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theme/theme2.xml" ContentType="application/vnd.openxmlformats-officedocument.theme+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theme/theme3.xml" ContentType="application/vnd.openxmlformats-officedocument.theme+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theme/theme5.xml" ContentType="application/vnd.openxmlformats-officedocument.theme+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theme/theme6.xml" ContentType="application/vnd.openxmlformats-officedocument.theme+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theme/theme7.xml" ContentType="application/vnd.openxmlformats-officedocument.theme+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8.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9.xml" ContentType="application/vnd.openxmlformats-officedocument.theme+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theme/theme10.xml" ContentType="application/vnd.openxmlformats-officedocument.theme+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1.xml" ContentType="application/vnd.openxmlformats-officedocument.theme+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theme/theme12.xml" ContentType="application/vnd.openxmlformats-officedocument.theme+xml"/>
  <Override PartName="/ppt/theme/theme1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4"/>
    <p:sldMasterId id="2147483714" r:id="rId5"/>
    <p:sldMasterId id="2147483681" r:id="rId6"/>
    <p:sldMasterId id="2147483668" r:id="rId7"/>
    <p:sldMasterId id="2147483692" r:id="rId8"/>
    <p:sldMasterId id="2147483732" r:id="rId9"/>
    <p:sldMasterId id="2147483739" r:id="rId10"/>
    <p:sldMasterId id="2147483760" r:id="rId11"/>
    <p:sldMasterId id="2147483788" r:id="rId12"/>
    <p:sldMasterId id="2147483809" r:id="rId13"/>
    <p:sldMasterId id="2147483827" r:id="rId14"/>
    <p:sldMasterId id="2147483835" r:id="rId15"/>
  </p:sldMasterIdLst>
  <p:notesMasterIdLst>
    <p:notesMasterId r:id="rId41"/>
  </p:notesMasterIdLst>
  <p:sldIdLst>
    <p:sldId id="2146845803" r:id="rId16"/>
    <p:sldId id="2146845805" r:id="rId17"/>
    <p:sldId id="282" r:id="rId18"/>
    <p:sldId id="287" r:id="rId19"/>
    <p:sldId id="288" r:id="rId20"/>
    <p:sldId id="289" r:id="rId21"/>
    <p:sldId id="290" r:id="rId22"/>
    <p:sldId id="291" r:id="rId23"/>
    <p:sldId id="314" r:id="rId24"/>
    <p:sldId id="2146845789" r:id="rId25"/>
    <p:sldId id="2146845790" r:id="rId26"/>
    <p:sldId id="2146845791" r:id="rId27"/>
    <p:sldId id="2146845781" r:id="rId28"/>
    <p:sldId id="2146845775" r:id="rId29"/>
    <p:sldId id="2146845792" r:id="rId30"/>
    <p:sldId id="2146845810" r:id="rId31"/>
    <p:sldId id="2146845809" r:id="rId32"/>
    <p:sldId id="2146845794" r:id="rId33"/>
    <p:sldId id="2146845799" r:id="rId34"/>
    <p:sldId id="2146845788" r:id="rId35"/>
    <p:sldId id="284" r:id="rId36"/>
    <p:sldId id="2146845795" r:id="rId37"/>
    <p:sldId id="281" r:id="rId38"/>
    <p:sldId id="257" r:id="rId39"/>
    <p:sldId id="256" r:id="rId40"/>
  </p:sldIdLst>
  <p:sldSz cx="12192000" cy="6858000"/>
  <p:notesSz cx="6858000" cy="9144000"/>
  <p:defaultText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conneXion APAC" id="{14A6AC8A-1EFD-D846-9112-80B3CB1086BC}">
          <p14:sldIdLst>
            <p14:sldId id="2146845803"/>
            <p14:sldId id="2146845805"/>
            <p14:sldId id="282"/>
            <p14:sldId id="287"/>
            <p14:sldId id="288"/>
            <p14:sldId id="289"/>
            <p14:sldId id="290"/>
            <p14:sldId id="291"/>
            <p14:sldId id="314"/>
            <p14:sldId id="2146845789"/>
            <p14:sldId id="2146845790"/>
            <p14:sldId id="2146845791"/>
            <p14:sldId id="2146845781"/>
            <p14:sldId id="2146845775"/>
            <p14:sldId id="2146845792"/>
            <p14:sldId id="2146845810"/>
            <p14:sldId id="2146845809"/>
            <p14:sldId id="2146845794"/>
            <p14:sldId id="2146845799"/>
            <p14:sldId id="2146845788"/>
            <p14:sldId id="284"/>
            <p14:sldId id="2146845795"/>
          </p14:sldIdLst>
        </p14:section>
        <p14:section name="Default" id="{1717138E-E308-C940-A345-391241ED4264}">
          <p14:sldIdLst>
            <p14:sldId id="281"/>
            <p14:sldId id="257"/>
            <p14:sldId id="256"/>
          </p14:sldIdLst>
        </p14:section>
      </p14:sectionLst>
    </p:ex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5D813D"/>
    <a:srgbClr val="8EAE5D"/>
    <a:srgbClr val="AAC570"/>
    <a:srgbClr val="277688"/>
    <a:srgbClr val="D9D9D9"/>
    <a:srgbClr val="8ED1F0"/>
    <a:srgbClr val="8DAD5C"/>
    <a:srgbClr val="557A35"/>
    <a:srgbClr val="B2CB75"/>
    <a:srgbClr val="29B4A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03" autoAdjust="0"/>
    <p:restoredTop sz="33305" autoAdjust="0"/>
  </p:normalViewPr>
  <p:slideViewPr>
    <p:cSldViewPr snapToGrid="0" snapToObjects="1">
      <p:cViewPr varScale="1">
        <p:scale>
          <a:sx n="38" d="100"/>
          <a:sy n="38" d="100"/>
        </p:scale>
        <p:origin x="3216" y="42"/>
      </p:cViewPr>
      <p:guideLst/>
    </p:cSldViewPr>
  </p:slideViewPr>
  <p:notesTextViewPr>
    <p:cViewPr>
      <p:scale>
        <a:sx n="3" d="2"/>
        <a:sy n="3" d="2"/>
      </p:scale>
      <p:origin x="0" y="0"/>
    </p:cViewPr>
  </p:notesTextViewPr>
  <p:sorterViewPr>
    <p:cViewPr>
      <p:scale>
        <a:sx n="80" d="100"/>
        <a:sy n="8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Master" Target="slideMasters/slideMaster5.xml"/><Relationship Id="rId13" Type="http://schemas.openxmlformats.org/officeDocument/2006/relationships/slideMaster" Target="slideMasters/slideMaster10.xml"/><Relationship Id="rId18" Type="http://schemas.openxmlformats.org/officeDocument/2006/relationships/slide" Target="slides/slide3.xml"/><Relationship Id="rId26" Type="http://schemas.openxmlformats.org/officeDocument/2006/relationships/slide" Target="slides/slide11.xml"/><Relationship Id="rId39" Type="http://schemas.openxmlformats.org/officeDocument/2006/relationships/slide" Target="slides/slide24.xml"/><Relationship Id="rId3" Type="http://schemas.openxmlformats.org/officeDocument/2006/relationships/customXml" Target="../customXml/item3.xml"/><Relationship Id="rId21" Type="http://schemas.openxmlformats.org/officeDocument/2006/relationships/slide" Target="slides/slide6.xml"/><Relationship Id="rId34" Type="http://schemas.openxmlformats.org/officeDocument/2006/relationships/slide" Target="slides/slide19.xml"/><Relationship Id="rId42" Type="http://schemas.openxmlformats.org/officeDocument/2006/relationships/presProps" Target="presProps.xml"/><Relationship Id="rId7" Type="http://schemas.openxmlformats.org/officeDocument/2006/relationships/slideMaster" Target="slideMasters/slideMaster4.xml"/><Relationship Id="rId12" Type="http://schemas.openxmlformats.org/officeDocument/2006/relationships/slideMaster" Target="slideMasters/slideMaster9.xml"/><Relationship Id="rId17" Type="http://schemas.openxmlformats.org/officeDocument/2006/relationships/slide" Target="slides/slide2.xml"/><Relationship Id="rId25" Type="http://schemas.openxmlformats.org/officeDocument/2006/relationships/slide" Target="slides/slide10.xml"/><Relationship Id="rId33" Type="http://schemas.openxmlformats.org/officeDocument/2006/relationships/slide" Target="slides/slide18.xml"/><Relationship Id="rId38" Type="http://schemas.openxmlformats.org/officeDocument/2006/relationships/slide" Target="slides/slide23.xml"/><Relationship Id="rId46" Type="http://schemas.microsoft.com/office/2016/11/relationships/changesInfo" Target="changesInfos/changesInfo1.xml"/><Relationship Id="rId2" Type="http://schemas.openxmlformats.org/officeDocument/2006/relationships/customXml" Target="../customXml/item2.xml"/><Relationship Id="rId16" Type="http://schemas.openxmlformats.org/officeDocument/2006/relationships/slide" Target="slides/slide1.xml"/><Relationship Id="rId20" Type="http://schemas.openxmlformats.org/officeDocument/2006/relationships/slide" Target="slides/slide5.xml"/><Relationship Id="rId29" Type="http://schemas.openxmlformats.org/officeDocument/2006/relationships/slide" Target="slides/slide14.xml"/><Relationship Id="rId41" Type="http://schemas.openxmlformats.org/officeDocument/2006/relationships/notesMaster" Target="notesMasters/notesMaster1.xml"/><Relationship Id="rId1" Type="http://schemas.openxmlformats.org/officeDocument/2006/relationships/customXml" Target="../customXml/item1.xml"/><Relationship Id="rId6" Type="http://schemas.openxmlformats.org/officeDocument/2006/relationships/slideMaster" Target="slideMasters/slideMaster3.xml"/><Relationship Id="rId11" Type="http://schemas.openxmlformats.org/officeDocument/2006/relationships/slideMaster" Target="slideMasters/slideMaster8.xml"/><Relationship Id="rId24" Type="http://schemas.openxmlformats.org/officeDocument/2006/relationships/slide" Target="slides/slide9.xml"/><Relationship Id="rId32" Type="http://schemas.openxmlformats.org/officeDocument/2006/relationships/slide" Target="slides/slide17.xml"/><Relationship Id="rId37" Type="http://schemas.openxmlformats.org/officeDocument/2006/relationships/slide" Target="slides/slide22.xml"/><Relationship Id="rId40" Type="http://schemas.openxmlformats.org/officeDocument/2006/relationships/slide" Target="slides/slide25.xml"/><Relationship Id="rId45" Type="http://schemas.openxmlformats.org/officeDocument/2006/relationships/tableStyles" Target="tableStyles.xml"/><Relationship Id="rId5" Type="http://schemas.openxmlformats.org/officeDocument/2006/relationships/slideMaster" Target="slideMasters/slideMaster2.xml"/><Relationship Id="rId15" Type="http://schemas.openxmlformats.org/officeDocument/2006/relationships/slideMaster" Target="slideMasters/slideMaster12.xml"/><Relationship Id="rId23" Type="http://schemas.openxmlformats.org/officeDocument/2006/relationships/slide" Target="slides/slide8.xml"/><Relationship Id="rId28" Type="http://schemas.openxmlformats.org/officeDocument/2006/relationships/slide" Target="slides/slide13.xml"/><Relationship Id="rId36" Type="http://schemas.openxmlformats.org/officeDocument/2006/relationships/slide" Target="slides/slide21.xml"/><Relationship Id="rId10" Type="http://schemas.openxmlformats.org/officeDocument/2006/relationships/slideMaster" Target="slideMasters/slideMaster7.xml"/><Relationship Id="rId19" Type="http://schemas.openxmlformats.org/officeDocument/2006/relationships/slide" Target="slides/slide4.xml"/><Relationship Id="rId31" Type="http://schemas.openxmlformats.org/officeDocument/2006/relationships/slide" Target="slides/slide16.xml"/><Relationship Id="rId44" Type="http://schemas.openxmlformats.org/officeDocument/2006/relationships/theme" Target="theme/theme1.xml"/><Relationship Id="rId4" Type="http://schemas.openxmlformats.org/officeDocument/2006/relationships/slideMaster" Target="slideMasters/slideMaster1.xml"/><Relationship Id="rId9" Type="http://schemas.openxmlformats.org/officeDocument/2006/relationships/slideMaster" Target="slideMasters/slideMaster6.xml"/><Relationship Id="rId14" Type="http://schemas.openxmlformats.org/officeDocument/2006/relationships/slideMaster" Target="slideMasters/slideMaster11.xml"/><Relationship Id="rId22" Type="http://schemas.openxmlformats.org/officeDocument/2006/relationships/slide" Target="slides/slide7.xml"/><Relationship Id="rId27" Type="http://schemas.openxmlformats.org/officeDocument/2006/relationships/slide" Target="slides/slide12.xml"/><Relationship Id="rId30" Type="http://schemas.openxmlformats.org/officeDocument/2006/relationships/slide" Target="slides/slide15.xml"/><Relationship Id="rId35" Type="http://schemas.openxmlformats.org/officeDocument/2006/relationships/slide" Target="slides/slide20.xml"/><Relationship Id="rId43" Type="http://schemas.openxmlformats.org/officeDocument/2006/relationships/viewProps" Target="viewProps.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Petur Þ. Sigurdsson" userId="b51620a9-a6bc-43cc-8d20-2596b195e64d" providerId="ADAL" clId="{69B6D283-218C-484C-927C-0FC28F9E256E}"/>
    <pc:docChg chg="modSld">
      <pc:chgData name="Petur Þ. Sigurdsson" userId="b51620a9-a6bc-43cc-8d20-2596b195e64d" providerId="ADAL" clId="{69B6D283-218C-484C-927C-0FC28F9E256E}" dt="2023-05-05T10:18:08.160" v="22" actId="6549"/>
      <pc:docMkLst>
        <pc:docMk/>
      </pc:docMkLst>
      <pc:sldChg chg="modNotesTx">
        <pc:chgData name="Petur Þ. Sigurdsson" userId="b51620a9-a6bc-43cc-8d20-2596b195e64d" providerId="ADAL" clId="{69B6D283-218C-484C-927C-0FC28F9E256E}" dt="2023-05-05T10:18:08.160" v="22" actId="6549"/>
        <pc:sldMkLst>
          <pc:docMk/>
          <pc:sldMk cId="1494827749" sldId="281"/>
        </pc:sldMkLst>
      </pc:sldChg>
      <pc:sldChg chg="modNotesTx">
        <pc:chgData name="Petur Þ. Sigurdsson" userId="b51620a9-a6bc-43cc-8d20-2596b195e64d" providerId="ADAL" clId="{69B6D283-218C-484C-927C-0FC28F9E256E}" dt="2023-05-05T10:17:11.966" v="1" actId="6549"/>
        <pc:sldMkLst>
          <pc:docMk/>
          <pc:sldMk cId="3138089351" sldId="282"/>
        </pc:sldMkLst>
      </pc:sldChg>
      <pc:sldChg chg="modNotesTx">
        <pc:chgData name="Petur Þ. Sigurdsson" userId="b51620a9-a6bc-43cc-8d20-2596b195e64d" providerId="ADAL" clId="{69B6D283-218C-484C-927C-0FC28F9E256E}" dt="2023-05-05T10:17:59.404" v="19" actId="6549"/>
        <pc:sldMkLst>
          <pc:docMk/>
          <pc:sldMk cId="537950746" sldId="284"/>
        </pc:sldMkLst>
      </pc:sldChg>
      <pc:sldChg chg="modNotesTx">
        <pc:chgData name="Petur Þ. Sigurdsson" userId="b51620a9-a6bc-43cc-8d20-2596b195e64d" providerId="ADAL" clId="{69B6D283-218C-484C-927C-0FC28F9E256E}" dt="2023-05-05T10:17:14.129" v="2" actId="6549"/>
        <pc:sldMkLst>
          <pc:docMk/>
          <pc:sldMk cId="779372550" sldId="287"/>
        </pc:sldMkLst>
      </pc:sldChg>
      <pc:sldChg chg="modNotesTx">
        <pc:chgData name="Petur Þ. Sigurdsson" userId="b51620a9-a6bc-43cc-8d20-2596b195e64d" providerId="ADAL" clId="{69B6D283-218C-484C-927C-0FC28F9E256E}" dt="2023-05-05T10:17:16.516" v="3" actId="6549"/>
        <pc:sldMkLst>
          <pc:docMk/>
          <pc:sldMk cId="1453630636" sldId="288"/>
        </pc:sldMkLst>
      </pc:sldChg>
      <pc:sldChg chg="modNotesTx">
        <pc:chgData name="Petur Þ. Sigurdsson" userId="b51620a9-a6bc-43cc-8d20-2596b195e64d" providerId="ADAL" clId="{69B6D283-218C-484C-927C-0FC28F9E256E}" dt="2023-05-05T10:17:19.050" v="4" actId="6549"/>
        <pc:sldMkLst>
          <pc:docMk/>
          <pc:sldMk cId="767817567" sldId="289"/>
        </pc:sldMkLst>
      </pc:sldChg>
      <pc:sldChg chg="modNotesTx">
        <pc:chgData name="Petur Þ. Sigurdsson" userId="b51620a9-a6bc-43cc-8d20-2596b195e64d" providerId="ADAL" clId="{69B6D283-218C-484C-927C-0FC28F9E256E}" dt="2023-05-05T10:17:21.464" v="5" actId="6549"/>
        <pc:sldMkLst>
          <pc:docMk/>
          <pc:sldMk cId="1092566149" sldId="290"/>
        </pc:sldMkLst>
      </pc:sldChg>
      <pc:sldChg chg="modNotesTx">
        <pc:chgData name="Petur Þ. Sigurdsson" userId="b51620a9-a6bc-43cc-8d20-2596b195e64d" providerId="ADAL" clId="{69B6D283-218C-484C-927C-0FC28F9E256E}" dt="2023-05-05T10:17:24.751" v="6" actId="6549"/>
        <pc:sldMkLst>
          <pc:docMk/>
          <pc:sldMk cId="3806134559" sldId="291"/>
        </pc:sldMkLst>
      </pc:sldChg>
      <pc:sldChg chg="modNotesTx">
        <pc:chgData name="Petur Þ. Sigurdsson" userId="b51620a9-a6bc-43cc-8d20-2596b195e64d" providerId="ADAL" clId="{69B6D283-218C-484C-927C-0FC28F9E256E}" dt="2023-05-05T10:17:27.031" v="7" actId="6549"/>
        <pc:sldMkLst>
          <pc:docMk/>
          <pc:sldMk cId="2740033353" sldId="314"/>
        </pc:sldMkLst>
      </pc:sldChg>
      <pc:sldChg chg="modNotesTx">
        <pc:chgData name="Petur Þ. Sigurdsson" userId="b51620a9-a6bc-43cc-8d20-2596b195e64d" providerId="ADAL" clId="{69B6D283-218C-484C-927C-0FC28F9E256E}" dt="2023-05-05T10:17:39.810" v="12" actId="6549"/>
        <pc:sldMkLst>
          <pc:docMk/>
          <pc:sldMk cId="623723392" sldId="2146845775"/>
        </pc:sldMkLst>
      </pc:sldChg>
      <pc:sldChg chg="modNotesTx">
        <pc:chgData name="Petur Þ. Sigurdsson" userId="b51620a9-a6bc-43cc-8d20-2596b195e64d" providerId="ADAL" clId="{69B6D283-218C-484C-927C-0FC28F9E256E}" dt="2023-05-05T10:17:37.108" v="11" actId="6549"/>
        <pc:sldMkLst>
          <pc:docMk/>
          <pc:sldMk cId="4181921628" sldId="2146845781"/>
        </pc:sldMkLst>
      </pc:sldChg>
      <pc:sldChg chg="modNotesTx">
        <pc:chgData name="Petur Þ. Sigurdsson" userId="b51620a9-a6bc-43cc-8d20-2596b195e64d" providerId="ADAL" clId="{69B6D283-218C-484C-927C-0FC28F9E256E}" dt="2023-05-05T10:17:56.672" v="18" actId="6549"/>
        <pc:sldMkLst>
          <pc:docMk/>
          <pc:sldMk cId="373675427" sldId="2146845788"/>
        </pc:sldMkLst>
      </pc:sldChg>
      <pc:sldChg chg="modNotesTx">
        <pc:chgData name="Petur Þ. Sigurdsson" userId="b51620a9-a6bc-43cc-8d20-2596b195e64d" providerId="ADAL" clId="{69B6D283-218C-484C-927C-0FC28F9E256E}" dt="2023-05-05T10:17:29.340" v="8" actId="6549"/>
        <pc:sldMkLst>
          <pc:docMk/>
          <pc:sldMk cId="4208992016" sldId="2146845789"/>
        </pc:sldMkLst>
      </pc:sldChg>
      <pc:sldChg chg="modNotesTx">
        <pc:chgData name="Petur Þ. Sigurdsson" userId="b51620a9-a6bc-43cc-8d20-2596b195e64d" providerId="ADAL" clId="{69B6D283-218C-484C-927C-0FC28F9E256E}" dt="2023-05-05T10:17:32.041" v="9" actId="6549"/>
        <pc:sldMkLst>
          <pc:docMk/>
          <pc:sldMk cId="1882139805" sldId="2146845790"/>
        </pc:sldMkLst>
      </pc:sldChg>
      <pc:sldChg chg="modNotesTx">
        <pc:chgData name="Petur Þ. Sigurdsson" userId="b51620a9-a6bc-43cc-8d20-2596b195e64d" providerId="ADAL" clId="{69B6D283-218C-484C-927C-0FC28F9E256E}" dt="2023-05-05T10:17:34.845" v="10" actId="6549"/>
        <pc:sldMkLst>
          <pc:docMk/>
          <pc:sldMk cId="3174177460" sldId="2146845791"/>
        </pc:sldMkLst>
      </pc:sldChg>
      <pc:sldChg chg="modNotesTx">
        <pc:chgData name="Petur Þ. Sigurdsson" userId="b51620a9-a6bc-43cc-8d20-2596b195e64d" providerId="ADAL" clId="{69B6D283-218C-484C-927C-0FC28F9E256E}" dt="2023-05-05T10:17:42.119" v="13" actId="6549"/>
        <pc:sldMkLst>
          <pc:docMk/>
          <pc:sldMk cId="2016697247" sldId="2146845792"/>
        </pc:sldMkLst>
      </pc:sldChg>
      <pc:sldChg chg="modNotesTx">
        <pc:chgData name="Petur Þ. Sigurdsson" userId="b51620a9-a6bc-43cc-8d20-2596b195e64d" providerId="ADAL" clId="{69B6D283-218C-484C-927C-0FC28F9E256E}" dt="2023-05-05T10:17:50.040" v="16" actId="6549"/>
        <pc:sldMkLst>
          <pc:docMk/>
          <pc:sldMk cId="4042755639" sldId="2146845794"/>
        </pc:sldMkLst>
      </pc:sldChg>
      <pc:sldChg chg="modNotesTx">
        <pc:chgData name="Petur Þ. Sigurdsson" userId="b51620a9-a6bc-43cc-8d20-2596b195e64d" providerId="ADAL" clId="{69B6D283-218C-484C-927C-0FC28F9E256E}" dt="2023-05-05T10:18:02.433" v="20" actId="6549"/>
        <pc:sldMkLst>
          <pc:docMk/>
          <pc:sldMk cId="1392813557" sldId="2146845795"/>
        </pc:sldMkLst>
      </pc:sldChg>
      <pc:sldChg chg="modNotesTx">
        <pc:chgData name="Petur Þ. Sigurdsson" userId="b51620a9-a6bc-43cc-8d20-2596b195e64d" providerId="ADAL" clId="{69B6D283-218C-484C-927C-0FC28F9E256E}" dt="2023-05-05T10:17:53.685" v="17" actId="6549"/>
        <pc:sldMkLst>
          <pc:docMk/>
          <pc:sldMk cId="69270841" sldId="2146845799"/>
        </pc:sldMkLst>
      </pc:sldChg>
      <pc:sldChg chg="modNotesTx">
        <pc:chgData name="Petur Þ. Sigurdsson" userId="b51620a9-a6bc-43cc-8d20-2596b195e64d" providerId="ADAL" clId="{69B6D283-218C-484C-927C-0FC28F9E256E}" dt="2023-05-05T10:18:04.725" v="21" actId="6549"/>
        <pc:sldMkLst>
          <pc:docMk/>
          <pc:sldMk cId="3520528644" sldId="2146845804"/>
        </pc:sldMkLst>
      </pc:sldChg>
      <pc:sldChg chg="modNotesTx">
        <pc:chgData name="Petur Þ. Sigurdsson" userId="b51620a9-a6bc-43cc-8d20-2596b195e64d" providerId="ADAL" clId="{69B6D283-218C-484C-927C-0FC28F9E256E}" dt="2023-05-05T10:17:09.455" v="0" actId="6549"/>
        <pc:sldMkLst>
          <pc:docMk/>
          <pc:sldMk cId="3843377428" sldId="2146845805"/>
        </pc:sldMkLst>
      </pc:sldChg>
      <pc:sldChg chg="modNotesTx">
        <pc:chgData name="Petur Þ. Sigurdsson" userId="b51620a9-a6bc-43cc-8d20-2596b195e64d" providerId="ADAL" clId="{69B6D283-218C-484C-927C-0FC28F9E256E}" dt="2023-05-05T10:17:47.640" v="15" actId="6549"/>
        <pc:sldMkLst>
          <pc:docMk/>
          <pc:sldMk cId="2786822511" sldId="2146845809"/>
        </pc:sldMkLst>
      </pc:sldChg>
      <pc:sldChg chg="modNotesTx">
        <pc:chgData name="Petur Þ. Sigurdsson" userId="b51620a9-a6bc-43cc-8d20-2596b195e64d" providerId="ADAL" clId="{69B6D283-218C-484C-927C-0FC28F9E256E}" dt="2023-05-05T10:17:45.001" v="14" actId="6549"/>
        <pc:sldMkLst>
          <pc:docMk/>
          <pc:sldMk cId="2668627517" sldId="2146845810"/>
        </pc:sldMkLst>
      </pc:sldChg>
    </pc:docChg>
  </pc:docChgLst>
  <pc:docChgLst>
    <pc:chgData name="Petur Þ. Sigurdsson" userId="b51620a9-a6bc-43cc-8d20-2596b195e64d" providerId="ADAL" clId="{06958FFD-98D2-4F41-B30A-C22CE6B5A7F3}"/>
    <pc:docChg chg="undo custSel addSld delSld modSld sldOrd modSection">
      <pc:chgData name="Petur Þ. Sigurdsson" userId="b51620a9-a6bc-43cc-8d20-2596b195e64d" providerId="ADAL" clId="{06958FFD-98D2-4F41-B30A-C22CE6B5A7F3}" dt="2023-04-29T11:49:54.940" v="491" actId="47"/>
      <pc:docMkLst>
        <pc:docMk/>
      </pc:docMkLst>
      <pc:sldChg chg="modSp del ord">
        <pc:chgData name="Petur Þ. Sigurdsson" userId="b51620a9-a6bc-43cc-8d20-2596b195e64d" providerId="ADAL" clId="{06958FFD-98D2-4F41-B30A-C22CE6B5A7F3}" dt="2023-04-29T11:49:44.004" v="487" actId="47"/>
        <pc:sldMkLst>
          <pc:docMk/>
          <pc:sldMk cId="1264657784" sldId="1714"/>
        </pc:sldMkLst>
        <pc:picChg chg="mod">
          <ac:chgData name="Petur Þ. Sigurdsson" userId="b51620a9-a6bc-43cc-8d20-2596b195e64d" providerId="ADAL" clId="{06958FFD-98D2-4F41-B30A-C22CE6B5A7F3}" dt="2023-04-28T19:39:10.765" v="359" actId="1076"/>
          <ac:picMkLst>
            <pc:docMk/>
            <pc:sldMk cId="1264657784" sldId="1714"/>
            <ac:picMk id="37" creationId="{CB9CFFE9-0D9C-4180-9D0D-F221E762F983}"/>
          </ac:picMkLst>
        </pc:picChg>
        <pc:picChg chg="mod">
          <ac:chgData name="Petur Þ. Sigurdsson" userId="b51620a9-a6bc-43cc-8d20-2596b195e64d" providerId="ADAL" clId="{06958FFD-98D2-4F41-B30A-C22CE6B5A7F3}" dt="2023-04-28T19:39:10.765" v="359" actId="1076"/>
          <ac:picMkLst>
            <pc:docMk/>
            <pc:sldMk cId="1264657784" sldId="1714"/>
            <ac:picMk id="46" creationId="{A26DA144-9769-44CD-94A4-96F3583F4665}"/>
          </ac:picMkLst>
        </pc:picChg>
      </pc:sldChg>
      <pc:sldChg chg="del ord">
        <pc:chgData name="Petur Þ. Sigurdsson" userId="b51620a9-a6bc-43cc-8d20-2596b195e64d" providerId="ADAL" clId="{06958FFD-98D2-4F41-B30A-C22CE6B5A7F3}" dt="2023-04-29T11:49:41.964" v="486" actId="47"/>
        <pc:sldMkLst>
          <pc:docMk/>
          <pc:sldMk cId="2709928859" sldId="1742"/>
        </pc:sldMkLst>
      </pc:sldChg>
      <pc:sldChg chg="del">
        <pc:chgData name="Petur Þ. Sigurdsson" userId="b51620a9-a6bc-43cc-8d20-2596b195e64d" providerId="ADAL" clId="{06958FFD-98D2-4F41-B30A-C22CE6B5A7F3}" dt="2023-04-28T19:06:14.987" v="252" actId="47"/>
        <pc:sldMkLst>
          <pc:docMk/>
          <pc:sldMk cId="1139301337" sldId="2146845796"/>
        </pc:sldMkLst>
      </pc:sldChg>
      <pc:sldChg chg="del">
        <pc:chgData name="Petur Þ. Sigurdsson" userId="b51620a9-a6bc-43cc-8d20-2596b195e64d" providerId="ADAL" clId="{06958FFD-98D2-4F41-B30A-C22CE6B5A7F3}" dt="2023-04-29T11:49:47.759" v="488" actId="47"/>
        <pc:sldMkLst>
          <pc:docMk/>
          <pc:sldMk cId="1138879155" sldId="2146845800"/>
        </pc:sldMkLst>
      </pc:sldChg>
      <pc:sldChg chg="del">
        <pc:chgData name="Petur Þ. Sigurdsson" userId="b51620a9-a6bc-43cc-8d20-2596b195e64d" providerId="ADAL" clId="{06958FFD-98D2-4F41-B30A-C22CE6B5A7F3}" dt="2023-04-29T11:49:53.504" v="490" actId="47"/>
        <pc:sldMkLst>
          <pc:docMk/>
          <pc:sldMk cId="1215329021" sldId="2146845801"/>
        </pc:sldMkLst>
      </pc:sldChg>
      <pc:sldChg chg="delSp modSp add mod modNotesTx">
        <pc:chgData name="Petur Þ. Sigurdsson" userId="b51620a9-a6bc-43cc-8d20-2596b195e64d" providerId="ADAL" clId="{06958FFD-98D2-4F41-B30A-C22CE6B5A7F3}" dt="2023-04-28T19:06:02.517" v="251" actId="404"/>
        <pc:sldMkLst>
          <pc:docMk/>
          <pc:sldMk cId="3843377428" sldId="2146845805"/>
        </pc:sldMkLst>
        <pc:spChg chg="mod">
          <ac:chgData name="Petur Þ. Sigurdsson" userId="b51620a9-a6bc-43cc-8d20-2596b195e64d" providerId="ADAL" clId="{06958FFD-98D2-4F41-B30A-C22CE6B5A7F3}" dt="2023-04-28T19:06:02.517" v="251" actId="404"/>
          <ac:spMkLst>
            <pc:docMk/>
            <pc:sldMk cId="3843377428" sldId="2146845805"/>
            <ac:spMk id="2" creationId="{C0166AA3-8A16-9069-9CE3-4DA08C44E452}"/>
          </ac:spMkLst>
        </pc:spChg>
        <pc:spChg chg="del">
          <ac:chgData name="Petur Þ. Sigurdsson" userId="b51620a9-a6bc-43cc-8d20-2596b195e64d" providerId="ADAL" clId="{06958FFD-98D2-4F41-B30A-C22CE6B5A7F3}" dt="2023-04-28T19:05:40.233" v="200" actId="478"/>
          <ac:spMkLst>
            <pc:docMk/>
            <pc:sldMk cId="3843377428" sldId="2146845805"/>
            <ac:spMk id="3" creationId="{AA7201D2-59F4-9853-89A2-FD2AADDAFF06}"/>
          </ac:spMkLst>
        </pc:spChg>
        <pc:spChg chg="mod">
          <ac:chgData name="Petur Þ. Sigurdsson" userId="b51620a9-a6bc-43cc-8d20-2596b195e64d" providerId="ADAL" clId="{06958FFD-98D2-4F41-B30A-C22CE6B5A7F3}" dt="2023-04-28T19:04:55.619" v="123" actId="20577"/>
          <ac:spMkLst>
            <pc:docMk/>
            <pc:sldMk cId="3843377428" sldId="2146845805"/>
            <ac:spMk id="4" creationId="{E359404D-72EF-B7A9-60DB-F8875E1166D2}"/>
          </ac:spMkLst>
        </pc:spChg>
        <pc:spChg chg="mod">
          <ac:chgData name="Petur Þ. Sigurdsson" userId="b51620a9-a6bc-43cc-8d20-2596b195e64d" providerId="ADAL" clId="{06958FFD-98D2-4F41-B30A-C22CE6B5A7F3}" dt="2023-04-28T19:05:03.577" v="145" actId="20577"/>
          <ac:spMkLst>
            <pc:docMk/>
            <pc:sldMk cId="3843377428" sldId="2146845805"/>
            <ac:spMk id="5" creationId="{4EE6ACB8-7567-F887-D03D-91BC10856B50}"/>
          </ac:spMkLst>
        </pc:spChg>
        <pc:spChg chg="mod">
          <ac:chgData name="Petur Þ. Sigurdsson" userId="b51620a9-a6bc-43cc-8d20-2596b195e64d" providerId="ADAL" clId="{06958FFD-98D2-4F41-B30A-C22CE6B5A7F3}" dt="2023-04-28T19:05:22.091" v="175" actId="14100"/>
          <ac:spMkLst>
            <pc:docMk/>
            <pc:sldMk cId="3843377428" sldId="2146845805"/>
            <ac:spMk id="6" creationId="{3B8819DD-21A5-9824-EBF0-CF4C4E2E8A97}"/>
          </ac:spMkLst>
        </pc:spChg>
        <pc:spChg chg="mod">
          <ac:chgData name="Petur Þ. Sigurdsson" userId="b51620a9-a6bc-43cc-8d20-2596b195e64d" providerId="ADAL" clId="{06958FFD-98D2-4F41-B30A-C22CE6B5A7F3}" dt="2023-04-28T19:05:29.460" v="199" actId="20577"/>
          <ac:spMkLst>
            <pc:docMk/>
            <pc:sldMk cId="3843377428" sldId="2146845805"/>
            <ac:spMk id="7" creationId="{51364A30-F1F4-B185-63BF-A793A0E5EB00}"/>
          </ac:spMkLst>
        </pc:spChg>
      </pc:sldChg>
      <pc:sldChg chg="new del">
        <pc:chgData name="Petur Þ. Sigurdsson" userId="b51620a9-a6bc-43cc-8d20-2596b195e64d" providerId="ADAL" clId="{06958FFD-98D2-4F41-B30A-C22CE6B5A7F3}" dt="2023-04-29T11:49:54.940" v="491" actId="47"/>
        <pc:sldMkLst>
          <pc:docMk/>
          <pc:sldMk cId="3491038237" sldId="2146845806"/>
        </pc:sldMkLst>
      </pc:sldChg>
      <pc:sldChg chg="new del">
        <pc:chgData name="Petur Þ. Sigurdsson" userId="b51620a9-a6bc-43cc-8d20-2596b195e64d" providerId="ADAL" clId="{06958FFD-98D2-4F41-B30A-C22CE6B5A7F3}" dt="2023-04-29T11:49:50.865" v="489" actId="47"/>
        <pc:sldMkLst>
          <pc:docMk/>
          <pc:sldMk cId="3675722997" sldId="2146845807"/>
        </pc:sldMkLst>
      </pc:sldChg>
      <pc:sldChg chg="modSp add del mod">
        <pc:chgData name="Petur Þ. Sigurdsson" userId="b51620a9-a6bc-43cc-8d20-2596b195e64d" providerId="ADAL" clId="{06958FFD-98D2-4F41-B30A-C22CE6B5A7F3}" dt="2023-04-28T19:24:28.802" v="278" actId="47"/>
        <pc:sldMkLst>
          <pc:docMk/>
          <pc:sldMk cId="594835036" sldId="2146845808"/>
        </pc:sldMkLst>
        <pc:spChg chg="mod">
          <ac:chgData name="Petur Þ. Sigurdsson" userId="b51620a9-a6bc-43cc-8d20-2596b195e64d" providerId="ADAL" clId="{06958FFD-98D2-4F41-B30A-C22CE6B5A7F3}" dt="2023-04-28T19:23:29.324" v="264" actId="1076"/>
          <ac:spMkLst>
            <pc:docMk/>
            <pc:sldMk cId="594835036" sldId="2146845808"/>
            <ac:spMk id="179" creationId="{598E6C06-0AD4-B7A0-B56A-0E941E9ADDE8}"/>
          </ac:spMkLst>
        </pc:spChg>
      </pc:sldChg>
      <pc:sldChg chg="addSp delSp modSp add mod ord addAnim delAnim modAnim">
        <pc:chgData name="Petur Þ. Sigurdsson" userId="b51620a9-a6bc-43cc-8d20-2596b195e64d" providerId="ADAL" clId="{06958FFD-98D2-4F41-B30A-C22CE6B5A7F3}" dt="2023-04-29T11:44:08.334" v="483"/>
        <pc:sldMkLst>
          <pc:docMk/>
          <pc:sldMk cId="2786822511" sldId="2146845809"/>
        </pc:sldMkLst>
        <pc:spChg chg="mod">
          <ac:chgData name="Petur Þ. Sigurdsson" userId="b51620a9-a6bc-43cc-8d20-2596b195e64d" providerId="ADAL" clId="{06958FFD-98D2-4F41-B30A-C22CE6B5A7F3}" dt="2023-04-28T19:24:07.782" v="276" actId="1076"/>
          <ac:spMkLst>
            <pc:docMk/>
            <pc:sldMk cId="2786822511" sldId="2146845809"/>
            <ac:spMk id="179" creationId="{598E6C06-0AD4-B7A0-B56A-0E941E9ADDE8}"/>
          </ac:spMkLst>
        </pc:spChg>
        <pc:spChg chg="mod">
          <ac:chgData name="Petur Þ. Sigurdsson" userId="b51620a9-a6bc-43cc-8d20-2596b195e64d" providerId="ADAL" clId="{06958FFD-98D2-4F41-B30A-C22CE6B5A7F3}" dt="2023-04-28T19:39:39.745" v="364" actId="1076"/>
          <ac:spMkLst>
            <pc:docMk/>
            <pc:sldMk cId="2786822511" sldId="2146845809"/>
            <ac:spMk id="180" creationId="{FF79994B-A8AA-D610-42DE-56405CD81B5E}"/>
          </ac:spMkLst>
        </pc:spChg>
        <pc:spChg chg="add mod">
          <ac:chgData name="Petur Þ. Sigurdsson" userId="b51620a9-a6bc-43cc-8d20-2596b195e64d" providerId="ADAL" clId="{06958FFD-98D2-4F41-B30A-C22CE6B5A7F3}" dt="2023-04-29T11:42:21.639" v="466" actId="14100"/>
          <ac:spMkLst>
            <pc:docMk/>
            <pc:sldMk cId="2786822511" sldId="2146845809"/>
            <ac:spMk id="185" creationId="{2685048A-7ACC-D30D-62A5-00D97C1D8B9F}"/>
          </ac:spMkLst>
        </pc:spChg>
        <pc:spChg chg="add del mod">
          <ac:chgData name="Petur Þ. Sigurdsson" userId="b51620a9-a6bc-43cc-8d20-2596b195e64d" providerId="ADAL" clId="{06958FFD-98D2-4F41-B30A-C22CE6B5A7F3}" dt="2023-04-28T19:39:59.314" v="368"/>
          <ac:spMkLst>
            <pc:docMk/>
            <pc:sldMk cId="2786822511" sldId="2146845809"/>
            <ac:spMk id="1048" creationId="{AD35928E-7E21-DF41-87E2-86FC78EC2114}"/>
          </ac:spMkLst>
        </pc:spChg>
        <pc:spChg chg="add">
          <ac:chgData name="Petur Þ. Sigurdsson" userId="b51620a9-a6bc-43cc-8d20-2596b195e64d" providerId="ADAL" clId="{06958FFD-98D2-4F41-B30A-C22CE6B5A7F3}" dt="2023-04-29T11:40:22.752" v="458"/>
          <ac:spMkLst>
            <pc:docMk/>
            <pc:sldMk cId="2786822511" sldId="2146845809"/>
            <ac:spMk id="1061" creationId="{54AA4C18-1E46-6E86-40E6-2FF2BDC34DD2}"/>
          </ac:spMkLst>
        </pc:spChg>
        <pc:spChg chg="add del mod">
          <ac:chgData name="Petur Þ. Sigurdsson" userId="b51620a9-a6bc-43cc-8d20-2596b195e64d" providerId="ADAL" clId="{06958FFD-98D2-4F41-B30A-C22CE6B5A7F3}" dt="2023-04-29T11:41:00.126" v="461" actId="478"/>
          <ac:spMkLst>
            <pc:docMk/>
            <pc:sldMk cId="2786822511" sldId="2146845809"/>
            <ac:spMk id="1062" creationId="{2E2A6662-B52B-C76F-99C0-469F4DD4A2B6}"/>
          </ac:spMkLst>
        </pc:spChg>
        <pc:grpChg chg="add mod">
          <ac:chgData name="Petur Þ. Sigurdsson" userId="b51620a9-a6bc-43cc-8d20-2596b195e64d" providerId="ADAL" clId="{06958FFD-98D2-4F41-B30A-C22CE6B5A7F3}" dt="2023-04-29T11:16:00.271" v="419" actId="1076"/>
          <ac:grpSpMkLst>
            <pc:docMk/>
            <pc:sldMk cId="2786822511" sldId="2146845809"/>
            <ac:grpSpMk id="1057" creationId="{B657B585-A704-7323-A0F7-020EEC5D77AE}"/>
          </ac:grpSpMkLst>
        </pc:grpChg>
        <pc:picChg chg="del">
          <ac:chgData name="Petur Þ. Sigurdsson" userId="b51620a9-a6bc-43cc-8d20-2596b195e64d" providerId="ADAL" clId="{06958FFD-98D2-4F41-B30A-C22CE6B5A7F3}" dt="2023-04-28T19:30:58.805" v="328" actId="478"/>
          <ac:picMkLst>
            <pc:docMk/>
            <pc:sldMk cId="2786822511" sldId="2146845809"/>
            <ac:picMk id="181" creationId="{ED196FA8-219A-2156-A2FF-59D662641476}"/>
          </ac:picMkLst>
        </pc:picChg>
        <pc:picChg chg="del">
          <ac:chgData name="Petur Þ. Sigurdsson" userId="b51620a9-a6bc-43cc-8d20-2596b195e64d" providerId="ADAL" clId="{06958FFD-98D2-4F41-B30A-C22CE6B5A7F3}" dt="2023-04-28T19:30:39.935" v="319" actId="478"/>
          <ac:picMkLst>
            <pc:docMk/>
            <pc:sldMk cId="2786822511" sldId="2146845809"/>
            <ac:picMk id="182" creationId="{1BA852CE-8148-C9B6-5E44-250B9B613CD9}"/>
          </ac:picMkLst>
        </pc:picChg>
        <pc:picChg chg="del mod">
          <ac:chgData name="Petur Þ. Sigurdsson" userId="b51620a9-a6bc-43cc-8d20-2596b195e64d" providerId="ADAL" clId="{06958FFD-98D2-4F41-B30A-C22CE6B5A7F3}" dt="2023-04-28T19:36:59.254" v="351" actId="478"/>
          <ac:picMkLst>
            <pc:docMk/>
            <pc:sldMk cId="2786822511" sldId="2146845809"/>
            <ac:picMk id="183" creationId="{BE42EC45-9D26-26DA-3CCA-F3587162CE8B}"/>
          </ac:picMkLst>
        </pc:picChg>
        <pc:picChg chg="del mod">
          <ac:chgData name="Petur Þ. Sigurdsson" userId="b51620a9-a6bc-43cc-8d20-2596b195e64d" providerId="ADAL" clId="{06958FFD-98D2-4F41-B30A-C22CE6B5A7F3}" dt="2023-04-28T19:36:59.254" v="351" actId="478"/>
          <ac:picMkLst>
            <pc:docMk/>
            <pc:sldMk cId="2786822511" sldId="2146845809"/>
            <ac:picMk id="184" creationId="{0DA5A0EC-590E-E5A3-842A-A593C43E9937}"/>
          </ac:picMkLst>
        </pc:picChg>
        <pc:picChg chg="add mod">
          <ac:chgData name="Petur Þ. Sigurdsson" userId="b51620a9-a6bc-43cc-8d20-2596b195e64d" providerId="ADAL" clId="{06958FFD-98D2-4F41-B30A-C22CE6B5A7F3}" dt="2023-04-29T11:35:20.723" v="449" actId="1076"/>
          <ac:picMkLst>
            <pc:docMk/>
            <pc:sldMk cId="2786822511" sldId="2146845809"/>
            <ac:picMk id="186" creationId="{1581145D-A6EB-9C2B-90A0-936B3C093B44}"/>
          </ac:picMkLst>
        </pc:picChg>
        <pc:picChg chg="add mod">
          <ac:chgData name="Petur Þ. Sigurdsson" userId="b51620a9-a6bc-43cc-8d20-2596b195e64d" providerId="ADAL" clId="{06958FFD-98D2-4F41-B30A-C22CE6B5A7F3}" dt="2023-04-29T11:35:18.383" v="448" actId="1076"/>
          <ac:picMkLst>
            <pc:docMk/>
            <pc:sldMk cId="2786822511" sldId="2146845809"/>
            <ac:picMk id="187" creationId="{6EA817CD-FFE0-A093-C219-EBB2865BFA1D}"/>
          </ac:picMkLst>
        </pc:picChg>
        <pc:picChg chg="del mod">
          <ac:chgData name="Petur Þ. Sigurdsson" userId="b51620a9-a6bc-43cc-8d20-2596b195e64d" providerId="ADAL" clId="{06958FFD-98D2-4F41-B30A-C22CE6B5A7F3}" dt="2023-04-28T19:36:59.254" v="351" actId="478"/>
          <ac:picMkLst>
            <pc:docMk/>
            <pc:sldMk cId="2786822511" sldId="2146845809"/>
            <ac:picMk id="188" creationId="{8CEF19DC-D696-055C-3DEF-E3432D2A90FD}"/>
          </ac:picMkLst>
        </pc:picChg>
        <pc:picChg chg="add mod">
          <ac:chgData name="Petur Þ. Sigurdsson" userId="b51620a9-a6bc-43cc-8d20-2596b195e64d" providerId="ADAL" clId="{06958FFD-98D2-4F41-B30A-C22CE6B5A7F3}" dt="2023-04-29T11:43:46.179" v="481" actId="1076"/>
          <ac:picMkLst>
            <pc:docMk/>
            <pc:sldMk cId="2786822511" sldId="2146845809"/>
            <ac:picMk id="189" creationId="{D3667AAC-C5B9-9803-85FD-CE75B1CC86FB}"/>
          </ac:picMkLst>
        </pc:picChg>
        <pc:picChg chg="add mod">
          <ac:chgData name="Petur Þ. Sigurdsson" userId="b51620a9-a6bc-43cc-8d20-2596b195e64d" providerId="ADAL" clId="{06958FFD-98D2-4F41-B30A-C22CE6B5A7F3}" dt="2023-04-29T11:43:08.764" v="477" actId="1076"/>
          <ac:picMkLst>
            <pc:docMk/>
            <pc:sldMk cId="2786822511" sldId="2146845809"/>
            <ac:picMk id="190" creationId="{7D7C70D4-8EA0-D430-D78A-468DAE2DF4E1}"/>
          </ac:picMkLst>
        </pc:picChg>
        <pc:picChg chg="add mod">
          <ac:chgData name="Petur Þ. Sigurdsson" userId="b51620a9-a6bc-43cc-8d20-2596b195e64d" providerId="ADAL" clId="{06958FFD-98D2-4F41-B30A-C22CE6B5A7F3}" dt="2023-04-28T19:37:12.828" v="353" actId="1076"/>
          <ac:picMkLst>
            <pc:docMk/>
            <pc:sldMk cId="2786822511" sldId="2146845809"/>
            <ac:picMk id="191" creationId="{FEFD006F-C063-615D-93C2-F08D3C08AE8F}"/>
          </ac:picMkLst>
        </pc:picChg>
        <pc:picChg chg="add mod">
          <ac:chgData name="Petur Þ. Sigurdsson" userId="b51620a9-a6bc-43cc-8d20-2596b195e64d" providerId="ADAL" clId="{06958FFD-98D2-4F41-B30A-C22CE6B5A7F3}" dt="2023-04-29T11:15:43.149" v="417" actId="1076"/>
          <ac:picMkLst>
            <pc:docMk/>
            <pc:sldMk cId="2786822511" sldId="2146845809"/>
            <ac:picMk id="1024" creationId="{983DC5A1-A1AD-05FB-FD2E-867527F00C67}"/>
          </ac:picMkLst>
        </pc:picChg>
        <pc:picChg chg="add mod">
          <ac:chgData name="Petur Þ. Sigurdsson" userId="b51620a9-a6bc-43cc-8d20-2596b195e64d" providerId="ADAL" clId="{06958FFD-98D2-4F41-B30A-C22CE6B5A7F3}" dt="2023-04-29T11:15:46.350" v="418" actId="1076"/>
          <ac:picMkLst>
            <pc:docMk/>
            <pc:sldMk cId="2786822511" sldId="2146845809"/>
            <ac:picMk id="1025" creationId="{7138EDF9-179D-D004-4234-E56D942FA9E7}"/>
          </ac:picMkLst>
        </pc:picChg>
        <pc:picChg chg="add mod">
          <ac:chgData name="Petur Þ. Sigurdsson" userId="b51620a9-a6bc-43cc-8d20-2596b195e64d" providerId="ADAL" clId="{06958FFD-98D2-4F41-B30A-C22CE6B5A7F3}" dt="2023-04-29T11:16:57.286" v="436" actId="1076"/>
          <ac:picMkLst>
            <pc:docMk/>
            <pc:sldMk cId="2786822511" sldId="2146845809"/>
            <ac:picMk id="1026" creationId="{E0628EB1-D53E-AC4F-9113-31D23FBB6EAA}"/>
          </ac:picMkLst>
        </pc:picChg>
        <pc:picChg chg="add mod">
          <ac:chgData name="Petur Þ. Sigurdsson" userId="b51620a9-a6bc-43cc-8d20-2596b195e64d" providerId="ADAL" clId="{06958FFD-98D2-4F41-B30A-C22CE6B5A7F3}" dt="2023-04-29T11:16:17.035" v="423" actId="1076"/>
          <ac:picMkLst>
            <pc:docMk/>
            <pc:sldMk cId="2786822511" sldId="2146845809"/>
            <ac:picMk id="1027" creationId="{F5E8588A-6EBB-3916-E421-1E68143A5608}"/>
          </ac:picMkLst>
        </pc:picChg>
        <pc:picChg chg="del">
          <ac:chgData name="Petur Þ. Sigurdsson" userId="b51620a9-a6bc-43cc-8d20-2596b195e64d" providerId="ADAL" clId="{06958FFD-98D2-4F41-B30A-C22CE6B5A7F3}" dt="2023-04-28T19:30:58.202" v="327" actId="478"/>
          <ac:picMkLst>
            <pc:docMk/>
            <pc:sldMk cId="2786822511" sldId="2146845809"/>
            <ac:picMk id="1028" creationId="{9EFFF420-4F2D-C6ED-8726-35331F358EC6}"/>
          </ac:picMkLst>
        </pc:picChg>
        <pc:picChg chg="add mod">
          <ac:chgData name="Petur Þ. Sigurdsson" userId="b51620a9-a6bc-43cc-8d20-2596b195e64d" providerId="ADAL" clId="{06958FFD-98D2-4F41-B30A-C22CE6B5A7F3}" dt="2023-04-28T19:37:12.828" v="353" actId="1076"/>
          <ac:picMkLst>
            <pc:docMk/>
            <pc:sldMk cId="2786822511" sldId="2146845809"/>
            <ac:picMk id="1029" creationId="{1ACD1DD4-D950-A055-DED8-5857AD2436DE}"/>
          </ac:picMkLst>
        </pc:picChg>
        <pc:picChg chg="add del mod">
          <ac:chgData name="Petur Þ. Sigurdsson" userId="b51620a9-a6bc-43cc-8d20-2596b195e64d" providerId="ADAL" clId="{06958FFD-98D2-4F41-B30A-C22CE6B5A7F3}" dt="2023-04-28T19:36:59.254" v="351" actId="478"/>
          <ac:picMkLst>
            <pc:docMk/>
            <pc:sldMk cId="2786822511" sldId="2146845809"/>
            <ac:picMk id="1030" creationId="{81232ABA-EC0C-862B-EEAC-FECB7306A2AF}"/>
          </ac:picMkLst>
        </pc:picChg>
        <pc:picChg chg="add mod">
          <ac:chgData name="Petur Þ. Sigurdsson" userId="b51620a9-a6bc-43cc-8d20-2596b195e64d" providerId="ADAL" clId="{06958FFD-98D2-4F41-B30A-C22CE6B5A7F3}" dt="2023-04-29T11:15:41.647" v="416" actId="1076"/>
          <ac:picMkLst>
            <pc:docMk/>
            <pc:sldMk cId="2786822511" sldId="2146845809"/>
            <ac:picMk id="1031" creationId="{E0FC93FD-F011-A7EE-2119-23E30069ED52}"/>
          </ac:picMkLst>
        </pc:picChg>
        <pc:picChg chg="del">
          <ac:chgData name="Petur Þ. Sigurdsson" userId="b51620a9-a6bc-43cc-8d20-2596b195e64d" providerId="ADAL" clId="{06958FFD-98D2-4F41-B30A-C22CE6B5A7F3}" dt="2023-04-28T19:30:57.333" v="326" actId="478"/>
          <ac:picMkLst>
            <pc:docMk/>
            <pc:sldMk cId="2786822511" sldId="2146845809"/>
            <ac:picMk id="1032" creationId="{5C99B929-B9CD-7A77-B57E-2FB1CA866043}"/>
          </ac:picMkLst>
        </pc:picChg>
        <pc:picChg chg="del mod">
          <ac:chgData name="Petur Þ. Sigurdsson" userId="b51620a9-a6bc-43cc-8d20-2596b195e64d" providerId="ADAL" clId="{06958FFD-98D2-4F41-B30A-C22CE6B5A7F3}" dt="2023-04-28T19:36:59.254" v="351" actId="478"/>
          <ac:picMkLst>
            <pc:docMk/>
            <pc:sldMk cId="2786822511" sldId="2146845809"/>
            <ac:picMk id="1033" creationId="{41688F95-C87B-A1BD-0FF3-B3C7D5BF8924}"/>
          </ac:picMkLst>
        </pc:picChg>
        <pc:picChg chg="del mod">
          <ac:chgData name="Petur Þ. Sigurdsson" userId="b51620a9-a6bc-43cc-8d20-2596b195e64d" providerId="ADAL" clId="{06958FFD-98D2-4F41-B30A-C22CE6B5A7F3}" dt="2023-04-28T19:36:59.254" v="351" actId="478"/>
          <ac:picMkLst>
            <pc:docMk/>
            <pc:sldMk cId="2786822511" sldId="2146845809"/>
            <ac:picMk id="1034" creationId="{227B0971-55E6-C063-E88E-1314E507155E}"/>
          </ac:picMkLst>
        </pc:picChg>
        <pc:picChg chg="add mod">
          <ac:chgData name="Petur Þ. Sigurdsson" userId="b51620a9-a6bc-43cc-8d20-2596b195e64d" providerId="ADAL" clId="{06958FFD-98D2-4F41-B30A-C22CE6B5A7F3}" dt="2023-04-29T11:15:35.253" v="414" actId="1076"/>
          <ac:picMkLst>
            <pc:docMk/>
            <pc:sldMk cId="2786822511" sldId="2146845809"/>
            <ac:picMk id="1035" creationId="{4FD59B19-F79F-B4B0-B974-01708F075BE3}"/>
          </ac:picMkLst>
        </pc:picChg>
        <pc:picChg chg="del">
          <ac:chgData name="Petur Þ. Sigurdsson" userId="b51620a9-a6bc-43cc-8d20-2596b195e64d" providerId="ADAL" clId="{06958FFD-98D2-4F41-B30A-C22CE6B5A7F3}" dt="2023-04-28T19:30:36.592" v="316" actId="478"/>
          <ac:picMkLst>
            <pc:docMk/>
            <pc:sldMk cId="2786822511" sldId="2146845809"/>
            <ac:picMk id="1036" creationId="{DED619D0-A432-8919-9AED-C6E6504B4777}"/>
          </ac:picMkLst>
        </pc:picChg>
        <pc:picChg chg="del">
          <ac:chgData name="Petur Þ. Sigurdsson" userId="b51620a9-a6bc-43cc-8d20-2596b195e64d" providerId="ADAL" clId="{06958FFD-98D2-4F41-B30A-C22CE6B5A7F3}" dt="2023-04-28T19:30:38.418" v="318" actId="478"/>
          <ac:picMkLst>
            <pc:docMk/>
            <pc:sldMk cId="2786822511" sldId="2146845809"/>
            <ac:picMk id="1037" creationId="{3F0B7A55-BD1B-CF5E-BAC4-DFBB630A81B2}"/>
          </ac:picMkLst>
        </pc:picChg>
        <pc:picChg chg="add mod">
          <ac:chgData name="Petur Þ. Sigurdsson" userId="b51620a9-a6bc-43cc-8d20-2596b195e64d" providerId="ADAL" clId="{06958FFD-98D2-4F41-B30A-C22CE6B5A7F3}" dt="2023-04-29T11:16:00.271" v="419" actId="1076"/>
          <ac:picMkLst>
            <pc:docMk/>
            <pc:sldMk cId="2786822511" sldId="2146845809"/>
            <ac:picMk id="1038" creationId="{239AFA38-70E9-14E5-1641-0A5FD6414B9D}"/>
          </ac:picMkLst>
        </pc:picChg>
        <pc:picChg chg="add del">
          <ac:chgData name="Petur Þ. Sigurdsson" userId="b51620a9-a6bc-43cc-8d20-2596b195e64d" providerId="ADAL" clId="{06958FFD-98D2-4F41-B30A-C22CE6B5A7F3}" dt="2023-04-28T19:30:55.760" v="324" actId="478"/>
          <ac:picMkLst>
            <pc:docMk/>
            <pc:sldMk cId="2786822511" sldId="2146845809"/>
            <ac:picMk id="1039" creationId="{018C4692-26B9-71FA-E5F3-442350A4BD1D}"/>
          </ac:picMkLst>
        </pc:picChg>
        <pc:picChg chg="del">
          <ac:chgData name="Petur Þ. Sigurdsson" userId="b51620a9-a6bc-43cc-8d20-2596b195e64d" providerId="ADAL" clId="{06958FFD-98D2-4F41-B30A-C22CE6B5A7F3}" dt="2023-04-28T19:30:59.599" v="329" actId="478"/>
          <ac:picMkLst>
            <pc:docMk/>
            <pc:sldMk cId="2786822511" sldId="2146845809"/>
            <ac:picMk id="1040" creationId="{CEE1E7E4-EDFF-9E78-3368-0B7C1FE968AF}"/>
          </ac:picMkLst>
        </pc:picChg>
        <pc:picChg chg="del mod">
          <ac:chgData name="Petur Þ. Sigurdsson" userId="b51620a9-a6bc-43cc-8d20-2596b195e64d" providerId="ADAL" clId="{06958FFD-98D2-4F41-B30A-C22CE6B5A7F3}" dt="2023-04-28T19:36:59.254" v="351" actId="478"/>
          <ac:picMkLst>
            <pc:docMk/>
            <pc:sldMk cId="2786822511" sldId="2146845809"/>
            <ac:picMk id="1041" creationId="{BE7730BA-F999-4AE3-7B17-90B267C8A31F}"/>
          </ac:picMkLst>
        </pc:picChg>
        <pc:picChg chg="del">
          <ac:chgData name="Petur Þ. Sigurdsson" userId="b51620a9-a6bc-43cc-8d20-2596b195e64d" providerId="ADAL" clId="{06958FFD-98D2-4F41-B30A-C22CE6B5A7F3}" dt="2023-04-28T19:30:56.405" v="325" actId="478"/>
          <ac:picMkLst>
            <pc:docMk/>
            <pc:sldMk cId="2786822511" sldId="2146845809"/>
            <ac:picMk id="1042" creationId="{5BA1A6C8-90C2-00CB-D87F-69F33C1DDA4B}"/>
          </ac:picMkLst>
        </pc:picChg>
        <pc:picChg chg="del mod">
          <ac:chgData name="Petur Þ. Sigurdsson" userId="b51620a9-a6bc-43cc-8d20-2596b195e64d" providerId="ADAL" clId="{06958FFD-98D2-4F41-B30A-C22CE6B5A7F3}" dt="2023-04-28T19:36:59.254" v="351" actId="478"/>
          <ac:picMkLst>
            <pc:docMk/>
            <pc:sldMk cId="2786822511" sldId="2146845809"/>
            <ac:picMk id="1043" creationId="{04646F75-45EE-4109-8859-BAF2B52E56BD}"/>
          </ac:picMkLst>
        </pc:picChg>
        <pc:picChg chg="del">
          <ac:chgData name="Petur Þ. Sigurdsson" userId="b51620a9-a6bc-43cc-8d20-2596b195e64d" providerId="ADAL" clId="{06958FFD-98D2-4F41-B30A-C22CE6B5A7F3}" dt="2023-04-28T19:30:37.503" v="317" actId="478"/>
          <ac:picMkLst>
            <pc:docMk/>
            <pc:sldMk cId="2786822511" sldId="2146845809"/>
            <ac:picMk id="1044" creationId="{40FB5004-09BA-BFAC-D7C7-7D81A2DE2F43}"/>
          </ac:picMkLst>
        </pc:picChg>
        <pc:picChg chg="add mod">
          <ac:chgData name="Petur Þ. Sigurdsson" userId="b51620a9-a6bc-43cc-8d20-2596b195e64d" providerId="ADAL" clId="{06958FFD-98D2-4F41-B30A-C22CE6B5A7F3}" dt="2023-04-29T11:16:00.271" v="419" actId="1076"/>
          <ac:picMkLst>
            <pc:docMk/>
            <pc:sldMk cId="2786822511" sldId="2146845809"/>
            <ac:picMk id="1045" creationId="{AF2FED4E-2E49-82E6-183A-5BEF64DB46C1}"/>
          </ac:picMkLst>
        </pc:picChg>
        <pc:picChg chg="add mod">
          <ac:chgData name="Petur Þ. Sigurdsson" userId="b51620a9-a6bc-43cc-8d20-2596b195e64d" providerId="ADAL" clId="{06958FFD-98D2-4F41-B30A-C22CE6B5A7F3}" dt="2023-04-29T11:16:45.564" v="432" actId="1076"/>
          <ac:picMkLst>
            <pc:docMk/>
            <pc:sldMk cId="2786822511" sldId="2146845809"/>
            <ac:picMk id="1046" creationId="{3A18D964-FD79-D2B6-F2C0-9050B5EC119A}"/>
          </ac:picMkLst>
        </pc:picChg>
        <pc:picChg chg="add mod">
          <ac:chgData name="Petur Þ. Sigurdsson" userId="b51620a9-a6bc-43cc-8d20-2596b195e64d" providerId="ADAL" clId="{06958FFD-98D2-4F41-B30A-C22CE6B5A7F3}" dt="2023-04-29T11:17:01.396" v="438" actId="1076"/>
          <ac:picMkLst>
            <pc:docMk/>
            <pc:sldMk cId="2786822511" sldId="2146845809"/>
            <ac:picMk id="1047" creationId="{35A614BD-9206-8E60-A88C-0EC25B009C1D}"/>
          </ac:picMkLst>
        </pc:picChg>
        <pc:picChg chg="add del mod">
          <ac:chgData name="Petur Þ. Sigurdsson" userId="b51620a9-a6bc-43cc-8d20-2596b195e64d" providerId="ADAL" clId="{06958FFD-98D2-4F41-B30A-C22CE6B5A7F3}" dt="2023-04-28T19:39:59.314" v="368"/>
          <ac:picMkLst>
            <pc:docMk/>
            <pc:sldMk cId="2786822511" sldId="2146845809"/>
            <ac:picMk id="1049" creationId="{15B1058E-43EA-9438-634D-6DA3CBE8B49C}"/>
          </ac:picMkLst>
        </pc:picChg>
        <pc:picChg chg="add del mod">
          <ac:chgData name="Petur Þ. Sigurdsson" userId="b51620a9-a6bc-43cc-8d20-2596b195e64d" providerId="ADAL" clId="{06958FFD-98D2-4F41-B30A-C22CE6B5A7F3}" dt="2023-04-28T19:39:59.314" v="368"/>
          <ac:picMkLst>
            <pc:docMk/>
            <pc:sldMk cId="2786822511" sldId="2146845809"/>
            <ac:picMk id="1050" creationId="{35B309AB-B618-081D-DF99-70FE4177A795}"/>
          </ac:picMkLst>
        </pc:picChg>
        <pc:picChg chg="add del mod">
          <ac:chgData name="Petur Þ. Sigurdsson" userId="b51620a9-a6bc-43cc-8d20-2596b195e64d" providerId="ADAL" clId="{06958FFD-98D2-4F41-B30A-C22CE6B5A7F3}" dt="2023-04-28T19:39:59.314" v="368"/>
          <ac:picMkLst>
            <pc:docMk/>
            <pc:sldMk cId="2786822511" sldId="2146845809"/>
            <ac:picMk id="1051" creationId="{C9AA97C2-E5CF-BDA7-92FA-198849319126}"/>
          </ac:picMkLst>
        </pc:picChg>
        <pc:picChg chg="add del mod">
          <ac:chgData name="Petur Þ. Sigurdsson" userId="b51620a9-a6bc-43cc-8d20-2596b195e64d" providerId="ADAL" clId="{06958FFD-98D2-4F41-B30A-C22CE6B5A7F3}" dt="2023-04-28T19:39:59.314" v="368"/>
          <ac:picMkLst>
            <pc:docMk/>
            <pc:sldMk cId="2786822511" sldId="2146845809"/>
            <ac:picMk id="1052" creationId="{E4FB814E-A8A0-5471-8071-CB751EC0CC45}"/>
          </ac:picMkLst>
        </pc:picChg>
        <pc:picChg chg="add mod">
          <ac:chgData name="Petur Þ. Sigurdsson" userId="b51620a9-a6bc-43cc-8d20-2596b195e64d" providerId="ADAL" clId="{06958FFD-98D2-4F41-B30A-C22CE6B5A7F3}" dt="2023-04-29T11:16:52.816" v="434" actId="1076"/>
          <ac:picMkLst>
            <pc:docMk/>
            <pc:sldMk cId="2786822511" sldId="2146845809"/>
            <ac:picMk id="1053" creationId="{881D7190-3C53-5BDF-074A-7E87BC632FE2}"/>
          </ac:picMkLst>
        </pc:picChg>
        <pc:picChg chg="add mod">
          <ac:chgData name="Petur Þ. Sigurdsson" userId="b51620a9-a6bc-43cc-8d20-2596b195e64d" providerId="ADAL" clId="{06958FFD-98D2-4F41-B30A-C22CE6B5A7F3}" dt="2023-04-29T11:16:54.279" v="435" actId="1076"/>
          <ac:picMkLst>
            <pc:docMk/>
            <pc:sldMk cId="2786822511" sldId="2146845809"/>
            <ac:picMk id="1054" creationId="{832D1998-3C04-959A-C6C4-845D7F439671}"/>
          </ac:picMkLst>
        </pc:picChg>
        <pc:picChg chg="add mod">
          <ac:chgData name="Petur Þ. Sigurdsson" userId="b51620a9-a6bc-43cc-8d20-2596b195e64d" providerId="ADAL" clId="{06958FFD-98D2-4F41-B30A-C22CE6B5A7F3}" dt="2023-04-29T11:16:39.632" v="430" actId="1076"/>
          <ac:picMkLst>
            <pc:docMk/>
            <pc:sldMk cId="2786822511" sldId="2146845809"/>
            <ac:picMk id="1055" creationId="{82F74A39-EEE7-7E98-3FBB-43413D42EC43}"/>
          </ac:picMkLst>
        </pc:picChg>
        <pc:picChg chg="add mod">
          <ac:chgData name="Petur Þ. Sigurdsson" userId="b51620a9-a6bc-43cc-8d20-2596b195e64d" providerId="ADAL" clId="{06958FFD-98D2-4F41-B30A-C22CE6B5A7F3}" dt="2023-04-29T11:16:21.811" v="424" actId="1076"/>
          <ac:picMkLst>
            <pc:docMk/>
            <pc:sldMk cId="2786822511" sldId="2146845809"/>
            <ac:picMk id="1056" creationId="{1D75339E-EFE1-68D0-50C4-4BA6B231D3CD}"/>
          </ac:picMkLst>
        </pc:picChg>
        <pc:picChg chg="add del">
          <ac:chgData name="Petur Þ. Sigurdsson" userId="b51620a9-a6bc-43cc-8d20-2596b195e64d" providerId="ADAL" clId="{06958FFD-98D2-4F41-B30A-C22CE6B5A7F3}" dt="2023-04-29T11:35:39.803" v="452" actId="478"/>
          <ac:picMkLst>
            <pc:docMk/>
            <pc:sldMk cId="2786822511" sldId="2146845809"/>
            <ac:picMk id="1058" creationId="{3672B810-631D-894F-7993-12DB3395D1C0}"/>
          </ac:picMkLst>
        </pc:picChg>
        <pc:picChg chg="add del">
          <ac:chgData name="Petur Þ. Sigurdsson" userId="b51620a9-a6bc-43cc-8d20-2596b195e64d" providerId="ADAL" clId="{06958FFD-98D2-4F41-B30A-C22CE6B5A7F3}" dt="2023-04-29T11:36:23.791" v="454" actId="478"/>
          <ac:picMkLst>
            <pc:docMk/>
            <pc:sldMk cId="2786822511" sldId="2146845809"/>
            <ac:picMk id="1059" creationId="{0978BDBE-82C6-C20F-4649-CC884888EB1D}"/>
          </ac:picMkLst>
        </pc:picChg>
        <pc:picChg chg="add mod">
          <ac:chgData name="Petur Þ. Sigurdsson" userId="b51620a9-a6bc-43cc-8d20-2596b195e64d" providerId="ADAL" clId="{06958FFD-98D2-4F41-B30A-C22CE6B5A7F3}" dt="2023-04-29T11:43:02.133" v="476" actId="1076"/>
          <ac:picMkLst>
            <pc:docMk/>
            <pc:sldMk cId="2786822511" sldId="2146845809"/>
            <ac:picMk id="1060" creationId="{D0412DA2-1600-7EA8-232E-5DBA7E3AC4FD}"/>
          </ac:picMkLst>
        </pc:picChg>
        <pc:picChg chg="add mod">
          <ac:chgData name="Petur Þ. Sigurdsson" userId="b51620a9-a6bc-43cc-8d20-2596b195e64d" providerId="ADAL" clId="{06958FFD-98D2-4F41-B30A-C22CE6B5A7F3}" dt="2023-04-29T11:43:30.544" v="480" actId="1076"/>
          <ac:picMkLst>
            <pc:docMk/>
            <pc:sldMk cId="2786822511" sldId="2146845809"/>
            <ac:picMk id="1063" creationId="{38D79EF2-8157-26F6-0E70-01F9274C916A}"/>
          </ac:picMkLst>
        </pc:picChg>
      </pc:sldChg>
      <pc:sldChg chg="addSp delSp modSp mod delAnim modAnim">
        <pc:chgData name="Petur Þ. Sigurdsson" userId="b51620a9-a6bc-43cc-8d20-2596b195e64d" providerId="ADAL" clId="{06958FFD-98D2-4F41-B30A-C22CE6B5A7F3}" dt="2023-04-29T11:47:26.936" v="485" actId="14100"/>
        <pc:sldMkLst>
          <pc:docMk/>
          <pc:sldMk cId="2668627517" sldId="2146845810"/>
        </pc:sldMkLst>
        <pc:spChg chg="mod">
          <ac:chgData name="Petur Þ. Sigurdsson" userId="b51620a9-a6bc-43cc-8d20-2596b195e64d" providerId="ADAL" clId="{06958FFD-98D2-4F41-B30A-C22CE6B5A7F3}" dt="2023-04-28T19:25:07.662" v="288" actId="1076"/>
          <ac:spMkLst>
            <pc:docMk/>
            <pc:sldMk cId="2668627517" sldId="2146845810"/>
            <ac:spMk id="179" creationId="{598E6C06-0AD4-B7A0-B56A-0E941E9ADDE8}"/>
          </ac:spMkLst>
        </pc:spChg>
        <pc:spChg chg="mod">
          <ac:chgData name="Petur Þ. Sigurdsson" userId="b51620a9-a6bc-43cc-8d20-2596b195e64d" providerId="ADAL" clId="{06958FFD-98D2-4F41-B30A-C22CE6B5A7F3}" dt="2023-04-28T19:41:54.058" v="389" actId="14100"/>
          <ac:spMkLst>
            <pc:docMk/>
            <pc:sldMk cId="2668627517" sldId="2146845810"/>
            <ac:spMk id="180" creationId="{FF79994B-A8AA-D610-42DE-56405CD81B5E}"/>
          </ac:spMkLst>
        </pc:spChg>
        <pc:spChg chg="add mod">
          <ac:chgData name="Petur Þ. Sigurdsson" userId="b51620a9-a6bc-43cc-8d20-2596b195e64d" providerId="ADAL" clId="{06958FFD-98D2-4F41-B30A-C22CE6B5A7F3}" dt="2023-04-29T11:47:26.936" v="485" actId="14100"/>
          <ac:spMkLst>
            <pc:docMk/>
            <pc:sldMk cId="2668627517" sldId="2146845810"/>
            <ac:spMk id="187" creationId="{D0B25537-7648-62C6-4396-48C8C5FF9801}"/>
          </ac:spMkLst>
        </pc:spChg>
        <pc:picChg chg="add mod">
          <ac:chgData name="Petur Þ. Sigurdsson" userId="b51620a9-a6bc-43cc-8d20-2596b195e64d" providerId="ADAL" clId="{06958FFD-98D2-4F41-B30A-C22CE6B5A7F3}" dt="2023-04-29T11:14:26.980" v="398" actId="1076"/>
          <ac:picMkLst>
            <pc:docMk/>
            <pc:sldMk cId="2668627517" sldId="2146845810"/>
            <ac:picMk id="181" creationId="{791BCC83-0DBD-0DF0-84D5-788EF9019B65}"/>
          </ac:picMkLst>
        </pc:picChg>
        <pc:picChg chg="add mod">
          <ac:chgData name="Petur Þ. Sigurdsson" userId="b51620a9-a6bc-43cc-8d20-2596b195e64d" providerId="ADAL" clId="{06958FFD-98D2-4F41-B30A-C22CE6B5A7F3}" dt="2023-04-29T11:14:24.367" v="397" actId="1076"/>
          <ac:picMkLst>
            <pc:docMk/>
            <pc:sldMk cId="2668627517" sldId="2146845810"/>
            <ac:picMk id="182" creationId="{97DE26D3-0964-81D7-F921-0AB16FD6F5A4}"/>
          </ac:picMkLst>
        </pc:picChg>
        <pc:picChg chg="mod">
          <ac:chgData name="Petur Þ. Sigurdsson" userId="b51620a9-a6bc-43cc-8d20-2596b195e64d" providerId="ADAL" clId="{06958FFD-98D2-4F41-B30A-C22CE6B5A7F3}" dt="2023-04-28T19:29:14.373" v="309" actId="1076"/>
          <ac:picMkLst>
            <pc:docMk/>
            <pc:sldMk cId="2668627517" sldId="2146845810"/>
            <ac:picMk id="183" creationId="{BE42EC45-9D26-26DA-3CCA-F3587162CE8B}"/>
          </ac:picMkLst>
        </pc:picChg>
        <pc:picChg chg="mod">
          <ac:chgData name="Petur Þ. Sigurdsson" userId="b51620a9-a6bc-43cc-8d20-2596b195e64d" providerId="ADAL" clId="{06958FFD-98D2-4F41-B30A-C22CE6B5A7F3}" dt="2023-04-29T11:14:15.413" v="393" actId="1076"/>
          <ac:picMkLst>
            <pc:docMk/>
            <pc:sldMk cId="2668627517" sldId="2146845810"/>
            <ac:picMk id="184" creationId="{0DA5A0EC-590E-E5A3-842A-A593C43E9937}"/>
          </ac:picMkLst>
        </pc:picChg>
        <pc:picChg chg="add mod">
          <ac:chgData name="Petur Þ. Sigurdsson" userId="b51620a9-a6bc-43cc-8d20-2596b195e64d" providerId="ADAL" clId="{06958FFD-98D2-4F41-B30A-C22CE6B5A7F3}" dt="2023-04-29T11:14:22.170" v="396" actId="1076"/>
          <ac:picMkLst>
            <pc:docMk/>
            <pc:sldMk cId="2668627517" sldId="2146845810"/>
            <ac:picMk id="185" creationId="{EFE4D9F5-71DE-6ED2-3DD0-B78F230B9550}"/>
          </ac:picMkLst>
        </pc:picChg>
        <pc:picChg chg="add mod">
          <ac:chgData name="Petur Þ. Sigurdsson" userId="b51620a9-a6bc-43cc-8d20-2596b195e64d" providerId="ADAL" clId="{06958FFD-98D2-4F41-B30A-C22CE6B5A7F3}" dt="2023-04-29T11:14:13.029" v="392" actId="1076"/>
          <ac:picMkLst>
            <pc:docMk/>
            <pc:sldMk cId="2668627517" sldId="2146845810"/>
            <ac:picMk id="186" creationId="{1678702B-41EA-DBF9-0CF0-55BBB6702A5E}"/>
          </ac:picMkLst>
        </pc:picChg>
        <pc:picChg chg="mod">
          <ac:chgData name="Petur Þ. Sigurdsson" userId="b51620a9-a6bc-43cc-8d20-2596b195e64d" providerId="ADAL" clId="{06958FFD-98D2-4F41-B30A-C22CE6B5A7F3}" dt="2023-04-29T11:14:17.363" v="394" actId="1076"/>
          <ac:picMkLst>
            <pc:docMk/>
            <pc:sldMk cId="2668627517" sldId="2146845810"/>
            <ac:picMk id="188" creationId="{8CEF19DC-D696-055C-3DEF-E3432D2A90FD}"/>
          </ac:picMkLst>
        </pc:picChg>
        <pc:picChg chg="add mod">
          <ac:chgData name="Petur Þ. Sigurdsson" userId="b51620a9-a6bc-43cc-8d20-2596b195e64d" providerId="ADAL" clId="{06958FFD-98D2-4F41-B30A-C22CE6B5A7F3}" dt="2023-04-28T19:40:56.629" v="371"/>
          <ac:picMkLst>
            <pc:docMk/>
            <pc:sldMk cId="2668627517" sldId="2146845810"/>
            <ac:picMk id="189" creationId="{4CAA00E1-80F9-E7D6-A161-CC686216F2BE}"/>
          </ac:picMkLst>
        </pc:picChg>
        <pc:picChg chg="add mod">
          <ac:chgData name="Petur Þ. Sigurdsson" userId="b51620a9-a6bc-43cc-8d20-2596b195e64d" providerId="ADAL" clId="{06958FFD-98D2-4F41-B30A-C22CE6B5A7F3}" dt="2023-04-28T19:40:56.629" v="371"/>
          <ac:picMkLst>
            <pc:docMk/>
            <pc:sldMk cId="2668627517" sldId="2146845810"/>
            <ac:picMk id="190" creationId="{B505230C-17F1-3DF2-7372-48F739FDA1F4}"/>
          </ac:picMkLst>
        </pc:picChg>
        <pc:picChg chg="add mod">
          <ac:chgData name="Petur Þ. Sigurdsson" userId="b51620a9-a6bc-43cc-8d20-2596b195e64d" providerId="ADAL" clId="{06958FFD-98D2-4F41-B30A-C22CE6B5A7F3}" dt="2023-04-28T19:40:56.629" v="371"/>
          <ac:picMkLst>
            <pc:docMk/>
            <pc:sldMk cId="2668627517" sldId="2146845810"/>
            <ac:picMk id="191" creationId="{0F0C51CA-959A-1BC0-507C-00B9888D580C}"/>
          </ac:picMkLst>
        </pc:picChg>
        <pc:picChg chg="del">
          <ac:chgData name="Petur Þ. Sigurdsson" userId="b51620a9-a6bc-43cc-8d20-2596b195e64d" providerId="ADAL" clId="{06958FFD-98D2-4F41-B30A-C22CE6B5A7F3}" dt="2023-04-28T19:26:38.737" v="289" actId="478"/>
          <ac:picMkLst>
            <pc:docMk/>
            <pc:sldMk cId="2668627517" sldId="2146845810"/>
            <ac:picMk id="1024" creationId="{3E1919BD-2E17-6510-ABA0-73991E48B505}"/>
          </ac:picMkLst>
        </pc:picChg>
        <pc:picChg chg="del">
          <ac:chgData name="Petur Þ. Sigurdsson" userId="b51620a9-a6bc-43cc-8d20-2596b195e64d" providerId="ADAL" clId="{06958FFD-98D2-4F41-B30A-C22CE6B5A7F3}" dt="2023-04-28T19:26:41.253" v="290" actId="478"/>
          <ac:picMkLst>
            <pc:docMk/>
            <pc:sldMk cId="2668627517" sldId="2146845810"/>
            <ac:picMk id="1025" creationId="{86152BFA-502C-73E6-6B90-799D99423999}"/>
          </ac:picMkLst>
        </pc:picChg>
        <pc:picChg chg="add del mod">
          <ac:chgData name="Petur Þ. Sigurdsson" userId="b51620a9-a6bc-43cc-8d20-2596b195e64d" providerId="ADAL" clId="{06958FFD-98D2-4F41-B30A-C22CE6B5A7F3}" dt="2023-04-29T11:47:15.841" v="484" actId="478"/>
          <ac:picMkLst>
            <pc:docMk/>
            <pc:sldMk cId="2668627517" sldId="2146845810"/>
            <ac:picMk id="1026" creationId="{20CF0E9E-06A1-C63B-73BE-9FB0CE2C68A2}"/>
          </ac:picMkLst>
        </pc:picChg>
        <pc:picChg chg="mod">
          <ac:chgData name="Petur Þ. Sigurdsson" userId="b51620a9-a6bc-43cc-8d20-2596b195e64d" providerId="ADAL" clId="{06958FFD-98D2-4F41-B30A-C22CE6B5A7F3}" dt="2023-04-29T11:14:31.809" v="400" actId="1076"/>
          <ac:picMkLst>
            <pc:docMk/>
            <pc:sldMk cId="2668627517" sldId="2146845810"/>
            <ac:picMk id="1027" creationId="{5D705AF9-9174-E105-2AD5-9E71BB270AA8}"/>
          </ac:picMkLst>
        </pc:picChg>
      </pc:sldChg>
      <pc:sldChg chg="add del">
        <pc:chgData name="Petur Þ. Sigurdsson" userId="b51620a9-a6bc-43cc-8d20-2596b195e64d" providerId="ADAL" clId="{06958FFD-98D2-4F41-B30A-C22CE6B5A7F3}" dt="2023-04-28T19:24:30.611" v="279" actId="47"/>
        <pc:sldMkLst>
          <pc:docMk/>
          <pc:sldMk cId="4268328883" sldId="2146845810"/>
        </pc:sldMkLst>
      </pc:sldChg>
      <pc:sldMasterChg chg="delSldLayout">
        <pc:chgData name="Petur Þ. Sigurdsson" userId="b51620a9-a6bc-43cc-8d20-2596b195e64d" providerId="ADAL" clId="{06958FFD-98D2-4F41-B30A-C22CE6B5A7F3}" dt="2023-04-28T19:24:30.611" v="279" actId="47"/>
        <pc:sldMasterMkLst>
          <pc:docMk/>
          <pc:sldMasterMk cId="2359333556" sldId="2147483739"/>
        </pc:sldMasterMkLst>
        <pc:sldLayoutChg chg="del">
          <pc:chgData name="Petur Þ. Sigurdsson" userId="b51620a9-a6bc-43cc-8d20-2596b195e64d" providerId="ADAL" clId="{06958FFD-98D2-4F41-B30A-C22CE6B5A7F3}" dt="2023-04-28T19:24:30.611" v="279" actId="47"/>
          <pc:sldLayoutMkLst>
            <pc:docMk/>
            <pc:sldMasterMk cId="2359333556" sldId="2147483739"/>
            <pc:sldLayoutMk cId="3171701982" sldId="2147483869"/>
          </pc:sldLayoutMkLst>
        </pc:sldLayoutChg>
      </pc:sldMasterChg>
      <pc:sldMasterChg chg="delSldLayout">
        <pc:chgData name="Petur Þ. Sigurdsson" userId="b51620a9-a6bc-43cc-8d20-2596b195e64d" providerId="ADAL" clId="{06958FFD-98D2-4F41-B30A-C22CE6B5A7F3}" dt="2023-04-29T11:49:44.004" v="487" actId="47"/>
        <pc:sldMasterMkLst>
          <pc:docMk/>
          <pc:sldMasterMk cId="2305038780" sldId="2147483857"/>
        </pc:sldMasterMkLst>
        <pc:sldLayoutChg chg="del">
          <pc:chgData name="Petur Þ. Sigurdsson" userId="b51620a9-a6bc-43cc-8d20-2596b195e64d" providerId="ADAL" clId="{06958FFD-98D2-4F41-B30A-C22CE6B5A7F3}" dt="2023-04-29T11:49:44.004" v="487" actId="47"/>
          <pc:sldLayoutMkLst>
            <pc:docMk/>
            <pc:sldMasterMk cId="2305038780" sldId="2147483857"/>
            <pc:sldLayoutMk cId="3874323292" sldId="2147483868"/>
          </pc:sldLayoutMkLst>
        </pc:sldLayoutChg>
      </pc:sldMasterChg>
    </pc:docChg>
  </pc:docChgLst>
</pc:chgInfo>
</file>

<file path=ppt/notesMasters/_rels/notesMaster1.xml.rels><?xml version="1.0" encoding="UTF-8" standalone="yes"?>
<Relationships xmlns="http://schemas.openxmlformats.org/package/2006/relationships"><Relationship Id="rId1" Type="http://schemas.openxmlformats.org/officeDocument/2006/relationships/theme" Target="../theme/theme1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CF226AB-7BD2-4EEB-95CD-C6BC2AEDEC62}" type="datetimeFigureOut">
              <a:rPr lang="en-US" smtClean="0"/>
              <a:t>5/8/2023</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DA3BEFA-9750-4801-A32A-FC58C6490F4C}" type="slidenum">
              <a:rPr lang="en-US" smtClean="0"/>
              <a:t>‹#›</a:t>
            </a:fld>
            <a:endParaRPr lang="en-US"/>
          </a:p>
        </p:txBody>
      </p:sp>
    </p:spTree>
    <p:extLst>
      <p:ext uri="{BB962C8B-B14F-4D97-AF65-F5344CB8AC3E}">
        <p14:creationId xmlns:p14="http://schemas.microsoft.com/office/powerpoint/2010/main" val="20426609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a:t>
            </a:fld>
            <a:endParaRPr lang="en-US"/>
          </a:p>
        </p:txBody>
      </p:sp>
    </p:spTree>
    <p:extLst>
      <p:ext uri="{BB962C8B-B14F-4D97-AF65-F5344CB8AC3E}">
        <p14:creationId xmlns:p14="http://schemas.microsoft.com/office/powerpoint/2010/main" val="954505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11</a:t>
            </a:fld>
            <a:endParaRPr lang="en-US"/>
          </a:p>
        </p:txBody>
      </p:sp>
    </p:spTree>
    <p:extLst>
      <p:ext uri="{BB962C8B-B14F-4D97-AF65-F5344CB8AC3E}">
        <p14:creationId xmlns:p14="http://schemas.microsoft.com/office/powerpoint/2010/main" val="394317153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12</a:t>
            </a:fld>
            <a:endParaRPr lang="en-US"/>
          </a:p>
        </p:txBody>
      </p:sp>
    </p:spTree>
    <p:extLst>
      <p:ext uri="{BB962C8B-B14F-4D97-AF65-F5344CB8AC3E}">
        <p14:creationId xmlns:p14="http://schemas.microsoft.com/office/powerpoint/2010/main" val="2783354013"/>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630979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0196368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15</a:t>
            </a:fld>
            <a:endParaRPr lang="en-US"/>
          </a:p>
        </p:txBody>
      </p:sp>
    </p:spTree>
    <p:extLst>
      <p:ext uri="{BB962C8B-B14F-4D97-AF65-F5344CB8AC3E}">
        <p14:creationId xmlns:p14="http://schemas.microsoft.com/office/powerpoint/2010/main" val="168070411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A3BEFA-9750-4801-A32A-FC58C6490F4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9606105"/>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370903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18</a:t>
            </a:fld>
            <a:endParaRPr lang="en-US"/>
          </a:p>
        </p:txBody>
      </p:sp>
    </p:spTree>
    <p:extLst>
      <p:ext uri="{BB962C8B-B14F-4D97-AF65-F5344CB8AC3E}">
        <p14:creationId xmlns:p14="http://schemas.microsoft.com/office/powerpoint/2010/main" val="2847447156"/>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19</a:t>
            </a:fld>
            <a:endParaRPr lang="en-US"/>
          </a:p>
        </p:txBody>
      </p:sp>
    </p:spTree>
    <p:extLst>
      <p:ext uri="{BB962C8B-B14F-4D97-AF65-F5344CB8AC3E}">
        <p14:creationId xmlns:p14="http://schemas.microsoft.com/office/powerpoint/2010/main" val="78842418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20</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06410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3</a:t>
            </a:fld>
            <a:endParaRPr lang="en-US"/>
          </a:p>
        </p:txBody>
      </p:sp>
    </p:spTree>
    <p:extLst>
      <p:ext uri="{BB962C8B-B14F-4D97-AF65-F5344CB8AC3E}">
        <p14:creationId xmlns:p14="http://schemas.microsoft.com/office/powerpoint/2010/main" val="250076728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21</a:t>
            </a:fld>
            <a:endParaRPr lang="en-US"/>
          </a:p>
        </p:txBody>
      </p:sp>
    </p:spTree>
    <p:extLst>
      <p:ext uri="{BB962C8B-B14F-4D97-AF65-F5344CB8AC3E}">
        <p14:creationId xmlns:p14="http://schemas.microsoft.com/office/powerpoint/2010/main" val="2709572639"/>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4DA3BEFA-9750-4801-A32A-FC58C6490F4C}"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76219391"/>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23</a:t>
            </a:fld>
            <a:endParaRPr lang="en-US"/>
          </a:p>
        </p:txBody>
      </p:sp>
    </p:spTree>
    <p:extLst>
      <p:ext uri="{BB962C8B-B14F-4D97-AF65-F5344CB8AC3E}">
        <p14:creationId xmlns:p14="http://schemas.microsoft.com/office/powerpoint/2010/main" val="29988811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4</a:t>
            </a:fld>
            <a:endParaRPr lang="en-US"/>
          </a:p>
        </p:txBody>
      </p:sp>
    </p:spTree>
    <p:extLst>
      <p:ext uri="{BB962C8B-B14F-4D97-AF65-F5344CB8AC3E}">
        <p14:creationId xmlns:p14="http://schemas.microsoft.com/office/powerpoint/2010/main" val="27064600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5</a:t>
            </a:fld>
            <a:endParaRPr lang="en-US"/>
          </a:p>
        </p:txBody>
      </p:sp>
    </p:spTree>
    <p:extLst>
      <p:ext uri="{BB962C8B-B14F-4D97-AF65-F5344CB8AC3E}">
        <p14:creationId xmlns:p14="http://schemas.microsoft.com/office/powerpoint/2010/main" val="1755863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6</a:t>
            </a:fld>
            <a:endParaRPr lang="en-US"/>
          </a:p>
        </p:txBody>
      </p:sp>
    </p:spTree>
    <p:extLst>
      <p:ext uri="{BB962C8B-B14F-4D97-AF65-F5344CB8AC3E}">
        <p14:creationId xmlns:p14="http://schemas.microsoft.com/office/powerpoint/2010/main" val="155677627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7</a:t>
            </a:fld>
            <a:endParaRPr lang="en-US"/>
          </a:p>
        </p:txBody>
      </p:sp>
    </p:spTree>
    <p:extLst>
      <p:ext uri="{BB962C8B-B14F-4D97-AF65-F5344CB8AC3E}">
        <p14:creationId xmlns:p14="http://schemas.microsoft.com/office/powerpoint/2010/main" val="377855618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4DA3BEFA-9750-4801-A32A-FC58C6490F4C}" type="slidenum">
              <a:rPr lang="en-US" smtClean="0"/>
              <a:t>8</a:t>
            </a:fld>
            <a:endParaRPr lang="en-US"/>
          </a:p>
        </p:txBody>
      </p:sp>
    </p:spTree>
    <p:extLst>
      <p:ext uri="{BB962C8B-B14F-4D97-AF65-F5344CB8AC3E}">
        <p14:creationId xmlns:p14="http://schemas.microsoft.com/office/powerpoint/2010/main" val="1302014058"/>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08E3C44F-C096-4548-AAAD-E785BEAFFE30}"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530819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u="none"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2A0205F-3CA4-5B49-9C54-EA7C7C8DFE41}" type="slidenum">
              <a:rPr kumimoji="0" lang="en-I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10</a:t>
            </a:fld>
            <a:endParaRPr kumimoji="0" lang="en-I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42769973"/>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40.png"/><Relationship Id="rId2" Type="http://schemas.openxmlformats.org/officeDocument/2006/relationships/image" Target="../media/image37.png"/><Relationship Id="rId1" Type="http://schemas.openxmlformats.org/officeDocument/2006/relationships/slideMaster" Target="../slideMasters/slideMaster8.xml"/><Relationship Id="rId6" Type="http://schemas.openxmlformats.org/officeDocument/2006/relationships/image" Target="../media/image39.svg"/><Relationship Id="rId5" Type="http://schemas.openxmlformats.org/officeDocument/2006/relationships/image" Target="../media/image38.png"/><Relationship Id="rId4" Type="http://schemas.openxmlformats.org/officeDocument/2006/relationships/image" Target="../media/image32.emf"/></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40.png"/><Relationship Id="rId2" Type="http://schemas.openxmlformats.org/officeDocument/2006/relationships/image" Target="../media/image37.png"/><Relationship Id="rId1" Type="http://schemas.openxmlformats.org/officeDocument/2006/relationships/slideMaster" Target="../slideMasters/slideMaster8.xml"/><Relationship Id="rId6" Type="http://schemas.openxmlformats.org/officeDocument/2006/relationships/image" Target="../media/image39.svg"/><Relationship Id="rId5" Type="http://schemas.openxmlformats.org/officeDocument/2006/relationships/image" Target="../media/image38.png"/><Relationship Id="rId4" Type="http://schemas.openxmlformats.org/officeDocument/2006/relationships/image" Target="../media/image32.emf"/></Relationships>
</file>

<file path=ppt/slideLayouts/_rels/slideLayout102.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7.png"/><Relationship Id="rId1" Type="http://schemas.openxmlformats.org/officeDocument/2006/relationships/slideMaster" Target="../slideMasters/slideMaster8.xml"/><Relationship Id="rId5" Type="http://schemas.openxmlformats.org/officeDocument/2006/relationships/image" Target="../media/image40.png"/><Relationship Id="rId4" Type="http://schemas.openxmlformats.org/officeDocument/2006/relationships/image" Target="../media/image32.emf"/></Relationships>
</file>

<file path=ppt/slideLayouts/_rels/slideLayout103.xml.rels><?xml version="1.0" encoding="UTF-8" standalone="yes"?>
<Relationships xmlns="http://schemas.openxmlformats.org/package/2006/relationships"><Relationship Id="rId3" Type="http://schemas.openxmlformats.org/officeDocument/2006/relationships/image" Target="../media/image42.svg"/><Relationship Id="rId7" Type="http://schemas.openxmlformats.org/officeDocument/2006/relationships/image" Target="../media/image32.emf"/><Relationship Id="rId2" Type="http://schemas.openxmlformats.org/officeDocument/2006/relationships/image" Target="../media/image41.png"/><Relationship Id="rId1" Type="http://schemas.openxmlformats.org/officeDocument/2006/relationships/slideMaster" Target="../slideMasters/slideMaster8.xml"/><Relationship Id="rId6" Type="http://schemas.openxmlformats.org/officeDocument/2006/relationships/image" Target="../media/image33.png"/><Relationship Id="rId5" Type="http://schemas.openxmlformats.org/officeDocument/2006/relationships/image" Target="../media/image43.png"/><Relationship Id="rId4" Type="http://schemas.openxmlformats.org/officeDocument/2006/relationships/image" Target="../media/image37.png"/></Relationships>
</file>

<file path=ppt/slideLayouts/_rels/slideLayout104.xml.rels><?xml version="1.0" encoding="UTF-8" standalone="yes"?>
<Relationships xmlns="http://schemas.openxmlformats.org/package/2006/relationships"><Relationship Id="rId3" Type="http://schemas.openxmlformats.org/officeDocument/2006/relationships/image" Target="../media/image42.svg"/><Relationship Id="rId7" Type="http://schemas.openxmlformats.org/officeDocument/2006/relationships/image" Target="../media/image32.emf"/><Relationship Id="rId2" Type="http://schemas.openxmlformats.org/officeDocument/2006/relationships/image" Target="../media/image41.png"/><Relationship Id="rId1" Type="http://schemas.openxmlformats.org/officeDocument/2006/relationships/slideMaster" Target="../slideMasters/slideMaster8.xml"/><Relationship Id="rId6" Type="http://schemas.openxmlformats.org/officeDocument/2006/relationships/image" Target="../media/image33.png"/><Relationship Id="rId5" Type="http://schemas.openxmlformats.org/officeDocument/2006/relationships/image" Target="../media/image43.png"/><Relationship Id="rId4" Type="http://schemas.openxmlformats.org/officeDocument/2006/relationships/image" Target="../media/image37.png"/></Relationships>
</file>

<file path=ppt/slideLayouts/_rels/slideLayout105.xml.rels><?xml version="1.0" encoding="UTF-8" standalone="yes"?>
<Relationships xmlns="http://schemas.openxmlformats.org/package/2006/relationships"><Relationship Id="rId3" Type="http://schemas.openxmlformats.org/officeDocument/2006/relationships/image" Target="../media/image43.png"/><Relationship Id="rId2" Type="http://schemas.openxmlformats.org/officeDocument/2006/relationships/image" Target="../media/image37.png"/><Relationship Id="rId1" Type="http://schemas.openxmlformats.org/officeDocument/2006/relationships/slideMaster" Target="../slideMasters/slideMaster8.xml"/><Relationship Id="rId5" Type="http://schemas.openxmlformats.org/officeDocument/2006/relationships/image" Target="../media/image32.emf"/><Relationship Id="rId4" Type="http://schemas.openxmlformats.org/officeDocument/2006/relationships/image" Target="../media/image33.png"/></Relationships>
</file>

<file path=ppt/slideLayouts/_rels/slideLayout106.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46.png"/><Relationship Id="rId2" Type="http://schemas.openxmlformats.org/officeDocument/2006/relationships/image" Target="../media/image37.png"/><Relationship Id="rId1" Type="http://schemas.openxmlformats.org/officeDocument/2006/relationships/slideMaster" Target="../slideMasters/slideMaster8.xml"/><Relationship Id="rId6" Type="http://schemas.openxmlformats.org/officeDocument/2006/relationships/image" Target="../media/image45.svg"/><Relationship Id="rId5" Type="http://schemas.openxmlformats.org/officeDocument/2006/relationships/image" Target="../media/image44.png"/><Relationship Id="rId4" Type="http://schemas.openxmlformats.org/officeDocument/2006/relationships/image" Target="../media/image32.emf"/></Relationships>
</file>

<file path=ppt/slideLayouts/_rels/slideLayout107.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46.png"/><Relationship Id="rId2" Type="http://schemas.openxmlformats.org/officeDocument/2006/relationships/image" Target="../media/image37.png"/><Relationship Id="rId1" Type="http://schemas.openxmlformats.org/officeDocument/2006/relationships/slideMaster" Target="../slideMasters/slideMaster8.xml"/><Relationship Id="rId6" Type="http://schemas.openxmlformats.org/officeDocument/2006/relationships/image" Target="../media/image45.svg"/><Relationship Id="rId5" Type="http://schemas.openxmlformats.org/officeDocument/2006/relationships/image" Target="../media/image44.png"/><Relationship Id="rId4" Type="http://schemas.openxmlformats.org/officeDocument/2006/relationships/image" Target="../media/image32.emf"/></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7.png"/><Relationship Id="rId1" Type="http://schemas.openxmlformats.org/officeDocument/2006/relationships/slideMaster" Target="../slideMasters/slideMaster8.xml"/><Relationship Id="rId5" Type="http://schemas.openxmlformats.org/officeDocument/2006/relationships/image" Target="../media/image46.png"/><Relationship Id="rId4" Type="http://schemas.openxmlformats.org/officeDocument/2006/relationships/image" Target="../media/image32.emf"/></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49.svg"/><Relationship Id="rId2" Type="http://schemas.openxmlformats.org/officeDocument/2006/relationships/image" Target="../media/image37.png"/><Relationship Id="rId1" Type="http://schemas.openxmlformats.org/officeDocument/2006/relationships/slideMaster" Target="../slideMasters/slideMaster8.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32.emf"/></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3" Type="http://schemas.openxmlformats.org/officeDocument/2006/relationships/image" Target="../media/image33.png"/><Relationship Id="rId7" Type="http://schemas.openxmlformats.org/officeDocument/2006/relationships/image" Target="../media/image49.svg"/><Relationship Id="rId2" Type="http://schemas.openxmlformats.org/officeDocument/2006/relationships/image" Target="../media/image37.png"/><Relationship Id="rId1" Type="http://schemas.openxmlformats.org/officeDocument/2006/relationships/slideMaster" Target="../slideMasters/slideMaster8.xml"/><Relationship Id="rId6" Type="http://schemas.openxmlformats.org/officeDocument/2006/relationships/image" Target="../media/image48.png"/><Relationship Id="rId5" Type="http://schemas.openxmlformats.org/officeDocument/2006/relationships/image" Target="../media/image47.png"/><Relationship Id="rId4" Type="http://schemas.openxmlformats.org/officeDocument/2006/relationships/image" Target="../media/image32.emf"/></Relationships>
</file>

<file path=ppt/slideLayouts/_rels/slideLayout111.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7.png"/><Relationship Id="rId1" Type="http://schemas.openxmlformats.org/officeDocument/2006/relationships/slideMaster" Target="../slideMasters/slideMaster8.xml"/><Relationship Id="rId5" Type="http://schemas.openxmlformats.org/officeDocument/2006/relationships/image" Target="../media/image47.png"/><Relationship Id="rId4" Type="http://schemas.openxmlformats.org/officeDocument/2006/relationships/image" Target="../media/image32.emf"/></Relationships>
</file>

<file path=ppt/slideLayouts/_rels/slideLayout112.xml.rels><?xml version="1.0" encoding="UTF-8" standalone="yes"?>
<Relationships xmlns="http://schemas.openxmlformats.org/package/2006/relationships"><Relationship Id="rId3" Type="http://schemas.openxmlformats.org/officeDocument/2006/relationships/image" Target="../media/image51.png"/><Relationship Id="rId7" Type="http://schemas.openxmlformats.org/officeDocument/2006/relationships/image" Target="../media/image55.svg"/><Relationship Id="rId2" Type="http://schemas.openxmlformats.org/officeDocument/2006/relationships/image" Target="../media/image50.png"/><Relationship Id="rId1" Type="http://schemas.openxmlformats.org/officeDocument/2006/relationships/slideMaster" Target="../slideMasters/slideMaster8.xml"/><Relationship Id="rId6" Type="http://schemas.openxmlformats.org/officeDocument/2006/relationships/image" Target="../media/image54.png"/><Relationship Id="rId5" Type="http://schemas.openxmlformats.org/officeDocument/2006/relationships/image" Target="../media/image53.png"/><Relationship Id="rId4" Type="http://schemas.openxmlformats.org/officeDocument/2006/relationships/image" Target="../media/image52.png"/></Relationships>
</file>

<file path=ppt/slideLayouts/_rels/slideLayout113.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14.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15.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16.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17.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9.xml"/></Relationships>
</file>

<file path=ppt/slideLayouts/_rels/slideLayout118.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19.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2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2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9.xml"/></Relationships>
</file>

<file path=ppt/slideLayouts/_rels/slideLayout123.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124.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125.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12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12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9.xml"/></Relationships>
</file>

<file path=ppt/slideLayouts/_rels/slideLayout128.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9.xml"/></Relationships>
</file>

<file path=ppt/slideLayouts/_rels/slideLayout129.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8.png"/><Relationship Id="rId1" Type="http://schemas.openxmlformats.org/officeDocument/2006/relationships/slideMaster" Target="../slideMasters/slideMaster10.xml"/><Relationship Id="rId4" Type="http://schemas.openxmlformats.org/officeDocument/2006/relationships/image" Target="../media/image9.svg"/></Relationships>
</file>

<file path=ppt/slideLayouts/_rels/slideLayout134.xml.rels><?xml version="1.0" encoding="UTF-8" standalone="yes"?>
<Relationships xmlns="http://schemas.openxmlformats.org/package/2006/relationships"><Relationship Id="rId2" Type="http://schemas.openxmlformats.org/officeDocument/2006/relationships/image" Target="../media/image59.png"/><Relationship Id="rId1" Type="http://schemas.openxmlformats.org/officeDocument/2006/relationships/slideMaster" Target="../slideMasters/slideMaster10.xml"/></Relationships>
</file>

<file path=ppt/slideLayouts/_rels/slideLayout135.xml.rels><?xml version="1.0" encoding="UTF-8" standalone="yes"?>
<Relationships xmlns="http://schemas.openxmlformats.org/package/2006/relationships"><Relationship Id="rId2" Type="http://schemas.openxmlformats.org/officeDocument/2006/relationships/image" Target="../media/image60.png"/><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2" Type="http://schemas.openxmlformats.org/officeDocument/2006/relationships/image" Target="../media/image61.png"/><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58.png"/><Relationship Id="rId1" Type="http://schemas.openxmlformats.org/officeDocument/2006/relationships/slideMaster" Target="../slideMasters/slideMaster10.xml"/><Relationship Id="rId4" Type="http://schemas.openxmlformats.org/officeDocument/2006/relationships/image" Target="../media/image9.svg"/></Relationships>
</file>

<file path=ppt/slideLayouts/_rels/slideLayout138.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10.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11.xml"/></Relationships>
</file>

<file path=ppt/slideLayouts/_rels/slideLayout156.xml.rels><?xml version="1.0" encoding="UTF-8" standalone="yes"?>
<Relationships xmlns="http://schemas.openxmlformats.org/package/2006/relationships"><Relationship Id="rId2" Type="http://schemas.openxmlformats.org/officeDocument/2006/relationships/image" Target="../media/image63.png"/><Relationship Id="rId1" Type="http://schemas.openxmlformats.org/officeDocument/2006/relationships/slideMaster" Target="../slideMasters/slideMaster12.xml"/></Relationships>
</file>

<file path=ppt/slideLayouts/_rels/slideLayout157.xml.rels><?xml version="1.0" encoding="UTF-8" standalone="yes"?>
<Relationships xmlns="http://schemas.openxmlformats.org/package/2006/relationships"><Relationship Id="rId3" Type="http://schemas.openxmlformats.org/officeDocument/2006/relationships/image" Target="../media/image65.svg"/><Relationship Id="rId2" Type="http://schemas.openxmlformats.org/officeDocument/2006/relationships/image" Target="../media/image64.png"/><Relationship Id="rId1" Type="http://schemas.openxmlformats.org/officeDocument/2006/relationships/slideMaster" Target="../slideMasters/slideMaster12.xml"/><Relationship Id="rId6" Type="http://schemas.openxmlformats.org/officeDocument/2006/relationships/image" Target="../media/image68.svg"/><Relationship Id="rId5" Type="http://schemas.openxmlformats.org/officeDocument/2006/relationships/image" Target="../media/image67.png"/><Relationship Id="rId4" Type="http://schemas.openxmlformats.org/officeDocument/2006/relationships/image" Target="../media/image66.png"/></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59.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Master" Target="../slideMasters/slideMaster12.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Master" Target="../slideMasters/slideMaster12.xml"/></Relationships>
</file>

<file path=ppt/slideLayouts/_rels/slideLayout161.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Master" Target="../slideMasters/slideMaster12.xml"/></Relationships>
</file>

<file path=ppt/slideLayouts/_rels/slideLayout162.xml.rels><?xml version="1.0" encoding="UTF-8" standalone="yes"?>
<Relationships xmlns="http://schemas.openxmlformats.org/package/2006/relationships"><Relationship Id="rId3" Type="http://schemas.openxmlformats.org/officeDocument/2006/relationships/image" Target="../media/image68.svg"/><Relationship Id="rId2" Type="http://schemas.openxmlformats.org/officeDocument/2006/relationships/image" Target="../media/image67.png"/><Relationship Id="rId1" Type="http://schemas.openxmlformats.org/officeDocument/2006/relationships/slideMaster" Target="../slideMasters/slideMaster12.xml"/><Relationship Id="rId5" Type="http://schemas.openxmlformats.org/officeDocument/2006/relationships/image" Target="../media/image70.png"/><Relationship Id="rId4" Type="http://schemas.openxmlformats.org/officeDocument/2006/relationships/image" Target="../media/image69.png"/></Relationships>
</file>

<file path=ppt/slideLayouts/_rels/slideLayout16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9.png"/><Relationship Id="rId1" Type="http://schemas.openxmlformats.org/officeDocument/2006/relationships/slideMaster" Target="../slideMasters/slideMaster12.xml"/><Relationship Id="rId4" Type="http://schemas.openxmlformats.org/officeDocument/2006/relationships/image" Target="../media/image68.svg"/></Relationships>
</file>

<file path=ppt/slideLayouts/_rels/slideLayout164.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image" Target="../media/image69.png"/><Relationship Id="rId1" Type="http://schemas.openxmlformats.org/officeDocument/2006/relationships/slideMaster" Target="../slideMasters/slideMaster12.xml"/><Relationship Id="rId4" Type="http://schemas.openxmlformats.org/officeDocument/2006/relationships/image" Target="../media/image68.svg"/></Relationships>
</file>

<file path=ppt/slideLayouts/_rels/slideLayout165.xml.rels><?xml version="1.0" encoding="UTF-8" standalone="yes"?>
<Relationships xmlns="http://schemas.openxmlformats.org/package/2006/relationships"><Relationship Id="rId2" Type="http://schemas.openxmlformats.org/officeDocument/2006/relationships/image" Target="../media/image71.png"/><Relationship Id="rId1" Type="http://schemas.openxmlformats.org/officeDocument/2006/relationships/slideMaster" Target="../slideMasters/slideMaster12.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image" Target="../media/image11.svg"/><Relationship Id="rId2" Type="http://schemas.openxmlformats.org/officeDocument/2006/relationships/image" Target="../media/image10.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4.jpg"/><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5.jpg"/><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1.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2.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3.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4.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6.jp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3" Type="http://schemas.openxmlformats.org/officeDocument/2006/relationships/image" Target="../media/image23.svg"/><Relationship Id="rId2" Type="http://schemas.openxmlformats.org/officeDocument/2006/relationships/image" Target="../media/image22.png"/><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7.jp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3" Type="http://schemas.openxmlformats.org/officeDocument/2006/relationships/image" Target="../media/image25.svg"/><Relationship Id="rId2" Type="http://schemas.openxmlformats.org/officeDocument/2006/relationships/image" Target="../media/image24.png"/><Relationship Id="rId1" Type="http://schemas.openxmlformats.org/officeDocument/2006/relationships/slideMaster" Target="../slideMasters/slideMaster5.xml"/></Relationships>
</file>

<file path=ppt/slideLayouts/_rels/slideLayout55.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3" Type="http://schemas.openxmlformats.org/officeDocument/2006/relationships/image" Target="../media/image27.svg"/><Relationship Id="rId2" Type="http://schemas.openxmlformats.org/officeDocument/2006/relationships/image" Target="../media/image26.png"/><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1.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2.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3.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4.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5.xml.rels><?xml version="1.0" encoding="UTF-8" standalone="yes"?>
<Relationships xmlns="http://schemas.openxmlformats.org/package/2006/relationships"><Relationship Id="rId3" Type="http://schemas.openxmlformats.org/officeDocument/2006/relationships/image" Target="../media/image13.svg"/><Relationship Id="rId2" Type="http://schemas.openxmlformats.org/officeDocument/2006/relationships/image" Target="../media/image12.png"/><Relationship Id="rId1" Type="http://schemas.openxmlformats.org/officeDocument/2006/relationships/slideMaster" Target="../slideMasters/slideMaster6.xml"/></Relationships>
</file>

<file path=ppt/slideLayouts/_rels/slideLayout66.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69.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3" Type="http://schemas.openxmlformats.org/officeDocument/2006/relationships/image" Target="../media/image17.svg"/><Relationship Id="rId2" Type="http://schemas.openxmlformats.org/officeDocument/2006/relationships/image" Target="../media/image16.png"/><Relationship Id="rId1" Type="http://schemas.openxmlformats.org/officeDocument/2006/relationships/slideMaster" Target="../slideMasters/slideMaster7.xml"/></Relationships>
</file>

<file path=ppt/slideLayouts/_rels/slideLayout71.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2.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3.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4.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19.svg"/><Relationship Id="rId2" Type="http://schemas.openxmlformats.org/officeDocument/2006/relationships/image" Target="../media/image18.png"/><Relationship Id="rId1" Type="http://schemas.openxmlformats.org/officeDocument/2006/relationships/slideMaster" Target="../slideMasters/slideMaster7.xml"/></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77.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78.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79.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3" Type="http://schemas.openxmlformats.org/officeDocument/2006/relationships/image" Target="../media/image21.svg"/><Relationship Id="rId2" Type="http://schemas.openxmlformats.org/officeDocument/2006/relationships/image" Target="../media/image20.png"/><Relationship Id="rId1" Type="http://schemas.openxmlformats.org/officeDocument/2006/relationships/slideMaster" Target="../slideMasters/slideMaster7.xml"/></Relationships>
</file>

<file path=ppt/slideLayouts/_rels/slideLayout81.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85.xml.rels><?xml version="1.0" encoding="UTF-8" standalone="yes"?>
<Relationships xmlns="http://schemas.openxmlformats.org/package/2006/relationships"><Relationship Id="rId3" Type="http://schemas.openxmlformats.org/officeDocument/2006/relationships/image" Target="../media/image29.svg"/><Relationship Id="rId2" Type="http://schemas.openxmlformats.org/officeDocument/2006/relationships/image" Target="../media/image28.png"/><Relationship Id="rId1" Type="http://schemas.openxmlformats.org/officeDocument/2006/relationships/slideMaster" Target="../slideMasters/slideMaster7.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87.xml.rels><?xml version="1.0" encoding="UTF-8" standalone="yes"?>
<Relationships xmlns="http://schemas.openxmlformats.org/package/2006/relationships"><Relationship Id="rId2" Type="http://schemas.openxmlformats.org/officeDocument/2006/relationships/image" Target="../media/image32.emf"/><Relationship Id="rId1" Type="http://schemas.openxmlformats.org/officeDocument/2006/relationships/slideMaster" Target="../slideMasters/slideMaster8.xml"/></Relationships>
</file>

<file path=ppt/slideLayouts/_rels/slideLayout88.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8.xml"/><Relationship Id="rId4" Type="http://schemas.openxmlformats.org/officeDocument/2006/relationships/image" Target="../media/image35.emf"/></Relationships>
</file>

<file path=ppt/slideLayouts/_rels/slideLayout8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image" Target="../media/image36.png"/><Relationship Id="rId1" Type="http://schemas.openxmlformats.org/officeDocument/2006/relationships/slideMaster" Target="../slideMasters/slideMaster8.xml"/><Relationship Id="rId4" Type="http://schemas.openxmlformats.org/officeDocument/2006/relationships/image" Target="../media/image35.emf"/></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9.svg"/><Relationship Id="rId2" Type="http://schemas.openxmlformats.org/officeDocument/2006/relationships/image" Target="../media/image8.png"/><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3" Type="http://schemas.openxmlformats.org/officeDocument/2006/relationships/image" Target="../media/image35.emf"/><Relationship Id="rId2" Type="http://schemas.openxmlformats.org/officeDocument/2006/relationships/image" Target="../media/image36.png"/><Relationship Id="rId1" Type="http://schemas.openxmlformats.org/officeDocument/2006/relationships/slideMaster" Target="../slideMasters/slideMaster8.xml"/><Relationship Id="rId4" Type="http://schemas.openxmlformats.org/officeDocument/2006/relationships/image" Target="../media/image33.png"/></Relationships>
</file>

<file path=ppt/slideLayouts/_rels/slideLayout9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image" Target="../media/image33.png"/><Relationship Id="rId1" Type="http://schemas.openxmlformats.org/officeDocument/2006/relationships/slideMaster" Target="../slideMasters/slideMaster8.xml"/><Relationship Id="rId4" Type="http://schemas.openxmlformats.org/officeDocument/2006/relationships/image" Target="../media/image32.emf"/></Relationships>
</file>

<file path=ppt/slideLayouts/_rels/slideLayout92.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3.png"/><Relationship Id="rId1" Type="http://schemas.openxmlformats.org/officeDocument/2006/relationships/slideMaster" Target="../slideMasters/slideMaster8.xml"/></Relationships>
</file>

<file path=ppt/slideLayouts/_rels/slideLayout93.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3.png"/><Relationship Id="rId1" Type="http://schemas.openxmlformats.org/officeDocument/2006/relationships/slideMaster" Target="../slideMasters/slideMaster8.xml"/><Relationship Id="rId5" Type="http://schemas.openxmlformats.org/officeDocument/2006/relationships/image" Target="../media/image37.png"/><Relationship Id="rId4" Type="http://schemas.openxmlformats.org/officeDocument/2006/relationships/image" Target="../media/image36.png"/></Relationships>
</file>

<file path=ppt/slideLayouts/_rels/slideLayout94.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3.png"/><Relationship Id="rId1" Type="http://schemas.openxmlformats.org/officeDocument/2006/relationships/slideMaster" Target="../slideMasters/slideMaster8.xml"/><Relationship Id="rId5" Type="http://schemas.openxmlformats.org/officeDocument/2006/relationships/image" Target="../media/image37.png"/><Relationship Id="rId4" Type="http://schemas.openxmlformats.org/officeDocument/2006/relationships/image" Target="../media/image36.png"/></Relationships>
</file>

<file path=ppt/slideLayouts/_rels/slideLayout95.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3.png"/><Relationship Id="rId1" Type="http://schemas.openxmlformats.org/officeDocument/2006/relationships/slideMaster" Target="../slideMasters/slideMaster8.xml"/><Relationship Id="rId4" Type="http://schemas.openxmlformats.org/officeDocument/2006/relationships/image" Target="../media/image37.png"/></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image" Target="../media/image33.png"/><Relationship Id="rId1" Type="http://schemas.openxmlformats.org/officeDocument/2006/relationships/slideMaster" Target="../slideMasters/slideMaster8.xml"/><Relationship Id="rId5" Type="http://schemas.openxmlformats.org/officeDocument/2006/relationships/image" Target="../media/image37.png"/><Relationship Id="rId4" Type="http://schemas.openxmlformats.org/officeDocument/2006/relationships/image" Target="../media/image32.emf"/></Relationships>
</file>

<file path=ppt/slideLayouts/_rels/slideLayout98.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3.png"/><Relationship Id="rId1" Type="http://schemas.openxmlformats.org/officeDocument/2006/relationships/slideMaster" Target="../slideMasters/slideMaster8.xml"/><Relationship Id="rId4" Type="http://schemas.openxmlformats.org/officeDocument/2006/relationships/image" Target="../media/image37.png"/></Relationships>
</file>

<file path=ppt/slideLayouts/_rels/slideLayout99.xml.rels><?xml version="1.0" encoding="UTF-8" standalone="yes"?>
<Relationships xmlns="http://schemas.openxmlformats.org/package/2006/relationships"><Relationship Id="rId3" Type="http://schemas.openxmlformats.org/officeDocument/2006/relationships/image" Target="../media/image32.emf"/><Relationship Id="rId2" Type="http://schemas.openxmlformats.org/officeDocument/2006/relationships/image" Target="../media/image33.png"/><Relationship Id="rId1" Type="http://schemas.openxmlformats.org/officeDocument/2006/relationships/slideMaster" Target="../slideMasters/slideMaster8.xml"/><Relationship Id="rId4" Type="http://schemas.openxmlformats.org/officeDocument/2006/relationships/image" Target="../media/image36.png"/></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Logo slide/cover">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0AA9DAFF-2B80-F7AA-21A3-B0D0DC684066}"/>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344959088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3 speakers slide">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448E058F-DFF2-4523-1214-C4143033F556}"/>
              </a:ext>
            </a:extLst>
          </p:cNvPr>
          <p:cNvSpPr/>
          <p:nvPr userDrawn="1"/>
        </p:nvSpPr>
        <p:spPr>
          <a:xfrm rot="5400000">
            <a:off x="9994552" y="2420846"/>
            <a:ext cx="1398165" cy="2996728"/>
          </a:xfrm>
          <a:prstGeom prst="rect">
            <a:avLst/>
          </a:pr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8" name="Rectangle 27">
            <a:extLst>
              <a:ext uri="{FF2B5EF4-FFF2-40B4-BE49-F238E27FC236}">
                <a16:creationId xmlns:a16="http://schemas.microsoft.com/office/drawing/2014/main" id="{87F29889-7A2C-8F94-CAE9-11B28023FC7D}"/>
              </a:ext>
            </a:extLst>
          </p:cNvPr>
          <p:cNvSpPr/>
          <p:nvPr userDrawn="1"/>
        </p:nvSpPr>
        <p:spPr>
          <a:xfrm rot="5400000">
            <a:off x="783611" y="1492915"/>
            <a:ext cx="1398165" cy="2965393"/>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2018618" y="2466490"/>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139796" y="187974"/>
            <a:ext cx="1912408" cy="787460"/>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988464" y="1157139"/>
            <a:ext cx="10215072"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5139795"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7798516"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7798516"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7798516"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24" name="Picture Placeholder 4">
            <a:extLst>
              <a:ext uri="{FF2B5EF4-FFF2-40B4-BE49-F238E27FC236}">
                <a16:creationId xmlns:a16="http://schemas.microsoft.com/office/drawing/2014/main" id="{5A8BCD7E-DA6F-A5C8-8FD9-EC3FB730E013}"/>
              </a:ext>
            </a:extLst>
          </p:cNvPr>
          <p:cNvSpPr>
            <a:spLocks noGrp="1"/>
          </p:cNvSpPr>
          <p:nvPr>
            <p:ph type="pic" sz="quarter" idx="20"/>
          </p:nvPr>
        </p:nvSpPr>
        <p:spPr>
          <a:xfrm>
            <a:off x="8260972"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29" name="Text Placeholder 14">
            <a:extLst>
              <a:ext uri="{FF2B5EF4-FFF2-40B4-BE49-F238E27FC236}">
                <a16:creationId xmlns:a16="http://schemas.microsoft.com/office/drawing/2014/main" id="{05554ADB-A1BB-EA53-7906-7F8EE8EDD68D}"/>
              </a:ext>
            </a:extLst>
          </p:cNvPr>
          <p:cNvSpPr>
            <a:spLocks noGrp="1"/>
          </p:cNvSpPr>
          <p:nvPr>
            <p:ph type="body" sz="quarter" idx="21" hasCustomPrompt="1"/>
          </p:nvPr>
        </p:nvSpPr>
        <p:spPr>
          <a:xfrm>
            <a:off x="4679740"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0" name="Text Placeholder 14">
            <a:extLst>
              <a:ext uri="{FF2B5EF4-FFF2-40B4-BE49-F238E27FC236}">
                <a16:creationId xmlns:a16="http://schemas.microsoft.com/office/drawing/2014/main" id="{5D14A476-A3B5-445D-E682-F91E17B8FA93}"/>
              </a:ext>
            </a:extLst>
          </p:cNvPr>
          <p:cNvSpPr>
            <a:spLocks noGrp="1"/>
          </p:cNvSpPr>
          <p:nvPr>
            <p:ph type="body" sz="quarter" idx="22" hasCustomPrompt="1"/>
          </p:nvPr>
        </p:nvSpPr>
        <p:spPr>
          <a:xfrm>
            <a:off x="4679740"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1" name="Text Placeholder 14">
            <a:extLst>
              <a:ext uri="{FF2B5EF4-FFF2-40B4-BE49-F238E27FC236}">
                <a16:creationId xmlns:a16="http://schemas.microsoft.com/office/drawing/2014/main" id="{D45E67C5-13D8-3059-4CE7-FC711CAF8F3A}"/>
              </a:ext>
            </a:extLst>
          </p:cNvPr>
          <p:cNvSpPr>
            <a:spLocks noGrp="1"/>
          </p:cNvSpPr>
          <p:nvPr>
            <p:ph type="body" sz="quarter" idx="23" hasCustomPrompt="1"/>
          </p:nvPr>
        </p:nvSpPr>
        <p:spPr>
          <a:xfrm>
            <a:off x="4679740"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32" name="Text Placeholder 14">
            <a:extLst>
              <a:ext uri="{FF2B5EF4-FFF2-40B4-BE49-F238E27FC236}">
                <a16:creationId xmlns:a16="http://schemas.microsoft.com/office/drawing/2014/main" id="{8ABE284B-E079-CDAF-8277-72A9FF70E9CE}"/>
              </a:ext>
            </a:extLst>
          </p:cNvPr>
          <p:cNvSpPr>
            <a:spLocks noGrp="1"/>
          </p:cNvSpPr>
          <p:nvPr>
            <p:ph type="body" sz="quarter" idx="24" hasCustomPrompt="1"/>
          </p:nvPr>
        </p:nvSpPr>
        <p:spPr>
          <a:xfrm>
            <a:off x="1553222"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3" name="Text Placeholder 14">
            <a:extLst>
              <a:ext uri="{FF2B5EF4-FFF2-40B4-BE49-F238E27FC236}">
                <a16:creationId xmlns:a16="http://schemas.microsoft.com/office/drawing/2014/main" id="{43509816-BCD1-C310-A99A-936A3635752A}"/>
              </a:ext>
            </a:extLst>
          </p:cNvPr>
          <p:cNvSpPr>
            <a:spLocks noGrp="1"/>
          </p:cNvSpPr>
          <p:nvPr>
            <p:ph type="body" sz="quarter" idx="25" hasCustomPrompt="1"/>
          </p:nvPr>
        </p:nvSpPr>
        <p:spPr>
          <a:xfrm>
            <a:off x="1553222"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4" name="Text Placeholder 14">
            <a:extLst>
              <a:ext uri="{FF2B5EF4-FFF2-40B4-BE49-F238E27FC236}">
                <a16:creationId xmlns:a16="http://schemas.microsoft.com/office/drawing/2014/main" id="{8134047A-EF15-C520-19EA-E6527EDC1693}"/>
              </a:ext>
            </a:extLst>
          </p:cNvPr>
          <p:cNvSpPr>
            <a:spLocks noGrp="1"/>
          </p:cNvSpPr>
          <p:nvPr>
            <p:ph type="body" sz="quarter" idx="26" hasCustomPrompt="1"/>
          </p:nvPr>
        </p:nvSpPr>
        <p:spPr>
          <a:xfrm>
            <a:off x="1553222"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Tree>
    <p:extLst>
      <p:ext uri="{BB962C8B-B14F-4D97-AF65-F5344CB8AC3E}">
        <p14:creationId xmlns:p14="http://schemas.microsoft.com/office/powerpoint/2010/main" val="411957252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 LS Central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sp>
        <p:nvSpPr>
          <p:cNvPr id="20" name="Text Placeholder 9">
            <a:extLst>
              <a:ext uri="{FF2B5EF4-FFF2-40B4-BE49-F238E27FC236}">
                <a16:creationId xmlns:a16="http://schemas.microsoft.com/office/drawing/2014/main" id="{E9BFB44E-D23C-D642-B61B-B1BF0CFAEC7F}"/>
              </a:ext>
            </a:extLst>
          </p:cNvPr>
          <p:cNvSpPr>
            <a:spLocks noGrp="1"/>
          </p:cNvSpPr>
          <p:nvPr>
            <p:ph type="body" sz="quarter" idx="11"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a:srcRect l="69636"/>
          <a:stretch/>
        </p:blipFill>
        <p:spPr>
          <a:xfrm>
            <a:off x="0" y="1595989"/>
            <a:ext cx="410683" cy="2973416"/>
          </a:xfrm>
          <a:prstGeom prst="rect">
            <a:avLst/>
          </a:prstGeom>
        </p:spPr>
      </p:pic>
      <p:sp>
        <p:nvSpPr>
          <p:cNvPr id="23" name="Text Placeholder 22">
            <a:extLst>
              <a:ext uri="{FF2B5EF4-FFF2-40B4-BE49-F238E27FC236}">
                <a16:creationId xmlns:a16="http://schemas.microsoft.com/office/drawing/2014/main" id="{B84A12F1-931A-8B44-8A56-6B526395D10A}"/>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1798696611"/>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2 LS Central chapter/title slide ">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CBF55323-D3D6-6A45-A64D-2A8647A81BDB}"/>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609326" y="845581"/>
            <a:ext cx="5309890" cy="1281362"/>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7"/>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7"/>
          <a:srcRect l="69636"/>
          <a:stretch/>
        </p:blipFill>
        <p:spPr>
          <a:xfrm>
            <a:off x="0" y="1595989"/>
            <a:ext cx="410683" cy="2973416"/>
          </a:xfrm>
          <a:prstGeom prst="rect">
            <a:avLst/>
          </a:prstGeom>
        </p:spPr>
      </p:pic>
      <p:sp>
        <p:nvSpPr>
          <p:cNvPr id="12" name="Text Placeholder 9">
            <a:extLst>
              <a:ext uri="{FF2B5EF4-FFF2-40B4-BE49-F238E27FC236}">
                <a16:creationId xmlns:a16="http://schemas.microsoft.com/office/drawing/2014/main" id="{93AEF9AD-DBDC-5F4D-A370-4CB74BDC6C6B}"/>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3" name="Picture Placeholder 2">
            <a:extLst>
              <a:ext uri="{FF2B5EF4-FFF2-40B4-BE49-F238E27FC236}">
                <a16:creationId xmlns:a16="http://schemas.microsoft.com/office/drawing/2014/main" id="{C17814AA-150B-9B4E-861B-5B97379BE946}"/>
              </a:ext>
            </a:extLst>
          </p:cNvPr>
          <p:cNvSpPr>
            <a:spLocks noGrp="1"/>
          </p:cNvSpPr>
          <p:nvPr>
            <p:ph type="pic" sz="quarter" idx="12"/>
          </p:nvPr>
        </p:nvSpPr>
        <p:spPr>
          <a:xfrm>
            <a:off x="6143624" y="1073426"/>
            <a:ext cx="5637692" cy="5373892"/>
          </a:xfrm>
          <a:prstGeom prst="rect">
            <a:avLst/>
          </a:prstGeom>
        </p:spPr>
        <p:txBody>
          <a:bodyPr/>
          <a:lstStyle/>
          <a:p>
            <a:r>
              <a:rPr lang="en-GB" dirty="0"/>
              <a:t>Click icon to add picture</a:t>
            </a:r>
            <a:endParaRPr lang="en-IS" dirty="0"/>
          </a:p>
        </p:txBody>
      </p:sp>
    </p:spTree>
    <p:extLst>
      <p:ext uri="{BB962C8B-B14F-4D97-AF65-F5344CB8AC3E}">
        <p14:creationId xmlns:p14="http://schemas.microsoft.com/office/powerpoint/2010/main" val="3665679533"/>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5" name="Picture 4" descr="A picture containing dark, ocean floor&#10;&#10;Description automatically generated">
            <a:extLst>
              <a:ext uri="{FF2B5EF4-FFF2-40B4-BE49-F238E27FC236}">
                <a16:creationId xmlns:a16="http://schemas.microsoft.com/office/drawing/2014/main" id="{B21392B7-F2C0-5449-8392-C3C5F94A9A41}"/>
              </a:ext>
            </a:extLst>
          </p:cNvPr>
          <p:cNvPicPr>
            <a:picLocks noChangeAspect="1"/>
          </p:cNvPicPr>
          <p:nvPr userDrawn="1"/>
        </p:nvPicPr>
        <p:blipFill rotWithShape="1">
          <a:blip r:embed="rId5"/>
          <a:srcRect l="69636"/>
          <a:stretch/>
        </p:blipFill>
        <p:spPr>
          <a:xfrm rot="10800000">
            <a:off x="11781316" y="1595989"/>
            <a:ext cx="410683" cy="2973416"/>
          </a:xfrm>
          <a:prstGeom prst="rect">
            <a:avLst/>
          </a:prstGeom>
        </p:spPr>
      </p:pic>
      <p:pic>
        <p:nvPicPr>
          <p:cNvPr id="22" name="Picture 21" descr="A picture containing dark, ocean floor&#10;&#10;Description automatically generated">
            <a:extLst>
              <a:ext uri="{FF2B5EF4-FFF2-40B4-BE49-F238E27FC236}">
                <a16:creationId xmlns:a16="http://schemas.microsoft.com/office/drawing/2014/main" id="{EC7D192B-EF75-5344-8489-78AED7EB1419}"/>
              </a:ext>
            </a:extLst>
          </p:cNvPr>
          <p:cNvPicPr>
            <a:picLocks noChangeAspect="1"/>
          </p:cNvPicPr>
          <p:nvPr userDrawn="1"/>
        </p:nvPicPr>
        <p:blipFill rotWithShape="1">
          <a:blip r:embed="rId5"/>
          <a:srcRect l="69636"/>
          <a:stretch/>
        </p:blipFill>
        <p:spPr>
          <a:xfrm>
            <a:off x="0" y="1595989"/>
            <a:ext cx="410683" cy="2973416"/>
          </a:xfrm>
          <a:prstGeom prst="rect">
            <a:avLst/>
          </a:prstGeom>
        </p:spPr>
      </p:pic>
      <p:sp>
        <p:nvSpPr>
          <p:cNvPr id="8" name="Text Placeholder 9">
            <a:extLst>
              <a:ext uri="{FF2B5EF4-FFF2-40B4-BE49-F238E27FC236}">
                <a16:creationId xmlns:a16="http://schemas.microsoft.com/office/drawing/2014/main" id="{7C9E1CE6-736D-2C41-9F6A-A717BCD0474D}"/>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201987133"/>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1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a:srcRect l="69636"/>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24" name="Text Placeholder 9">
            <a:extLst>
              <a:ext uri="{FF2B5EF4-FFF2-40B4-BE49-F238E27FC236}">
                <a16:creationId xmlns:a16="http://schemas.microsoft.com/office/drawing/2014/main" id="{45DE349B-0A8B-BF40-B2C9-2A3EB53398F9}"/>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5" name="Text Placeholder 22">
            <a:extLst>
              <a:ext uri="{FF2B5EF4-FFF2-40B4-BE49-F238E27FC236}">
                <a16:creationId xmlns:a16="http://schemas.microsoft.com/office/drawing/2014/main" id="{F4A7C6E9-D854-C145-B293-107D8237FA42}"/>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270034808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 LS One chapter/title slide">
    <p:spTree>
      <p:nvGrpSpPr>
        <p:cNvPr id="1" name=""/>
        <p:cNvGrpSpPr/>
        <p:nvPr/>
      </p:nvGrpSpPr>
      <p:grpSpPr>
        <a:xfrm>
          <a:off x="0" y="0"/>
          <a:ext cx="0" cy="0"/>
          <a:chOff x="0" y="0"/>
          <a:chExt cx="0" cy="0"/>
        </a:xfrm>
      </p:grpSpPr>
      <p:pic>
        <p:nvPicPr>
          <p:cNvPr id="11" name="Graphic 10">
            <a:extLst>
              <a:ext uri="{FF2B5EF4-FFF2-40B4-BE49-F238E27FC236}">
                <a16:creationId xmlns:a16="http://schemas.microsoft.com/office/drawing/2014/main" id="{421FAFA5-22ED-2F41-A805-F3352E90850F}"/>
              </a:ext>
            </a:extLst>
          </p:cNvPr>
          <p:cNvPicPr>
            <a:picLocks noChangeAspect="1"/>
          </p:cNvPicPr>
          <p:nvPr userDrawn="1"/>
        </p:nvPicPr>
        <p:blipFill>
          <a:blip r:embed="rId2">
            <a:extLst>
              <a:ext uri="{96DAC541-7B7A-43D3-8B79-37D633B846F1}">
                <asvg:svgBlip xmlns:asvg="http://schemas.microsoft.com/office/drawing/2016/SVG/main" r:embed="rId3"/>
              </a:ext>
            </a:extLst>
          </a:blip>
          <a:stretch>
            <a:fillRect/>
          </a:stretch>
        </p:blipFill>
        <p:spPr>
          <a:xfrm>
            <a:off x="1129198" y="845581"/>
            <a:ext cx="4280916" cy="1281362"/>
          </a:xfrm>
          <a:prstGeom prst="rect">
            <a:avLst/>
          </a:prstGeom>
        </p:spPr>
      </p:pic>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4"/>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4"/>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5"/>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6"/>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5"/>
          <a:srcRect l="69636"/>
          <a:stretch/>
        </p:blipFill>
        <p:spPr>
          <a:xfrm>
            <a:off x="-1" y="1595990"/>
            <a:ext cx="410683" cy="2973418"/>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6"/>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7"/>
          <a:stretch>
            <a:fillRect/>
          </a:stretch>
        </p:blipFill>
        <p:spPr>
          <a:xfrm>
            <a:off x="10734079" y="226156"/>
            <a:ext cx="1457921" cy="612843"/>
          </a:xfrm>
          <a:prstGeom prst="rect">
            <a:avLst/>
          </a:prstGeom>
        </p:spPr>
      </p:pic>
      <p:sp>
        <p:nvSpPr>
          <p:cNvPr id="12" name="Text Placeholder 9">
            <a:extLst>
              <a:ext uri="{FF2B5EF4-FFF2-40B4-BE49-F238E27FC236}">
                <a16:creationId xmlns:a16="http://schemas.microsoft.com/office/drawing/2014/main" id="{1BBD2343-838A-C346-A7CC-ACD3D1F939A6}"/>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5" name="Picture Placeholder 2">
            <a:extLst>
              <a:ext uri="{FF2B5EF4-FFF2-40B4-BE49-F238E27FC236}">
                <a16:creationId xmlns:a16="http://schemas.microsoft.com/office/drawing/2014/main" id="{7A0EE1E9-02F5-7C4A-BF7A-0A1E05B329D0}"/>
              </a:ext>
            </a:extLst>
          </p:cNvPr>
          <p:cNvSpPr>
            <a:spLocks noGrp="1"/>
          </p:cNvSpPr>
          <p:nvPr>
            <p:ph type="pic" sz="quarter" idx="12"/>
          </p:nvPr>
        </p:nvSpPr>
        <p:spPr>
          <a:xfrm>
            <a:off x="6143624" y="1073426"/>
            <a:ext cx="5637692" cy="5373892"/>
          </a:xfrm>
          <a:prstGeom prst="rect">
            <a:avLst/>
          </a:prstGeom>
        </p:spPr>
        <p:txBody>
          <a:bodyPr/>
          <a:lstStyle/>
          <a:p>
            <a:r>
              <a:rPr lang="en-GB" dirty="0"/>
              <a:t>Click icon to add picture</a:t>
            </a:r>
            <a:endParaRPr lang="en-IS" dirty="0"/>
          </a:p>
        </p:txBody>
      </p:sp>
    </p:spTree>
    <p:extLst>
      <p:ext uri="{BB962C8B-B14F-4D97-AF65-F5344CB8AC3E}">
        <p14:creationId xmlns:p14="http://schemas.microsoft.com/office/powerpoint/2010/main" val="608129830"/>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3 LS One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6" name="Picture 15">
            <a:extLst>
              <a:ext uri="{FF2B5EF4-FFF2-40B4-BE49-F238E27FC236}">
                <a16:creationId xmlns:a16="http://schemas.microsoft.com/office/drawing/2014/main" id="{9FB81429-58A7-CF43-BCD3-D25226368D06}"/>
              </a:ext>
            </a:extLst>
          </p:cNvPr>
          <p:cNvPicPr>
            <a:picLocks noChangeAspect="1"/>
          </p:cNvPicPr>
          <p:nvPr userDrawn="1"/>
        </p:nvPicPr>
        <p:blipFill rotWithShape="1">
          <a:blip r:embed="rId3"/>
          <a:srcRect l="69636"/>
          <a:stretch/>
        </p:blipFill>
        <p:spPr>
          <a:xfrm rot="10800000">
            <a:off x="11781317" y="1595990"/>
            <a:ext cx="410683" cy="2973418"/>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4"/>
          <a:stretch>
            <a:fillRect/>
          </a:stretch>
        </p:blipFill>
        <p:spPr>
          <a:xfrm rot="5400000">
            <a:off x="216498" y="3645499"/>
            <a:ext cx="2996002" cy="3429000"/>
          </a:xfrm>
          <a:prstGeom prst="rect">
            <a:avLst/>
          </a:prstGeom>
        </p:spPr>
      </p:pic>
      <p:pic>
        <p:nvPicPr>
          <p:cNvPr id="18" name="Picture 17">
            <a:extLst>
              <a:ext uri="{FF2B5EF4-FFF2-40B4-BE49-F238E27FC236}">
                <a16:creationId xmlns:a16="http://schemas.microsoft.com/office/drawing/2014/main" id="{C75D63F8-94BB-504A-B17D-D05CE8474764}"/>
              </a:ext>
            </a:extLst>
          </p:cNvPr>
          <p:cNvPicPr>
            <a:picLocks noChangeAspect="1"/>
          </p:cNvPicPr>
          <p:nvPr userDrawn="1"/>
        </p:nvPicPr>
        <p:blipFill rotWithShape="1">
          <a:blip r:embed="rId3"/>
          <a:srcRect l="69636"/>
          <a:stretch/>
        </p:blipFill>
        <p:spPr>
          <a:xfrm>
            <a:off x="-1" y="1595990"/>
            <a:ext cx="410683" cy="2973418"/>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5"/>
          <a:stretch>
            <a:fillRect/>
          </a:stretch>
        </p:blipFill>
        <p:spPr>
          <a:xfrm>
            <a:off x="10734079" y="226156"/>
            <a:ext cx="1457921" cy="612843"/>
          </a:xfrm>
          <a:prstGeom prst="rect">
            <a:avLst/>
          </a:prstGeom>
        </p:spPr>
      </p:pic>
      <p:sp>
        <p:nvSpPr>
          <p:cNvPr id="8" name="Text Placeholder 9">
            <a:extLst>
              <a:ext uri="{FF2B5EF4-FFF2-40B4-BE49-F238E27FC236}">
                <a16:creationId xmlns:a16="http://schemas.microsoft.com/office/drawing/2014/main" id="{9AC0586B-5ED4-6A4F-97B3-211271057D2A}"/>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883891976"/>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1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a:srcRect l="69636"/>
          <a:stretch/>
        </p:blipFill>
        <p:spPr>
          <a:xfrm>
            <a:off x="-4" y="1595990"/>
            <a:ext cx="410709" cy="2973600"/>
          </a:xfrm>
          <a:prstGeom prst="rect">
            <a:avLst/>
          </a:prstGeom>
        </p:spPr>
      </p:pic>
      <p:sp>
        <p:nvSpPr>
          <p:cNvPr id="25" name="Text Placeholder 9">
            <a:extLst>
              <a:ext uri="{FF2B5EF4-FFF2-40B4-BE49-F238E27FC236}">
                <a16:creationId xmlns:a16="http://schemas.microsoft.com/office/drawing/2014/main" id="{61C28237-B2B4-6045-A64B-11373047B932}"/>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6" name="Text Placeholder 22">
            <a:extLst>
              <a:ext uri="{FF2B5EF4-FFF2-40B4-BE49-F238E27FC236}">
                <a16:creationId xmlns:a16="http://schemas.microsoft.com/office/drawing/2014/main" id="{E0FAD36D-7B10-BA4C-9FB6-D71EB78B9D7E}"/>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spTree>
    <p:extLst>
      <p:ext uri="{BB962C8B-B14F-4D97-AF65-F5344CB8AC3E}">
        <p14:creationId xmlns:p14="http://schemas.microsoft.com/office/powerpoint/2010/main" val="378967079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2 LS First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5" name="Graphic 14">
            <a:extLst>
              <a:ext uri="{FF2B5EF4-FFF2-40B4-BE49-F238E27FC236}">
                <a16:creationId xmlns:a16="http://schemas.microsoft.com/office/drawing/2014/main" id="{1EDBA9B7-BB51-3743-A95F-D4F79A2D4AB0}"/>
              </a:ext>
            </a:extLst>
          </p:cNvPr>
          <p:cNvPicPr>
            <a:picLocks noChangeAspect="1"/>
          </p:cNvPicPr>
          <p:nvPr userDrawn="1"/>
        </p:nvPicPr>
        <p:blipFill>
          <a:blip r:embed="rId5">
            <a:extLst>
              <a:ext uri="{96DAC541-7B7A-43D3-8B79-37D633B846F1}">
                <asvg:svgBlip xmlns:asvg="http://schemas.microsoft.com/office/drawing/2016/SVG/main" r:embed="rId6"/>
              </a:ext>
            </a:extLst>
          </a:blip>
          <a:stretch>
            <a:fillRect/>
          </a:stretch>
        </p:blipFill>
        <p:spPr>
          <a:xfrm>
            <a:off x="1041419" y="838999"/>
            <a:ext cx="4456473" cy="1281600"/>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7"/>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7"/>
          <a:srcRect l="69636"/>
          <a:stretch/>
        </p:blipFill>
        <p:spPr>
          <a:xfrm>
            <a:off x="-4" y="1595990"/>
            <a:ext cx="410709" cy="2973600"/>
          </a:xfrm>
          <a:prstGeom prst="rect">
            <a:avLst/>
          </a:prstGeom>
        </p:spPr>
      </p:pic>
      <p:sp>
        <p:nvSpPr>
          <p:cNvPr id="12" name="Text Placeholder 9">
            <a:extLst>
              <a:ext uri="{FF2B5EF4-FFF2-40B4-BE49-F238E27FC236}">
                <a16:creationId xmlns:a16="http://schemas.microsoft.com/office/drawing/2014/main" id="{CCBC426A-D7E5-4F4A-8FA6-412D9988B3BF}"/>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6" name="Picture Placeholder 2">
            <a:extLst>
              <a:ext uri="{FF2B5EF4-FFF2-40B4-BE49-F238E27FC236}">
                <a16:creationId xmlns:a16="http://schemas.microsoft.com/office/drawing/2014/main" id="{63CABAA1-C88B-4447-A241-8074936494FA}"/>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3651852003"/>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3 LS First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22" name="Picture 21" descr="A picture containing background pattern&#10;&#10;Description automatically generated">
            <a:extLst>
              <a:ext uri="{FF2B5EF4-FFF2-40B4-BE49-F238E27FC236}">
                <a16:creationId xmlns:a16="http://schemas.microsoft.com/office/drawing/2014/main" id="{54D5363E-D9B4-1A40-AD20-2AA896674DF2}"/>
              </a:ext>
            </a:extLst>
          </p:cNvPr>
          <p:cNvPicPr>
            <a:picLocks noChangeAspect="1"/>
          </p:cNvPicPr>
          <p:nvPr userDrawn="1"/>
        </p:nvPicPr>
        <p:blipFill rotWithShape="1">
          <a:blip r:embed="rId5"/>
          <a:srcRect l="69636"/>
          <a:stretch/>
        </p:blipFill>
        <p:spPr>
          <a:xfrm rot="10800000">
            <a:off x="11781291" y="1595990"/>
            <a:ext cx="410709" cy="2973600"/>
          </a:xfrm>
          <a:prstGeom prst="rect">
            <a:avLst/>
          </a:prstGeom>
        </p:spPr>
      </p:pic>
      <p:pic>
        <p:nvPicPr>
          <p:cNvPr id="23" name="Picture 22" descr="A picture containing background pattern&#10;&#10;Description automatically generated">
            <a:extLst>
              <a:ext uri="{FF2B5EF4-FFF2-40B4-BE49-F238E27FC236}">
                <a16:creationId xmlns:a16="http://schemas.microsoft.com/office/drawing/2014/main" id="{193A6EA0-59D8-904D-BF7B-CD58BFA5308B}"/>
              </a:ext>
            </a:extLst>
          </p:cNvPr>
          <p:cNvPicPr>
            <a:picLocks noChangeAspect="1"/>
          </p:cNvPicPr>
          <p:nvPr userDrawn="1"/>
        </p:nvPicPr>
        <p:blipFill rotWithShape="1">
          <a:blip r:embed="rId5"/>
          <a:srcRect l="69636"/>
          <a:stretch/>
        </p:blipFill>
        <p:spPr>
          <a:xfrm>
            <a:off x="-4" y="1595990"/>
            <a:ext cx="410709" cy="2973600"/>
          </a:xfrm>
          <a:prstGeom prst="rect">
            <a:avLst/>
          </a:prstGeom>
        </p:spPr>
      </p:pic>
      <p:sp>
        <p:nvSpPr>
          <p:cNvPr id="8" name="Text Placeholder 9">
            <a:extLst>
              <a:ext uri="{FF2B5EF4-FFF2-40B4-BE49-F238E27FC236}">
                <a16:creationId xmlns:a16="http://schemas.microsoft.com/office/drawing/2014/main" id="{33029117-D6C7-264C-904D-03AF10B9B4B0}"/>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1185576943"/>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1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sp>
        <p:nvSpPr>
          <p:cNvPr id="26" name="Text Placeholder 9">
            <a:extLst>
              <a:ext uri="{FF2B5EF4-FFF2-40B4-BE49-F238E27FC236}">
                <a16:creationId xmlns:a16="http://schemas.microsoft.com/office/drawing/2014/main" id="{2562170C-8B2A-4947-95E8-BFA07AFD1FC6}"/>
              </a:ext>
            </a:extLst>
          </p:cNvPr>
          <p:cNvSpPr>
            <a:spLocks noGrp="1"/>
          </p:cNvSpPr>
          <p:nvPr>
            <p:ph type="body" sz="quarter" idx="12" hasCustomPrompt="1"/>
          </p:nvPr>
        </p:nvSpPr>
        <p:spPr>
          <a:xfrm>
            <a:off x="6506682" y="2568400"/>
            <a:ext cx="4926568" cy="3513660"/>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27" name="Text Placeholder 22">
            <a:extLst>
              <a:ext uri="{FF2B5EF4-FFF2-40B4-BE49-F238E27FC236}">
                <a16:creationId xmlns:a16="http://schemas.microsoft.com/office/drawing/2014/main" id="{CB3FB148-93E8-ED46-B2BC-7C85BA9E8929}"/>
              </a:ext>
            </a:extLst>
          </p:cNvPr>
          <p:cNvSpPr>
            <a:spLocks noGrp="1"/>
          </p:cNvSpPr>
          <p:nvPr>
            <p:ph type="body" sz="quarter" idx="13" hasCustomPrompt="1"/>
          </p:nvPr>
        </p:nvSpPr>
        <p:spPr>
          <a:xfrm>
            <a:off x="806372" y="3966809"/>
            <a:ext cx="4926568" cy="2115251"/>
          </a:xfrm>
          <a:prstGeom prst="rect">
            <a:avLst/>
          </a:prstGeom>
        </p:spPr>
        <p:txBody>
          <a:bodyPr/>
          <a:lstStyle>
            <a:lvl1pPr marL="0" indent="0">
              <a:spcBef>
                <a:spcPts val="1200"/>
              </a:spcBef>
              <a:buFont typeface="Arial" panose="020B0604020202020204" pitchFamily="34" charset="0"/>
              <a:buNone/>
              <a:defRPr sz="2000">
                <a:solidFill>
                  <a:srgbClr val="313C40"/>
                </a:solidFill>
                <a:latin typeface="Segoe UI" panose="020B0502040204020203" pitchFamily="34" charset="0"/>
                <a:cs typeface="Segoe UI" panose="020B0502040204020203" pitchFamily="34" charset="0"/>
              </a:defRPr>
            </a:lvl1pPr>
            <a:lvl2pPr>
              <a:defRPr sz="2000">
                <a:solidFill>
                  <a:srgbClr val="313C40"/>
                </a:solidFill>
                <a:latin typeface="Segoe UI" panose="020B0502040204020203" pitchFamily="34" charset="0"/>
                <a:cs typeface="Segoe UI" panose="020B0502040204020203" pitchFamily="34" charset="0"/>
              </a:defRPr>
            </a:lvl2pPr>
            <a:lvl3pPr>
              <a:defRPr sz="1800">
                <a:solidFill>
                  <a:srgbClr val="313C40"/>
                </a:solidFill>
                <a:latin typeface="Segoe UI" panose="020B0502040204020203" pitchFamily="34" charset="0"/>
                <a:cs typeface="Segoe UI" panose="020B0502040204020203" pitchFamily="34" charset="0"/>
              </a:defRPr>
            </a:lvl3pPr>
            <a:lvl4pPr>
              <a:defRPr sz="1600">
                <a:solidFill>
                  <a:srgbClr val="313C40"/>
                </a:solidFill>
                <a:latin typeface="Segoe UI" panose="020B0502040204020203" pitchFamily="34" charset="0"/>
                <a:cs typeface="Segoe UI" panose="020B0502040204020203" pitchFamily="34" charset="0"/>
              </a:defRPr>
            </a:lvl4pPr>
            <a:lvl5pPr>
              <a:defRPr sz="1600">
                <a:solidFill>
                  <a:srgbClr val="313C40"/>
                </a:solidFill>
                <a:latin typeface="Segoe UI" panose="020B0502040204020203" pitchFamily="34" charset="0"/>
                <a:cs typeface="Segoe UI" panose="020B0502040204020203" pitchFamily="34" charset="0"/>
              </a:defRPr>
            </a:lvl5pPr>
          </a:lstStyle>
          <a:p>
            <a:pPr lvl="0"/>
            <a:r>
              <a:rPr lang="is-IS" dirty="0"/>
              <a:t>Click to add text</a:t>
            </a:r>
            <a:endParaRPr lang="en-IS" dirty="0"/>
          </a:p>
        </p:txBody>
      </p:sp>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Tree>
    <p:extLst>
      <p:ext uri="{BB962C8B-B14F-4D97-AF65-F5344CB8AC3E}">
        <p14:creationId xmlns:p14="http://schemas.microsoft.com/office/powerpoint/2010/main" val="112268359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able of content/overview">
    <p:spTree>
      <p:nvGrpSpPr>
        <p:cNvPr id="1" name=""/>
        <p:cNvGrpSpPr/>
        <p:nvPr/>
      </p:nvGrpSpPr>
      <p:grpSpPr>
        <a:xfrm>
          <a:off x="0" y="0"/>
          <a:ext cx="0" cy="0"/>
          <a:chOff x="0" y="0"/>
          <a:chExt cx="0" cy="0"/>
        </a:xfrm>
      </p:grpSpPr>
      <p:sp>
        <p:nvSpPr>
          <p:cNvPr id="3" name="Title Placeholder 12">
            <a:extLst>
              <a:ext uri="{FF2B5EF4-FFF2-40B4-BE49-F238E27FC236}">
                <a16:creationId xmlns:a16="http://schemas.microsoft.com/office/drawing/2014/main" id="{C297E935-941E-9C2F-563D-E91D013A6EF8}"/>
              </a:ext>
            </a:extLst>
          </p:cNvPr>
          <p:cNvSpPr>
            <a:spLocks noGrp="1"/>
          </p:cNvSpPr>
          <p:nvPr>
            <p:ph type="title" hasCustomPrompt="1"/>
          </p:nvPr>
        </p:nvSpPr>
        <p:spPr>
          <a:xfrm>
            <a:off x="340291" y="488601"/>
            <a:ext cx="9444644"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title</a:t>
            </a:r>
            <a:endParaRPr lang="en-IS" dirty="0"/>
          </a:p>
        </p:txBody>
      </p:sp>
      <p:sp>
        <p:nvSpPr>
          <p:cNvPr id="6" name="Text Placeholder 5">
            <a:extLst>
              <a:ext uri="{FF2B5EF4-FFF2-40B4-BE49-F238E27FC236}">
                <a16:creationId xmlns:a16="http://schemas.microsoft.com/office/drawing/2014/main" id="{09C23583-BBD0-A2D8-FBC2-A8930216CCEC}"/>
              </a:ext>
            </a:extLst>
          </p:cNvPr>
          <p:cNvSpPr>
            <a:spLocks noGrp="1"/>
          </p:cNvSpPr>
          <p:nvPr>
            <p:ph type="body" sz="quarter" idx="10"/>
          </p:nvPr>
        </p:nvSpPr>
        <p:spPr>
          <a:xfrm>
            <a:off x="340291" y="1419225"/>
            <a:ext cx="7667118" cy="467360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7" name="Freeform 6">
            <a:extLst>
              <a:ext uri="{FF2B5EF4-FFF2-40B4-BE49-F238E27FC236}">
                <a16:creationId xmlns:a16="http://schemas.microsoft.com/office/drawing/2014/main" id="{3693C68B-963A-4A71-9ABC-F3D44ED76C6A}"/>
              </a:ext>
            </a:extLst>
          </p:cNvPr>
          <p:cNvSpPr/>
          <p:nvPr userDrawn="1"/>
        </p:nvSpPr>
        <p:spPr>
          <a:xfrm flipH="1">
            <a:off x="7798859" y="2469734"/>
            <a:ext cx="4393140" cy="4393139"/>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pic>
        <p:nvPicPr>
          <p:cNvPr id="8" name="Graphic 7">
            <a:extLst>
              <a:ext uri="{FF2B5EF4-FFF2-40B4-BE49-F238E27FC236}">
                <a16:creationId xmlns:a16="http://schemas.microsoft.com/office/drawing/2014/main" id="{473C5EEF-A015-C555-A3A3-969AB1ADE47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cxnSp>
        <p:nvCxnSpPr>
          <p:cNvPr id="11" name="Straight Connector 10">
            <a:extLst>
              <a:ext uri="{FF2B5EF4-FFF2-40B4-BE49-F238E27FC236}">
                <a16:creationId xmlns:a16="http://schemas.microsoft.com/office/drawing/2014/main" id="{A7111868-D038-7F36-D312-2D4C785095ED}"/>
              </a:ext>
            </a:extLst>
          </p:cNvPr>
          <p:cNvCxnSpPr>
            <a:cxnSpLocks/>
          </p:cNvCxnSpPr>
          <p:nvPr userDrawn="1"/>
        </p:nvCxnSpPr>
        <p:spPr>
          <a:xfrm flipH="1">
            <a:off x="7609474" y="3495230"/>
            <a:ext cx="3362771" cy="3362770"/>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5D5313-2DAA-3F9F-09F9-5CA20372B46E}"/>
              </a:ext>
            </a:extLst>
          </p:cNvPr>
          <p:cNvCxnSpPr>
            <a:cxnSpLocks/>
          </p:cNvCxnSpPr>
          <p:nvPr userDrawn="1"/>
        </p:nvCxnSpPr>
        <p:spPr>
          <a:xfrm flipH="1">
            <a:off x="11391544" y="5204389"/>
            <a:ext cx="785657" cy="785657"/>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7793777"/>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 LS Express chapter/title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19" name="Picture 18" descr="Shape, circle&#10;&#10;Description automatically generated">
            <a:extLst>
              <a:ext uri="{FF2B5EF4-FFF2-40B4-BE49-F238E27FC236}">
                <a16:creationId xmlns:a16="http://schemas.microsoft.com/office/drawing/2014/main" id="{E6BDBBBC-2B12-DA40-9C71-94EE10DDFAD0}"/>
              </a:ext>
            </a:extLst>
          </p:cNvPr>
          <p:cNvPicPr>
            <a:picLocks noChangeAspect="1"/>
          </p:cNvPicPr>
          <p:nvPr userDrawn="1"/>
        </p:nvPicPr>
        <p:blipFill>
          <a:blip r:embed="rId3"/>
          <a:stretch>
            <a:fillRect/>
          </a:stretch>
        </p:blipFill>
        <p:spPr>
          <a:xfrm rot="16200000">
            <a:off x="2931123" y="2351902"/>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pic>
        <p:nvPicPr>
          <p:cNvPr id="29" name="Graphic 28">
            <a:extLst>
              <a:ext uri="{FF2B5EF4-FFF2-40B4-BE49-F238E27FC236}">
                <a16:creationId xmlns:a16="http://schemas.microsoft.com/office/drawing/2014/main" id="{AE5C5E7F-5BA3-3541-8643-EF8A368C399B}"/>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555963" y="838999"/>
            <a:ext cx="5427384" cy="1281600"/>
          </a:xfrm>
          <a:prstGeom prst="rect">
            <a:avLst/>
          </a:prstGeom>
        </p:spPr>
      </p:pic>
      <p:sp>
        <p:nvSpPr>
          <p:cNvPr id="12" name="Text Placeholder 9">
            <a:extLst>
              <a:ext uri="{FF2B5EF4-FFF2-40B4-BE49-F238E27FC236}">
                <a16:creationId xmlns:a16="http://schemas.microsoft.com/office/drawing/2014/main" id="{3269EA83-5B3D-AE4B-8AD2-38727E2C6564}"/>
              </a:ext>
            </a:extLst>
          </p:cNvPr>
          <p:cNvSpPr>
            <a:spLocks noGrp="1"/>
          </p:cNvSpPr>
          <p:nvPr>
            <p:ph type="body" sz="quarter" idx="11" hasCustomPrompt="1"/>
          </p:nvPr>
        </p:nvSpPr>
        <p:spPr>
          <a:xfrm>
            <a:off x="806372" y="3966809"/>
            <a:ext cx="4926568" cy="2115251"/>
          </a:xfrm>
          <a:prstGeom prst="rect">
            <a:avLst/>
          </a:prstGeom>
        </p:spPr>
        <p:txBody>
          <a:bodyPr/>
          <a:lstStyle>
            <a:lvl1pPr marL="0" indent="0" algn="l">
              <a:lnSpc>
                <a:spcPct val="100000"/>
              </a:lnSpc>
              <a:spcBef>
                <a:spcPts val="0"/>
              </a:spcBef>
              <a:buFont typeface="Arial" panose="020B0604020202020204" pitchFamily="34" charset="0"/>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5" name="Picture Placeholder 2">
            <a:extLst>
              <a:ext uri="{FF2B5EF4-FFF2-40B4-BE49-F238E27FC236}">
                <a16:creationId xmlns:a16="http://schemas.microsoft.com/office/drawing/2014/main" id="{52B165FA-4ABB-C645-98F3-A45D4007F32F}"/>
              </a:ext>
            </a:extLst>
          </p:cNvPr>
          <p:cNvSpPr>
            <a:spLocks noGrp="1"/>
          </p:cNvSpPr>
          <p:nvPr>
            <p:ph type="pic" sz="quarter" idx="12"/>
          </p:nvPr>
        </p:nvSpPr>
        <p:spPr>
          <a:xfrm>
            <a:off x="6143624" y="1073426"/>
            <a:ext cx="5637692" cy="5373892"/>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1243875439"/>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 LS Express empty slide">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8CB641BC-63BE-EA40-B358-3C1C8A359289}"/>
              </a:ext>
            </a:extLst>
          </p:cNvPr>
          <p:cNvPicPr>
            <a:picLocks noChangeAspect="1"/>
          </p:cNvPicPr>
          <p:nvPr userDrawn="1"/>
        </p:nvPicPr>
        <p:blipFill>
          <a:blip r:embed="rId2"/>
          <a:stretch>
            <a:fillRect/>
          </a:stretch>
        </p:blipFill>
        <p:spPr>
          <a:xfrm rot="10800000">
            <a:off x="5919216" y="6447318"/>
            <a:ext cx="6272784" cy="410682"/>
          </a:xfrm>
          <a:prstGeom prst="rect">
            <a:avLst/>
          </a:prstGeom>
        </p:spPr>
      </p:pic>
      <p:pic>
        <p:nvPicPr>
          <p:cNvPr id="14" name="Picture 13">
            <a:extLst>
              <a:ext uri="{FF2B5EF4-FFF2-40B4-BE49-F238E27FC236}">
                <a16:creationId xmlns:a16="http://schemas.microsoft.com/office/drawing/2014/main" id="{D01B8EBF-C089-9F48-97F3-88324EB8EB34}"/>
              </a:ext>
            </a:extLst>
          </p:cNvPr>
          <p:cNvPicPr>
            <a:picLocks noChangeAspect="1"/>
          </p:cNvPicPr>
          <p:nvPr userDrawn="1"/>
        </p:nvPicPr>
        <p:blipFill>
          <a:blip r:embed="rId2"/>
          <a:stretch>
            <a:fillRect/>
          </a:stretch>
        </p:blipFill>
        <p:spPr>
          <a:xfrm>
            <a:off x="0" y="-6558"/>
            <a:ext cx="6272784" cy="410682"/>
          </a:xfrm>
          <a:prstGeom prst="rect">
            <a:avLst/>
          </a:prstGeom>
        </p:spPr>
      </p:pic>
      <p:pic>
        <p:nvPicPr>
          <p:cNvPr id="17" name="Picture 16" descr="Shape, circle&#10;&#10;Description automatically generated">
            <a:extLst>
              <a:ext uri="{FF2B5EF4-FFF2-40B4-BE49-F238E27FC236}">
                <a16:creationId xmlns:a16="http://schemas.microsoft.com/office/drawing/2014/main" id="{4943389A-A47B-BA4A-9ACB-FBFEC305EF9E}"/>
              </a:ext>
            </a:extLst>
          </p:cNvPr>
          <p:cNvPicPr>
            <a:picLocks noChangeAspect="1"/>
          </p:cNvPicPr>
          <p:nvPr userDrawn="1"/>
        </p:nvPicPr>
        <p:blipFill>
          <a:blip r:embed="rId3"/>
          <a:stretch>
            <a:fillRect/>
          </a:stretch>
        </p:blipFill>
        <p:spPr>
          <a:xfrm rot="5400000">
            <a:off x="216498" y="3645499"/>
            <a:ext cx="2996002" cy="3429000"/>
          </a:xfrm>
          <a:prstGeom prst="rect">
            <a:avLst/>
          </a:prstGeom>
        </p:spPr>
      </p:pic>
      <p:pic>
        <p:nvPicPr>
          <p:cNvPr id="21" name="Picture 20">
            <a:extLst>
              <a:ext uri="{FF2B5EF4-FFF2-40B4-BE49-F238E27FC236}">
                <a16:creationId xmlns:a16="http://schemas.microsoft.com/office/drawing/2014/main" id="{1700FB0B-0D4B-924A-A239-D3C313D2A5FF}"/>
              </a:ext>
            </a:extLst>
          </p:cNvPr>
          <p:cNvPicPr>
            <a:picLocks noChangeAspect="1"/>
          </p:cNvPicPr>
          <p:nvPr userDrawn="1"/>
        </p:nvPicPr>
        <p:blipFill>
          <a:blip r:embed="rId4"/>
          <a:stretch>
            <a:fillRect/>
          </a:stretch>
        </p:blipFill>
        <p:spPr>
          <a:xfrm>
            <a:off x="10734079" y="226156"/>
            <a:ext cx="1457921" cy="612843"/>
          </a:xfrm>
          <a:prstGeom prst="rect">
            <a:avLst/>
          </a:prstGeom>
        </p:spPr>
      </p:pic>
      <p:pic>
        <p:nvPicPr>
          <p:cNvPr id="18" name="Picture 17" descr="A picture containing circle&#10;&#10;Description automatically generated">
            <a:extLst>
              <a:ext uri="{FF2B5EF4-FFF2-40B4-BE49-F238E27FC236}">
                <a16:creationId xmlns:a16="http://schemas.microsoft.com/office/drawing/2014/main" id="{A52F7CF3-9AA9-B94F-BC76-95A5D803FC6D}"/>
              </a:ext>
            </a:extLst>
          </p:cNvPr>
          <p:cNvPicPr>
            <a:picLocks noChangeAspect="1"/>
          </p:cNvPicPr>
          <p:nvPr userDrawn="1"/>
        </p:nvPicPr>
        <p:blipFill rotWithShape="1">
          <a:blip r:embed="rId5"/>
          <a:srcRect l="69636"/>
          <a:stretch/>
        </p:blipFill>
        <p:spPr>
          <a:xfrm>
            <a:off x="-2" y="1595990"/>
            <a:ext cx="410213" cy="2970000"/>
          </a:xfrm>
          <a:prstGeom prst="rect">
            <a:avLst/>
          </a:prstGeom>
        </p:spPr>
      </p:pic>
      <p:pic>
        <p:nvPicPr>
          <p:cNvPr id="24" name="Picture 23" descr="A picture containing circle&#10;&#10;Description automatically generated">
            <a:extLst>
              <a:ext uri="{FF2B5EF4-FFF2-40B4-BE49-F238E27FC236}">
                <a16:creationId xmlns:a16="http://schemas.microsoft.com/office/drawing/2014/main" id="{392E95E7-33B9-F946-9E23-3FA2885EC07E}"/>
              </a:ext>
            </a:extLst>
          </p:cNvPr>
          <p:cNvPicPr>
            <a:picLocks noChangeAspect="1"/>
          </p:cNvPicPr>
          <p:nvPr userDrawn="1"/>
        </p:nvPicPr>
        <p:blipFill rotWithShape="1">
          <a:blip r:embed="rId5"/>
          <a:srcRect l="69636"/>
          <a:stretch/>
        </p:blipFill>
        <p:spPr>
          <a:xfrm rot="10800000">
            <a:off x="11781787" y="1595990"/>
            <a:ext cx="410213" cy="2970000"/>
          </a:xfrm>
          <a:prstGeom prst="rect">
            <a:avLst/>
          </a:prstGeom>
        </p:spPr>
      </p:pic>
      <p:sp>
        <p:nvSpPr>
          <p:cNvPr id="8" name="Text Placeholder 9">
            <a:extLst>
              <a:ext uri="{FF2B5EF4-FFF2-40B4-BE49-F238E27FC236}">
                <a16:creationId xmlns:a16="http://schemas.microsoft.com/office/drawing/2014/main" id="{0FEF7B0F-6812-6242-AC79-2B7A6126BB02}"/>
              </a:ext>
            </a:extLst>
          </p:cNvPr>
          <p:cNvSpPr>
            <a:spLocks noGrp="1"/>
          </p:cNvSpPr>
          <p:nvPr>
            <p:ph type="body" sz="quarter" idx="11" hasCustomPrompt="1"/>
          </p:nvPr>
        </p:nvSpPr>
        <p:spPr>
          <a:xfrm>
            <a:off x="410682" y="634969"/>
            <a:ext cx="9886257"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your title or leave empty</a:t>
            </a:r>
          </a:p>
        </p:txBody>
      </p:sp>
    </p:spTree>
    <p:extLst>
      <p:ext uri="{BB962C8B-B14F-4D97-AF65-F5344CB8AC3E}">
        <p14:creationId xmlns:p14="http://schemas.microsoft.com/office/powerpoint/2010/main" val="4208329116"/>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userDrawn="1">
  <p:cSld name="Title 2">
    <p:bg>
      <p:bgPr>
        <a:solidFill>
          <a:schemeClr val="tx1"/>
        </a:solidFill>
        <a:effectLst/>
      </p:bgPr>
    </p:bg>
    <p:spTree>
      <p:nvGrpSpPr>
        <p:cNvPr id="1" name=""/>
        <p:cNvGrpSpPr/>
        <p:nvPr/>
      </p:nvGrpSpPr>
      <p:grpSpPr>
        <a:xfrm>
          <a:off x="0" y="0"/>
          <a:ext cx="0" cy="0"/>
          <a:chOff x="0" y="0"/>
          <a:chExt cx="0" cy="0"/>
        </a:xfrm>
      </p:grpSpPr>
      <p:pic>
        <p:nvPicPr>
          <p:cNvPr id="30" name="Phone Back">
            <a:extLst>
              <a:ext uri="{FF2B5EF4-FFF2-40B4-BE49-F238E27FC236}">
                <a16:creationId xmlns:a16="http://schemas.microsoft.com/office/drawing/2014/main" id="{B7ADCA99-D072-8642-BFBD-ED96315ABBDC}"/>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rot="-2100000">
            <a:off x="7073656" y="438236"/>
            <a:ext cx="2700000" cy="5539354"/>
          </a:xfrm>
          <a:prstGeom prst="rect">
            <a:avLst/>
          </a:prstGeom>
        </p:spPr>
      </p:pic>
      <p:pic>
        <p:nvPicPr>
          <p:cNvPr id="46" name="Card">
            <a:extLst>
              <a:ext uri="{FF2B5EF4-FFF2-40B4-BE49-F238E27FC236}">
                <a16:creationId xmlns:a16="http://schemas.microsoft.com/office/drawing/2014/main" id="{FA0DD734-D513-9E42-8D77-6A60221B048E}"/>
              </a:ext>
            </a:extLst>
          </p:cNvPr>
          <p:cNvPicPr>
            <a:picLocks noChangeAspect="1"/>
          </p:cNvPicPr>
          <p:nvPr userDrawn="1"/>
        </p:nvPicPr>
        <p:blipFill>
          <a:blip r:embed="rId3"/>
          <a:stretch>
            <a:fillRect/>
          </a:stretch>
        </p:blipFill>
        <p:spPr>
          <a:xfrm rot="-900000">
            <a:off x="5994972" y="3202349"/>
            <a:ext cx="3240000" cy="2075625"/>
          </a:xfrm>
          <a:prstGeom prst="rect">
            <a:avLst/>
          </a:prstGeom>
        </p:spPr>
      </p:pic>
      <p:pic>
        <p:nvPicPr>
          <p:cNvPr id="50" name="Card">
            <a:extLst>
              <a:ext uri="{FF2B5EF4-FFF2-40B4-BE49-F238E27FC236}">
                <a16:creationId xmlns:a16="http://schemas.microsoft.com/office/drawing/2014/main" id="{D11BF5E5-1E58-8D4D-8A58-2BAA0F447686}"/>
              </a:ext>
            </a:extLst>
          </p:cNvPr>
          <p:cNvPicPr>
            <a:picLocks noChangeAspect="1"/>
          </p:cNvPicPr>
          <p:nvPr userDrawn="1"/>
        </p:nvPicPr>
        <p:blipFill>
          <a:blip r:embed="rId4" cstate="email">
            <a:extLst>
              <a:ext uri="{28A0092B-C50C-407E-A947-70E740481C1C}">
                <a14:useLocalDpi xmlns:a14="http://schemas.microsoft.com/office/drawing/2010/main"/>
              </a:ext>
            </a:extLst>
          </a:blip>
          <a:stretch>
            <a:fillRect/>
          </a:stretch>
        </p:blipFill>
        <p:spPr>
          <a:xfrm rot="-300000">
            <a:off x="7698928" y="1116490"/>
            <a:ext cx="3240000" cy="2075625"/>
          </a:xfrm>
          <a:prstGeom prst="rect">
            <a:avLst/>
          </a:prstGeom>
        </p:spPr>
      </p:pic>
      <p:pic>
        <p:nvPicPr>
          <p:cNvPr id="48" name="Card">
            <a:extLst>
              <a:ext uri="{FF2B5EF4-FFF2-40B4-BE49-F238E27FC236}">
                <a16:creationId xmlns:a16="http://schemas.microsoft.com/office/drawing/2014/main" id="{A8B93E68-3381-EA4D-8E90-47DBA4C5E255}"/>
              </a:ext>
            </a:extLst>
          </p:cNvPr>
          <p:cNvPicPr>
            <a:picLocks noChangeAspect="1"/>
          </p:cNvPicPr>
          <p:nvPr userDrawn="1"/>
        </p:nvPicPr>
        <p:blipFill>
          <a:blip r:embed="rId5"/>
          <a:stretch>
            <a:fillRect/>
          </a:stretch>
        </p:blipFill>
        <p:spPr>
          <a:xfrm rot="600000">
            <a:off x="7701265" y="2858789"/>
            <a:ext cx="3240000" cy="2075625"/>
          </a:xfrm>
          <a:prstGeom prst="rect">
            <a:avLst/>
          </a:prstGeom>
        </p:spPr>
      </p:pic>
      <p:pic>
        <p:nvPicPr>
          <p:cNvPr id="3" name="Logo">
            <a:extLst>
              <a:ext uri="{FF2B5EF4-FFF2-40B4-BE49-F238E27FC236}">
                <a16:creationId xmlns:a16="http://schemas.microsoft.com/office/drawing/2014/main" id="{EBE779F4-0185-F84D-B5D8-D4D97D8AC5FF}"/>
              </a:ext>
            </a:extLst>
          </p:cNvPr>
          <p:cNvPicPr>
            <a:picLocks noChangeAspect="1"/>
          </p:cNvPicPr>
          <p:nvPr userDrawn="1"/>
        </p:nvPicPr>
        <p:blipFill>
          <a:blip r:embed="rId6">
            <a:extLst>
              <a:ext uri="{96DAC541-7B7A-43D3-8B79-37D633B846F1}">
                <asvg:svgBlip xmlns:asvg="http://schemas.microsoft.com/office/drawing/2016/SVG/main" r:embed="rId7"/>
              </a:ext>
            </a:extLst>
          </a:blip>
          <a:stretch>
            <a:fillRect/>
          </a:stretch>
        </p:blipFill>
        <p:spPr>
          <a:xfrm>
            <a:off x="739981" y="727097"/>
            <a:ext cx="2578100" cy="673100"/>
          </a:xfrm>
          <a:prstGeom prst="rect">
            <a:avLst/>
          </a:prstGeom>
        </p:spPr>
      </p:pic>
      <p:sp>
        <p:nvSpPr>
          <p:cNvPr id="15" name="Additional info">
            <a:extLst>
              <a:ext uri="{FF2B5EF4-FFF2-40B4-BE49-F238E27FC236}">
                <a16:creationId xmlns:a16="http://schemas.microsoft.com/office/drawing/2014/main" id="{23AA08B5-5895-BE4C-BE13-2BBFA5624281}"/>
              </a:ext>
            </a:extLst>
          </p:cNvPr>
          <p:cNvSpPr>
            <a:spLocks noGrp="1"/>
          </p:cNvSpPr>
          <p:nvPr>
            <p:ph type="body" sz="quarter" idx="12" hasCustomPrompt="1"/>
          </p:nvPr>
        </p:nvSpPr>
        <p:spPr>
          <a:xfrm>
            <a:off x="739981" y="5923374"/>
            <a:ext cx="4416425" cy="307777"/>
          </a:xfrm>
        </p:spPr>
        <p:txBody>
          <a:bodyPr wrap="square" lIns="0" tIns="0" rIns="0" bIns="0" anchor="b" anchorCtr="0">
            <a:spAutoFit/>
          </a:bodyPr>
          <a:lstStyle>
            <a:lvl1pPr marL="0" indent="0">
              <a:lnSpc>
                <a:spcPct val="100000"/>
              </a:lnSpc>
              <a:spcBef>
                <a:spcPts val="0"/>
              </a:spcBef>
              <a:buNone/>
              <a:defRPr sz="2000" b="0">
                <a:solidFill>
                  <a:schemeClr val="bg1"/>
                </a:solidFill>
              </a:defRPr>
            </a:lvl1pPr>
            <a:lvl2pPr marL="457200" indent="0">
              <a:buNone/>
              <a:defRPr/>
            </a:lvl2pPr>
            <a:lvl3pPr marL="914400" indent="0">
              <a:buNone/>
              <a:defRPr/>
            </a:lvl3pPr>
            <a:lvl4pPr marL="1371600" indent="0">
              <a:buNone/>
              <a:defRPr/>
            </a:lvl4pPr>
            <a:lvl5pPr marL="1828800" indent="0">
              <a:buNone/>
              <a:defRPr/>
            </a:lvl5pPr>
          </a:lstStyle>
          <a:p>
            <a:pPr lvl="0"/>
            <a:r>
              <a:rPr lang="en-US" dirty="0"/>
              <a:t>Additional info</a:t>
            </a:r>
          </a:p>
        </p:txBody>
      </p:sp>
      <p:sp>
        <p:nvSpPr>
          <p:cNvPr id="16" name="Title">
            <a:extLst>
              <a:ext uri="{FF2B5EF4-FFF2-40B4-BE49-F238E27FC236}">
                <a16:creationId xmlns:a16="http://schemas.microsoft.com/office/drawing/2014/main" id="{9DD41080-91D8-044F-80E3-7895E57B94E9}"/>
              </a:ext>
            </a:extLst>
          </p:cNvPr>
          <p:cNvSpPr>
            <a:spLocks noGrp="1"/>
          </p:cNvSpPr>
          <p:nvPr>
            <p:ph type="title"/>
          </p:nvPr>
        </p:nvSpPr>
        <p:spPr>
          <a:xfrm>
            <a:off x="739982" y="3896601"/>
            <a:ext cx="4416425" cy="1107996"/>
          </a:xfrm>
        </p:spPr>
        <p:txBody>
          <a:bodyPr wrap="square" lIns="0" tIns="0" rIns="0" bIns="0" anchor="b" anchorCtr="0">
            <a:spAutoFit/>
          </a:bodyPr>
          <a:lstStyle>
            <a:lvl1pPr>
              <a:defRPr sz="4000">
                <a:solidFill>
                  <a:schemeClr val="accent3"/>
                </a:solidFill>
              </a:defRPr>
            </a:lvl1pPr>
          </a:lstStyle>
          <a:p>
            <a:r>
              <a:rPr lang="en-US"/>
              <a:t>Click to edit Master title style</a:t>
            </a:r>
          </a:p>
        </p:txBody>
      </p:sp>
      <p:sp>
        <p:nvSpPr>
          <p:cNvPr id="11" name="Screenshot">
            <a:extLst>
              <a:ext uri="{FF2B5EF4-FFF2-40B4-BE49-F238E27FC236}">
                <a16:creationId xmlns:a16="http://schemas.microsoft.com/office/drawing/2014/main" id="{7F4DCC21-2B1A-B54B-B1FD-85D1DB1EBDD7}"/>
              </a:ext>
            </a:extLst>
          </p:cNvPr>
          <p:cNvSpPr>
            <a:spLocks noGrp="1"/>
          </p:cNvSpPr>
          <p:nvPr>
            <p:ph type="pic" sz="quarter" idx="11"/>
          </p:nvPr>
        </p:nvSpPr>
        <p:spPr>
          <a:xfrm>
            <a:off x="7052400" y="671772"/>
            <a:ext cx="2696400" cy="5540400"/>
          </a:xfrm>
          <a:prstGeom prst="rect">
            <a:avLst/>
          </a:prstGeom>
          <a:noFill/>
        </p:spPr>
        <p:txBody>
          <a:bodyPr/>
          <a:lstStyle/>
          <a:p>
            <a:endParaRPr lang="en-US" dirty="0"/>
          </a:p>
        </p:txBody>
      </p:sp>
    </p:spTree>
    <p:extLst>
      <p:ext uri="{BB962C8B-B14F-4D97-AF65-F5344CB8AC3E}">
        <p14:creationId xmlns:p14="http://schemas.microsoft.com/office/powerpoint/2010/main" val="273812521"/>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25337223"/>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solidFill>
                <a:srgbClr val="323133"/>
              </a:solidFill>
            </a:endParaRPr>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3DBE5FD-79C5-FF75-FED6-59BD4F2673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344488021"/>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48C9E10E-7FC2-7904-432A-C9DB2B5CB4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49702103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1351344137"/>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2992642943"/>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2177073337"/>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295AFFA-4029-6622-7B89-76E43F0D1E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150678389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225969023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3BC519D1-59D0-96B2-FA55-6B31FB16D8D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371389052"/>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204444636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63820618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022686633"/>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F53D94D2-11F8-0BB7-037B-5EDD8FB429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297464315"/>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5E4EA735-FD69-A983-B0F8-1F6D7308960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913759568"/>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170701609"/>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4025365264"/>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LS Pay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pic>
        <p:nvPicPr>
          <p:cNvPr id="4" name="Graphic 3">
            <a:extLst>
              <a:ext uri="{FF2B5EF4-FFF2-40B4-BE49-F238E27FC236}">
                <a16:creationId xmlns:a16="http://schemas.microsoft.com/office/drawing/2014/main" id="{5AAF16D4-06EA-1EC2-6CCC-868C8067660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340453737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LS Pay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2" name="Graphic 1">
            <a:extLst>
              <a:ext uri="{FF2B5EF4-FFF2-40B4-BE49-F238E27FC236}">
                <a16:creationId xmlns:a16="http://schemas.microsoft.com/office/drawing/2014/main" id="{994C0686-C7F5-3B63-B612-919E1562EFD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2960045242"/>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Chapter slide 2">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5E2FD613-0ADB-094F-9CD2-554E6C78DC68}"/>
              </a:ext>
            </a:extLst>
          </p:cNvPr>
          <p:cNvSpPr/>
          <p:nvPr userDrawn="1"/>
        </p:nvSpPr>
        <p:spPr>
          <a:xfrm rot="8100000">
            <a:off x="2800105" y="1415806"/>
            <a:ext cx="4418286" cy="4418286"/>
          </a:xfrm>
          <a:prstGeom prst="rect">
            <a:avLst/>
          </a:prstGeom>
          <a:gradFill>
            <a:gsLst>
              <a:gs pos="100000">
                <a:srgbClr val="361D5C">
                  <a:alpha val="0"/>
                </a:srgbClr>
              </a:gs>
              <a:gs pos="0">
                <a:srgbClr val="361D5C">
                  <a:alpha val="0"/>
                </a:srgbClr>
              </a:gs>
              <a:gs pos="50000">
                <a:srgbClr val="361D5C">
                  <a:alpha val="4960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3" name="Rectangle 22">
            <a:extLst>
              <a:ext uri="{FF2B5EF4-FFF2-40B4-BE49-F238E27FC236}">
                <a16:creationId xmlns:a16="http://schemas.microsoft.com/office/drawing/2014/main" id="{E9687BCB-1984-9B41-98BA-0B729407F26B}"/>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49000">
                <a:srgbClr val="361D5C">
                  <a:alpha val="5013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0" name="Freeform 29">
            <a:extLst>
              <a:ext uri="{FF2B5EF4-FFF2-40B4-BE49-F238E27FC236}">
                <a16:creationId xmlns:a16="http://schemas.microsoft.com/office/drawing/2014/main" id="{FAB0322F-4592-16FF-E490-7890B20626E6}"/>
              </a:ext>
            </a:extLst>
          </p:cNvPr>
          <p:cNvSpPr/>
          <p:nvPr userDrawn="1"/>
        </p:nvSpPr>
        <p:spPr>
          <a:xfrm>
            <a:off x="-5914"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2" name="Rectangle 21">
            <a:extLst>
              <a:ext uri="{FF2B5EF4-FFF2-40B4-BE49-F238E27FC236}">
                <a16:creationId xmlns:a16="http://schemas.microsoft.com/office/drawing/2014/main" id="{87566114-CC2C-8545-955D-F090D7E9F93D}"/>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49796"/>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4" name="Rectangle 23">
            <a:extLst>
              <a:ext uri="{FF2B5EF4-FFF2-40B4-BE49-F238E27FC236}">
                <a16:creationId xmlns:a16="http://schemas.microsoft.com/office/drawing/2014/main" id="{5BF7237B-B27F-0248-B221-E849A67812A1}"/>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68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651481" y="711051"/>
            <a:ext cx="5916694" cy="5916694"/>
          </a:xfrm>
          <a:prstGeom prst="diamond">
            <a:avLst/>
          </a:prstGeom>
          <a:ln>
            <a:gradFill>
              <a:gsLst>
                <a:gs pos="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6096000" y="4720343"/>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6672875" y="1073461"/>
            <a:ext cx="515408" cy="515408"/>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7182754" y="317350"/>
            <a:ext cx="1266294" cy="1266294"/>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6DC063-E0B5-5C4C-A6BB-44D3156187FC}"/>
              </a:ext>
            </a:extLst>
          </p:cNvPr>
          <p:cNvCxnSpPr>
            <a:cxnSpLocks/>
          </p:cNvCxnSpPr>
          <p:nvPr userDrawn="1"/>
        </p:nvCxnSpPr>
        <p:spPr>
          <a:xfrm flipV="1">
            <a:off x="11026775" y="3322111"/>
            <a:ext cx="674445" cy="67444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10031896" y="1652788"/>
            <a:ext cx="1669323" cy="1669323"/>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17" name="Graphic 16">
            <a:extLst>
              <a:ext uri="{FF2B5EF4-FFF2-40B4-BE49-F238E27FC236}">
                <a16:creationId xmlns:a16="http://schemas.microsoft.com/office/drawing/2014/main" id="{196931CC-F0F5-8E10-BD0E-9A1AC5B0A30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7187671" y="2303488"/>
            <a:ext cx="3421876" cy="1409006"/>
          </a:xfrm>
          <a:prstGeom prst="rect">
            <a:avLst/>
          </a:prstGeom>
        </p:spPr>
      </p:pic>
      <p:cxnSp>
        <p:nvCxnSpPr>
          <p:cNvPr id="28" name="Straight Connector 27">
            <a:extLst>
              <a:ext uri="{FF2B5EF4-FFF2-40B4-BE49-F238E27FC236}">
                <a16:creationId xmlns:a16="http://schemas.microsoft.com/office/drawing/2014/main" id="{074B519A-3357-1943-878B-4FE463E1C5CD}"/>
              </a:ext>
            </a:extLst>
          </p:cNvPr>
          <p:cNvCxnSpPr>
            <a:cxnSpLocks/>
          </p:cNvCxnSpPr>
          <p:nvPr userDrawn="1"/>
        </p:nvCxnSpPr>
        <p:spPr>
          <a:xfrm flipH="1">
            <a:off x="-110123" y="201699"/>
            <a:ext cx="3720821" cy="3720821"/>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87158717"/>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LS Pay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2" name="Graphic 1">
            <a:extLst>
              <a:ext uri="{FF2B5EF4-FFF2-40B4-BE49-F238E27FC236}">
                <a16:creationId xmlns:a16="http://schemas.microsoft.com/office/drawing/2014/main" id="{21BC42A6-481F-8C61-983E-24F81E1F4D4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3125720560"/>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LS Pay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3" name="Graphic 2">
            <a:extLst>
              <a:ext uri="{FF2B5EF4-FFF2-40B4-BE49-F238E27FC236}">
                <a16:creationId xmlns:a16="http://schemas.microsoft.com/office/drawing/2014/main" id="{E5FBF3C1-C896-38C5-A59B-B74ED1B990E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3771802599"/>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LS Pay 5">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B4FCBB3A-9B11-C5B1-06DA-0DA7BEDA9D3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89"/>
          </a:xfrm>
          <a:prstGeom prst="rect">
            <a:avLst/>
          </a:prstGeom>
        </p:spPr>
      </p:pic>
    </p:spTree>
    <p:extLst>
      <p:ext uri="{BB962C8B-B14F-4D97-AF65-F5344CB8AC3E}">
        <p14:creationId xmlns:p14="http://schemas.microsoft.com/office/powerpoint/2010/main" val="2212893200"/>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Logo slide/cover">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812F4C1-9107-094E-74BF-AB7B3A3E9931}"/>
              </a:ext>
            </a:extLst>
          </p:cNvPr>
          <p:cNvPicPr>
            <a:picLocks noChangeAspect="1"/>
          </p:cNvPicPr>
          <p:nvPr userDrawn="1"/>
        </p:nvPicPr>
        <p:blipFill>
          <a:blip r:embed="rId3">
            <a:extLst>
              <a:ext uri="{96DAC541-7B7A-43D3-8B79-37D633B846F1}">
                <asvg:svgBlip xmlns:asvg="http://schemas.microsoft.com/office/drawing/2016/SVG/main" r:embed="rId4"/>
              </a:ext>
            </a:extLst>
          </a:blip>
          <a:srcRect/>
          <a:stretch/>
        </p:blipFill>
        <p:spPr>
          <a:xfrm>
            <a:off x="4022221" y="2361448"/>
            <a:ext cx="4147558" cy="1707814"/>
          </a:xfrm>
          <a:prstGeom prst="rect">
            <a:avLst/>
          </a:prstGeom>
        </p:spPr>
      </p:pic>
    </p:spTree>
    <p:extLst>
      <p:ext uri="{BB962C8B-B14F-4D97-AF65-F5344CB8AC3E}">
        <p14:creationId xmlns:p14="http://schemas.microsoft.com/office/powerpoint/2010/main" val="313863027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1_Logo slide/cover">
    <p:bg>
      <p:bgPr>
        <a:solidFill>
          <a:schemeClr val="bg1"/>
        </a:solidFill>
        <a:effectLst/>
      </p:bgPr>
    </p:bg>
    <p:spTree>
      <p:nvGrpSpPr>
        <p:cNvPr id="1" name=""/>
        <p:cNvGrpSpPr/>
        <p:nvPr/>
      </p:nvGrpSpPr>
      <p:grpSpPr>
        <a:xfrm>
          <a:off x="0" y="0"/>
          <a:ext cx="0" cy="0"/>
          <a:chOff x="0" y="0"/>
          <a:chExt cx="0" cy="0"/>
        </a:xfrm>
      </p:grpSpPr>
      <p:pic>
        <p:nvPicPr>
          <p:cNvPr id="5" name="Picture 4" descr="Logo&#10;&#10;Description automatically generated with medium confidence">
            <a:extLst>
              <a:ext uri="{FF2B5EF4-FFF2-40B4-BE49-F238E27FC236}">
                <a16:creationId xmlns:a16="http://schemas.microsoft.com/office/drawing/2014/main" id="{564D6343-F15D-79EC-48D6-EEA24A17770C}"/>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1294712696"/>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preserve="1" userDrawn="1">
  <p:cSld name="2_Logo slide/cover">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64D6343-F15D-79EC-48D6-EEA24A17770C}"/>
              </a:ext>
            </a:extLst>
          </p:cNvPr>
          <p:cNvPicPr>
            <a:picLocks noChangeAspect="1"/>
          </p:cNvPicPr>
          <p:nvPr userDrawn="1"/>
        </p:nvPicPr>
        <p:blipFill>
          <a:blip r:embed="rId2"/>
          <a:srcRect/>
          <a:stretch/>
        </p:blipFill>
        <p:spPr>
          <a:xfrm>
            <a:off x="0" y="0"/>
            <a:ext cx="12192000" cy="6858000"/>
          </a:xfrm>
          <a:prstGeom prst="rect">
            <a:avLst/>
          </a:prstGeom>
        </p:spPr>
      </p:pic>
    </p:spTree>
    <p:extLst>
      <p:ext uri="{BB962C8B-B14F-4D97-AF65-F5344CB8AC3E}">
        <p14:creationId xmlns:p14="http://schemas.microsoft.com/office/powerpoint/2010/main" val="2297901932"/>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3_Logo slide/cover">
    <p:bg>
      <p:bgPr>
        <a:solidFill>
          <a:schemeClr val="bg1"/>
        </a:solidFill>
        <a:effectLst/>
      </p:bgPr>
    </p:bg>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64D6343-F15D-79EC-48D6-EEA24A17770C}"/>
              </a:ext>
            </a:extLst>
          </p:cNvPr>
          <p:cNvPicPr>
            <a:picLocks noChangeAspect="1"/>
          </p:cNvPicPr>
          <p:nvPr userDrawn="1"/>
        </p:nvPicPr>
        <p:blipFill>
          <a:blip r:embed="rId2"/>
          <a:srcRect/>
          <a:stretch/>
        </p:blipFill>
        <p:spPr>
          <a:xfrm>
            <a:off x="0" y="0"/>
            <a:ext cx="12192000" cy="6858000"/>
          </a:xfrm>
          <a:prstGeom prst="rect">
            <a:avLst/>
          </a:prstGeom>
        </p:spPr>
      </p:pic>
    </p:spTree>
    <p:extLst>
      <p:ext uri="{BB962C8B-B14F-4D97-AF65-F5344CB8AC3E}">
        <p14:creationId xmlns:p14="http://schemas.microsoft.com/office/powerpoint/2010/main" val="387153659"/>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preserve="1" userDrawn="1">
  <p:cSld name="Speaker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405321"/>
            <a:ext cx="4291605" cy="4328398"/>
          </a:xfrm>
          <a:prstGeom prst="rect">
            <a:avLst/>
          </a:prstGeom>
          <a:ln w="15875">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411998" y="5162399"/>
            <a:ext cx="6967370" cy="536559"/>
          </a:xfrm>
          <a:prstGeom prst="rect">
            <a:avLst/>
          </a:prstGeom>
        </p:spPr>
        <p:txBody>
          <a:bodyPr/>
          <a:lstStyle>
            <a:lvl1pPr marL="0" indent="0">
              <a:buNone/>
              <a:defRPr sz="32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411998" y="5698959"/>
            <a:ext cx="6967370" cy="376360"/>
          </a:xfrm>
          <a:prstGeom prst="rect">
            <a:avLst/>
          </a:prstGeom>
        </p:spPr>
        <p:txBody>
          <a:bodyPr/>
          <a:lstStyle>
            <a:lvl1pPr marL="0" indent="0">
              <a:buNone/>
              <a:defRPr sz="24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7" name="Text Placeholder 14">
            <a:extLst>
              <a:ext uri="{FF2B5EF4-FFF2-40B4-BE49-F238E27FC236}">
                <a16:creationId xmlns:a16="http://schemas.microsoft.com/office/drawing/2014/main" id="{B08A129B-8A0B-082D-128A-76A825E51776}"/>
              </a:ext>
            </a:extLst>
          </p:cNvPr>
          <p:cNvSpPr>
            <a:spLocks noGrp="1"/>
          </p:cNvSpPr>
          <p:nvPr>
            <p:ph type="body" sz="quarter" idx="13" hasCustomPrompt="1"/>
          </p:nvPr>
        </p:nvSpPr>
        <p:spPr>
          <a:xfrm>
            <a:off x="411998" y="6076319"/>
            <a:ext cx="6967370" cy="323894"/>
          </a:xfrm>
          <a:prstGeom prst="rect">
            <a:avLst/>
          </a:prstGeom>
        </p:spPr>
        <p:txBody>
          <a:bodyPr/>
          <a:lstStyle>
            <a:lvl1pPr marL="0" indent="0">
              <a:buNone/>
              <a:defRPr sz="18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249033" y="2479536"/>
            <a:ext cx="6397536"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Tree>
    <p:extLst>
      <p:ext uri="{BB962C8B-B14F-4D97-AF65-F5344CB8AC3E}">
        <p14:creationId xmlns:p14="http://schemas.microsoft.com/office/powerpoint/2010/main" val="1265712360"/>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preserve="1" userDrawn="1">
  <p:cSld name="2 speakers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7F29889-7A2C-8F94-CAE9-11B28023FC7D}"/>
              </a:ext>
            </a:extLst>
          </p:cNvPr>
          <p:cNvSpPr/>
          <p:nvPr userDrawn="1"/>
        </p:nvSpPr>
        <p:spPr>
          <a:xfrm rot="5400000">
            <a:off x="-361956" y="361957"/>
            <a:ext cx="1826351"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7" name="Rectangle 26">
            <a:extLst>
              <a:ext uri="{FF2B5EF4-FFF2-40B4-BE49-F238E27FC236}">
                <a16:creationId xmlns:a16="http://schemas.microsoft.com/office/drawing/2014/main" id="{10D6977E-AB56-017E-0E2F-1C370C495DEA}"/>
              </a:ext>
            </a:extLst>
          </p:cNvPr>
          <p:cNvSpPr/>
          <p:nvPr userDrawn="1"/>
        </p:nvSpPr>
        <p:spPr>
          <a:xfrm>
            <a:off x="0" y="3168597"/>
            <a:ext cx="3572142"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83266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621361" y="4972417"/>
            <a:ext cx="4118199" cy="407128"/>
          </a:xfrm>
          <a:prstGeom prst="rect">
            <a:avLst/>
          </a:prstGeom>
        </p:spPr>
        <p:txBody>
          <a:bodyPr/>
          <a:lstStyle>
            <a:lvl1pPr marL="0" indent="0" algn="r">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621361" y="5379545"/>
            <a:ext cx="4118199" cy="316100"/>
          </a:xfrm>
          <a:prstGeom prst="rect">
            <a:avLst/>
          </a:prstGeom>
        </p:spPr>
        <p:txBody>
          <a:bodyPr/>
          <a:lstStyle>
            <a:lvl1pPr marL="0" indent="0" algn="r">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085314" y="3008421"/>
            <a:ext cx="6724974"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2736647" y="275541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3" name="Text Placeholder 14">
            <a:extLst>
              <a:ext uri="{FF2B5EF4-FFF2-40B4-BE49-F238E27FC236}">
                <a16:creationId xmlns:a16="http://schemas.microsoft.com/office/drawing/2014/main" id="{2C52DE1B-8B33-CAB2-5BDF-105F3BFCE4A5}"/>
              </a:ext>
            </a:extLst>
          </p:cNvPr>
          <p:cNvSpPr>
            <a:spLocks noGrp="1"/>
          </p:cNvSpPr>
          <p:nvPr>
            <p:ph type="body" sz="quarter" idx="16" hasCustomPrompt="1"/>
          </p:nvPr>
        </p:nvSpPr>
        <p:spPr>
          <a:xfrm>
            <a:off x="621361" y="5695645"/>
            <a:ext cx="4118199" cy="316100"/>
          </a:xfrm>
          <a:prstGeom prst="rect">
            <a:avLst/>
          </a:prstGeom>
        </p:spPr>
        <p:txBody>
          <a:bodyPr/>
          <a:lstStyle>
            <a:lvl1pPr marL="0" indent="0" algn="r">
              <a:buNone/>
              <a:defRPr sz="14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2617788" y="1236822"/>
            <a:ext cx="4118199" cy="407128"/>
          </a:xfrm>
          <a:prstGeom prst="rect">
            <a:avLst/>
          </a:prstGeom>
        </p:spPr>
        <p:txBody>
          <a:bodyPr/>
          <a:lstStyle>
            <a:lvl1pPr marL="0" indent="0">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2617788" y="1643950"/>
            <a:ext cx="4118199" cy="316100"/>
          </a:xfrm>
          <a:prstGeom prst="rect">
            <a:avLst/>
          </a:prstGeom>
        </p:spPr>
        <p:txBody>
          <a:bodyPr/>
          <a:lstStyle>
            <a:lvl1pPr marL="0" indent="0">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2617788" y="1960050"/>
            <a:ext cx="4118199" cy="316100"/>
          </a:xfrm>
          <a:prstGeom prst="rect">
            <a:avLst/>
          </a:prstGeom>
        </p:spPr>
        <p:txBody>
          <a:bodyPr/>
          <a:lstStyle>
            <a:lvl1pPr marL="0" indent="0">
              <a:buNone/>
              <a:defRPr sz="1400" b="0">
                <a:solidFill>
                  <a:srgbClr val="29B4A9"/>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Tree>
    <p:extLst>
      <p:ext uri="{BB962C8B-B14F-4D97-AF65-F5344CB8AC3E}">
        <p14:creationId xmlns:p14="http://schemas.microsoft.com/office/powerpoint/2010/main" val="2870845876"/>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preserve="1" userDrawn="1">
  <p:cSld name="3 speakers slide">
    <p:spTree>
      <p:nvGrpSpPr>
        <p:cNvPr id="1" name=""/>
        <p:cNvGrpSpPr/>
        <p:nvPr/>
      </p:nvGrpSpPr>
      <p:grpSpPr>
        <a:xfrm>
          <a:off x="0" y="0"/>
          <a:ext cx="0" cy="0"/>
          <a:chOff x="0" y="0"/>
          <a:chExt cx="0" cy="0"/>
        </a:xfrm>
      </p:grpSpPr>
      <p:sp>
        <p:nvSpPr>
          <p:cNvPr id="35" name="Rectangle 34">
            <a:extLst>
              <a:ext uri="{FF2B5EF4-FFF2-40B4-BE49-F238E27FC236}">
                <a16:creationId xmlns:a16="http://schemas.microsoft.com/office/drawing/2014/main" id="{448E058F-DFF2-4523-1214-C4143033F556}"/>
              </a:ext>
            </a:extLst>
          </p:cNvPr>
          <p:cNvSpPr/>
          <p:nvPr userDrawn="1"/>
        </p:nvSpPr>
        <p:spPr>
          <a:xfrm rot="5400000">
            <a:off x="9994552" y="2420846"/>
            <a:ext cx="1398165" cy="2996728"/>
          </a:xfrm>
          <a:prstGeom prst="rect">
            <a:avLst/>
          </a:pr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8" name="Rectangle 27">
            <a:extLst>
              <a:ext uri="{FF2B5EF4-FFF2-40B4-BE49-F238E27FC236}">
                <a16:creationId xmlns:a16="http://schemas.microsoft.com/office/drawing/2014/main" id="{87F29889-7A2C-8F94-CAE9-11B28023FC7D}"/>
              </a:ext>
            </a:extLst>
          </p:cNvPr>
          <p:cNvSpPr/>
          <p:nvPr userDrawn="1"/>
        </p:nvSpPr>
        <p:spPr>
          <a:xfrm rot="5400000">
            <a:off x="783611" y="1492915"/>
            <a:ext cx="1398165" cy="2965393"/>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2018618" y="2466490"/>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139796" y="187974"/>
            <a:ext cx="1912408" cy="787460"/>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988464" y="1157139"/>
            <a:ext cx="10215072"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5139795"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7798516"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7798516"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7798516"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24" name="Picture Placeholder 4">
            <a:extLst>
              <a:ext uri="{FF2B5EF4-FFF2-40B4-BE49-F238E27FC236}">
                <a16:creationId xmlns:a16="http://schemas.microsoft.com/office/drawing/2014/main" id="{5A8BCD7E-DA6F-A5C8-8FD9-EC3FB730E013}"/>
              </a:ext>
            </a:extLst>
          </p:cNvPr>
          <p:cNvSpPr>
            <a:spLocks noGrp="1"/>
          </p:cNvSpPr>
          <p:nvPr>
            <p:ph type="pic" sz="quarter" idx="20"/>
          </p:nvPr>
        </p:nvSpPr>
        <p:spPr>
          <a:xfrm>
            <a:off x="8260972" y="2464597"/>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29" name="Text Placeholder 14">
            <a:extLst>
              <a:ext uri="{FF2B5EF4-FFF2-40B4-BE49-F238E27FC236}">
                <a16:creationId xmlns:a16="http://schemas.microsoft.com/office/drawing/2014/main" id="{05554ADB-A1BB-EA53-7906-7F8EE8EDD68D}"/>
              </a:ext>
            </a:extLst>
          </p:cNvPr>
          <p:cNvSpPr>
            <a:spLocks noGrp="1"/>
          </p:cNvSpPr>
          <p:nvPr>
            <p:ph type="body" sz="quarter" idx="21" hasCustomPrompt="1"/>
          </p:nvPr>
        </p:nvSpPr>
        <p:spPr>
          <a:xfrm>
            <a:off x="4679740"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0" name="Text Placeholder 14">
            <a:extLst>
              <a:ext uri="{FF2B5EF4-FFF2-40B4-BE49-F238E27FC236}">
                <a16:creationId xmlns:a16="http://schemas.microsoft.com/office/drawing/2014/main" id="{5D14A476-A3B5-445D-E682-F91E17B8FA93}"/>
              </a:ext>
            </a:extLst>
          </p:cNvPr>
          <p:cNvSpPr>
            <a:spLocks noGrp="1"/>
          </p:cNvSpPr>
          <p:nvPr>
            <p:ph type="body" sz="quarter" idx="22" hasCustomPrompt="1"/>
          </p:nvPr>
        </p:nvSpPr>
        <p:spPr>
          <a:xfrm>
            <a:off x="4679740"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1" name="Text Placeholder 14">
            <a:extLst>
              <a:ext uri="{FF2B5EF4-FFF2-40B4-BE49-F238E27FC236}">
                <a16:creationId xmlns:a16="http://schemas.microsoft.com/office/drawing/2014/main" id="{D45E67C5-13D8-3059-4CE7-FC711CAF8F3A}"/>
              </a:ext>
            </a:extLst>
          </p:cNvPr>
          <p:cNvSpPr>
            <a:spLocks noGrp="1"/>
          </p:cNvSpPr>
          <p:nvPr>
            <p:ph type="body" sz="quarter" idx="23" hasCustomPrompt="1"/>
          </p:nvPr>
        </p:nvSpPr>
        <p:spPr>
          <a:xfrm>
            <a:off x="4679740"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32" name="Text Placeholder 14">
            <a:extLst>
              <a:ext uri="{FF2B5EF4-FFF2-40B4-BE49-F238E27FC236}">
                <a16:creationId xmlns:a16="http://schemas.microsoft.com/office/drawing/2014/main" id="{8ABE284B-E079-CDAF-8277-72A9FF70E9CE}"/>
              </a:ext>
            </a:extLst>
          </p:cNvPr>
          <p:cNvSpPr>
            <a:spLocks noGrp="1"/>
          </p:cNvSpPr>
          <p:nvPr>
            <p:ph type="body" sz="quarter" idx="24" hasCustomPrompt="1"/>
          </p:nvPr>
        </p:nvSpPr>
        <p:spPr>
          <a:xfrm>
            <a:off x="1553222" y="4758267"/>
            <a:ext cx="2832464" cy="407128"/>
          </a:xfrm>
          <a:prstGeom prst="rect">
            <a:avLst/>
          </a:prstGeom>
        </p:spPr>
        <p:txBody>
          <a:bodyPr/>
          <a:lstStyle>
            <a:lvl1pPr marL="0" indent="0" algn="ctr">
              <a:buNone/>
              <a:defRPr sz="20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33" name="Text Placeholder 14">
            <a:extLst>
              <a:ext uri="{FF2B5EF4-FFF2-40B4-BE49-F238E27FC236}">
                <a16:creationId xmlns:a16="http://schemas.microsoft.com/office/drawing/2014/main" id="{43509816-BCD1-C310-A99A-936A3635752A}"/>
              </a:ext>
            </a:extLst>
          </p:cNvPr>
          <p:cNvSpPr>
            <a:spLocks noGrp="1"/>
          </p:cNvSpPr>
          <p:nvPr>
            <p:ph type="body" sz="quarter" idx="25" hasCustomPrompt="1"/>
          </p:nvPr>
        </p:nvSpPr>
        <p:spPr>
          <a:xfrm>
            <a:off x="1553222" y="5165395"/>
            <a:ext cx="2832464" cy="316100"/>
          </a:xfrm>
          <a:prstGeom prst="rect">
            <a:avLst/>
          </a:prstGeom>
        </p:spPr>
        <p:txBody>
          <a:bodyPr/>
          <a:lstStyle>
            <a:lvl1pPr marL="0" indent="0" algn="ctr">
              <a:buNone/>
              <a:defRPr sz="16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34" name="Text Placeholder 14">
            <a:extLst>
              <a:ext uri="{FF2B5EF4-FFF2-40B4-BE49-F238E27FC236}">
                <a16:creationId xmlns:a16="http://schemas.microsoft.com/office/drawing/2014/main" id="{8134047A-EF15-C520-19EA-E6527EDC1693}"/>
              </a:ext>
            </a:extLst>
          </p:cNvPr>
          <p:cNvSpPr>
            <a:spLocks noGrp="1"/>
          </p:cNvSpPr>
          <p:nvPr>
            <p:ph type="body" sz="quarter" idx="26" hasCustomPrompt="1"/>
          </p:nvPr>
        </p:nvSpPr>
        <p:spPr>
          <a:xfrm>
            <a:off x="1553222" y="5481495"/>
            <a:ext cx="2832464" cy="316100"/>
          </a:xfrm>
          <a:prstGeom prst="rect">
            <a:avLst/>
          </a:prstGeom>
        </p:spPr>
        <p:txBody>
          <a:bodyPr/>
          <a:lstStyle>
            <a:lvl1pPr marL="0" indent="0" algn="ctr">
              <a:buNone/>
              <a:defRPr sz="12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Tree>
    <p:extLst>
      <p:ext uri="{BB962C8B-B14F-4D97-AF65-F5344CB8AC3E}">
        <p14:creationId xmlns:p14="http://schemas.microsoft.com/office/powerpoint/2010/main" val="23459359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Chapter slide 3">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67A1442-0956-8C46-8669-1C486AAC27DD}"/>
              </a:ext>
            </a:extLst>
          </p:cNvPr>
          <p:cNvSpPr/>
          <p:nvPr userDrawn="1"/>
        </p:nvSpPr>
        <p:spPr>
          <a:xfrm rot="8100000">
            <a:off x="3886857" y="1399476"/>
            <a:ext cx="4418286" cy="4418286"/>
          </a:xfrm>
          <a:prstGeom prst="rect">
            <a:avLst/>
          </a:prstGeom>
          <a:gradFill>
            <a:gsLst>
              <a:gs pos="99000">
                <a:srgbClr val="361D5C">
                  <a:alpha val="0"/>
                </a:srgbClr>
              </a:gs>
              <a:gs pos="0">
                <a:srgbClr val="361D5C">
                  <a:alpha val="50000"/>
                </a:srgbClr>
              </a:gs>
              <a:gs pos="50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17" name="Rectangle 16">
            <a:extLst>
              <a:ext uri="{FF2B5EF4-FFF2-40B4-BE49-F238E27FC236}">
                <a16:creationId xmlns:a16="http://schemas.microsoft.com/office/drawing/2014/main" id="{732B65B3-96F2-F64C-91C0-8BEF156AFC47}"/>
              </a:ext>
            </a:extLst>
          </p:cNvPr>
          <p:cNvSpPr/>
          <p:nvPr userDrawn="1"/>
        </p:nvSpPr>
        <p:spPr>
          <a:xfrm rot="13500000">
            <a:off x="1410758" y="1094675"/>
            <a:ext cx="4418286" cy="4418286"/>
          </a:xfrm>
          <a:prstGeom prst="rect">
            <a:avLst/>
          </a:prstGeom>
          <a:gradFill>
            <a:gsLst>
              <a:gs pos="100000">
                <a:srgbClr val="361D5C">
                  <a:alpha val="0"/>
                </a:srgbClr>
              </a:gs>
              <a:gs pos="0">
                <a:srgbClr val="361D5C">
                  <a:alpha val="0"/>
                </a:srgbClr>
              </a:gs>
              <a:gs pos="50000">
                <a:srgbClr val="361D5C">
                  <a:alpha val="4987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2" name="Freeform 21">
            <a:extLst>
              <a:ext uri="{FF2B5EF4-FFF2-40B4-BE49-F238E27FC236}">
                <a16:creationId xmlns:a16="http://schemas.microsoft.com/office/drawing/2014/main" id="{8CF6FC87-6D3A-16B0-0EC5-B3A8870707A1}"/>
              </a:ext>
            </a:extLst>
          </p:cNvPr>
          <p:cNvSpPr/>
          <p:nvPr userDrawn="1"/>
        </p:nvSpPr>
        <p:spPr>
          <a:xfrm rot="5400000">
            <a:off x="1930863" y="-412993"/>
            <a:ext cx="2981370" cy="3799797"/>
          </a:xfrm>
          <a:custGeom>
            <a:avLst/>
            <a:gdLst>
              <a:gd name="connsiteX0" fmla="*/ 0 w 2981370"/>
              <a:gd name="connsiteY0" fmla="*/ 3799797 h 3799797"/>
              <a:gd name="connsiteX1" fmla="*/ 0 w 2981370"/>
              <a:gd name="connsiteY1" fmla="*/ 2162942 h 3799797"/>
              <a:gd name="connsiteX2" fmla="*/ 2162942 w 2981370"/>
              <a:gd name="connsiteY2" fmla="*/ 0 h 3799797"/>
              <a:gd name="connsiteX3" fmla="*/ 2981370 w 2981370"/>
              <a:gd name="connsiteY3" fmla="*/ 818428 h 3799797"/>
            </a:gdLst>
            <a:ahLst/>
            <a:cxnLst>
              <a:cxn ang="0">
                <a:pos x="connsiteX0" y="connsiteY0"/>
              </a:cxn>
              <a:cxn ang="0">
                <a:pos x="connsiteX1" y="connsiteY1"/>
              </a:cxn>
              <a:cxn ang="0">
                <a:pos x="connsiteX2" y="connsiteY2"/>
              </a:cxn>
              <a:cxn ang="0">
                <a:pos x="connsiteX3" y="connsiteY3"/>
              </a:cxn>
            </a:cxnLst>
            <a:rect l="l" t="t" r="r" b="b"/>
            <a:pathLst>
              <a:path w="2981370" h="3799797">
                <a:moveTo>
                  <a:pt x="0" y="3799797"/>
                </a:moveTo>
                <a:lnTo>
                  <a:pt x="0" y="2162942"/>
                </a:lnTo>
                <a:lnTo>
                  <a:pt x="2162942" y="0"/>
                </a:lnTo>
                <a:lnTo>
                  <a:pt x="2981370" y="818428"/>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3" name="Freeform 22">
            <a:extLst>
              <a:ext uri="{FF2B5EF4-FFF2-40B4-BE49-F238E27FC236}">
                <a16:creationId xmlns:a16="http://schemas.microsoft.com/office/drawing/2014/main" id="{D09284C5-3949-7600-4D9E-3B5204E3BCC1}"/>
              </a:ext>
            </a:extLst>
          </p:cNvPr>
          <p:cNvSpPr/>
          <p:nvPr userDrawn="1"/>
        </p:nvSpPr>
        <p:spPr>
          <a:xfrm>
            <a:off x="6596190" y="3479262"/>
            <a:ext cx="5062805" cy="3378738"/>
          </a:xfrm>
          <a:custGeom>
            <a:avLst/>
            <a:gdLst>
              <a:gd name="connsiteX0" fmla="*/ 3378738 w 5062805"/>
              <a:gd name="connsiteY0" fmla="*/ 0 h 3378738"/>
              <a:gd name="connsiteX1" fmla="*/ 5062805 w 5062805"/>
              <a:gd name="connsiteY1" fmla="*/ 1684068 h 3378738"/>
              <a:gd name="connsiteX2" fmla="*/ 3368135 w 5062805"/>
              <a:gd name="connsiteY2" fmla="*/ 3378738 h 3378738"/>
              <a:gd name="connsiteX3" fmla="*/ 0 w 5062805"/>
              <a:gd name="connsiteY3" fmla="*/ 3378738 h 3378738"/>
            </a:gdLst>
            <a:ahLst/>
            <a:cxnLst>
              <a:cxn ang="0">
                <a:pos x="connsiteX0" y="connsiteY0"/>
              </a:cxn>
              <a:cxn ang="0">
                <a:pos x="connsiteX1" y="connsiteY1"/>
              </a:cxn>
              <a:cxn ang="0">
                <a:pos x="connsiteX2" y="connsiteY2"/>
              </a:cxn>
              <a:cxn ang="0">
                <a:pos x="connsiteX3" y="connsiteY3"/>
              </a:cxn>
            </a:cxnLst>
            <a:rect l="l" t="t" r="r" b="b"/>
            <a:pathLst>
              <a:path w="5062805" h="3378738">
                <a:moveTo>
                  <a:pt x="3378738" y="0"/>
                </a:moveTo>
                <a:lnTo>
                  <a:pt x="5062805" y="1684068"/>
                </a:lnTo>
                <a:lnTo>
                  <a:pt x="3368135" y="3378738"/>
                </a:lnTo>
                <a:lnTo>
                  <a:pt x="0" y="3378738"/>
                </a:lnTo>
                <a:close/>
              </a:path>
            </a:pathLst>
          </a:cu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sp>
        <p:nvSpPr>
          <p:cNvPr id="18" name="Rectangle 17">
            <a:extLst>
              <a:ext uri="{FF2B5EF4-FFF2-40B4-BE49-F238E27FC236}">
                <a16:creationId xmlns:a16="http://schemas.microsoft.com/office/drawing/2014/main" id="{9EF3E88F-190A-2B4A-9C4B-83B6B74851BB}"/>
              </a:ext>
            </a:extLst>
          </p:cNvPr>
          <p:cNvSpPr/>
          <p:nvPr userDrawn="1"/>
        </p:nvSpPr>
        <p:spPr>
          <a:xfrm rot="13500000">
            <a:off x="6362956" y="1094675"/>
            <a:ext cx="4418286" cy="4418286"/>
          </a:xfrm>
          <a:prstGeom prst="rect">
            <a:avLst/>
          </a:prstGeom>
          <a:gradFill>
            <a:gsLst>
              <a:gs pos="99000">
                <a:srgbClr val="361D5C">
                  <a:alpha val="0"/>
                </a:srgbClr>
              </a:gs>
              <a:gs pos="0">
                <a:srgbClr val="361D5C">
                  <a:alpha val="0"/>
                </a:srgbClr>
              </a:gs>
              <a:gs pos="49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5620296" y="694722"/>
            <a:ext cx="5916694" cy="5916694"/>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813715" y="5367517"/>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3616325" y="179619"/>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6096000" y="2044995"/>
            <a:ext cx="614299" cy="614299"/>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8572595" y="177511"/>
            <a:ext cx="1669323" cy="1669323"/>
          </a:xfrm>
          <a:prstGeom prst="line">
            <a:avLst/>
          </a:prstGeom>
          <a:ln>
            <a:gradFill>
              <a:gsLst>
                <a:gs pos="100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Picture Placeholder 3">
            <a:extLst>
              <a:ext uri="{FF2B5EF4-FFF2-40B4-BE49-F238E27FC236}">
                <a16:creationId xmlns:a16="http://schemas.microsoft.com/office/drawing/2014/main" id="{8D380F66-B4D5-184D-94DB-90D0CF1B87FE}"/>
              </a:ext>
            </a:extLst>
          </p:cNvPr>
          <p:cNvSpPr>
            <a:spLocks noGrp="1"/>
          </p:cNvSpPr>
          <p:nvPr>
            <p:ph type="pic" sz="quarter" idx="12" hasCustomPrompt="1"/>
          </p:nvPr>
        </p:nvSpPr>
        <p:spPr>
          <a:xfrm>
            <a:off x="1385078" y="694722"/>
            <a:ext cx="4462492" cy="4462492"/>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pic>
        <p:nvPicPr>
          <p:cNvPr id="15" name="Graphic 14">
            <a:extLst>
              <a:ext uri="{FF2B5EF4-FFF2-40B4-BE49-F238E27FC236}">
                <a16:creationId xmlns:a16="http://schemas.microsoft.com/office/drawing/2014/main" id="{BD90AA33-3B20-3886-AA59-59B13EC8BB8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4064534743"/>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preserve="1" userDrawn="1">
  <p:cSld name="Table of content/overview">
    <p:spTree>
      <p:nvGrpSpPr>
        <p:cNvPr id="1" name=""/>
        <p:cNvGrpSpPr/>
        <p:nvPr/>
      </p:nvGrpSpPr>
      <p:grpSpPr>
        <a:xfrm>
          <a:off x="0" y="0"/>
          <a:ext cx="0" cy="0"/>
          <a:chOff x="0" y="0"/>
          <a:chExt cx="0" cy="0"/>
        </a:xfrm>
      </p:grpSpPr>
      <p:sp>
        <p:nvSpPr>
          <p:cNvPr id="3" name="Title Placeholder 12">
            <a:extLst>
              <a:ext uri="{FF2B5EF4-FFF2-40B4-BE49-F238E27FC236}">
                <a16:creationId xmlns:a16="http://schemas.microsoft.com/office/drawing/2014/main" id="{C297E935-941E-9C2F-563D-E91D013A6EF8}"/>
              </a:ext>
            </a:extLst>
          </p:cNvPr>
          <p:cNvSpPr>
            <a:spLocks noGrp="1"/>
          </p:cNvSpPr>
          <p:nvPr>
            <p:ph type="title" hasCustomPrompt="1"/>
          </p:nvPr>
        </p:nvSpPr>
        <p:spPr>
          <a:xfrm>
            <a:off x="340291" y="488601"/>
            <a:ext cx="9444644"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title</a:t>
            </a:r>
            <a:endParaRPr lang="en-IS" dirty="0"/>
          </a:p>
        </p:txBody>
      </p:sp>
      <p:sp>
        <p:nvSpPr>
          <p:cNvPr id="6" name="Text Placeholder 5">
            <a:extLst>
              <a:ext uri="{FF2B5EF4-FFF2-40B4-BE49-F238E27FC236}">
                <a16:creationId xmlns:a16="http://schemas.microsoft.com/office/drawing/2014/main" id="{09C23583-BBD0-A2D8-FBC2-A8930216CCEC}"/>
              </a:ext>
            </a:extLst>
          </p:cNvPr>
          <p:cNvSpPr>
            <a:spLocks noGrp="1"/>
          </p:cNvSpPr>
          <p:nvPr>
            <p:ph type="body" sz="quarter" idx="10"/>
          </p:nvPr>
        </p:nvSpPr>
        <p:spPr>
          <a:xfrm>
            <a:off x="340291" y="1419225"/>
            <a:ext cx="7667118" cy="467360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7" name="Freeform 6">
            <a:extLst>
              <a:ext uri="{FF2B5EF4-FFF2-40B4-BE49-F238E27FC236}">
                <a16:creationId xmlns:a16="http://schemas.microsoft.com/office/drawing/2014/main" id="{3693C68B-963A-4A71-9ABC-F3D44ED76C6A}"/>
              </a:ext>
            </a:extLst>
          </p:cNvPr>
          <p:cNvSpPr/>
          <p:nvPr userDrawn="1"/>
        </p:nvSpPr>
        <p:spPr>
          <a:xfrm flipH="1">
            <a:off x="7798859" y="2469734"/>
            <a:ext cx="4393140" cy="4393139"/>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pic>
        <p:nvPicPr>
          <p:cNvPr id="8" name="Graphic 7">
            <a:extLst>
              <a:ext uri="{FF2B5EF4-FFF2-40B4-BE49-F238E27FC236}">
                <a16:creationId xmlns:a16="http://schemas.microsoft.com/office/drawing/2014/main" id="{473C5EEF-A015-C555-A3A3-969AB1ADE47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cxnSp>
        <p:nvCxnSpPr>
          <p:cNvPr id="11" name="Straight Connector 10">
            <a:extLst>
              <a:ext uri="{FF2B5EF4-FFF2-40B4-BE49-F238E27FC236}">
                <a16:creationId xmlns:a16="http://schemas.microsoft.com/office/drawing/2014/main" id="{A7111868-D038-7F36-D312-2D4C785095ED}"/>
              </a:ext>
            </a:extLst>
          </p:cNvPr>
          <p:cNvCxnSpPr>
            <a:cxnSpLocks/>
          </p:cNvCxnSpPr>
          <p:nvPr userDrawn="1"/>
        </p:nvCxnSpPr>
        <p:spPr>
          <a:xfrm flipH="1">
            <a:off x="7609474" y="3495230"/>
            <a:ext cx="3362771" cy="3362770"/>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5E5D5313-2DAA-3F9F-09F9-5CA20372B46E}"/>
              </a:ext>
            </a:extLst>
          </p:cNvPr>
          <p:cNvCxnSpPr>
            <a:cxnSpLocks/>
          </p:cNvCxnSpPr>
          <p:nvPr userDrawn="1"/>
        </p:nvCxnSpPr>
        <p:spPr>
          <a:xfrm flipH="1">
            <a:off x="11391544" y="5204389"/>
            <a:ext cx="785657" cy="785657"/>
          </a:xfrm>
          <a:prstGeom prst="line">
            <a:avLst/>
          </a:prstGeom>
          <a:ln w="9525">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4326357"/>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279659331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Title/Chapter slide 2">
    <p:spTree>
      <p:nvGrpSpPr>
        <p:cNvPr id="1" name=""/>
        <p:cNvGrpSpPr/>
        <p:nvPr/>
      </p:nvGrpSpPr>
      <p:grpSpPr>
        <a:xfrm>
          <a:off x="0" y="0"/>
          <a:ext cx="0" cy="0"/>
          <a:chOff x="0" y="0"/>
          <a:chExt cx="0" cy="0"/>
        </a:xfrm>
      </p:grpSpPr>
      <p:sp>
        <p:nvSpPr>
          <p:cNvPr id="27" name="Rectangle 26">
            <a:extLst>
              <a:ext uri="{FF2B5EF4-FFF2-40B4-BE49-F238E27FC236}">
                <a16:creationId xmlns:a16="http://schemas.microsoft.com/office/drawing/2014/main" id="{5E2FD613-0ADB-094F-9CD2-554E6C78DC68}"/>
              </a:ext>
            </a:extLst>
          </p:cNvPr>
          <p:cNvSpPr/>
          <p:nvPr userDrawn="1"/>
        </p:nvSpPr>
        <p:spPr>
          <a:xfrm rot="8100000">
            <a:off x="2800105" y="1415806"/>
            <a:ext cx="4418286" cy="4418286"/>
          </a:xfrm>
          <a:prstGeom prst="rect">
            <a:avLst/>
          </a:prstGeom>
          <a:gradFill>
            <a:gsLst>
              <a:gs pos="100000">
                <a:srgbClr val="361D5C">
                  <a:alpha val="0"/>
                </a:srgbClr>
              </a:gs>
              <a:gs pos="0">
                <a:srgbClr val="361D5C">
                  <a:alpha val="0"/>
                </a:srgbClr>
              </a:gs>
              <a:gs pos="50000">
                <a:srgbClr val="361D5C">
                  <a:alpha val="4960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3" name="Rectangle 22">
            <a:extLst>
              <a:ext uri="{FF2B5EF4-FFF2-40B4-BE49-F238E27FC236}">
                <a16:creationId xmlns:a16="http://schemas.microsoft.com/office/drawing/2014/main" id="{E9687BCB-1984-9B41-98BA-0B729407F26B}"/>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49000">
                <a:srgbClr val="361D5C">
                  <a:alpha val="5013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0" name="Freeform 29">
            <a:extLst>
              <a:ext uri="{FF2B5EF4-FFF2-40B4-BE49-F238E27FC236}">
                <a16:creationId xmlns:a16="http://schemas.microsoft.com/office/drawing/2014/main" id="{FAB0322F-4592-16FF-E490-7890B20626E6}"/>
              </a:ext>
            </a:extLst>
          </p:cNvPr>
          <p:cNvSpPr/>
          <p:nvPr userDrawn="1"/>
        </p:nvSpPr>
        <p:spPr>
          <a:xfrm>
            <a:off x="-5914"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2" name="Rectangle 21">
            <a:extLst>
              <a:ext uri="{FF2B5EF4-FFF2-40B4-BE49-F238E27FC236}">
                <a16:creationId xmlns:a16="http://schemas.microsoft.com/office/drawing/2014/main" id="{87566114-CC2C-8545-955D-F090D7E9F93D}"/>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49796"/>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4" name="Rectangle 23">
            <a:extLst>
              <a:ext uri="{FF2B5EF4-FFF2-40B4-BE49-F238E27FC236}">
                <a16:creationId xmlns:a16="http://schemas.microsoft.com/office/drawing/2014/main" id="{5BF7237B-B27F-0248-B221-E849A67812A1}"/>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682"/>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651481" y="711051"/>
            <a:ext cx="5916694" cy="5916694"/>
          </a:xfrm>
          <a:prstGeom prst="diamond">
            <a:avLst/>
          </a:prstGeom>
          <a:ln>
            <a:gradFill>
              <a:gsLst>
                <a:gs pos="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6096000" y="4720343"/>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6672875" y="1073461"/>
            <a:ext cx="515408" cy="515408"/>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7182754" y="317350"/>
            <a:ext cx="1266294" cy="1266294"/>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8C6DC063-E0B5-5C4C-A6BB-44D3156187FC}"/>
              </a:ext>
            </a:extLst>
          </p:cNvPr>
          <p:cNvCxnSpPr>
            <a:cxnSpLocks/>
          </p:cNvCxnSpPr>
          <p:nvPr userDrawn="1"/>
        </p:nvCxnSpPr>
        <p:spPr>
          <a:xfrm flipV="1">
            <a:off x="11026775" y="3322111"/>
            <a:ext cx="674445" cy="67444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10031896" y="1652788"/>
            <a:ext cx="1669323" cy="1669323"/>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17" name="Graphic 16">
            <a:extLst>
              <a:ext uri="{FF2B5EF4-FFF2-40B4-BE49-F238E27FC236}">
                <a16:creationId xmlns:a16="http://schemas.microsoft.com/office/drawing/2014/main" id="{196931CC-F0F5-8E10-BD0E-9A1AC5B0A309}"/>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7187671" y="2303488"/>
            <a:ext cx="3421876" cy="1409006"/>
          </a:xfrm>
          <a:prstGeom prst="rect">
            <a:avLst/>
          </a:prstGeom>
        </p:spPr>
      </p:pic>
      <p:cxnSp>
        <p:nvCxnSpPr>
          <p:cNvPr id="28" name="Straight Connector 27">
            <a:extLst>
              <a:ext uri="{FF2B5EF4-FFF2-40B4-BE49-F238E27FC236}">
                <a16:creationId xmlns:a16="http://schemas.microsoft.com/office/drawing/2014/main" id="{074B519A-3357-1943-878B-4FE463E1C5CD}"/>
              </a:ext>
            </a:extLst>
          </p:cNvPr>
          <p:cNvCxnSpPr>
            <a:cxnSpLocks/>
          </p:cNvCxnSpPr>
          <p:nvPr userDrawn="1"/>
        </p:nvCxnSpPr>
        <p:spPr>
          <a:xfrm flipH="1">
            <a:off x="-110123" y="201699"/>
            <a:ext cx="3720821" cy="3720821"/>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63317428"/>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preserve="1" userDrawn="1">
  <p:cSld name="Title/Chapter slide 3">
    <p:spTree>
      <p:nvGrpSpPr>
        <p:cNvPr id="1" name=""/>
        <p:cNvGrpSpPr/>
        <p:nvPr/>
      </p:nvGrpSpPr>
      <p:grpSpPr>
        <a:xfrm>
          <a:off x="0" y="0"/>
          <a:ext cx="0" cy="0"/>
          <a:chOff x="0" y="0"/>
          <a:chExt cx="0" cy="0"/>
        </a:xfrm>
      </p:grpSpPr>
      <p:sp>
        <p:nvSpPr>
          <p:cNvPr id="16" name="Rectangle 15">
            <a:extLst>
              <a:ext uri="{FF2B5EF4-FFF2-40B4-BE49-F238E27FC236}">
                <a16:creationId xmlns:a16="http://schemas.microsoft.com/office/drawing/2014/main" id="{B67A1442-0956-8C46-8669-1C486AAC27DD}"/>
              </a:ext>
            </a:extLst>
          </p:cNvPr>
          <p:cNvSpPr/>
          <p:nvPr userDrawn="1"/>
        </p:nvSpPr>
        <p:spPr>
          <a:xfrm rot="8100000">
            <a:off x="3886857" y="1399476"/>
            <a:ext cx="4418286" cy="4418286"/>
          </a:xfrm>
          <a:prstGeom prst="rect">
            <a:avLst/>
          </a:prstGeom>
          <a:gradFill>
            <a:gsLst>
              <a:gs pos="99000">
                <a:srgbClr val="361D5C">
                  <a:alpha val="0"/>
                </a:srgbClr>
              </a:gs>
              <a:gs pos="0">
                <a:srgbClr val="361D5C">
                  <a:alpha val="50000"/>
                </a:srgbClr>
              </a:gs>
              <a:gs pos="50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17" name="Rectangle 16">
            <a:extLst>
              <a:ext uri="{FF2B5EF4-FFF2-40B4-BE49-F238E27FC236}">
                <a16:creationId xmlns:a16="http://schemas.microsoft.com/office/drawing/2014/main" id="{732B65B3-96F2-F64C-91C0-8BEF156AFC47}"/>
              </a:ext>
            </a:extLst>
          </p:cNvPr>
          <p:cNvSpPr/>
          <p:nvPr userDrawn="1"/>
        </p:nvSpPr>
        <p:spPr>
          <a:xfrm rot="13500000">
            <a:off x="1410758" y="1094675"/>
            <a:ext cx="4418286" cy="4418286"/>
          </a:xfrm>
          <a:prstGeom prst="rect">
            <a:avLst/>
          </a:prstGeom>
          <a:gradFill>
            <a:gsLst>
              <a:gs pos="100000">
                <a:srgbClr val="361D5C">
                  <a:alpha val="0"/>
                </a:srgbClr>
              </a:gs>
              <a:gs pos="0">
                <a:srgbClr val="361D5C">
                  <a:alpha val="0"/>
                </a:srgbClr>
              </a:gs>
              <a:gs pos="50000">
                <a:srgbClr val="361D5C">
                  <a:alpha val="4987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2" name="Freeform 21">
            <a:extLst>
              <a:ext uri="{FF2B5EF4-FFF2-40B4-BE49-F238E27FC236}">
                <a16:creationId xmlns:a16="http://schemas.microsoft.com/office/drawing/2014/main" id="{8CF6FC87-6D3A-16B0-0EC5-B3A8870707A1}"/>
              </a:ext>
            </a:extLst>
          </p:cNvPr>
          <p:cNvSpPr/>
          <p:nvPr userDrawn="1"/>
        </p:nvSpPr>
        <p:spPr>
          <a:xfrm rot="5400000">
            <a:off x="1930863" y="-412993"/>
            <a:ext cx="2981370" cy="3799797"/>
          </a:xfrm>
          <a:custGeom>
            <a:avLst/>
            <a:gdLst>
              <a:gd name="connsiteX0" fmla="*/ 0 w 2981370"/>
              <a:gd name="connsiteY0" fmla="*/ 3799797 h 3799797"/>
              <a:gd name="connsiteX1" fmla="*/ 0 w 2981370"/>
              <a:gd name="connsiteY1" fmla="*/ 2162942 h 3799797"/>
              <a:gd name="connsiteX2" fmla="*/ 2162942 w 2981370"/>
              <a:gd name="connsiteY2" fmla="*/ 0 h 3799797"/>
              <a:gd name="connsiteX3" fmla="*/ 2981370 w 2981370"/>
              <a:gd name="connsiteY3" fmla="*/ 818428 h 3799797"/>
            </a:gdLst>
            <a:ahLst/>
            <a:cxnLst>
              <a:cxn ang="0">
                <a:pos x="connsiteX0" y="connsiteY0"/>
              </a:cxn>
              <a:cxn ang="0">
                <a:pos x="connsiteX1" y="connsiteY1"/>
              </a:cxn>
              <a:cxn ang="0">
                <a:pos x="connsiteX2" y="connsiteY2"/>
              </a:cxn>
              <a:cxn ang="0">
                <a:pos x="connsiteX3" y="connsiteY3"/>
              </a:cxn>
            </a:cxnLst>
            <a:rect l="l" t="t" r="r" b="b"/>
            <a:pathLst>
              <a:path w="2981370" h="3799797">
                <a:moveTo>
                  <a:pt x="0" y="3799797"/>
                </a:moveTo>
                <a:lnTo>
                  <a:pt x="0" y="2162942"/>
                </a:lnTo>
                <a:lnTo>
                  <a:pt x="2162942" y="0"/>
                </a:lnTo>
                <a:lnTo>
                  <a:pt x="2981370" y="818428"/>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3" name="Freeform 22">
            <a:extLst>
              <a:ext uri="{FF2B5EF4-FFF2-40B4-BE49-F238E27FC236}">
                <a16:creationId xmlns:a16="http://schemas.microsoft.com/office/drawing/2014/main" id="{D09284C5-3949-7600-4D9E-3B5204E3BCC1}"/>
              </a:ext>
            </a:extLst>
          </p:cNvPr>
          <p:cNvSpPr/>
          <p:nvPr userDrawn="1"/>
        </p:nvSpPr>
        <p:spPr>
          <a:xfrm>
            <a:off x="6596190" y="3479262"/>
            <a:ext cx="5062805" cy="3378738"/>
          </a:xfrm>
          <a:custGeom>
            <a:avLst/>
            <a:gdLst>
              <a:gd name="connsiteX0" fmla="*/ 3378738 w 5062805"/>
              <a:gd name="connsiteY0" fmla="*/ 0 h 3378738"/>
              <a:gd name="connsiteX1" fmla="*/ 5062805 w 5062805"/>
              <a:gd name="connsiteY1" fmla="*/ 1684068 h 3378738"/>
              <a:gd name="connsiteX2" fmla="*/ 3368135 w 5062805"/>
              <a:gd name="connsiteY2" fmla="*/ 3378738 h 3378738"/>
              <a:gd name="connsiteX3" fmla="*/ 0 w 5062805"/>
              <a:gd name="connsiteY3" fmla="*/ 3378738 h 3378738"/>
            </a:gdLst>
            <a:ahLst/>
            <a:cxnLst>
              <a:cxn ang="0">
                <a:pos x="connsiteX0" y="connsiteY0"/>
              </a:cxn>
              <a:cxn ang="0">
                <a:pos x="connsiteX1" y="connsiteY1"/>
              </a:cxn>
              <a:cxn ang="0">
                <a:pos x="connsiteX2" y="connsiteY2"/>
              </a:cxn>
              <a:cxn ang="0">
                <a:pos x="connsiteX3" y="connsiteY3"/>
              </a:cxn>
            </a:cxnLst>
            <a:rect l="l" t="t" r="r" b="b"/>
            <a:pathLst>
              <a:path w="5062805" h="3378738">
                <a:moveTo>
                  <a:pt x="3378738" y="0"/>
                </a:moveTo>
                <a:lnTo>
                  <a:pt x="5062805" y="1684068"/>
                </a:lnTo>
                <a:lnTo>
                  <a:pt x="3368135" y="3378738"/>
                </a:lnTo>
                <a:lnTo>
                  <a:pt x="0" y="3378738"/>
                </a:lnTo>
                <a:close/>
              </a:path>
            </a:pathLst>
          </a:custGeom>
          <a:solidFill>
            <a:srgbClr val="943267"/>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dirty="0"/>
          </a:p>
        </p:txBody>
      </p:sp>
      <p:sp>
        <p:nvSpPr>
          <p:cNvPr id="18" name="Rectangle 17">
            <a:extLst>
              <a:ext uri="{FF2B5EF4-FFF2-40B4-BE49-F238E27FC236}">
                <a16:creationId xmlns:a16="http://schemas.microsoft.com/office/drawing/2014/main" id="{9EF3E88F-190A-2B4A-9C4B-83B6B74851BB}"/>
              </a:ext>
            </a:extLst>
          </p:cNvPr>
          <p:cNvSpPr/>
          <p:nvPr userDrawn="1"/>
        </p:nvSpPr>
        <p:spPr>
          <a:xfrm rot="13500000">
            <a:off x="6362956" y="1094675"/>
            <a:ext cx="4418286" cy="4418286"/>
          </a:xfrm>
          <a:prstGeom prst="rect">
            <a:avLst/>
          </a:prstGeom>
          <a:gradFill>
            <a:gsLst>
              <a:gs pos="99000">
                <a:srgbClr val="361D5C">
                  <a:alpha val="0"/>
                </a:srgbClr>
              </a:gs>
              <a:gs pos="0">
                <a:srgbClr val="361D5C">
                  <a:alpha val="0"/>
                </a:srgbClr>
              </a:gs>
              <a:gs pos="49000">
                <a:srgbClr val="361D5C">
                  <a:alpha val="50000"/>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4" name="Picture Placeholder 3">
            <a:extLst>
              <a:ext uri="{FF2B5EF4-FFF2-40B4-BE49-F238E27FC236}">
                <a16:creationId xmlns:a16="http://schemas.microsoft.com/office/drawing/2014/main" id="{86AC0B01-776C-864C-ABD8-1970F34FFF18}"/>
              </a:ext>
            </a:extLst>
          </p:cNvPr>
          <p:cNvSpPr>
            <a:spLocks noGrp="1"/>
          </p:cNvSpPr>
          <p:nvPr>
            <p:ph type="pic" sz="quarter" idx="11" hasCustomPrompt="1"/>
          </p:nvPr>
        </p:nvSpPr>
        <p:spPr>
          <a:xfrm>
            <a:off x="5620296" y="694722"/>
            <a:ext cx="5916694" cy="5916694"/>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813715" y="5367517"/>
            <a:ext cx="5605219" cy="1185620"/>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12" name="Straight Connector 11">
            <a:extLst>
              <a:ext uri="{FF2B5EF4-FFF2-40B4-BE49-F238E27FC236}">
                <a16:creationId xmlns:a16="http://schemas.microsoft.com/office/drawing/2014/main" id="{64DD9236-912C-344B-9E5C-FA71BC0D7733}"/>
              </a:ext>
            </a:extLst>
          </p:cNvPr>
          <p:cNvCxnSpPr>
            <a:cxnSpLocks/>
          </p:cNvCxnSpPr>
          <p:nvPr userDrawn="1"/>
        </p:nvCxnSpPr>
        <p:spPr>
          <a:xfrm>
            <a:off x="3616325" y="179619"/>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3EDE2553-0A96-BE4B-BB2B-76B1728C21C7}"/>
              </a:ext>
            </a:extLst>
          </p:cNvPr>
          <p:cNvCxnSpPr>
            <a:cxnSpLocks/>
          </p:cNvCxnSpPr>
          <p:nvPr userDrawn="1"/>
        </p:nvCxnSpPr>
        <p:spPr>
          <a:xfrm flipH="1">
            <a:off x="6096000" y="2044995"/>
            <a:ext cx="614299" cy="614299"/>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4CE8CBB6-B3C4-D14C-8D91-B662FC73557E}"/>
              </a:ext>
            </a:extLst>
          </p:cNvPr>
          <p:cNvCxnSpPr>
            <a:cxnSpLocks/>
          </p:cNvCxnSpPr>
          <p:nvPr userDrawn="1"/>
        </p:nvCxnSpPr>
        <p:spPr>
          <a:xfrm>
            <a:off x="8572595" y="177511"/>
            <a:ext cx="1669323" cy="1669323"/>
          </a:xfrm>
          <a:prstGeom prst="line">
            <a:avLst/>
          </a:prstGeom>
          <a:ln>
            <a:gradFill>
              <a:gsLst>
                <a:gs pos="100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Picture Placeholder 3">
            <a:extLst>
              <a:ext uri="{FF2B5EF4-FFF2-40B4-BE49-F238E27FC236}">
                <a16:creationId xmlns:a16="http://schemas.microsoft.com/office/drawing/2014/main" id="{8D380F66-B4D5-184D-94DB-90D0CF1B87FE}"/>
              </a:ext>
            </a:extLst>
          </p:cNvPr>
          <p:cNvSpPr>
            <a:spLocks noGrp="1"/>
          </p:cNvSpPr>
          <p:nvPr>
            <p:ph type="pic" sz="quarter" idx="12" hasCustomPrompt="1"/>
          </p:nvPr>
        </p:nvSpPr>
        <p:spPr>
          <a:xfrm>
            <a:off x="1385078" y="694722"/>
            <a:ext cx="4462492" cy="4462492"/>
          </a:xfrm>
          <a:prstGeom prst="diamond">
            <a:avLst/>
          </a:prstGeom>
          <a:ln>
            <a:gradFill>
              <a:gsLst>
                <a:gs pos="1000">
                  <a:srgbClr val="F6C370"/>
                </a:gs>
                <a:gs pos="100000">
                  <a:srgbClr val="F6C370">
                    <a:alpha val="0"/>
                  </a:srgbClr>
                </a:gs>
              </a:gsLst>
              <a:lin ang="5400000" scaled="1"/>
            </a:gradFill>
          </a:ln>
          <a:effectLst>
            <a:outerShdw blurRad="152400" dist="101600" dir="5400000" algn="ctr" rotWithShape="0">
              <a:srgbClr val="000000">
                <a:alpha val="34687"/>
              </a:srgbClr>
            </a:outerShdw>
          </a:effectLst>
        </p:spPr>
        <p:txBody>
          <a:bodyPr/>
          <a:lstStyle>
            <a:lvl1pPr algn="ctr">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pic>
        <p:nvPicPr>
          <p:cNvPr id="15" name="Graphic 14">
            <a:extLst>
              <a:ext uri="{FF2B5EF4-FFF2-40B4-BE49-F238E27FC236}">
                <a16:creationId xmlns:a16="http://schemas.microsoft.com/office/drawing/2014/main" id="{BD90AA33-3B20-3886-AA59-59B13EC8BB8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168148649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685906531"/>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45492184"/>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3567571762"/>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1012F36-8998-C1AE-8F2F-279949AFFDBE}"/>
              </a:ext>
            </a:extLst>
          </p:cNvPr>
          <p:cNvSpPr/>
          <p:nvPr userDrawn="1"/>
        </p:nvSpPr>
        <p:spPr>
          <a:xfrm>
            <a:off x="10613876" y="5136020"/>
            <a:ext cx="1578123" cy="17219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277657926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Tree>
    <p:extLst>
      <p:ext uri="{BB962C8B-B14F-4D97-AF65-F5344CB8AC3E}">
        <p14:creationId xmlns:p14="http://schemas.microsoft.com/office/powerpoint/2010/main" val="3069639006"/>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302819"/>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Tree>
    <p:extLst>
      <p:ext uri="{BB962C8B-B14F-4D97-AF65-F5344CB8AC3E}">
        <p14:creationId xmlns:p14="http://schemas.microsoft.com/office/powerpoint/2010/main" val="174651667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167548"/>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4234025299"/>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76587008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1204614449"/>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3171496776"/>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19971488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198736246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Cover">
    <p:spTree>
      <p:nvGrpSpPr>
        <p:cNvPr id="1" name=""/>
        <p:cNvGrpSpPr/>
        <p:nvPr/>
      </p:nvGrpSpPr>
      <p:grpSpPr>
        <a:xfrm>
          <a:off x="0" y="0"/>
          <a:ext cx="0" cy="0"/>
          <a:chOff x="0" y="0"/>
          <a:chExt cx="0" cy="0"/>
        </a:xfrm>
      </p:grpSpPr>
      <p:pic>
        <p:nvPicPr>
          <p:cNvPr id="4" name="Picture 3" descr="Graphical user interface&#10;&#10;Description automatically generated">
            <a:extLst>
              <a:ext uri="{FF2B5EF4-FFF2-40B4-BE49-F238E27FC236}">
                <a16:creationId xmlns:a16="http://schemas.microsoft.com/office/drawing/2014/main" id="{A766107F-9B7D-5549-BFE5-2215D8B1F7DB}"/>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437195114"/>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End/Thank you">
    <p:spTree>
      <p:nvGrpSpPr>
        <p:cNvPr id="1" name=""/>
        <p:cNvGrpSpPr/>
        <p:nvPr/>
      </p:nvGrpSpPr>
      <p:grpSpPr>
        <a:xfrm>
          <a:off x="0" y="0"/>
          <a:ext cx="0" cy="0"/>
          <a:chOff x="0" y="0"/>
          <a:chExt cx="0" cy="0"/>
        </a:xfrm>
      </p:grpSpPr>
      <p:pic>
        <p:nvPicPr>
          <p:cNvPr id="9" name="Graphic 8">
            <a:extLst>
              <a:ext uri="{FF2B5EF4-FFF2-40B4-BE49-F238E27FC236}">
                <a16:creationId xmlns:a16="http://schemas.microsoft.com/office/drawing/2014/main" id="{6092B2DA-6DCC-2C4D-97C8-27F0D07DCE5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rot="18900000">
            <a:off x="7103176" y="569433"/>
            <a:ext cx="1182831" cy="1274405"/>
          </a:xfrm>
          <a:prstGeom prst="rect">
            <a:avLst/>
          </a:prstGeom>
        </p:spPr>
      </p:pic>
      <p:pic>
        <p:nvPicPr>
          <p:cNvPr id="12" name="Picture 11">
            <a:extLst>
              <a:ext uri="{FF2B5EF4-FFF2-40B4-BE49-F238E27FC236}">
                <a16:creationId xmlns:a16="http://schemas.microsoft.com/office/drawing/2014/main" id="{3343B423-E634-C044-A742-9CA382D103EC}"/>
              </a:ext>
            </a:extLst>
          </p:cNvPr>
          <p:cNvPicPr>
            <a:picLocks noChangeAspect="1"/>
          </p:cNvPicPr>
          <p:nvPr userDrawn="1"/>
        </p:nvPicPr>
        <p:blipFill>
          <a:blip r:embed="rId4" cstate="screen">
            <a:extLst>
              <a:ext uri="{28A0092B-C50C-407E-A947-70E740481C1C}">
                <a14:useLocalDpi xmlns:a14="http://schemas.microsoft.com/office/drawing/2010/main"/>
              </a:ext>
            </a:extLst>
          </a:blip>
          <a:srcRect/>
          <a:stretch/>
        </p:blipFill>
        <p:spPr>
          <a:xfrm>
            <a:off x="2869477" y="1407319"/>
            <a:ext cx="6453046" cy="4043362"/>
          </a:xfrm>
          <a:prstGeom prst="rect">
            <a:avLst/>
          </a:prstGeom>
        </p:spPr>
      </p:pic>
      <p:sp>
        <p:nvSpPr>
          <p:cNvPr id="10" name="TextBox 9">
            <a:extLst>
              <a:ext uri="{FF2B5EF4-FFF2-40B4-BE49-F238E27FC236}">
                <a16:creationId xmlns:a16="http://schemas.microsoft.com/office/drawing/2014/main" id="{0379F381-2A26-0744-B488-A1E5CADB0C74}"/>
              </a:ext>
            </a:extLst>
          </p:cNvPr>
          <p:cNvSpPr txBox="1"/>
          <p:nvPr userDrawn="1"/>
        </p:nvSpPr>
        <p:spPr>
          <a:xfrm>
            <a:off x="7059168" y="5359241"/>
            <a:ext cx="1799082" cy="246221"/>
          </a:xfrm>
          <a:prstGeom prst="rect">
            <a:avLst/>
          </a:prstGeom>
          <a:noFill/>
        </p:spPr>
        <p:txBody>
          <a:bodyPr wrap="square" rtlCol="0">
            <a:spAutoFit/>
          </a:bodyPr>
          <a:lstStyle/>
          <a:p>
            <a:pPr algn="ctr"/>
            <a:r>
              <a:rPr lang="en-IS" sz="1000">
                <a:solidFill>
                  <a:schemeClr val="bg1"/>
                </a:solidFill>
                <a:latin typeface="Segoe UI" panose="020B0502040204020203" pitchFamily="34" charset="0"/>
                <a:cs typeface="Segoe UI" panose="020B0502040204020203" pitchFamily="34" charset="0"/>
              </a:rPr>
              <a:t>www.LSRetail.com</a:t>
            </a:r>
          </a:p>
        </p:txBody>
      </p:sp>
      <p:pic>
        <p:nvPicPr>
          <p:cNvPr id="15" name="Graphic 14">
            <a:extLst>
              <a:ext uri="{FF2B5EF4-FFF2-40B4-BE49-F238E27FC236}">
                <a16:creationId xmlns:a16="http://schemas.microsoft.com/office/drawing/2014/main" id="{B53ADC09-CA31-5A43-B134-60099CCB5682}"/>
              </a:ext>
            </a:extLst>
          </p:cNvPr>
          <p:cNvPicPr>
            <a:picLocks noChangeAspect="1"/>
          </p:cNvPicPr>
          <p:nvPr userDrawn="1"/>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869316" y="1013895"/>
            <a:ext cx="1774534" cy="544738"/>
          </a:xfrm>
          <a:prstGeom prst="rect">
            <a:avLst/>
          </a:prstGeom>
        </p:spPr>
      </p:pic>
    </p:spTree>
    <p:extLst>
      <p:ext uri="{BB962C8B-B14F-4D97-AF65-F5344CB8AC3E}">
        <p14:creationId xmlns:p14="http://schemas.microsoft.com/office/powerpoint/2010/main" val="96644922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Gradient 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20374138"/>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Gradient title">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3" name="Text Placeholder 9">
            <a:extLst>
              <a:ext uri="{FF2B5EF4-FFF2-40B4-BE49-F238E27FC236}">
                <a16:creationId xmlns:a16="http://schemas.microsoft.com/office/drawing/2014/main" id="{31A225BF-68C5-E345-B7A0-1833B54CA4B0}"/>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219263258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0667878"/>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Gradient titl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7" name="Text Placeholder 22">
            <a:extLst>
              <a:ext uri="{FF2B5EF4-FFF2-40B4-BE49-F238E27FC236}">
                <a16:creationId xmlns:a16="http://schemas.microsoft.com/office/drawing/2014/main" id="{DA51E97B-DBE7-3843-8135-C3455B991F17}"/>
              </a:ext>
            </a:extLst>
          </p:cNvPr>
          <p:cNvSpPr>
            <a:spLocks noGrp="1"/>
          </p:cNvSpPr>
          <p:nvPr>
            <p:ph type="body" sz="quarter" idx="13" hasCustomPrompt="1"/>
          </p:nvPr>
        </p:nvSpPr>
        <p:spPr>
          <a:xfrm>
            <a:off x="308340" y="1060316"/>
            <a:ext cx="11495098" cy="5435734"/>
          </a:xfrm>
          <a:prstGeom prst="rect">
            <a:avLst/>
          </a:prstGeom>
        </p:spPr>
        <p:txBody>
          <a:bodyPr/>
          <a:lstStyle>
            <a:lvl1pPr marL="0">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sp>
        <p:nvSpPr>
          <p:cNvPr id="8" name="Text Placeholder 9">
            <a:extLst>
              <a:ext uri="{FF2B5EF4-FFF2-40B4-BE49-F238E27FC236}">
                <a16:creationId xmlns:a16="http://schemas.microsoft.com/office/drawing/2014/main" id="{A4FE20AE-B2AC-4542-BEDE-2DF325DA0D50}"/>
              </a:ext>
            </a:extLst>
          </p:cNvPr>
          <p:cNvSpPr>
            <a:spLocks noGrp="1"/>
          </p:cNvSpPr>
          <p:nvPr>
            <p:ph type="body" sz="quarter" idx="11" hasCustomPrompt="1"/>
          </p:nvPr>
        </p:nvSpPr>
        <p:spPr>
          <a:xfrm>
            <a:off x="308341" y="266459"/>
            <a:ext cx="10064166" cy="569997"/>
          </a:xfrm>
          <a:prstGeom prst="rect">
            <a:avLst/>
          </a:prstGeom>
        </p:spPr>
        <p:txBody>
          <a:bodyPr/>
          <a:lstStyle>
            <a:lvl1pPr>
              <a:buNone/>
              <a:defRPr sz="40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Tree>
    <p:extLst>
      <p:ext uri="{BB962C8B-B14F-4D97-AF65-F5344CB8AC3E}">
        <p14:creationId xmlns:p14="http://schemas.microsoft.com/office/powerpoint/2010/main" val="2894205577"/>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Gradient left image and text">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F858DD0E-1B1B-5444-BEB3-4B2983BD26E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10913358" y="361950"/>
            <a:ext cx="1106686" cy="339725"/>
          </a:xfrm>
          <a:prstGeom prst="rect">
            <a:avLst/>
          </a:prstGeom>
        </p:spPr>
      </p:pic>
      <p:sp>
        <p:nvSpPr>
          <p:cNvPr id="5" name="Picture Placeholder 7">
            <a:extLst>
              <a:ext uri="{FF2B5EF4-FFF2-40B4-BE49-F238E27FC236}">
                <a16:creationId xmlns:a16="http://schemas.microsoft.com/office/drawing/2014/main" id="{BB264761-5EF5-6146-A38A-C0066B536F05}"/>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a:p>
        </p:txBody>
      </p:sp>
      <p:sp>
        <p:nvSpPr>
          <p:cNvPr id="6" name="Text Placeholder 9">
            <a:extLst>
              <a:ext uri="{FF2B5EF4-FFF2-40B4-BE49-F238E27FC236}">
                <a16:creationId xmlns:a16="http://schemas.microsoft.com/office/drawing/2014/main" id="{2817761F-E04C-F24A-B500-A1C58C7DC938}"/>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chemeClr val="bg1"/>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7" name="Text Placeholder 22">
            <a:extLst>
              <a:ext uri="{FF2B5EF4-FFF2-40B4-BE49-F238E27FC236}">
                <a16:creationId xmlns:a16="http://schemas.microsoft.com/office/drawing/2014/main" id="{020D9B57-1EE4-F643-A334-2ED7F31D8BFC}"/>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chemeClr val="bg1"/>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a:t>Click to add text</a:t>
            </a:r>
            <a:endParaRPr lang="en-IS"/>
          </a:p>
        </p:txBody>
      </p:sp>
    </p:spTree>
    <p:extLst>
      <p:ext uri="{BB962C8B-B14F-4D97-AF65-F5344CB8AC3E}">
        <p14:creationId xmlns:p14="http://schemas.microsoft.com/office/powerpoint/2010/main" val="1240402906"/>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Title and presenter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7" name="Text Placeholder 22">
            <a:extLst>
              <a:ext uri="{FF2B5EF4-FFF2-40B4-BE49-F238E27FC236}">
                <a16:creationId xmlns:a16="http://schemas.microsoft.com/office/drawing/2014/main" id="{38D9C70C-2730-4E44-B8CB-7C5FDCB47DB6}"/>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FFDC8B"/>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 Add contact info</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81252" y="1404520"/>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04D990FC-00B3-A940-BB96-744101E43CD1}"/>
              </a:ext>
            </a:extLst>
          </p:cNvPr>
          <p:cNvCxnSpPr>
            <a:cxnSpLocks/>
          </p:cNvCxnSpPr>
          <p:nvPr userDrawn="1"/>
        </p:nvCxnSpPr>
        <p:spPr>
          <a:xfrm>
            <a:off x="7524206" y="5133965"/>
            <a:ext cx="3263276"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12" name="TextBox 11">
            <a:extLst>
              <a:ext uri="{FF2B5EF4-FFF2-40B4-BE49-F238E27FC236}">
                <a16:creationId xmlns:a16="http://schemas.microsoft.com/office/drawing/2014/main" id="{DEBC132A-0922-974F-8A88-11F6B216298D}"/>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err="1">
                <a:solidFill>
                  <a:schemeClr val="bg1"/>
                </a:solidFill>
                <a:latin typeface="Segoe UI" panose="020B0502040204020203" pitchFamily="34" charset="0"/>
                <a:cs typeface="Segoe UI" panose="020B0502040204020203" pitchFamily="34" charset="0"/>
              </a:rPr>
              <a:t>www.LSRetail.com</a:t>
            </a:r>
            <a:endParaRPr lang="en-IS" sz="1000">
              <a:solidFill>
                <a:schemeClr val="bg1"/>
              </a:solidFill>
              <a:latin typeface="Segoe UI" panose="020B0502040204020203" pitchFamily="34" charset="0"/>
              <a:cs typeface="Segoe UI" panose="020B0502040204020203" pitchFamily="34" charset="0"/>
            </a:endParaRPr>
          </a:p>
        </p:txBody>
      </p: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381251"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6" name="Graphic 15">
            <a:extLst>
              <a:ext uri="{FF2B5EF4-FFF2-40B4-BE49-F238E27FC236}">
                <a16:creationId xmlns:a16="http://schemas.microsoft.com/office/drawing/2014/main" id="{85B74DC6-C536-FC4C-95B0-863952CE438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tretch>
            <a:fillRect/>
          </a:stretch>
        </p:blipFill>
        <p:spPr>
          <a:xfrm>
            <a:off x="8055084" y="2931342"/>
            <a:ext cx="2195670" cy="674016"/>
          </a:xfrm>
          <a:prstGeom prst="rect">
            <a:avLst/>
          </a:prstGeom>
        </p:spPr>
      </p:pic>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4" cstate="screen">
            <a:extLst>
              <a:ext uri="{28A0092B-C50C-407E-A947-70E740481C1C}">
                <a14:useLocalDpi xmlns:a14="http://schemas.microsoft.com/office/drawing/2010/main"/>
              </a:ext>
            </a:extLst>
          </a:blip>
          <a:stretch>
            <a:fillRect/>
          </a:stretch>
        </p:blipFill>
        <p:spPr>
          <a:xfrm rot="13500000">
            <a:off x="4830417" y="3187622"/>
            <a:ext cx="2817967" cy="2450085"/>
          </a:xfrm>
          <a:prstGeom prst="rect">
            <a:avLst/>
          </a:prstGeom>
        </p:spPr>
      </p:pic>
      <p:pic>
        <p:nvPicPr>
          <p:cNvPr id="22" name="Picture 21" descr="Background pattern&#10;&#10;Description automatically generated">
            <a:extLst>
              <a:ext uri="{FF2B5EF4-FFF2-40B4-BE49-F238E27FC236}">
                <a16:creationId xmlns:a16="http://schemas.microsoft.com/office/drawing/2014/main" id="{06BF8495-4172-0B43-B949-68A46D2C4C61}"/>
              </a:ext>
            </a:extLst>
          </p:cNvPr>
          <p:cNvPicPr>
            <a:picLocks noChangeAspect="1"/>
          </p:cNvPicPr>
          <p:nvPr userDrawn="1"/>
        </p:nvPicPr>
        <p:blipFill rotWithShape="1">
          <a:blip r:embed="rId5" cstate="screen">
            <a:alphaModFix amt="80000"/>
            <a:extLst>
              <a:ext uri="{28A0092B-C50C-407E-A947-70E740481C1C}">
                <a14:useLocalDpi xmlns:a14="http://schemas.microsoft.com/office/drawing/2010/main"/>
              </a:ext>
            </a:extLst>
          </a:blip>
          <a:srcRect/>
          <a:stretch/>
        </p:blipFill>
        <p:spPr>
          <a:xfrm>
            <a:off x="1836372" y="2939080"/>
            <a:ext cx="2079961" cy="1713361"/>
          </a:xfrm>
          <a:prstGeom prst="rect">
            <a:avLst/>
          </a:prstGeom>
        </p:spPr>
      </p:pic>
    </p:spTree>
    <p:extLst>
      <p:ext uri="{BB962C8B-B14F-4D97-AF65-F5344CB8AC3E}">
        <p14:creationId xmlns:p14="http://schemas.microsoft.com/office/powerpoint/2010/main" val="2088009002"/>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Title and 2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3125108"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2700000">
            <a:off x="4572001" y="3547174"/>
            <a:ext cx="2817967" cy="2450085"/>
          </a:xfrm>
          <a:prstGeom prst="rect">
            <a:avLst/>
          </a:prstGeom>
        </p:spPr>
      </p:pic>
      <p:pic>
        <p:nvPicPr>
          <p:cNvPr id="14" name="Graphic 13">
            <a:extLst>
              <a:ext uri="{FF2B5EF4-FFF2-40B4-BE49-F238E27FC236}">
                <a16:creationId xmlns:a16="http://schemas.microsoft.com/office/drawing/2014/main" id="{34183842-239F-3145-8DE1-C724966E93D8}"/>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7090040" y="511731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8911882"/>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Title and 3 presenters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Insert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6" name="Text Placeholder 22">
            <a:extLst>
              <a:ext uri="{FF2B5EF4-FFF2-40B4-BE49-F238E27FC236}">
                <a16:creationId xmlns:a16="http://schemas.microsoft.com/office/drawing/2014/main" id="{8B04FCC3-E9A5-594C-B932-BB92D8108D6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8" name="Picture Placeholder 7">
            <a:extLst>
              <a:ext uri="{FF2B5EF4-FFF2-40B4-BE49-F238E27FC236}">
                <a16:creationId xmlns:a16="http://schemas.microsoft.com/office/drawing/2014/main" id="{F57C2985-8B0F-4744-9243-66993EB29B5F}"/>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1392885" y="1245496"/>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219B86A3-5850-3F46-B317-855A3B2F970F}"/>
              </a:ext>
            </a:extLst>
          </p:cNvPr>
          <p:cNvCxnSpPr>
            <a:cxnSpLocks/>
          </p:cNvCxnSpPr>
          <p:nvPr userDrawn="1"/>
        </p:nvCxnSpPr>
        <p:spPr>
          <a:xfrm>
            <a:off x="1130054"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2700000">
            <a:off x="4572001" y="3547174"/>
            <a:ext cx="2817967" cy="2450085"/>
          </a:xfrm>
          <a:prstGeom prst="rect">
            <a:avLst/>
          </a:prstGeom>
        </p:spPr>
      </p:pic>
      <p:sp>
        <p:nvSpPr>
          <p:cNvPr id="15" name="Text Placeholder 22">
            <a:extLst>
              <a:ext uri="{FF2B5EF4-FFF2-40B4-BE49-F238E27FC236}">
                <a16:creationId xmlns:a16="http://schemas.microsoft.com/office/drawing/2014/main" id="{E776E937-D4E5-4A4D-8A58-AC58FC81555F}"/>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17" name="Text Placeholder 22">
            <a:extLst>
              <a:ext uri="{FF2B5EF4-FFF2-40B4-BE49-F238E27FC236}">
                <a16:creationId xmlns:a16="http://schemas.microsoft.com/office/drawing/2014/main" id="{3A7DC782-85E9-3F4F-896A-2E426809F4E8}"/>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18" name="Picture Placeholder 7">
            <a:extLst>
              <a:ext uri="{FF2B5EF4-FFF2-40B4-BE49-F238E27FC236}">
                <a16:creationId xmlns:a16="http://schemas.microsoft.com/office/drawing/2014/main" id="{7F3A82E1-FBE5-CF4E-B782-37A3528CCFD4}"/>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0" name="Straight Connector 19">
            <a:extLst>
              <a:ext uri="{FF2B5EF4-FFF2-40B4-BE49-F238E27FC236}">
                <a16:creationId xmlns:a16="http://schemas.microsoft.com/office/drawing/2014/main" id="{E5967BE1-0290-FD4C-80F1-0C99FC84F9BC}"/>
              </a:ext>
            </a:extLst>
          </p:cNvPr>
          <p:cNvCxnSpPr>
            <a:cxnSpLocks/>
          </p:cNvCxnSpPr>
          <p:nvPr userDrawn="1"/>
        </p:nvCxnSpPr>
        <p:spPr>
          <a:xfrm>
            <a:off x="5094986"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sp>
        <p:nvSpPr>
          <p:cNvPr id="21" name="Text Placeholder 22">
            <a:extLst>
              <a:ext uri="{FF2B5EF4-FFF2-40B4-BE49-F238E27FC236}">
                <a16:creationId xmlns:a16="http://schemas.microsoft.com/office/drawing/2014/main" id="{EAFCBB06-2F42-9549-BC2C-0384FFBF55C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name</a:t>
            </a:r>
            <a:endParaRPr lang="en-IS"/>
          </a:p>
        </p:txBody>
      </p:sp>
      <p:sp>
        <p:nvSpPr>
          <p:cNvPr id="23" name="Text Placeholder 22">
            <a:extLst>
              <a:ext uri="{FF2B5EF4-FFF2-40B4-BE49-F238E27FC236}">
                <a16:creationId xmlns:a16="http://schemas.microsoft.com/office/drawing/2014/main" id="{315E8185-86B5-E640-B9F5-4C2A39F44C02}"/>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Enter your job title</a:t>
            </a:r>
            <a:endParaRPr lang="en-IS"/>
          </a:p>
        </p:txBody>
      </p:sp>
      <p:sp>
        <p:nvSpPr>
          <p:cNvPr id="24" name="Picture Placeholder 7">
            <a:extLst>
              <a:ext uri="{FF2B5EF4-FFF2-40B4-BE49-F238E27FC236}">
                <a16:creationId xmlns:a16="http://schemas.microsoft.com/office/drawing/2014/main" id="{356B376F-8D5A-DE4A-862B-3D83D01482FA}"/>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bg1"/>
                </a:solidFill>
                <a:latin typeface="Segoe UI" panose="020B0502040204020203" pitchFamily="34" charset="0"/>
                <a:cs typeface="Segoe UI" panose="020B0502040204020203" pitchFamily="34" charset="0"/>
              </a:defRPr>
            </a:lvl1pPr>
          </a:lstStyle>
          <a:p>
            <a:r>
              <a:rPr lang="en-IS"/>
              <a:t>Profile</a:t>
            </a:r>
          </a:p>
        </p:txBody>
      </p:sp>
      <p:cxnSp>
        <p:nvCxnSpPr>
          <p:cNvPr id="25" name="Straight Connector 24">
            <a:extLst>
              <a:ext uri="{FF2B5EF4-FFF2-40B4-BE49-F238E27FC236}">
                <a16:creationId xmlns:a16="http://schemas.microsoft.com/office/drawing/2014/main" id="{4725A9FC-7DBA-3D45-A740-A26AD8F440B9}"/>
              </a:ext>
            </a:extLst>
          </p:cNvPr>
          <p:cNvCxnSpPr>
            <a:cxnSpLocks/>
          </p:cNvCxnSpPr>
          <p:nvPr userDrawn="1"/>
        </p:nvCxnSpPr>
        <p:spPr>
          <a:xfrm>
            <a:off x="9069663" y="5133965"/>
            <a:ext cx="2002029"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26" name="Graphic 25">
            <a:extLst>
              <a:ext uri="{FF2B5EF4-FFF2-40B4-BE49-F238E27FC236}">
                <a16:creationId xmlns:a16="http://schemas.microsoft.com/office/drawing/2014/main" id="{ACEA8362-64D4-EF45-82FE-7DB01A2F5991}"/>
              </a:ext>
            </a:extLst>
          </p:cNvPr>
          <p:cNvPicPr>
            <a:picLocks noChangeAspect="1"/>
          </p:cNvPicPr>
          <p:nvPr userDrawn="1"/>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5280816" y="462248"/>
            <a:ext cx="1630368" cy="500484"/>
          </a:xfrm>
          <a:prstGeom prst="rect">
            <a:avLst/>
          </a:prstGeom>
        </p:spPr>
      </p:pic>
    </p:spTree>
    <p:extLst>
      <p:ext uri="{BB962C8B-B14F-4D97-AF65-F5344CB8AC3E}">
        <p14:creationId xmlns:p14="http://schemas.microsoft.com/office/powerpoint/2010/main" val="958895992"/>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Overview gradient">
    <p:spTree>
      <p:nvGrpSpPr>
        <p:cNvPr id="1" name=""/>
        <p:cNvGrpSpPr/>
        <p:nvPr/>
      </p:nvGrpSpPr>
      <p:grpSpPr>
        <a:xfrm>
          <a:off x="0" y="0"/>
          <a:ext cx="0" cy="0"/>
          <a:chOff x="0" y="0"/>
          <a:chExt cx="0" cy="0"/>
        </a:xfrm>
      </p:grpSpPr>
      <p:sp>
        <p:nvSpPr>
          <p:cNvPr id="4" name="Text Placeholder 9">
            <a:extLst>
              <a:ext uri="{FF2B5EF4-FFF2-40B4-BE49-F238E27FC236}">
                <a16:creationId xmlns:a16="http://schemas.microsoft.com/office/drawing/2014/main" id="{FEDDFE00-E858-8548-8D67-D8CE20A120FE}"/>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200" b="1" i="0">
                <a:solidFill>
                  <a:srgbClr val="FFDC8B"/>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a:t>Today’s agenda or insert your title</a:t>
            </a:r>
          </a:p>
        </p:txBody>
      </p:sp>
      <p:sp>
        <p:nvSpPr>
          <p:cNvPr id="5" name="Text Placeholder 22">
            <a:extLst>
              <a:ext uri="{FF2B5EF4-FFF2-40B4-BE49-F238E27FC236}">
                <a16:creationId xmlns:a16="http://schemas.microsoft.com/office/drawing/2014/main" id="{CA7E0B8A-829C-EE49-A176-7E19328EA452}"/>
              </a:ext>
            </a:extLst>
          </p:cNvPr>
          <p:cNvSpPr>
            <a:spLocks noGrp="1"/>
          </p:cNvSpPr>
          <p:nvPr>
            <p:ph type="body" sz="quarter" idx="12" hasCustomPrompt="1"/>
          </p:nvPr>
        </p:nvSpPr>
        <p:spPr>
          <a:xfrm>
            <a:off x="308340" y="1360461"/>
            <a:ext cx="9417864" cy="5226101"/>
          </a:xfrm>
          <a:prstGeom prst="rect">
            <a:avLst/>
          </a:prstGeom>
        </p:spPr>
        <p:txBody>
          <a:bodyPr/>
          <a:lstStyle>
            <a:lvl1pPr marL="0" indent="0" algn="l">
              <a:lnSpc>
                <a:spcPct val="100000"/>
              </a:lnSpc>
              <a:spcBef>
                <a:spcPts val="0"/>
              </a:spcBef>
              <a:buNone/>
              <a:defRPr sz="2400" b="0">
                <a:solidFill>
                  <a:schemeClr val="bg1"/>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a:t>Insert text</a:t>
            </a:r>
            <a:endParaRPr lang="en-IS"/>
          </a:p>
        </p:txBody>
      </p:sp>
      <p:cxnSp>
        <p:nvCxnSpPr>
          <p:cNvPr id="10" name="Straight Connector 9">
            <a:extLst>
              <a:ext uri="{FF2B5EF4-FFF2-40B4-BE49-F238E27FC236}">
                <a16:creationId xmlns:a16="http://schemas.microsoft.com/office/drawing/2014/main" id="{9EB6E1B3-7D18-4142-8D59-500E9B609ADC}"/>
              </a:ext>
            </a:extLst>
          </p:cNvPr>
          <p:cNvCxnSpPr>
            <a:cxnSpLocks/>
          </p:cNvCxnSpPr>
          <p:nvPr userDrawn="1"/>
        </p:nvCxnSpPr>
        <p:spPr>
          <a:xfrm>
            <a:off x="319974" y="397414"/>
            <a:ext cx="9406230" cy="0"/>
          </a:xfrm>
          <a:prstGeom prst="line">
            <a:avLst/>
          </a:prstGeom>
          <a:ln w="12700">
            <a:solidFill>
              <a:srgbClr val="FFDC8B"/>
            </a:solidFill>
          </a:ln>
        </p:spPr>
        <p:style>
          <a:lnRef idx="1">
            <a:schemeClr val="accent1"/>
          </a:lnRef>
          <a:fillRef idx="0">
            <a:schemeClr val="accent1"/>
          </a:fillRef>
          <a:effectRef idx="0">
            <a:schemeClr val="accent1"/>
          </a:effectRef>
          <a:fontRef idx="minor">
            <a:schemeClr val="tx1"/>
          </a:fontRef>
        </p:style>
      </p:cxnSp>
      <p:pic>
        <p:nvPicPr>
          <p:cNvPr id="19" name="Picture 18" descr="Background pattern&#10;&#10;Description automatically generated">
            <a:extLst>
              <a:ext uri="{FF2B5EF4-FFF2-40B4-BE49-F238E27FC236}">
                <a16:creationId xmlns:a16="http://schemas.microsoft.com/office/drawing/2014/main" id="{4949B4DE-A104-9A4C-BDFB-2EF44E7A8246}"/>
              </a:ext>
            </a:extLst>
          </p:cNvPr>
          <p:cNvPicPr>
            <a:picLocks noChangeAspect="1"/>
          </p:cNvPicPr>
          <p:nvPr userDrawn="1"/>
        </p:nvPicPr>
        <p:blipFill>
          <a:blip r:embed="rId2" cstate="screen">
            <a:extLst>
              <a:ext uri="{28A0092B-C50C-407E-A947-70E740481C1C}">
                <a14:useLocalDpi xmlns:a14="http://schemas.microsoft.com/office/drawing/2010/main"/>
              </a:ext>
            </a:extLst>
          </a:blip>
          <a:stretch>
            <a:fillRect/>
          </a:stretch>
        </p:blipFill>
        <p:spPr>
          <a:xfrm rot="18900000">
            <a:off x="6807061" y="1508431"/>
            <a:ext cx="4417892" cy="3841138"/>
          </a:xfrm>
          <a:prstGeom prst="rect">
            <a:avLst/>
          </a:prstGeom>
        </p:spPr>
      </p:pic>
    </p:spTree>
    <p:extLst>
      <p:ext uri="{BB962C8B-B14F-4D97-AF65-F5344CB8AC3E}">
        <p14:creationId xmlns:p14="http://schemas.microsoft.com/office/powerpoint/2010/main" val="1651732772"/>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434962703"/>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2" name="Rectangle 11">
            <a:extLst>
              <a:ext uri="{FF2B5EF4-FFF2-40B4-BE49-F238E27FC236}">
                <a16:creationId xmlns:a16="http://schemas.microsoft.com/office/drawing/2014/main" id="{21012F36-8998-C1AE-8F2F-279949AFFDBE}"/>
              </a:ext>
            </a:extLst>
          </p:cNvPr>
          <p:cNvSpPr/>
          <p:nvPr userDrawn="1"/>
        </p:nvSpPr>
        <p:spPr>
          <a:xfrm>
            <a:off x="10613876" y="5136020"/>
            <a:ext cx="1578123" cy="17219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F6C370"/>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7079250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0"/>
            <a:ext cx="487440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Tree>
    <p:extLst>
      <p:ext uri="{BB962C8B-B14F-4D97-AF65-F5344CB8AC3E}">
        <p14:creationId xmlns:p14="http://schemas.microsoft.com/office/powerpoint/2010/main" val="258850033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Logo slide/cover">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51C122C-B9E5-986E-7105-099F2B7C7C84}"/>
              </a:ext>
            </a:extLst>
          </p:cNvPr>
          <p:cNvPicPr>
            <a:picLocks noChangeAspect="1"/>
          </p:cNvPicPr>
          <p:nvPr userDrawn="1"/>
        </p:nvPicPr>
        <p:blipFill>
          <a:blip r:embed="rId2"/>
          <a:srcRect/>
          <a:stretch/>
        </p:blipFill>
        <p:spPr>
          <a:xfrm>
            <a:off x="0" y="0"/>
            <a:ext cx="12187065" cy="6858000"/>
          </a:xfrm>
          <a:prstGeom prst="rect">
            <a:avLst/>
          </a:prstGeom>
        </p:spPr>
      </p:pic>
      <p:sp>
        <p:nvSpPr>
          <p:cNvPr id="4" name="TextBox 3">
            <a:extLst>
              <a:ext uri="{FF2B5EF4-FFF2-40B4-BE49-F238E27FC236}">
                <a16:creationId xmlns:a16="http://schemas.microsoft.com/office/drawing/2014/main" id="{7A575B31-9E75-A83C-6EB4-25CAF84133B4}"/>
              </a:ext>
            </a:extLst>
          </p:cNvPr>
          <p:cNvSpPr txBox="1"/>
          <p:nvPr userDrawn="1"/>
        </p:nvSpPr>
        <p:spPr>
          <a:xfrm>
            <a:off x="6838122" y="2721114"/>
            <a:ext cx="4512365" cy="707886"/>
          </a:xfrm>
          <a:prstGeom prst="rect">
            <a:avLst/>
          </a:prstGeom>
          <a:noFill/>
        </p:spPr>
        <p:txBody>
          <a:bodyPr wrap="square" rtlCol="0">
            <a:spAutoFit/>
          </a:bodyPr>
          <a:lstStyle/>
          <a:p>
            <a:pPr algn="ctr"/>
            <a:r>
              <a:rPr lang="en-IS" sz="4000" b="1" dirty="0">
                <a:solidFill>
                  <a:srgbClr val="361D5C"/>
                </a:solidFill>
                <a:latin typeface="Segoe UI" panose="020B0502040204020203" pitchFamily="34" charset="0"/>
                <a:cs typeface="Segoe UI" panose="020B0502040204020203" pitchFamily="34" charset="0"/>
              </a:rPr>
              <a:t>Session title</a:t>
            </a:r>
          </a:p>
        </p:txBody>
      </p:sp>
      <p:sp>
        <p:nvSpPr>
          <p:cNvPr id="5" name="TextBox 4">
            <a:extLst>
              <a:ext uri="{FF2B5EF4-FFF2-40B4-BE49-F238E27FC236}">
                <a16:creationId xmlns:a16="http://schemas.microsoft.com/office/drawing/2014/main" id="{462DA49E-7933-7288-7BBB-2AC6F2F12F5A}"/>
              </a:ext>
            </a:extLst>
          </p:cNvPr>
          <p:cNvSpPr txBox="1"/>
          <p:nvPr userDrawn="1"/>
        </p:nvSpPr>
        <p:spPr>
          <a:xfrm>
            <a:off x="6838122" y="3409122"/>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Session subtitle</a:t>
            </a:r>
          </a:p>
        </p:txBody>
      </p:sp>
      <p:sp>
        <p:nvSpPr>
          <p:cNvPr id="6" name="TextBox 5">
            <a:extLst>
              <a:ext uri="{FF2B5EF4-FFF2-40B4-BE49-F238E27FC236}">
                <a16:creationId xmlns:a16="http://schemas.microsoft.com/office/drawing/2014/main" id="{165EBC29-2849-BF38-716F-1A4D6C6CDD06}"/>
              </a:ext>
            </a:extLst>
          </p:cNvPr>
          <p:cNvSpPr txBox="1"/>
          <p:nvPr userDrawn="1"/>
        </p:nvSpPr>
        <p:spPr>
          <a:xfrm>
            <a:off x="6758610" y="4558795"/>
            <a:ext cx="4512365" cy="461665"/>
          </a:xfrm>
          <a:prstGeom prst="rect">
            <a:avLst/>
          </a:prstGeom>
          <a:noFill/>
        </p:spPr>
        <p:txBody>
          <a:bodyPr wrap="square" rtlCol="0">
            <a:spAutoFit/>
          </a:bodyPr>
          <a:lstStyle/>
          <a:p>
            <a:pPr algn="ctr"/>
            <a:r>
              <a:rPr lang="en-IS" sz="2400" b="1" dirty="0">
                <a:solidFill>
                  <a:srgbClr val="361D5C"/>
                </a:solidFill>
                <a:latin typeface="Segoe UI Semibold" panose="020B0502040204020203" pitchFamily="34" charset="0"/>
                <a:cs typeface="Segoe UI Semibold" panose="020B0502040204020203" pitchFamily="34" charset="0"/>
              </a:rPr>
              <a:t>Speaker name</a:t>
            </a:r>
          </a:p>
        </p:txBody>
      </p:sp>
      <p:sp>
        <p:nvSpPr>
          <p:cNvPr id="7" name="TextBox 6">
            <a:extLst>
              <a:ext uri="{FF2B5EF4-FFF2-40B4-BE49-F238E27FC236}">
                <a16:creationId xmlns:a16="http://schemas.microsoft.com/office/drawing/2014/main" id="{34F1AFDE-0C57-4504-B917-A67928CA7185}"/>
              </a:ext>
            </a:extLst>
          </p:cNvPr>
          <p:cNvSpPr txBox="1"/>
          <p:nvPr userDrawn="1"/>
        </p:nvSpPr>
        <p:spPr>
          <a:xfrm>
            <a:off x="6758609" y="5020460"/>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Job title</a:t>
            </a:r>
          </a:p>
        </p:txBody>
      </p:sp>
    </p:spTree>
    <p:extLst>
      <p:ext uri="{BB962C8B-B14F-4D97-AF65-F5344CB8AC3E}">
        <p14:creationId xmlns:p14="http://schemas.microsoft.com/office/powerpoint/2010/main" val="362059771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302819"/>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F6C37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F6C370"/>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Tree>
    <p:extLst>
      <p:ext uri="{BB962C8B-B14F-4D97-AF65-F5344CB8AC3E}">
        <p14:creationId xmlns:p14="http://schemas.microsoft.com/office/powerpoint/2010/main" val="118647025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Fullscreen image">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017A0E42-AF9F-46DB-C085-0665D329C2D9}"/>
              </a:ext>
            </a:extLst>
          </p:cNvPr>
          <p:cNvSpPr>
            <a:spLocks noGrp="1"/>
          </p:cNvSpPr>
          <p:nvPr>
            <p:ph type="pic" sz="quarter" idx="10" hasCustomPrompt="1"/>
          </p:nvPr>
        </p:nvSpPr>
        <p:spPr>
          <a:xfrm>
            <a:off x="0" y="0"/>
            <a:ext cx="12191999" cy="6857999"/>
          </a:xfrm>
          <a:prstGeom prst="rect">
            <a:avLst/>
          </a:prstGeom>
        </p:spPr>
        <p:txBody>
          <a:bodyPr/>
          <a:lstStyle>
            <a:lvl1pPr>
              <a:defRPr>
                <a:solidFill>
                  <a:schemeClr val="bg1"/>
                </a:solidFill>
              </a:defRPr>
            </a:lvl1pPr>
          </a:lstStyle>
          <a:p>
            <a:r>
              <a:rPr lang="en-IS" dirty="0"/>
              <a:t>Insert fullscreen picture (needs to be good quality)</a:t>
            </a:r>
          </a:p>
        </p:txBody>
      </p:sp>
    </p:spTree>
    <p:extLst>
      <p:ext uri="{BB962C8B-B14F-4D97-AF65-F5344CB8AC3E}">
        <p14:creationId xmlns:p14="http://schemas.microsoft.com/office/powerpoint/2010/main" val="388331391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3868445541"/>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92761868"/>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4087489203"/>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928003555"/>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1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027515227"/>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365029627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cX Americas cover">
    <p:spTree>
      <p:nvGrpSpPr>
        <p:cNvPr id="1" name=""/>
        <p:cNvGrpSpPr/>
        <p:nvPr/>
      </p:nvGrpSpPr>
      <p:grpSpPr>
        <a:xfrm>
          <a:off x="0" y="0"/>
          <a:ext cx="0" cy="0"/>
          <a:chOff x="0" y="0"/>
          <a:chExt cx="0" cy="0"/>
        </a:xfrm>
      </p:grpSpPr>
      <p:pic>
        <p:nvPicPr>
          <p:cNvPr id="2" name="Picture 1" descr="A picture containing text, businesscard, clipart, night sky&#10;&#10;Description automatically generated">
            <a:extLst>
              <a:ext uri="{FF2B5EF4-FFF2-40B4-BE49-F238E27FC236}">
                <a16:creationId xmlns:a16="http://schemas.microsoft.com/office/drawing/2014/main" id="{6F197DC0-486F-CC31-3105-2A81E6942D67}"/>
              </a:ext>
            </a:extLst>
          </p:cNvPr>
          <p:cNvPicPr>
            <a:picLocks noChangeAspect="1"/>
          </p:cNvPicPr>
          <p:nvPr userDrawn="1"/>
        </p:nvPicPr>
        <p:blipFill>
          <a:blip r:embed="rId2"/>
          <a:stretch>
            <a:fillRect/>
          </a:stretch>
        </p:blipFill>
        <p:spPr>
          <a:xfrm>
            <a:off x="0" y="0"/>
            <a:ext cx="12192000" cy="6858000"/>
          </a:xfrm>
          <a:prstGeom prst="rect">
            <a:avLst/>
          </a:prstGeom>
        </p:spPr>
      </p:pic>
    </p:spTree>
    <p:extLst>
      <p:ext uri="{BB962C8B-B14F-4D97-AF65-F5344CB8AC3E}">
        <p14:creationId xmlns:p14="http://schemas.microsoft.com/office/powerpoint/2010/main" val="246971275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Speaker slide 3">
    <p:spTree>
      <p:nvGrpSpPr>
        <p:cNvPr id="1" name=""/>
        <p:cNvGrpSpPr/>
        <p:nvPr/>
      </p:nvGrpSpPr>
      <p:grpSpPr>
        <a:xfrm>
          <a:off x="0" y="0"/>
          <a:ext cx="0" cy="0"/>
          <a:chOff x="0" y="0"/>
          <a:chExt cx="0" cy="0"/>
        </a:xfrm>
      </p:grpSpPr>
      <p:pic>
        <p:nvPicPr>
          <p:cNvPr id="2" name="Picture 1" descr="A picture containing text&#10;&#10;Description automatically generated">
            <a:extLst>
              <a:ext uri="{FF2B5EF4-FFF2-40B4-BE49-F238E27FC236}">
                <a16:creationId xmlns:a16="http://schemas.microsoft.com/office/drawing/2014/main" id="{5862B64A-B63E-39D0-C51C-4B93F0BB91F6}"/>
              </a:ext>
            </a:extLst>
          </p:cNvPr>
          <p:cNvPicPr>
            <a:picLocks noChangeAspect="1"/>
          </p:cNvPicPr>
          <p:nvPr userDrawn="1"/>
        </p:nvPicPr>
        <p:blipFill>
          <a:blip r:embed="rId2"/>
          <a:stretch>
            <a:fillRect/>
          </a:stretch>
        </p:blipFill>
        <p:spPr>
          <a:xfrm>
            <a:off x="2467" y="0"/>
            <a:ext cx="12187066" cy="6858000"/>
          </a:xfrm>
          <a:prstGeom prst="rect">
            <a:avLst/>
          </a:prstGeom>
        </p:spPr>
      </p:pic>
    </p:spTree>
    <p:extLst>
      <p:ext uri="{BB962C8B-B14F-4D97-AF65-F5344CB8AC3E}">
        <p14:creationId xmlns:p14="http://schemas.microsoft.com/office/powerpoint/2010/main" val="3677738103"/>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Logo slide/cover">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B78704DF-215B-729F-F582-4A518B6A9157}"/>
              </a:ext>
            </a:extLst>
          </p:cNvPr>
          <p:cNvPicPr>
            <a:picLocks noChangeAspect="1"/>
          </p:cNvPicPr>
          <p:nvPr userDrawn="1"/>
        </p:nvPicPr>
        <p:blipFill>
          <a:blip r:embed="rId2"/>
          <a:srcRect/>
          <a:stretch/>
        </p:blipFill>
        <p:spPr>
          <a:xfrm>
            <a:off x="5639" y="0"/>
            <a:ext cx="12180721" cy="6858000"/>
          </a:xfrm>
          <a:prstGeom prst="rect">
            <a:avLst/>
          </a:prstGeom>
        </p:spPr>
      </p:pic>
      <p:sp>
        <p:nvSpPr>
          <p:cNvPr id="2" name="TextBox 1">
            <a:extLst>
              <a:ext uri="{FF2B5EF4-FFF2-40B4-BE49-F238E27FC236}">
                <a16:creationId xmlns:a16="http://schemas.microsoft.com/office/drawing/2014/main" id="{79421B74-AD8B-C825-4749-F6C1A8A929AB}"/>
              </a:ext>
            </a:extLst>
          </p:cNvPr>
          <p:cNvSpPr txBox="1"/>
          <p:nvPr userDrawn="1"/>
        </p:nvSpPr>
        <p:spPr>
          <a:xfrm>
            <a:off x="6838122" y="2721114"/>
            <a:ext cx="4512365" cy="707886"/>
          </a:xfrm>
          <a:prstGeom prst="rect">
            <a:avLst/>
          </a:prstGeom>
          <a:noFill/>
        </p:spPr>
        <p:txBody>
          <a:bodyPr wrap="square" rtlCol="0">
            <a:spAutoFit/>
          </a:bodyPr>
          <a:lstStyle/>
          <a:p>
            <a:pPr algn="ctr"/>
            <a:r>
              <a:rPr lang="en-IS" sz="4000" b="1" dirty="0">
                <a:solidFill>
                  <a:schemeClr val="bg1"/>
                </a:solidFill>
                <a:latin typeface="Segoe UI" panose="020B0502040204020203" pitchFamily="34" charset="0"/>
                <a:cs typeface="Segoe UI" panose="020B0502040204020203" pitchFamily="34" charset="0"/>
              </a:rPr>
              <a:t>Session title</a:t>
            </a:r>
          </a:p>
        </p:txBody>
      </p:sp>
      <p:sp>
        <p:nvSpPr>
          <p:cNvPr id="8" name="TextBox 7">
            <a:extLst>
              <a:ext uri="{FF2B5EF4-FFF2-40B4-BE49-F238E27FC236}">
                <a16:creationId xmlns:a16="http://schemas.microsoft.com/office/drawing/2014/main" id="{E32FBE8F-B45D-135E-E25E-0A44BECB3A07}"/>
              </a:ext>
            </a:extLst>
          </p:cNvPr>
          <p:cNvSpPr txBox="1"/>
          <p:nvPr userDrawn="1"/>
        </p:nvSpPr>
        <p:spPr>
          <a:xfrm>
            <a:off x="6838122" y="3409122"/>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Session subtitle</a:t>
            </a:r>
          </a:p>
        </p:txBody>
      </p:sp>
      <p:sp>
        <p:nvSpPr>
          <p:cNvPr id="9" name="TextBox 8">
            <a:extLst>
              <a:ext uri="{FF2B5EF4-FFF2-40B4-BE49-F238E27FC236}">
                <a16:creationId xmlns:a16="http://schemas.microsoft.com/office/drawing/2014/main" id="{749E18AA-26AA-CE8A-2A5F-DB1E31AB64C0}"/>
              </a:ext>
            </a:extLst>
          </p:cNvPr>
          <p:cNvSpPr txBox="1"/>
          <p:nvPr userDrawn="1"/>
        </p:nvSpPr>
        <p:spPr>
          <a:xfrm>
            <a:off x="6758610" y="4558795"/>
            <a:ext cx="4512365" cy="461665"/>
          </a:xfrm>
          <a:prstGeom prst="rect">
            <a:avLst/>
          </a:prstGeom>
          <a:noFill/>
        </p:spPr>
        <p:txBody>
          <a:bodyPr wrap="square" rtlCol="0">
            <a:spAutoFit/>
          </a:bodyPr>
          <a:lstStyle/>
          <a:p>
            <a:pPr algn="ctr"/>
            <a:r>
              <a:rPr lang="en-IS" sz="2400" b="1" dirty="0">
                <a:solidFill>
                  <a:schemeClr val="bg1"/>
                </a:solidFill>
                <a:latin typeface="Segoe UI Semibold" panose="020B0502040204020203" pitchFamily="34" charset="0"/>
                <a:cs typeface="Segoe UI Semibold" panose="020B0502040204020203" pitchFamily="34" charset="0"/>
              </a:rPr>
              <a:t>Speaker name</a:t>
            </a:r>
          </a:p>
        </p:txBody>
      </p:sp>
      <p:sp>
        <p:nvSpPr>
          <p:cNvPr id="10" name="TextBox 9">
            <a:extLst>
              <a:ext uri="{FF2B5EF4-FFF2-40B4-BE49-F238E27FC236}">
                <a16:creationId xmlns:a16="http://schemas.microsoft.com/office/drawing/2014/main" id="{537EF9E8-DE02-6691-4582-C5F1F3FE5726}"/>
              </a:ext>
            </a:extLst>
          </p:cNvPr>
          <p:cNvSpPr txBox="1"/>
          <p:nvPr userDrawn="1"/>
        </p:nvSpPr>
        <p:spPr>
          <a:xfrm>
            <a:off x="6758609" y="5020460"/>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Job title</a:t>
            </a:r>
          </a:p>
        </p:txBody>
      </p:sp>
    </p:spTree>
    <p:extLst>
      <p:ext uri="{BB962C8B-B14F-4D97-AF65-F5344CB8AC3E}">
        <p14:creationId xmlns:p14="http://schemas.microsoft.com/office/powerpoint/2010/main" val="3150170518"/>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86639823"/>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DDB14FA-7509-EA1F-EAA4-4A7E0BB8BB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25992720"/>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490F9FC8-67C0-D925-2EEF-6A02C4C485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506721256"/>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2CA7279-ED52-D80D-06B3-EF649AF750D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29176008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6712BABA-51B5-E434-495A-10BB6760930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539109979"/>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6347396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6022C95-D592-2E16-274F-A15E32DB120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24905767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105DCC40-FD4A-B55F-0C25-288CF4E617B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3706013865"/>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8B739D32-33B0-0BC0-D266-B998ECD162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32435262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03FC60F7-914B-007E-C7DF-1C2CA4A755E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296180669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Speaker slide">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85581228-DEE2-41A5-2DC1-F9F234C9B56D}"/>
              </a:ext>
            </a:extLst>
          </p:cNvPr>
          <p:cNvPicPr>
            <a:picLocks noChangeAspect="1"/>
          </p:cNvPicPr>
          <p:nvPr userDrawn="1"/>
        </p:nvPicPr>
        <p:blipFill>
          <a:blip r:embed="rId2"/>
          <a:srcRect/>
          <a:stretch/>
        </p:blipFill>
        <p:spPr>
          <a:xfrm>
            <a:off x="5639" y="1785"/>
            <a:ext cx="12180721" cy="6854429"/>
          </a:xfrm>
          <a:prstGeom prst="rect">
            <a:avLst/>
          </a:prstGeom>
        </p:spPr>
      </p:pic>
      <p:sp>
        <p:nvSpPr>
          <p:cNvPr id="3" name="TextBox 2">
            <a:extLst>
              <a:ext uri="{FF2B5EF4-FFF2-40B4-BE49-F238E27FC236}">
                <a16:creationId xmlns:a16="http://schemas.microsoft.com/office/drawing/2014/main" id="{F99D16A6-9387-FFFC-6C1B-E3E930CCEACC}"/>
              </a:ext>
            </a:extLst>
          </p:cNvPr>
          <p:cNvSpPr txBox="1"/>
          <p:nvPr userDrawn="1"/>
        </p:nvSpPr>
        <p:spPr>
          <a:xfrm>
            <a:off x="6838122" y="2721114"/>
            <a:ext cx="4512365" cy="707886"/>
          </a:xfrm>
          <a:prstGeom prst="rect">
            <a:avLst/>
          </a:prstGeom>
          <a:noFill/>
        </p:spPr>
        <p:txBody>
          <a:bodyPr wrap="square" rtlCol="0">
            <a:spAutoFit/>
          </a:bodyPr>
          <a:lstStyle/>
          <a:p>
            <a:pPr algn="ctr"/>
            <a:r>
              <a:rPr lang="en-IS" sz="4000" b="1" dirty="0">
                <a:solidFill>
                  <a:srgbClr val="361D5C"/>
                </a:solidFill>
                <a:latin typeface="Segoe UI" panose="020B0502040204020203" pitchFamily="34" charset="0"/>
                <a:cs typeface="Segoe UI" panose="020B0502040204020203" pitchFamily="34" charset="0"/>
              </a:rPr>
              <a:t>Session title</a:t>
            </a:r>
          </a:p>
        </p:txBody>
      </p:sp>
      <p:sp>
        <p:nvSpPr>
          <p:cNvPr id="4" name="TextBox 3">
            <a:extLst>
              <a:ext uri="{FF2B5EF4-FFF2-40B4-BE49-F238E27FC236}">
                <a16:creationId xmlns:a16="http://schemas.microsoft.com/office/drawing/2014/main" id="{2A6E7BBE-B147-CC6A-B153-36DDBEFF43FB}"/>
              </a:ext>
            </a:extLst>
          </p:cNvPr>
          <p:cNvSpPr txBox="1"/>
          <p:nvPr userDrawn="1"/>
        </p:nvSpPr>
        <p:spPr>
          <a:xfrm>
            <a:off x="6838122" y="3409122"/>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Session subtitle</a:t>
            </a:r>
          </a:p>
        </p:txBody>
      </p:sp>
      <p:sp>
        <p:nvSpPr>
          <p:cNvPr id="6" name="TextBox 5">
            <a:extLst>
              <a:ext uri="{FF2B5EF4-FFF2-40B4-BE49-F238E27FC236}">
                <a16:creationId xmlns:a16="http://schemas.microsoft.com/office/drawing/2014/main" id="{7379D6A5-7947-910A-FC3F-70B23EFAEF17}"/>
              </a:ext>
            </a:extLst>
          </p:cNvPr>
          <p:cNvSpPr txBox="1"/>
          <p:nvPr userDrawn="1"/>
        </p:nvSpPr>
        <p:spPr>
          <a:xfrm>
            <a:off x="6758610" y="4558795"/>
            <a:ext cx="4512365" cy="461665"/>
          </a:xfrm>
          <a:prstGeom prst="rect">
            <a:avLst/>
          </a:prstGeom>
          <a:noFill/>
        </p:spPr>
        <p:txBody>
          <a:bodyPr wrap="square" rtlCol="0">
            <a:spAutoFit/>
          </a:bodyPr>
          <a:lstStyle/>
          <a:p>
            <a:pPr algn="ctr"/>
            <a:r>
              <a:rPr lang="en-IS" sz="2400" b="1" dirty="0">
                <a:solidFill>
                  <a:srgbClr val="361D5C"/>
                </a:solidFill>
                <a:latin typeface="Segoe UI Semibold" panose="020B0502040204020203" pitchFamily="34" charset="0"/>
                <a:cs typeface="Segoe UI Semibold" panose="020B0502040204020203" pitchFamily="34" charset="0"/>
              </a:rPr>
              <a:t>Speaker name</a:t>
            </a:r>
          </a:p>
        </p:txBody>
      </p:sp>
      <p:sp>
        <p:nvSpPr>
          <p:cNvPr id="7" name="TextBox 6">
            <a:extLst>
              <a:ext uri="{FF2B5EF4-FFF2-40B4-BE49-F238E27FC236}">
                <a16:creationId xmlns:a16="http://schemas.microsoft.com/office/drawing/2014/main" id="{5F0483BD-FC6C-1670-B5D9-77EF994ECB68}"/>
              </a:ext>
            </a:extLst>
          </p:cNvPr>
          <p:cNvSpPr txBox="1"/>
          <p:nvPr userDrawn="1"/>
        </p:nvSpPr>
        <p:spPr>
          <a:xfrm>
            <a:off x="6758609" y="5020460"/>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Job title</a:t>
            </a:r>
          </a:p>
        </p:txBody>
      </p:sp>
    </p:spTree>
    <p:extLst>
      <p:ext uri="{BB962C8B-B14F-4D97-AF65-F5344CB8AC3E}">
        <p14:creationId xmlns:p14="http://schemas.microsoft.com/office/powerpoint/2010/main" val="815730177"/>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115968728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96DE2854-8547-45BC-0FC8-7EA7F2AE03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31627790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E2DF5CBD-0015-C5D0-E388-FAB9DFC8399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1826077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1364075-67F8-0499-DB64-26363AEDBD1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4084259602"/>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8C23E2F-20C6-393E-AA59-6FBBF7D75A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740727537"/>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3960010"/>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solidFill>
                <a:srgbClr val="323133"/>
              </a:solidFill>
            </a:endParaRPr>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3DBE5FD-79C5-FF75-FED6-59BD4F26736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306683714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48C9E10E-7FC2-7904-432A-C9DB2B5CB4E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2116764027"/>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327684965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1BF65061-E009-2280-21BA-6A751A6CBF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19" cy="214446"/>
          </a:xfrm>
          <a:prstGeom prst="rect">
            <a:avLst/>
          </a:prstGeom>
        </p:spPr>
      </p:pic>
    </p:spTree>
    <p:extLst>
      <p:ext uri="{BB962C8B-B14F-4D97-AF65-F5344CB8AC3E}">
        <p14:creationId xmlns:p14="http://schemas.microsoft.com/office/powerpoint/2010/main" val="428413307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1_Speaker slide">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59CF5B02-A261-4D59-EE5B-0CA9B788C82C}"/>
              </a:ext>
            </a:extLst>
          </p:cNvPr>
          <p:cNvPicPr>
            <a:picLocks noChangeAspect="1"/>
          </p:cNvPicPr>
          <p:nvPr userDrawn="1"/>
        </p:nvPicPr>
        <p:blipFill>
          <a:blip r:embed="rId2"/>
          <a:srcRect/>
          <a:stretch/>
        </p:blipFill>
        <p:spPr>
          <a:xfrm>
            <a:off x="8810" y="1785"/>
            <a:ext cx="12174378" cy="6854429"/>
          </a:xfrm>
          <a:prstGeom prst="rect">
            <a:avLst/>
          </a:prstGeom>
        </p:spPr>
      </p:pic>
      <p:sp>
        <p:nvSpPr>
          <p:cNvPr id="8" name="TextBox 7">
            <a:extLst>
              <a:ext uri="{FF2B5EF4-FFF2-40B4-BE49-F238E27FC236}">
                <a16:creationId xmlns:a16="http://schemas.microsoft.com/office/drawing/2014/main" id="{7965F63E-1359-545C-8F7D-BD9734045E2B}"/>
              </a:ext>
            </a:extLst>
          </p:cNvPr>
          <p:cNvSpPr txBox="1"/>
          <p:nvPr userDrawn="1"/>
        </p:nvSpPr>
        <p:spPr>
          <a:xfrm>
            <a:off x="6838122" y="2721114"/>
            <a:ext cx="4512365" cy="707886"/>
          </a:xfrm>
          <a:prstGeom prst="rect">
            <a:avLst/>
          </a:prstGeom>
          <a:noFill/>
        </p:spPr>
        <p:txBody>
          <a:bodyPr wrap="square" rtlCol="0">
            <a:spAutoFit/>
          </a:bodyPr>
          <a:lstStyle/>
          <a:p>
            <a:pPr algn="ctr"/>
            <a:r>
              <a:rPr lang="en-IS" sz="4000" b="1" dirty="0">
                <a:solidFill>
                  <a:schemeClr val="bg1"/>
                </a:solidFill>
                <a:latin typeface="Segoe UI" panose="020B0502040204020203" pitchFamily="34" charset="0"/>
                <a:cs typeface="Segoe UI" panose="020B0502040204020203" pitchFamily="34" charset="0"/>
              </a:rPr>
              <a:t>Session title</a:t>
            </a:r>
          </a:p>
        </p:txBody>
      </p:sp>
      <p:sp>
        <p:nvSpPr>
          <p:cNvPr id="9" name="TextBox 8">
            <a:extLst>
              <a:ext uri="{FF2B5EF4-FFF2-40B4-BE49-F238E27FC236}">
                <a16:creationId xmlns:a16="http://schemas.microsoft.com/office/drawing/2014/main" id="{71B1A35C-0409-C8F5-BE7D-62394360C83D}"/>
              </a:ext>
            </a:extLst>
          </p:cNvPr>
          <p:cNvSpPr txBox="1"/>
          <p:nvPr userDrawn="1"/>
        </p:nvSpPr>
        <p:spPr>
          <a:xfrm>
            <a:off x="6838122" y="3409122"/>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Session subtitle</a:t>
            </a:r>
          </a:p>
        </p:txBody>
      </p:sp>
      <p:sp>
        <p:nvSpPr>
          <p:cNvPr id="10" name="TextBox 9">
            <a:extLst>
              <a:ext uri="{FF2B5EF4-FFF2-40B4-BE49-F238E27FC236}">
                <a16:creationId xmlns:a16="http://schemas.microsoft.com/office/drawing/2014/main" id="{BDA46079-5AC6-BD2B-7171-83F62C7F4635}"/>
              </a:ext>
            </a:extLst>
          </p:cNvPr>
          <p:cNvSpPr txBox="1"/>
          <p:nvPr userDrawn="1"/>
        </p:nvSpPr>
        <p:spPr>
          <a:xfrm>
            <a:off x="6758610" y="4558795"/>
            <a:ext cx="4512365" cy="461665"/>
          </a:xfrm>
          <a:prstGeom prst="rect">
            <a:avLst/>
          </a:prstGeom>
          <a:noFill/>
        </p:spPr>
        <p:txBody>
          <a:bodyPr wrap="square" rtlCol="0">
            <a:spAutoFit/>
          </a:bodyPr>
          <a:lstStyle/>
          <a:p>
            <a:pPr algn="ctr"/>
            <a:r>
              <a:rPr lang="en-IS" sz="2400" b="1" dirty="0">
                <a:solidFill>
                  <a:schemeClr val="bg1"/>
                </a:solidFill>
                <a:latin typeface="Segoe UI Semibold" panose="020B0502040204020203" pitchFamily="34" charset="0"/>
                <a:cs typeface="Segoe UI Semibold" panose="020B0502040204020203" pitchFamily="34" charset="0"/>
              </a:rPr>
              <a:t>Speaker name</a:t>
            </a:r>
          </a:p>
        </p:txBody>
      </p:sp>
      <p:sp>
        <p:nvSpPr>
          <p:cNvPr id="11" name="TextBox 10">
            <a:extLst>
              <a:ext uri="{FF2B5EF4-FFF2-40B4-BE49-F238E27FC236}">
                <a16:creationId xmlns:a16="http://schemas.microsoft.com/office/drawing/2014/main" id="{52BD3D7B-7B84-2FB6-0652-532A1676BAE3}"/>
              </a:ext>
            </a:extLst>
          </p:cNvPr>
          <p:cNvSpPr txBox="1"/>
          <p:nvPr userDrawn="1"/>
        </p:nvSpPr>
        <p:spPr>
          <a:xfrm>
            <a:off x="6758609" y="5020460"/>
            <a:ext cx="4512365" cy="461665"/>
          </a:xfrm>
          <a:prstGeom prst="rect">
            <a:avLst/>
          </a:prstGeom>
          <a:noFill/>
        </p:spPr>
        <p:txBody>
          <a:bodyPr wrap="square" rtlCol="0">
            <a:spAutoFit/>
          </a:bodyPr>
          <a:lstStyle/>
          <a:p>
            <a:pPr algn="ctr"/>
            <a:r>
              <a:rPr lang="en-IS" sz="2400" dirty="0">
                <a:solidFill>
                  <a:srgbClr val="29B4A9"/>
                </a:solidFill>
                <a:latin typeface="Segoe UI" panose="020B0502040204020203" pitchFamily="34" charset="0"/>
                <a:cs typeface="Segoe UI" panose="020B0502040204020203" pitchFamily="34" charset="0"/>
              </a:rPr>
              <a:t>Job title</a:t>
            </a:r>
          </a:p>
        </p:txBody>
      </p:sp>
    </p:spTree>
    <p:extLst>
      <p:ext uri="{BB962C8B-B14F-4D97-AF65-F5344CB8AC3E}">
        <p14:creationId xmlns:p14="http://schemas.microsoft.com/office/powerpoint/2010/main" val="1624173912"/>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707381437"/>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4295AFFA-4029-6622-7B89-76E43F0D1EE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970577038"/>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3BC519D1-59D0-96B2-FA55-6B31FB16D8D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60311968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3192199312"/>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7965E0A-32FC-2A01-E20B-F6F1022AC4A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3" y="182051"/>
            <a:ext cx="935996" cy="214678"/>
          </a:xfrm>
          <a:prstGeom prst="rect">
            <a:avLst/>
          </a:prstGeom>
        </p:spPr>
      </p:pic>
    </p:spTree>
    <p:extLst>
      <p:ext uri="{BB962C8B-B14F-4D97-AF65-F5344CB8AC3E}">
        <p14:creationId xmlns:p14="http://schemas.microsoft.com/office/powerpoint/2010/main" val="113897807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2675962079"/>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rgbClr val="323133"/>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7" name="Graphic 6">
            <a:extLst>
              <a:ext uri="{FF2B5EF4-FFF2-40B4-BE49-F238E27FC236}">
                <a16:creationId xmlns:a16="http://schemas.microsoft.com/office/drawing/2014/main" id="{F53D94D2-11F8-0BB7-037B-5EDD8FB429C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221224982"/>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7" name="Graphic 6">
            <a:extLst>
              <a:ext uri="{FF2B5EF4-FFF2-40B4-BE49-F238E27FC236}">
                <a16:creationId xmlns:a16="http://schemas.microsoft.com/office/drawing/2014/main" id="{5E4EA735-FD69-A983-B0F8-1F6D7308960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1228034604"/>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3466077694"/>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8" name="Graphic 7">
            <a:extLst>
              <a:ext uri="{FF2B5EF4-FFF2-40B4-BE49-F238E27FC236}">
                <a16:creationId xmlns:a16="http://schemas.microsoft.com/office/drawing/2014/main" id="{A602B03B-8C0D-BD8E-7AB9-D443A9912AC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3" y="182395"/>
            <a:ext cx="1226876" cy="213990"/>
          </a:xfrm>
          <a:prstGeom prst="rect">
            <a:avLst/>
          </a:prstGeom>
        </p:spPr>
      </p:pic>
    </p:spTree>
    <p:extLst>
      <p:ext uri="{BB962C8B-B14F-4D97-AF65-F5344CB8AC3E}">
        <p14:creationId xmlns:p14="http://schemas.microsoft.com/office/powerpoint/2010/main" val="129583724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Chapter slide 1">
    <p:spTree>
      <p:nvGrpSpPr>
        <p:cNvPr id="1" name=""/>
        <p:cNvGrpSpPr/>
        <p:nvPr/>
      </p:nvGrpSpPr>
      <p:grpSpPr>
        <a:xfrm>
          <a:off x="0" y="0"/>
          <a:ext cx="0" cy="0"/>
          <a:chOff x="0" y="0"/>
          <a:chExt cx="0" cy="0"/>
        </a:xfrm>
      </p:grpSpPr>
      <p:sp>
        <p:nvSpPr>
          <p:cNvPr id="26" name="Rectangle 25">
            <a:extLst>
              <a:ext uri="{FF2B5EF4-FFF2-40B4-BE49-F238E27FC236}">
                <a16:creationId xmlns:a16="http://schemas.microsoft.com/office/drawing/2014/main" id="{E4A9DCC3-E8D7-C445-85E9-C6F9EC110461}"/>
              </a:ext>
            </a:extLst>
          </p:cNvPr>
          <p:cNvSpPr/>
          <p:nvPr userDrawn="1"/>
        </p:nvSpPr>
        <p:spPr>
          <a:xfrm rot="8100000">
            <a:off x="3886857" y="1415805"/>
            <a:ext cx="4418286" cy="4418286"/>
          </a:xfrm>
          <a:prstGeom prst="rect">
            <a:avLst/>
          </a:prstGeom>
          <a:gradFill>
            <a:gsLst>
              <a:gs pos="100000">
                <a:srgbClr val="361D5C">
                  <a:alpha val="0"/>
                </a:srgbClr>
              </a:gs>
              <a:gs pos="0">
                <a:srgbClr val="361D5C">
                  <a:alpha val="0"/>
                </a:srgbClr>
              </a:gs>
              <a:gs pos="50000">
                <a:srgbClr val="361D5C">
                  <a:alpha val="50188"/>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7" name="Rectangle 26">
            <a:extLst>
              <a:ext uri="{FF2B5EF4-FFF2-40B4-BE49-F238E27FC236}">
                <a16:creationId xmlns:a16="http://schemas.microsoft.com/office/drawing/2014/main" id="{CC661F3E-648B-5740-9E11-DC433187044F}"/>
              </a:ext>
            </a:extLst>
          </p:cNvPr>
          <p:cNvSpPr/>
          <p:nvPr userDrawn="1"/>
        </p:nvSpPr>
        <p:spPr>
          <a:xfrm rot="13500000">
            <a:off x="1410758" y="1111004"/>
            <a:ext cx="4418286" cy="4418286"/>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28" name="Rectangle 27">
            <a:extLst>
              <a:ext uri="{FF2B5EF4-FFF2-40B4-BE49-F238E27FC236}">
                <a16:creationId xmlns:a16="http://schemas.microsoft.com/office/drawing/2014/main" id="{CCE0B896-631A-C948-B929-910A701FAD6F}"/>
              </a:ext>
            </a:extLst>
          </p:cNvPr>
          <p:cNvSpPr/>
          <p:nvPr userDrawn="1"/>
        </p:nvSpPr>
        <p:spPr>
          <a:xfrm rot="13500000">
            <a:off x="6362956" y="1111004"/>
            <a:ext cx="4418286" cy="4418286"/>
          </a:xfrm>
          <a:prstGeom prst="rect">
            <a:avLst/>
          </a:prstGeom>
          <a:gradFill>
            <a:gsLst>
              <a:gs pos="100000">
                <a:srgbClr val="361D5C">
                  <a:alpha val="0"/>
                </a:srgbClr>
              </a:gs>
              <a:gs pos="0">
                <a:srgbClr val="361D5C">
                  <a:alpha val="0"/>
                </a:srgbClr>
              </a:gs>
              <a:gs pos="50000">
                <a:srgbClr val="361D5C">
                  <a:alpha val="49419"/>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sp>
        <p:nvSpPr>
          <p:cNvPr id="3" name="Text Placeholder 2">
            <a:extLst>
              <a:ext uri="{FF2B5EF4-FFF2-40B4-BE49-F238E27FC236}">
                <a16:creationId xmlns:a16="http://schemas.microsoft.com/office/drawing/2014/main" id="{0C8F0458-666E-B242-AA9B-31C770B5EB48}"/>
              </a:ext>
            </a:extLst>
          </p:cNvPr>
          <p:cNvSpPr>
            <a:spLocks noGrp="1"/>
          </p:cNvSpPr>
          <p:nvPr>
            <p:ph type="body" sz="quarter" idx="10" hasCustomPrompt="1"/>
          </p:nvPr>
        </p:nvSpPr>
        <p:spPr>
          <a:xfrm>
            <a:off x="736601" y="2836191"/>
            <a:ext cx="10718799" cy="1185620"/>
          </a:xfrm>
          <a:prstGeom prst="rect">
            <a:avLst/>
          </a:prstGeom>
        </p:spPr>
        <p:txBody>
          <a:bodyPr anchor="ctr" anchorCtr="0"/>
          <a:lstStyle>
            <a:lvl1pPr marL="0" indent="0" algn="ctr">
              <a:buNone/>
              <a:defRPr sz="4400" b="1">
                <a:solidFill>
                  <a:schemeClr val="bg1"/>
                </a:solidFill>
                <a:latin typeface="Segoe UI" panose="020B0502040204020203" pitchFamily="34" charset="0"/>
                <a:cs typeface="Segoe UI" panose="020B0502040204020203" pitchFamily="34" charset="0"/>
              </a:defRPr>
            </a:lvl1pPr>
          </a:lstStyle>
          <a:p>
            <a:pPr lvl="0"/>
            <a:r>
              <a:rPr lang="en-GB" dirty="0"/>
              <a:t>Insert title</a:t>
            </a:r>
            <a:endParaRPr lang="en-IS" dirty="0"/>
          </a:p>
        </p:txBody>
      </p:sp>
      <p:cxnSp>
        <p:nvCxnSpPr>
          <p:cNvPr id="5" name="Straight Connector 4">
            <a:extLst>
              <a:ext uri="{FF2B5EF4-FFF2-40B4-BE49-F238E27FC236}">
                <a16:creationId xmlns:a16="http://schemas.microsoft.com/office/drawing/2014/main" id="{85908F9F-CF4A-EE46-A4B1-7A9A1E3B8B7E}"/>
              </a:ext>
            </a:extLst>
          </p:cNvPr>
          <p:cNvCxnSpPr/>
          <p:nvPr userDrawn="1"/>
        </p:nvCxnSpPr>
        <p:spPr>
          <a:xfrm>
            <a:off x="5181600" y="1761223"/>
            <a:ext cx="914400" cy="914400"/>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C0042CFF-054F-7944-83F4-1B876D680DE6}"/>
              </a:ext>
            </a:extLst>
          </p:cNvPr>
          <p:cNvCxnSpPr>
            <a:cxnSpLocks/>
          </p:cNvCxnSpPr>
          <p:nvPr userDrawn="1"/>
        </p:nvCxnSpPr>
        <p:spPr>
          <a:xfrm flipH="1">
            <a:off x="6096000" y="195948"/>
            <a:ext cx="2479675" cy="2479675"/>
          </a:xfrm>
          <a:prstGeom prst="line">
            <a:avLst/>
          </a:prstGeom>
          <a:ln>
            <a:gradFill>
              <a:gsLst>
                <a:gs pos="0">
                  <a:srgbClr val="F6C370">
                    <a:alpha val="0"/>
                  </a:srgbClr>
                </a:gs>
                <a:gs pos="100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554E7318-290F-804F-A213-55E78B5F26C0}"/>
              </a:ext>
            </a:extLst>
          </p:cNvPr>
          <p:cNvCxnSpPr>
            <a:cxnSpLocks/>
          </p:cNvCxnSpPr>
          <p:nvPr userDrawn="1"/>
        </p:nvCxnSpPr>
        <p:spPr>
          <a:xfrm>
            <a:off x="4718094" y="5348611"/>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B067B4A9-8EE8-D347-A11A-408131288CDC}"/>
              </a:ext>
            </a:extLst>
          </p:cNvPr>
          <p:cNvCxnSpPr>
            <a:cxnSpLocks/>
          </p:cNvCxnSpPr>
          <p:nvPr userDrawn="1"/>
        </p:nvCxnSpPr>
        <p:spPr>
          <a:xfrm flipH="1">
            <a:off x="7897368" y="4649076"/>
            <a:ext cx="2479675" cy="2479675"/>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767C67B9-5ED3-1347-A4EF-E127B283F0FD}"/>
              </a:ext>
            </a:extLst>
          </p:cNvPr>
          <p:cNvCxnSpPr>
            <a:cxnSpLocks/>
          </p:cNvCxnSpPr>
          <p:nvPr userDrawn="1"/>
        </p:nvCxnSpPr>
        <p:spPr>
          <a:xfrm flipH="1">
            <a:off x="1848335" y="195948"/>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1BB83C5D-63B4-D04E-B9A2-0530B8F968A5}"/>
              </a:ext>
            </a:extLst>
          </p:cNvPr>
          <p:cNvCxnSpPr>
            <a:cxnSpLocks/>
          </p:cNvCxnSpPr>
          <p:nvPr userDrawn="1"/>
        </p:nvCxnSpPr>
        <p:spPr>
          <a:xfrm flipV="1">
            <a:off x="3628716" y="5348612"/>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4" name="Graphic 23">
            <a:extLst>
              <a:ext uri="{FF2B5EF4-FFF2-40B4-BE49-F238E27FC236}">
                <a16:creationId xmlns:a16="http://schemas.microsoft.com/office/drawing/2014/main" id="{2442B894-80B9-CF46-9923-AA26009B51E2}"/>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4813959" y="394661"/>
            <a:ext cx="2564084" cy="1055798"/>
          </a:xfrm>
          <a:prstGeom prst="rect">
            <a:avLst/>
          </a:prstGeom>
        </p:spPr>
      </p:pic>
    </p:spTree>
    <p:extLst>
      <p:ext uri="{BB962C8B-B14F-4D97-AF65-F5344CB8AC3E}">
        <p14:creationId xmlns:p14="http://schemas.microsoft.com/office/powerpoint/2010/main" val="3734397217"/>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Empty">
    <p:spTree>
      <p:nvGrpSpPr>
        <p:cNvPr id="1" name=""/>
        <p:cNvGrpSpPr/>
        <p:nvPr/>
      </p:nvGrpSpPr>
      <p:grpSpPr>
        <a:xfrm>
          <a:off x="0" y="0"/>
          <a:ext cx="0" cy="0"/>
          <a:chOff x="0" y="0"/>
          <a:chExt cx="0" cy="0"/>
        </a:xfrm>
      </p:grpSpPr>
    </p:spTree>
    <p:extLst>
      <p:ext uri="{BB962C8B-B14F-4D97-AF65-F5344CB8AC3E}">
        <p14:creationId xmlns:p14="http://schemas.microsoft.com/office/powerpoint/2010/main" val="2507008177"/>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Empty with logo">
    <p:spTree>
      <p:nvGrpSpPr>
        <p:cNvPr id="1" name=""/>
        <p:cNvGrpSpPr/>
        <p:nvPr/>
      </p:nvGrpSpPr>
      <p:grpSpPr>
        <a:xfrm>
          <a:off x="0" y="0"/>
          <a:ext cx="0" cy="0"/>
          <a:chOff x="0" y="0"/>
          <a:chExt cx="0" cy="0"/>
        </a:xfrm>
      </p:grpSpPr>
      <p:pic>
        <p:nvPicPr>
          <p:cNvPr id="10" name="Graphic 9">
            <a:extLst>
              <a:ext uri="{FF2B5EF4-FFF2-40B4-BE49-F238E27FC236}">
                <a16:creationId xmlns:a16="http://schemas.microsoft.com/office/drawing/2014/main" id="{BDEDCE82-AC3C-FC49-881A-4158E6CF1A33}"/>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89305"/>
            <a:ext cx="1008000" cy="372708"/>
          </a:xfrm>
          <a:prstGeom prst="rect">
            <a:avLst/>
          </a:prstGeom>
        </p:spPr>
      </p:pic>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071983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1">
    <p:spTree>
      <p:nvGrpSpPr>
        <p:cNvPr id="1" name=""/>
        <p:cNvGrpSpPr/>
        <p:nvPr/>
      </p:nvGrpSpPr>
      <p:grpSpPr>
        <a:xfrm>
          <a:off x="0" y="0"/>
          <a:ext cx="0" cy="0"/>
          <a:chOff x="0" y="0"/>
          <a:chExt cx="0" cy="0"/>
        </a:xfrm>
      </p:grpSpPr>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1" y="1352550"/>
            <a:ext cx="11484279"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cxnSp>
        <p:nvCxnSpPr>
          <p:cNvPr id="11" name="Straight Connector 10">
            <a:extLst>
              <a:ext uri="{FF2B5EF4-FFF2-40B4-BE49-F238E27FC236}">
                <a16:creationId xmlns:a16="http://schemas.microsoft.com/office/drawing/2014/main" id="{3BD3D993-CAE7-0B4C-98BF-D23A1100AB04}"/>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75389307-8716-A348-921D-FCA8B2CBED8F}"/>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8" name="Graphic 7">
            <a:extLst>
              <a:ext uri="{FF2B5EF4-FFF2-40B4-BE49-F238E27FC236}">
                <a16:creationId xmlns:a16="http://schemas.microsoft.com/office/drawing/2014/main" id="{B39A094D-326D-C811-8216-2D5EA2BC44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
        <p:nvSpPr>
          <p:cNvPr id="10" name="Rectangle 9">
            <a:extLst>
              <a:ext uri="{FF2B5EF4-FFF2-40B4-BE49-F238E27FC236}">
                <a16:creationId xmlns:a16="http://schemas.microsoft.com/office/drawing/2014/main" id="{E0A31EF8-9C02-C65C-5517-FE232200B4F0}"/>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170715496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2">
    <p:spTree>
      <p:nvGrpSpPr>
        <p:cNvPr id="1" name=""/>
        <p:cNvGrpSpPr/>
        <p:nvPr/>
      </p:nvGrpSpPr>
      <p:grpSpPr>
        <a:xfrm>
          <a:off x="0" y="0"/>
          <a:ext cx="0" cy="0"/>
          <a:chOff x="0" y="0"/>
          <a:chExt cx="0" cy="0"/>
        </a:xfrm>
      </p:grpSpPr>
      <p:sp>
        <p:nvSpPr>
          <p:cNvPr id="13" name="Rectangle 12">
            <a:extLst>
              <a:ext uri="{FF2B5EF4-FFF2-40B4-BE49-F238E27FC236}">
                <a16:creationId xmlns:a16="http://schemas.microsoft.com/office/drawing/2014/main" id="{7A7A9796-70D4-F051-6286-88A912822062}"/>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14" name="Freeform 13">
            <a:extLst>
              <a:ext uri="{FF2B5EF4-FFF2-40B4-BE49-F238E27FC236}">
                <a16:creationId xmlns:a16="http://schemas.microsoft.com/office/drawing/2014/main" id="{CC72C0A1-46D5-2926-AD7B-F2ACE4572520}"/>
              </a:ext>
            </a:extLst>
          </p:cNvPr>
          <p:cNvSpPr/>
          <p:nvPr userDrawn="1"/>
        </p:nvSpPr>
        <p:spPr>
          <a:xfrm flipH="1">
            <a:off x="6822516" y="1493392"/>
            <a:ext cx="5369483" cy="5369482"/>
          </a:xfrm>
          <a:custGeom>
            <a:avLst/>
            <a:gdLst>
              <a:gd name="connsiteX0" fmla="*/ 0 w 5369483"/>
              <a:gd name="connsiteY0" fmla="*/ 0 h 5369482"/>
              <a:gd name="connsiteX1" fmla="*/ 5369483 w 5369483"/>
              <a:gd name="connsiteY1" fmla="*/ 5369482 h 5369482"/>
              <a:gd name="connsiteX2" fmla="*/ 2251404 w 5369483"/>
              <a:gd name="connsiteY2" fmla="*/ 5369482 h 5369482"/>
              <a:gd name="connsiteX3" fmla="*/ 0 w 5369483"/>
              <a:gd name="connsiteY3" fmla="*/ 3118079 h 5369482"/>
            </a:gdLst>
            <a:ahLst/>
            <a:cxnLst>
              <a:cxn ang="0">
                <a:pos x="connsiteX0" y="connsiteY0"/>
              </a:cxn>
              <a:cxn ang="0">
                <a:pos x="connsiteX1" y="connsiteY1"/>
              </a:cxn>
              <a:cxn ang="0">
                <a:pos x="connsiteX2" y="connsiteY2"/>
              </a:cxn>
              <a:cxn ang="0">
                <a:pos x="connsiteX3" y="connsiteY3"/>
              </a:cxn>
            </a:cxnLst>
            <a:rect l="l" t="t" r="r" b="b"/>
            <a:pathLst>
              <a:path w="5369483" h="5369482">
                <a:moveTo>
                  <a:pt x="0" y="0"/>
                </a:moveTo>
                <a:lnTo>
                  <a:pt x="5369483" y="5369482"/>
                </a:lnTo>
                <a:lnTo>
                  <a:pt x="2251404" y="5369482"/>
                </a:lnTo>
                <a:lnTo>
                  <a:pt x="0" y="3118079"/>
                </a:lnTo>
                <a:close/>
              </a:path>
            </a:pathLst>
          </a:cu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340290" y="488601"/>
            <a:ext cx="11511417" cy="588637"/>
          </a:xfrm>
          <a:prstGeom prst="rect">
            <a:avLst/>
          </a:prstGeom>
        </p:spPr>
        <p:txBody>
          <a:bodyPr vert="horz" lIns="91440" tIns="45720" rIns="91440" bIns="45720" rtlCol="0" anchor="t" anchorCtr="0">
            <a:normAutofit/>
          </a:bodyPr>
          <a:lstStyle>
            <a:lvl1pPr>
              <a:defRPr>
                <a:solidFill>
                  <a:srgbClr val="361D5C"/>
                </a:solidFill>
              </a:defRPr>
            </a:lvl1pPr>
          </a:lstStyle>
          <a:p>
            <a:r>
              <a:rPr lang="en-GB" dirty="0"/>
              <a:t>Insert slide title</a:t>
            </a:r>
            <a:endParaRPr lang="en-IS" dirty="0"/>
          </a:p>
        </p:txBody>
      </p:sp>
      <p:sp>
        <p:nvSpPr>
          <p:cNvPr id="9" name="Text Placeholder 8">
            <a:extLst>
              <a:ext uri="{FF2B5EF4-FFF2-40B4-BE49-F238E27FC236}">
                <a16:creationId xmlns:a16="http://schemas.microsoft.com/office/drawing/2014/main" id="{D653EB8C-1F16-6149-AC51-A20753742745}"/>
              </a:ext>
            </a:extLst>
          </p:cNvPr>
          <p:cNvSpPr>
            <a:spLocks noGrp="1"/>
          </p:cNvSpPr>
          <p:nvPr>
            <p:ph type="body" sz="quarter" idx="10"/>
          </p:nvPr>
        </p:nvSpPr>
        <p:spPr>
          <a:xfrm>
            <a:off x="340290" y="1352550"/>
            <a:ext cx="5584521"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6267189" y="1352550"/>
            <a:ext cx="5584518" cy="5073650"/>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p:nvPr userDrawn="1"/>
        </p:nvCxnSpPr>
        <p:spPr>
          <a:xfrm flipH="1">
            <a:off x="340291"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p:nvPr userDrawn="1"/>
        </p:nvCxnSpPr>
        <p:spPr>
          <a:xfrm flipH="1">
            <a:off x="6753616" y="275659"/>
            <a:ext cx="5098093"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2141B79D-5FCA-83B1-9283-020AE2F9F6C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5592000" y="94118"/>
            <a:ext cx="1008000" cy="372708"/>
          </a:xfrm>
          <a:prstGeom prst="rect">
            <a:avLst/>
          </a:prstGeom>
        </p:spPr>
      </p:pic>
    </p:spTree>
    <p:extLst>
      <p:ext uri="{BB962C8B-B14F-4D97-AF65-F5344CB8AC3E}">
        <p14:creationId xmlns:p14="http://schemas.microsoft.com/office/powerpoint/2010/main" val="202978183"/>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3">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0" y="10"/>
            <a:ext cx="4874400" cy="6763872"/>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1DA0E6A1-66AF-A644-9030-3203CC82577A}"/>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5213445" y="275659"/>
            <a:ext cx="2661514"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9190191" y="275659"/>
            <a:ext cx="2661516"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5213445" y="1352550"/>
            <a:ext cx="6638262"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12" name="Graphic 11">
            <a:extLst>
              <a:ext uri="{FF2B5EF4-FFF2-40B4-BE49-F238E27FC236}">
                <a16:creationId xmlns:a16="http://schemas.microsoft.com/office/drawing/2014/main" id="{B2ED9295-5878-6ABD-0EEE-2B92532E4E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8028574" y="94118"/>
            <a:ext cx="1008000" cy="372708"/>
          </a:xfrm>
          <a:prstGeom prst="rect">
            <a:avLst/>
          </a:prstGeom>
        </p:spPr>
      </p:pic>
      <p:sp>
        <p:nvSpPr>
          <p:cNvPr id="9" name="Rectangle 8">
            <a:extLst>
              <a:ext uri="{FF2B5EF4-FFF2-40B4-BE49-F238E27FC236}">
                <a16:creationId xmlns:a16="http://schemas.microsoft.com/office/drawing/2014/main" id="{C927A073-0059-2A4C-42E1-31A5AE78F844}"/>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2282065468"/>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4">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D70168AD-C0C4-9641-8C02-1ACFE8EA8DFD}"/>
              </a:ext>
            </a:extLst>
          </p:cNvPr>
          <p:cNvSpPr>
            <a:spLocks noGrp="1"/>
          </p:cNvSpPr>
          <p:nvPr>
            <p:ph type="pic" sz="quarter" idx="11" hasCustomPrompt="1"/>
          </p:nvPr>
        </p:nvSpPr>
        <p:spPr>
          <a:xfrm>
            <a:off x="7609114" y="555177"/>
            <a:ext cx="4582886" cy="6208705"/>
          </a:xfrm>
          <a:prstGeom prst="rect">
            <a:avLst/>
          </a:prstGeom>
        </p:spPr>
        <p:txBody>
          <a:bodyPr/>
          <a:lstStyle>
            <a:lvl1pPr marL="0" indent="0" algn="ctr">
              <a:buNone/>
              <a:defRPr>
                <a:solidFill>
                  <a:srgbClr val="323133"/>
                </a:solidFill>
                <a:latin typeface="Segoe UI" panose="020B0502040204020203" pitchFamily="34" charset="0"/>
                <a:cs typeface="Segoe UI" panose="020B0502040204020203" pitchFamily="34" charset="0"/>
              </a:defRPr>
            </a:lvl1pPr>
          </a:lstStyle>
          <a:p>
            <a:r>
              <a:rPr lang="en-IS" dirty="0"/>
              <a:t>Insert picture</a:t>
            </a:r>
          </a:p>
        </p:txBody>
      </p:sp>
      <p:cxnSp>
        <p:nvCxnSpPr>
          <p:cNvPr id="8" name="Straight Connector 7">
            <a:extLst>
              <a:ext uri="{FF2B5EF4-FFF2-40B4-BE49-F238E27FC236}">
                <a16:creationId xmlns:a16="http://schemas.microsoft.com/office/drawing/2014/main" id="{0C5F1984-C73F-134F-9911-E66EE857E453}"/>
              </a:ext>
            </a:extLst>
          </p:cNvPr>
          <p:cNvCxnSpPr>
            <a:cxnSpLocks/>
          </p:cNvCxnSpPr>
          <p:nvPr userDrawn="1"/>
        </p:nvCxnSpPr>
        <p:spPr>
          <a:xfrm flipH="1">
            <a:off x="340290" y="275659"/>
            <a:ext cx="8894170"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0EB5A95B-1B14-7F43-8414-E39B53C56D5A}"/>
              </a:ext>
            </a:extLst>
          </p:cNvPr>
          <p:cNvCxnSpPr>
            <a:cxnSpLocks/>
          </p:cNvCxnSpPr>
          <p:nvPr userDrawn="1"/>
        </p:nvCxnSpPr>
        <p:spPr>
          <a:xfrm flipH="1">
            <a:off x="10549692" y="275659"/>
            <a:ext cx="1642308" cy="0"/>
          </a:xfrm>
          <a:prstGeom prst="line">
            <a:avLst/>
          </a:prstGeom>
          <a:ln>
            <a:solidFill>
              <a:srgbClr val="943267"/>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93172F69-851E-354C-9F9C-79583502B72A}"/>
              </a:ext>
            </a:extLst>
          </p:cNvPr>
          <p:cNvSpPr>
            <a:spLocks noGrp="1"/>
          </p:cNvSpPr>
          <p:nvPr>
            <p:ph type="body" sz="quarter" idx="10"/>
          </p:nvPr>
        </p:nvSpPr>
        <p:spPr>
          <a:xfrm>
            <a:off x="340290" y="1352550"/>
            <a:ext cx="6816054" cy="5073650"/>
          </a:xfrm>
          <a:prstGeom prst="rect">
            <a:avLst/>
          </a:prstGeom>
        </p:spPr>
        <p:txBody>
          <a:bodyPr/>
          <a:lstStyle>
            <a:lvl1pPr>
              <a:defRPr>
                <a:solidFill>
                  <a:srgbClr val="323133"/>
                </a:solidFill>
                <a:latin typeface="Segoe UI" panose="020B0502040204020203" pitchFamily="34" charset="0"/>
                <a:cs typeface="Segoe UI" panose="020B0502040204020203" pitchFamily="34" charset="0"/>
              </a:defRPr>
            </a:lvl1pPr>
            <a:lvl2pPr>
              <a:defRPr>
                <a:solidFill>
                  <a:srgbClr val="323133"/>
                </a:solidFill>
                <a:latin typeface="Segoe UI" panose="020B0502040204020203" pitchFamily="34" charset="0"/>
                <a:cs typeface="Segoe UI" panose="020B0502040204020203" pitchFamily="34" charset="0"/>
              </a:defRPr>
            </a:lvl2pPr>
            <a:lvl3pPr>
              <a:defRPr>
                <a:solidFill>
                  <a:srgbClr val="323133"/>
                </a:solidFill>
                <a:latin typeface="Segoe UI" panose="020B0502040204020203" pitchFamily="34" charset="0"/>
                <a:cs typeface="Segoe UI" panose="020B0502040204020203" pitchFamily="34" charset="0"/>
              </a:defRPr>
            </a:lvl3pPr>
            <a:lvl4pPr>
              <a:defRPr>
                <a:solidFill>
                  <a:srgbClr val="323133"/>
                </a:solidFill>
                <a:latin typeface="Segoe UI" panose="020B0502040204020203" pitchFamily="34" charset="0"/>
                <a:cs typeface="Segoe UI" panose="020B0502040204020203" pitchFamily="34" charset="0"/>
              </a:defRPr>
            </a:lvl4pPr>
            <a:lvl5pPr>
              <a:defRPr>
                <a:solidFill>
                  <a:srgbClr val="323133"/>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12" name="Title Placeholder 12">
            <a:extLst>
              <a:ext uri="{FF2B5EF4-FFF2-40B4-BE49-F238E27FC236}">
                <a16:creationId xmlns:a16="http://schemas.microsoft.com/office/drawing/2014/main" id="{B481A195-D889-E642-93F2-1B3B1F9DA05E}"/>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solidFill>
                  <a:srgbClr val="361D5C"/>
                </a:solidFill>
              </a:defRPr>
            </a:lvl1pPr>
          </a:lstStyle>
          <a:p>
            <a:r>
              <a:rPr lang="en-GB" dirty="0"/>
              <a:t>Insert slide title</a:t>
            </a:r>
            <a:endParaRPr lang="en-IS" dirty="0"/>
          </a:p>
        </p:txBody>
      </p:sp>
      <p:pic>
        <p:nvPicPr>
          <p:cNvPr id="13" name="Graphic 12">
            <a:extLst>
              <a:ext uri="{FF2B5EF4-FFF2-40B4-BE49-F238E27FC236}">
                <a16:creationId xmlns:a16="http://schemas.microsoft.com/office/drawing/2014/main" id="{D24DECEA-C020-205E-B14B-1A6A0C7E64F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9388075" y="94118"/>
            <a:ext cx="1008000" cy="372708"/>
          </a:xfrm>
          <a:prstGeom prst="rect">
            <a:avLst/>
          </a:prstGeom>
        </p:spPr>
      </p:pic>
      <p:sp>
        <p:nvSpPr>
          <p:cNvPr id="14" name="Rectangle 13">
            <a:extLst>
              <a:ext uri="{FF2B5EF4-FFF2-40B4-BE49-F238E27FC236}">
                <a16:creationId xmlns:a16="http://schemas.microsoft.com/office/drawing/2014/main" id="{66D90B3E-3A7F-3711-CF80-812FE43D1EF3}"/>
              </a:ext>
            </a:extLst>
          </p:cNvPr>
          <p:cNvSpPr/>
          <p:nvPr userDrawn="1"/>
        </p:nvSpPr>
        <p:spPr>
          <a:xfrm>
            <a:off x="0" y="6763882"/>
            <a:ext cx="12191999" cy="94118"/>
          </a:xfrm>
          <a:prstGeom prst="rect">
            <a:avLst/>
          </a:prstGeom>
          <a:solidFill>
            <a:srgbClr val="361D5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Tree>
    <p:extLst>
      <p:ext uri="{BB962C8B-B14F-4D97-AF65-F5344CB8AC3E}">
        <p14:creationId xmlns:p14="http://schemas.microsoft.com/office/powerpoint/2010/main" val="791826932"/>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LS Central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4" name="Graphic 3">
            <a:extLst>
              <a:ext uri="{FF2B5EF4-FFF2-40B4-BE49-F238E27FC236}">
                <a16:creationId xmlns:a16="http://schemas.microsoft.com/office/drawing/2014/main" id="{3138DB38-5290-8E4B-BE35-A79902F8CF4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5230403"/>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LS Central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DDB14FA-7509-EA1F-EAA4-4A7E0BB8BB3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2643952235"/>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LS Central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490F9FC8-67C0-D925-2EEF-6A02C4C485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33729803"/>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LS Central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6" name="Text Placeholder 8">
            <a:extLst>
              <a:ext uri="{FF2B5EF4-FFF2-40B4-BE49-F238E27FC236}">
                <a16:creationId xmlns:a16="http://schemas.microsoft.com/office/drawing/2014/main" id="{922FECE6-2948-0E42-889E-AB3276D7C136}"/>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13889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8ED6E7"/>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2CA7279-ED52-D80D-06B3-EF649AF750DC}"/>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340400927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Logo slide/cover">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1812F4C1-9107-094E-74BF-AB7B3A3E9931}"/>
              </a:ext>
            </a:extLst>
          </p:cNvPr>
          <p:cNvPicPr>
            <a:picLocks noChangeAspect="1"/>
          </p:cNvPicPr>
          <p:nvPr userDrawn="1"/>
        </p:nvPicPr>
        <p:blipFill>
          <a:blip r:embed="rId2">
            <a:extLst>
              <a:ext uri="{96DAC541-7B7A-43D3-8B79-37D633B846F1}">
                <asvg:svgBlip xmlns:asvg="http://schemas.microsoft.com/office/drawing/2016/SVG/main" r:embed="rId3"/>
              </a:ext>
            </a:extLst>
          </a:blip>
          <a:srcRect/>
          <a:stretch/>
        </p:blipFill>
        <p:spPr>
          <a:xfrm>
            <a:off x="4022221" y="2361448"/>
            <a:ext cx="4147558" cy="1707814"/>
          </a:xfrm>
          <a:prstGeom prst="rect">
            <a:avLst/>
          </a:prstGeom>
        </p:spPr>
      </p:pic>
    </p:spTree>
    <p:extLst>
      <p:ext uri="{BB962C8B-B14F-4D97-AF65-F5344CB8AC3E}">
        <p14:creationId xmlns:p14="http://schemas.microsoft.com/office/powerpoint/2010/main" val="45034573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LS Central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6712BABA-51B5-E434-495A-10BB6760930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78151" y="182167"/>
            <a:ext cx="1192320" cy="214446"/>
          </a:xfrm>
          <a:prstGeom prst="rect">
            <a:avLst/>
          </a:prstGeom>
        </p:spPr>
      </p:pic>
    </p:spTree>
    <p:extLst>
      <p:ext uri="{BB962C8B-B14F-4D97-AF65-F5344CB8AC3E}">
        <p14:creationId xmlns:p14="http://schemas.microsoft.com/office/powerpoint/2010/main" val="4224903360"/>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LS First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4698900C-4195-4648-91BE-3BFC7C54BA3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163290993"/>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LS First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9" name="Graphic 8">
            <a:extLst>
              <a:ext uri="{FF2B5EF4-FFF2-40B4-BE49-F238E27FC236}">
                <a16:creationId xmlns:a16="http://schemas.microsoft.com/office/drawing/2014/main" id="{66022C95-D592-2E16-274F-A15E32DB120A}"/>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1412942222"/>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LS First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105DCC40-FD4A-B55F-0C25-288CF4E617B4}"/>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3285966928"/>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LS First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F0535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4848C"/>
            </a:solidFill>
          </a:ln>
        </p:spPr>
        <p:style>
          <a:lnRef idx="1">
            <a:schemeClr val="accent1"/>
          </a:lnRef>
          <a:fillRef idx="0">
            <a:schemeClr val="accent1"/>
          </a:fillRef>
          <a:effectRef idx="0">
            <a:schemeClr val="accent1"/>
          </a:effectRef>
          <a:fontRef idx="minor">
            <a:schemeClr val="tx1"/>
          </a:fontRef>
        </p:style>
      </p:cxnSp>
      <p:pic>
        <p:nvPicPr>
          <p:cNvPr id="10" name="Graphic 9">
            <a:extLst>
              <a:ext uri="{FF2B5EF4-FFF2-40B4-BE49-F238E27FC236}">
                <a16:creationId xmlns:a16="http://schemas.microsoft.com/office/drawing/2014/main" id="{8B739D32-33B0-0BC0-D266-B998ECD162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
        <p:nvSpPr>
          <p:cNvPr id="11" name="Text Placeholder 8">
            <a:extLst>
              <a:ext uri="{FF2B5EF4-FFF2-40B4-BE49-F238E27FC236}">
                <a16:creationId xmlns:a16="http://schemas.microsoft.com/office/drawing/2014/main" id="{EF07EA9E-F3EE-1212-6A8E-1B45F410EDB3}"/>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305928240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LS First empty">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03FC60F7-914B-007E-C7DF-1C2CA4A755E0}"/>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034471" y="182051"/>
            <a:ext cx="936000" cy="214678"/>
          </a:xfrm>
          <a:prstGeom prst="rect">
            <a:avLst/>
          </a:prstGeom>
        </p:spPr>
      </p:pic>
    </p:spTree>
    <p:extLst>
      <p:ext uri="{BB962C8B-B14F-4D97-AF65-F5344CB8AC3E}">
        <p14:creationId xmlns:p14="http://schemas.microsoft.com/office/powerpoint/2010/main" val="4136136766"/>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LS Express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892544299"/>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LS Express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8" name="Graphic 7">
            <a:extLst>
              <a:ext uri="{FF2B5EF4-FFF2-40B4-BE49-F238E27FC236}">
                <a16:creationId xmlns:a16="http://schemas.microsoft.com/office/drawing/2014/main" id="{96DE2854-8547-45BC-0FC8-7EA7F2AE0395}"/>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3539767551"/>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preserve="1" userDrawn="1">
  <p:cSld name="LS Express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8" name="Graphic 7">
            <a:extLst>
              <a:ext uri="{FF2B5EF4-FFF2-40B4-BE49-F238E27FC236}">
                <a16:creationId xmlns:a16="http://schemas.microsoft.com/office/drawing/2014/main" id="{E2DF5CBD-0015-C5D0-E388-FAB9DFC8399E}"/>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23919446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LS Express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E47D2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F2A35E"/>
            </a:solidFill>
          </a:ln>
        </p:spPr>
        <p:style>
          <a:lnRef idx="1">
            <a:schemeClr val="accent1"/>
          </a:lnRef>
          <a:fillRef idx="0">
            <a:schemeClr val="accent1"/>
          </a:fillRef>
          <a:effectRef idx="0">
            <a:schemeClr val="accent1"/>
          </a:effectRef>
          <a:fontRef idx="minor">
            <a:schemeClr val="tx1"/>
          </a:fontRef>
        </p:style>
      </p:cxnSp>
      <p:pic>
        <p:nvPicPr>
          <p:cNvPr id="9" name="Graphic 8">
            <a:extLst>
              <a:ext uri="{FF2B5EF4-FFF2-40B4-BE49-F238E27FC236}">
                <a16:creationId xmlns:a16="http://schemas.microsoft.com/office/drawing/2014/main" id="{21364075-67F8-0499-DB64-26363AEDBD1F}"/>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Tree>
    <p:extLst>
      <p:ext uri="{BB962C8B-B14F-4D97-AF65-F5344CB8AC3E}">
        <p14:creationId xmlns:p14="http://schemas.microsoft.com/office/powerpoint/2010/main" val="413996717"/>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Speaker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ABEB495D-D33F-4B67-34F3-3B068AE15E02}"/>
              </a:ext>
            </a:extLst>
          </p:cNvPr>
          <p:cNvSpPr/>
          <p:nvPr userDrawn="1"/>
        </p:nvSpPr>
        <p:spPr>
          <a:xfrm>
            <a:off x="0" y="0"/>
            <a:ext cx="3546505" cy="1563880"/>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405321"/>
            <a:ext cx="4291605" cy="4328398"/>
          </a:xfrm>
          <a:prstGeom prst="rect">
            <a:avLst/>
          </a:prstGeom>
          <a:ln w="15875">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411998" y="5162399"/>
            <a:ext cx="6967370" cy="536559"/>
          </a:xfrm>
          <a:prstGeom prst="rect">
            <a:avLst/>
          </a:prstGeom>
        </p:spPr>
        <p:txBody>
          <a:bodyPr/>
          <a:lstStyle>
            <a:lvl1pPr marL="0" indent="0">
              <a:buNone/>
              <a:defRPr sz="32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411998" y="5698959"/>
            <a:ext cx="6967370" cy="376360"/>
          </a:xfrm>
          <a:prstGeom prst="rect">
            <a:avLst/>
          </a:prstGeom>
        </p:spPr>
        <p:txBody>
          <a:bodyPr/>
          <a:lstStyle>
            <a:lvl1pPr marL="0" indent="0">
              <a:buNone/>
              <a:defRPr sz="24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7" name="Text Placeholder 14">
            <a:extLst>
              <a:ext uri="{FF2B5EF4-FFF2-40B4-BE49-F238E27FC236}">
                <a16:creationId xmlns:a16="http://schemas.microsoft.com/office/drawing/2014/main" id="{B08A129B-8A0B-082D-128A-76A825E51776}"/>
              </a:ext>
            </a:extLst>
          </p:cNvPr>
          <p:cNvSpPr>
            <a:spLocks noGrp="1"/>
          </p:cNvSpPr>
          <p:nvPr>
            <p:ph type="body" sz="quarter" idx="13" hasCustomPrompt="1"/>
          </p:nvPr>
        </p:nvSpPr>
        <p:spPr>
          <a:xfrm>
            <a:off x="411998" y="6076319"/>
            <a:ext cx="6967370" cy="323894"/>
          </a:xfrm>
          <a:prstGeom prst="rect">
            <a:avLst/>
          </a:prstGeom>
        </p:spPr>
        <p:txBody>
          <a:bodyPr/>
          <a:lstStyle>
            <a:lvl1pPr marL="0" indent="0">
              <a:buNone/>
              <a:defRPr sz="18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249033" y="2479536"/>
            <a:ext cx="6397536"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Tree>
    <p:extLst>
      <p:ext uri="{BB962C8B-B14F-4D97-AF65-F5344CB8AC3E}">
        <p14:creationId xmlns:p14="http://schemas.microsoft.com/office/powerpoint/2010/main" val="193101067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preserve="1" userDrawn="1">
  <p:cSld name="LS Express empty">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58C23E2F-20C6-393E-AA59-6FBBF7D75AD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743591" y="182395"/>
            <a:ext cx="1226880" cy="213990"/>
          </a:xfrm>
          <a:prstGeom prst="rect">
            <a:avLst/>
          </a:prstGeom>
        </p:spPr>
      </p:pic>
    </p:spTree>
    <p:extLst>
      <p:ext uri="{BB962C8B-B14F-4D97-AF65-F5344CB8AC3E}">
        <p14:creationId xmlns:p14="http://schemas.microsoft.com/office/powerpoint/2010/main" val="1807371939"/>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userDrawn="1">
  <p:cSld name="LS Pay 1">
    <p:spTree>
      <p:nvGrpSpPr>
        <p:cNvPr id="1" name=""/>
        <p:cNvGrpSpPr/>
        <p:nvPr/>
      </p:nvGrpSpPr>
      <p:grpSpPr>
        <a:xfrm>
          <a:off x="0" y="0"/>
          <a:ext cx="0" cy="0"/>
          <a:chOff x="0" y="0"/>
          <a:chExt cx="0" cy="0"/>
        </a:xfrm>
      </p:grpSpPr>
      <p:sp>
        <p:nvSpPr>
          <p:cNvPr id="14" name="Title Placeholder 12">
            <a:extLst>
              <a:ext uri="{FF2B5EF4-FFF2-40B4-BE49-F238E27FC236}">
                <a16:creationId xmlns:a16="http://schemas.microsoft.com/office/drawing/2014/main" id="{64D9D044-A701-E940-B90A-79FBC444A3ED}"/>
              </a:ext>
            </a:extLst>
          </p:cNvPr>
          <p:cNvSpPr>
            <a:spLocks noGrp="1"/>
          </p:cNvSpPr>
          <p:nvPr>
            <p:ph type="title" hasCustomPrompt="1"/>
          </p:nvPr>
        </p:nvSpPr>
        <p:spPr>
          <a:xfrm>
            <a:off x="340291" y="488601"/>
            <a:ext cx="11511418"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15" name="Text Placeholder 8">
            <a:extLst>
              <a:ext uri="{FF2B5EF4-FFF2-40B4-BE49-F238E27FC236}">
                <a16:creationId xmlns:a16="http://schemas.microsoft.com/office/drawing/2014/main" id="{C0CDAA8F-28BF-F74E-A05E-EF59E623D7E4}"/>
              </a:ext>
            </a:extLst>
          </p:cNvPr>
          <p:cNvSpPr>
            <a:spLocks noGrp="1"/>
          </p:cNvSpPr>
          <p:nvPr>
            <p:ph type="body" sz="quarter" idx="10"/>
          </p:nvPr>
        </p:nvSpPr>
        <p:spPr>
          <a:xfrm>
            <a:off x="340291" y="1352550"/>
            <a:ext cx="11484279"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1" name="Rectangle 20">
            <a:extLst>
              <a:ext uri="{FF2B5EF4-FFF2-40B4-BE49-F238E27FC236}">
                <a16:creationId xmlns:a16="http://schemas.microsoft.com/office/drawing/2014/main" id="{4A7B48C0-1F88-F749-8540-C0F6142DFAD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22" name="Straight Connector 21">
            <a:extLst>
              <a:ext uri="{FF2B5EF4-FFF2-40B4-BE49-F238E27FC236}">
                <a16:creationId xmlns:a16="http://schemas.microsoft.com/office/drawing/2014/main" id="{9C79CD8C-2338-8142-A026-8595CBCF84B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pic>
        <p:nvPicPr>
          <p:cNvPr id="11" name="Graphic 10">
            <a:extLst>
              <a:ext uri="{FF2B5EF4-FFF2-40B4-BE49-F238E27FC236}">
                <a16:creationId xmlns:a16="http://schemas.microsoft.com/office/drawing/2014/main" id="{80D89CA1-3AC3-B24B-B36D-9C10920E98B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3263078930"/>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LS Pay 2">
    <p:spTree>
      <p:nvGrpSpPr>
        <p:cNvPr id="1" name=""/>
        <p:cNvGrpSpPr/>
        <p:nvPr/>
      </p:nvGrpSpPr>
      <p:grpSpPr>
        <a:xfrm>
          <a:off x="0" y="0"/>
          <a:ext cx="0" cy="0"/>
          <a:chOff x="0" y="0"/>
          <a:chExt cx="0" cy="0"/>
        </a:xfrm>
      </p:grpSpPr>
      <p:sp>
        <p:nvSpPr>
          <p:cNvPr id="25" name="Freeform 24">
            <a:extLst>
              <a:ext uri="{FF2B5EF4-FFF2-40B4-BE49-F238E27FC236}">
                <a16:creationId xmlns:a16="http://schemas.microsoft.com/office/drawing/2014/main" id="{F14DCA7F-477F-EC49-BD8F-C3B6AE99007E}"/>
              </a:ext>
            </a:extLst>
          </p:cNvPr>
          <p:cNvSpPr/>
          <p:nvPr userDrawn="1"/>
        </p:nvSpPr>
        <p:spPr>
          <a:xfrm>
            <a:off x="0" y="0"/>
            <a:ext cx="3429000" cy="6858000"/>
          </a:xfrm>
          <a:custGeom>
            <a:avLst/>
            <a:gdLst>
              <a:gd name="connsiteX0" fmla="*/ 0 w 3429000"/>
              <a:gd name="connsiteY0" fmla="*/ 0 h 6858000"/>
              <a:gd name="connsiteX1" fmla="*/ 3429000 w 3429000"/>
              <a:gd name="connsiteY1" fmla="*/ 3429000 h 6858000"/>
              <a:gd name="connsiteX2" fmla="*/ 0 w 3429000"/>
              <a:gd name="connsiteY2" fmla="*/ 6858000 h 6858000"/>
            </a:gdLst>
            <a:ahLst/>
            <a:cxnLst>
              <a:cxn ang="0">
                <a:pos x="connsiteX0" y="connsiteY0"/>
              </a:cxn>
              <a:cxn ang="0">
                <a:pos x="connsiteX1" y="connsiteY1"/>
              </a:cxn>
              <a:cxn ang="0">
                <a:pos x="connsiteX2" y="connsiteY2"/>
              </a:cxn>
            </a:cxnLst>
            <a:rect l="l" t="t" r="r" b="b"/>
            <a:pathLst>
              <a:path w="3429000" h="6858000">
                <a:moveTo>
                  <a:pt x="0" y="0"/>
                </a:moveTo>
                <a:cubicBezTo>
                  <a:pt x="1893784" y="0"/>
                  <a:pt x="3429000" y="1535216"/>
                  <a:pt x="3429000" y="3429000"/>
                </a:cubicBezTo>
                <a:cubicBezTo>
                  <a:pt x="3429000" y="5322784"/>
                  <a:pt x="1893784" y="6858000"/>
                  <a:pt x="0" y="6858000"/>
                </a:cubicBezTo>
                <a:close/>
              </a:path>
            </a:pathLst>
          </a:cu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S"/>
          </a:p>
        </p:txBody>
      </p:sp>
      <p:sp>
        <p:nvSpPr>
          <p:cNvPr id="26" name="Picture Placeholder 25">
            <a:extLst>
              <a:ext uri="{FF2B5EF4-FFF2-40B4-BE49-F238E27FC236}">
                <a16:creationId xmlns:a16="http://schemas.microsoft.com/office/drawing/2014/main" id="{374A81D5-DE12-D748-BFFA-4C4967A5BF1D}"/>
              </a:ext>
            </a:extLst>
          </p:cNvPr>
          <p:cNvSpPr>
            <a:spLocks noGrp="1"/>
          </p:cNvSpPr>
          <p:nvPr>
            <p:ph type="pic" sz="quarter" idx="10"/>
          </p:nvPr>
        </p:nvSpPr>
        <p:spPr>
          <a:xfrm>
            <a:off x="0" y="441325"/>
            <a:ext cx="2987675" cy="59753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a:noAutofit/>
          </a:bodyPr>
          <a:lstStyle>
            <a:lvl1pPr algn="ctr">
              <a:defRPr>
                <a:solidFill>
                  <a:schemeClr val="bg1"/>
                </a:solidFill>
              </a:defRPr>
            </a:lvl1pPr>
          </a:lstStyle>
          <a:p>
            <a:endParaRPr lang="en-IS" dirty="0"/>
          </a:p>
        </p:txBody>
      </p:sp>
      <p:sp>
        <p:nvSpPr>
          <p:cNvPr id="29" name="Title Placeholder 12">
            <a:extLst>
              <a:ext uri="{FF2B5EF4-FFF2-40B4-BE49-F238E27FC236}">
                <a16:creationId xmlns:a16="http://schemas.microsoft.com/office/drawing/2014/main" id="{8ED9D5E6-8ADF-D843-853F-B53C0B530108}"/>
              </a:ext>
            </a:extLst>
          </p:cNvPr>
          <p:cNvSpPr>
            <a:spLocks noGrp="1"/>
          </p:cNvSpPr>
          <p:nvPr>
            <p:ph type="title" hasCustomPrompt="1"/>
          </p:nvPr>
        </p:nvSpPr>
        <p:spPr>
          <a:xfrm>
            <a:off x="2844800" y="488601"/>
            <a:ext cx="9006909" cy="588637"/>
          </a:xfrm>
          <a:prstGeom prst="rect">
            <a:avLst/>
          </a:prstGeom>
        </p:spPr>
        <p:txBody>
          <a:bodyPr vert="horz" lIns="91440" tIns="45720" rIns="91440" bIns="45720" rtlCol="0" anchor="t" anchorCtr="0">
            <a:normAutofit/>
          </a:bodyPr>
          <a:lstStyle/>
          <a:p>
            <a:r>
              <a:rPr lang="en-GB" dirty="0"/>
              <a:t>Insert slide title</a:t>
            </a:r>
            <a:endParaRPr lang="en-IS" dirty="0"/>
          </a:p>
        </p:txBody>
      </p:sp>
      <p:sp>
        <p:nvSpPr>
          <p:cNvPr id="30" name="Text Placeholder 8">
            <a:extLst>
              <a:ext uri="{FF2B5EF4-FFF2-40B4-BE49-F238E27FC236}">
                <a16:creationId xmlns:a16="http://schemas.microsoft.com/office/drawing/2014/main" id="{714C39F3-198E-6B4B-933E-3539119F38D5}"/>
              </a:ext>
            </a:extLst>
          </p:cNvPr>
          <p:cNvSpPr>
            <a:spLocks noGrp="1"/>
          </p:cNvSpPr>
          <p:nvPr>
            <p:ph type="body" sz="quarter" idx="11"/>
          </p:nvPr>
        </p:nvSpPr>
        <p:spPr>
          <a:xfrm>
            <a:off x="3886200" y="1352550"/>
            <a:ext cx="7938370"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2" name="Graphic 1">
            <a:extLst>
              <a:ext uri="{FF2B5EF4-FFF2-40B4-BE49-F238E27FC236}">
                <a16:creationId xmlns:a16="http://schemas.microsoft.com/office/drawing/2014/main" id="{F81084D6-F991-95ED-154F-B8E09C80D15B}"/>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323681137"/>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preserve="1" userDrawn="1">
  <p:cSld name="LS Pay 3">
    <p:spTree>
      <p:nvGrpSpPr>
        <p:cNvPr id="1" name=""/>
        <p:cNvGrpSpPr/>
        <p:nvPr/>
      </p:nvGrpSpPr>
      <p:grpSpPr>
        <a:xfrm>
          <a:off x="0" y="0"/>
          <a:ext cx="0" cy="0"/>
          <a:chOff x="0" y="0"/>
          <a:chExt cx="0" cy="0"/>
        </a:xfrm>
      </p:grpSpPr>
      <p:sp>
        <p:nvSpPr>
          <p:cNvPr id="15" name="Picture Placeholder 2">
            <a:extLst>
              <a:ext uri="{FF2B5EF4-FFF2-40B4-BE49-F238E27FC236}">
                <a16:creationId xmlns:a16="http://schemas.microsoft.com/office/drawing/2014/main" id="{DDC50F77-C5B2-FC4E-B53E-FBF4BB05BD65}"/>
              </a:ext>
            </a:extLst>
          </p:cNvPr>
          <p:cNvSpPr>
            <a:spLocks noGrp="1"/>
          </p:cNvSpPr>
          <p:nvPr>
            <p:ph type="pic" sz="quarter" idx="11" hasCustomPrompt="1"/>
          </p:nvPr>
        </p:nvSpPr>
        <p:spPr>
          <a:xfrm>
            <a:off x="111760" y="0"/>
            <a:ext cx="4762640" cy="6858000"/>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20" name="Title Placeholder 12">
            <a:extLst>
              <a:ext uri="{FF2B5EF4-FFF2-40B4-BE49-F238E27FC236}">
                <a16:creationId xmlns:a16="http://schemas.microsoft.com/office/drawing/2014/main" id="{A6214D5F-693C-514C-8CF4-BEB12DD3AEC8}"/>
              </a:ext>
            </a:extLst>
          </p:cNvPr>
          <p:cNvSpPr>
            <a:spLocks noGrp="1"/>
          </p:cNvSpPr>
          <p:nvPr>
            <p:ph type="title" hasCustomPrompt="1"/>
          </p:nvPr>
        </p:nvSpPr>
        <p:spPr>
          <a:xfrm>
            <a:off x="5213445" y="488601"/>
            <a:ext cx="6638262"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24" name="Text Placeholder 8">
            <a:extLst>
              <a:ext uri="{FF2B5EF4-FFF2-40B4-BE49-F238E27FC236}">
                <a16:creationId xmlns:a16="http://schemas.microsoft.com/office/drawing/2014/main" id="{2890AF6C-696E-D043-AD31-40A9110E8A18}"/>
              </a:ext>
            </a:extLst>
          </p:cNvPr>
          <p:cNvSpPr>
            <a:spLocks noGrp="1"/>
          </p:cNvSpPr>
          <p:nvPr>
            <p:ph type="body" sz="quarter" idx="10"/>
          </p:nvPr>
        </p:nvSpPr>
        <p:spPr>
          <a:xfrm>
            <a:off x="5213445" y="1352550"/>
            <a:ext cx="6638262" cy="5073650"/>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sp>
        <p:nvSpPr>
          <p:cNvPr id="25" name="Rectangle 24">
            <a:extLst>
              <a:ext uri="{FF2B5EF4-FFF2-40B4-BE49-F238E27FC236}">
                <a16:creationId xmlns:a16="http://schemas.microsoft.com/office/drawing/2014/main" id="{281A9397-DEB3-D749-865A-556A86E66776}"/>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pic>
        <p:nvPicPr>
          <p:cNvPr id="2" name="Graphic 1">
            <a:extLst>
              <a:ext uri="{FF2B5EF4-FFF2-40B4-BE49-F238E27FC236}">
                <a16:creationId xmlns:a16="http://schemas.microsoft.com/office/drawing/2014/main" id="{6F930613-DED6-6796-1E5C-08964716806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1792617735"/>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preserve="1" userDrawn="1">
  <p:cSld name="LS Pay 4">
    <p:spTree>
      <p:nvGrpSpPr>
        <p:cNvPr id="1" name=""/>
        <p:cNvGrpSpPr/>
        <p:nvPr/>
      </p:nvGrpSpPr>
      <p:grpSpPr>
        <a:xfrm>
          <a:off x="0" y="0"/>
          <a:ext cx="0" cy="0"/>
          <a:chOff x="0" y="0"/>
          <a:chExt cx="0" cy="0"/>
        </a:xfrm>
      </p:grpSpPr>
      <p:sp>
        <p:nvSpPr>
          <p:cNvPr id="2" name="Picture Placeholder 2">
            <a:extLst>
              <a:ext uri="{FF2B5EF4-FFF2-40B4-BE49-F238E27FC236}">
                <a16:creationId xmlns:a16="http://schemas.microsoft.com/office/drawing/2014/main" id="{8582AF3E-986C-FB4E-81F7-E29E877A7736}"/>
              </a:ext>
            </a:extLst>
          </p:cNvPr>
          <p:cNvSpPr>
            <a:spLocks noGrp="1"/>
          </p:cNvSpPr>
          <p:nvPr>
            <p:ph type="pic" sz="quarter" idx="11" hasCustomPrompt="1"/>
          </p:nvPr>
        </p:nvSpPr>
        <p:spPr>
          <a:xfrm>
            <a:off x="7609114" y="544289"/>
            <a:ext cx="4582886" cy="5769423"/>
          </a:xfrm>
          <a:prstGeom prst="rect">
            <a:avLst/>
          </a:prstGeom>
        </p:spPr>
        <p:txBody>
          <a:bodyPr/>
          <a:lstStyle>
            <a:lvl1pPr marL="0" indent="0" algn="ctr">
              <a:buNone/>
              <a:defRPr>
                <a:solidFill>
                  <a:schemeClr val="bg1"/>
                </a:solidFill>
                <a:latin typeface="Segoe UI" panose="020B0502040204020203" pitchFamily="34" charset="0"/>
                <a:cs typeface="Segoe UI" panose="020B0502040204020203" pitchFamily="34" charset="0"/>
              </a:defRPr>
            </a:lvl1pPr>
          </a:lstStyle>
          <a:p>
            <a:r>
              <a:rPr lang="en-IS" dirty="0"/>
              <a:t>Insert picture</a:t>
            </a:r>
          </a:p>
        </p:txBody>
      </p:sp>
      <p:sp>
        <p:nvSpPr>
          <p:cNvPr id="7" name="Title Placeholder 12">
            <a:extLst>
              <a:ext uri="{FF2B5EF4-FFF2-40B4-BE49-F238E27FC236}">
                <a16:creationId xmlns:a16="http://schemas.microsoft.com/office/drawing/2014/main" id="{6C5E7629-C9F0-B04B-98AB-B647A4074F63}"/>
              </a:ext>
            </a:extLst>
          </p:cNvPr>
          <p:cNvSpPr>
            <a:spLocks noGrp="1"/>
          </p:cNvSpPr>
          <p:nvPr>
            <p:ph type="title" hasCustomPrompt="1"/>
          </p:nvPr>
        </p:nvSpPr>
        <p:spPr>
          <a:xfrm>
            <a:off x="340290" y="488601"/>
            <a:ext cx="6816055" cy="588637"/>
          </a:xfrm>
          <a:prstGeom prst="rect">
            <a:avLst/>
          </a:prstGeom>
        </p:spPr>
        <p:txBody>
          <a:bodyPr vert="horz" lIns="91440" tIns="45720" rIns="91440" bIns="45720" rtlCol="0" anchor="t" anchorCtr="0">
            <a:normAutofit/>
          </a:bodyPr>
          <a:lstStyle>
            <a:lvl1pPr>
              <a:defRPr sz="3600"/>
            </a:lvl1pPr>
          </a:lstStyle>
          <a:p>
            <a:r>
              <a:rPr lang="en-GB" dirty="0"/>
              <a:t>Insert slide title</a:t>
            </a:r>
            <a:endParaRPr lang="en-IS" dirty="0"/>
          </a:p>
        </p:txBody>
      </p:sp>
      <p:sp>
        <p:nvSpPr>
          <p:cNvPr id="14" name="Rectangle 13">
            <a:extLst>
              <a:ext uri="{FF2B5EF4-FFF2-40B4-BE49-F238E27FC236}">
                <a16:creationId xmlns:a16="http://schemas.microsoft.com/office/drawing/2014/main" id="{65DD32FD-66BF-7E44-B1A7-D341AC08E35A}"/>
              </a:ext>
            </a:extLst>
          </p:cNvPr>
          <p:cNvSpPr/>
          <p:nvPr userDrawn="1"/>
        </p:nvSpPr>
        <p:spPr>
          <a:xfrm>
            <a:off x="0" y="0"/>
            <a:ext cx="111760" cy="6858000"/>
          </a:xfrm>
          <a:prstGeom prst="rect">
            <a:avLst/>
          </a:prstGeom>
          <a:solidFill>
            <a:srgbClr val="94B46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cxnSp>
        <p:nvCxnSpPr>
          <p:cNvPr id="15" name="Straight Connector 14">
            <a:extLst>
              <a:ext uri="{FF2B5EF4-FFF2-40B4-BE49-F238E27FC236}">
                <a16:creationId xmlns:a16="http://schemas.microsoft.com/office/drawing/2014/main" id="{91D85F05-6996-704B-9AEC-863B0CCCFC23}"/>
              </a:ext>
            </a:extLst>
          </p:cNvPr>
          <p:cNvCxnSpPr>
            <a:cxnSpLocks/>
          </p:cNvCxnSpPr>
          <p:nvPr userDrawn="1"/>
        </p:nvCxnSpPr>
        <p:spPr>
          <a:xfrm>
            <a:off x="173812" y="0"/>
            <a:ext cx="0" cy="6858000"/>
          </a:xfrm>
          <a:prstGeom prst="line">
            <a:avLst/>
          </a:prstGeom>
          <a:ln>
            <a:solidFill>
              <a:srgbClr val="C7DB80"/>
            </a:solidFill>
          </a:ln>
        </p:spPr>
        <p:style>
          <a:lnRef idx="1">
            <a:schemeClr val="accent1"/>
          </a:lnRef>
          <a:fillRef idx="0">
            <a:schemeClr val="accent1"/>
          </a:fillRef>
          <a:effectRef idx="0">
            <a:schemeClr val="accent1"/>
          </a:effectRef>
          <a:fontRef idx="minor">
            <a:schemeClr val="tx1"/>
          </a:fontRef>
        </p:style>
      </p:cxnSp>
      <p:sp>
        <p:nvSpPr>
          <p:cNvPr id="11" name="Text Placeholder 8">
            <a:extLst>
              <a:ext uri="{FF2B5EF4-FFF2-40B4-BE49-F238E27FC236}">
                <a16:creationId xmlns:a16="http://schemas.microsoft.com/office/drawing/2014/main" id="{A148E19D-63D5-4A99-0934-1EC6ADF9E845}"/>
              </a:ext>
            </a:extLst>
          </p:cNvPr>
          <p:cNvSpPr>
            <a:spLocks noGrp="1"/>
          </p:cNvSpPr>
          <p:nvPr>
            <p:ph type="body" sz="quarter" idx="10"/>
          </p:nvPr>
        </p:nvSpPr>
        <p:spPr>
          <a:xfrm>
            <a:off x="340290" y="1352550"/>
            <a:ext cx="6816054" cy="4961162"/>
          </a:xfrm>
          <a:prstGeom prst="rect">
            <a:avLst/>
          </a:prstGeom>
        </p:spPr>
        <p:txBody>
          <a:bodyPr/>
          <a:lstStyle>
            <a:lvl1pPr>
              <a:defRPr>
                <a:solidFill>
                  <a:schemeClr val="bg1"/>
                </a:solidFill>
                <a:latin typeface="Segoe UI" panose="020B0502040204020203" pitchFamily="34" charset="0"/>
                <a:cs typeface="Segoe UI" panose="020B0502040204020203" pitchFamily="34" charset="0"/>
              </a:defRPr>
            </a:lvl1pPr>
            <a:lvl2pPr>
              <a:defRPr>
                <a:solidFill>
                  <a:schemeClr val="bg1"/>
                </a:solidFill>
                <a:latin typeface="Segoe UI" panose="020B0502040204020203" pitchFamily="34" charset="0"/>
                <a:cs typeface="Segoe UI" panose="020B0502040204020203" pitchFamily="34" charset="0"/>
              </a:defRPr>
            </a:lvl2pPr>
            <a:lvl3pPr>
              <a:defRPr>
                <a:solidFill>
                  <a:schemeClr val="bg1"/>
                </a:solidFill>
                <a:latin typeface="Segoe UI" panose="020B0502040204020203" pitchFamily="34" charset="0"/>
                <a:cs typeface="Segoe UI" panose="020B0502040204020203" pitchFamily="34" charset="0"/>
              </a:defRPr>
            </a:lvl3pPr>
            <a:lvl4pPr>
              <a:defRPr>
                <a:solidFill>
                  <a:schemeClr val="bg1"/>
                </a:solidFill>
                <a:latin typeface="Segoe UI" panose="020B0502040204020203" pitchFamily="34" charset="0"/>
                <a:cs typeface="Segoe UI" panose="020B0502040204020203" pitchFamily="34" charset="0"/>
              </a:defRPr>
            </a:lvl4pPr>
            <a:lvl5pPr>
              <a:defRPr>
                <a:solidFill>
                  <a:schemeClr val="bg1"/>
                </a:solidFill>
                <a:latin typeface="Segoe UI" panose="020B0502040204020203" pitchFamily="34" charset="0"/>
                <a:cs typeface="Segoe UI" panose="020B0502040204020203" pitchFamily="34" charset="0"/>
              </a:defRPr>
            </a:lvl5pPr>
          </a:lstStyle>
          <a:p>
            <a:pPr lvl="0"/>
            <a:r>
              <a:rPr lang="en-GB" dirty="0"/>
              <a:t>Click to edit Master text styles</a:t>
            </a:r>
          </a:p>
          <a:p>
            <a:pPr lvl="1"/>
            <a:r>
              <a:rPr lang="en-GB" dirty="0"/>
              <a:t>Second level</a:t>
            </a:r>
          </a:p>
          <a:p>
            <a:pPr lvl="2"/>
            <a:r>
              <a:rPr lang="en-GB" dirty="0"/>
              <a:t>Third level</a:t>
            </a:r>
          </a:p>
          <a:p>
            <a:pPr lvl="3"/>
            <a:r>
              <a:rPr lang="en-GB" dirty="0"/>
              <a:t>Fourth level</a:t>
            </a:r>
          </a:p>
          <a:p>
            <a:pPr lvl="4"/>
            <a:r>
              <a:rPr lang="en-GB" dirty="0"/>
              <a:t>Fifth level</a:t>
            </a:r>
            <a:endParaRPr lang="en-IS" dirty="0"/>
          </a:p>
        </p:txBody>
      </p:sp>
      <p:pic>
        <p:nvPicPr>
          <p:cNvPr id="3" name="Graphic 2">
            <a:extLst>
              <a:ext uri="{FF2B5EF4-FFF2-40B4-BE49-F238E27FC236}">
                <a16:creationId xmlns:a16="http://schemas.microsoft.com/office/drawing/2014/main" id="{5C0AED0D-41FA-4C7C-47EE-10DC61A02F37}"/>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2105360118"/>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preserve="1" userDrawn="1">
  <p:cSld name="LS Pay 5">
    <p:spTree>
      <p:nvGrpSpPr>
        <p:cNvPr id="1" name=""/>
        <p:cNvGrpSpPr/>
        <p:nvPr/>
      </p:nvGrpSpPr>
      <p:grpSpPr>
        <a:xfrm>
          <a:off x="0" y="0"/>
          <a:ext cx="0" cy="0"/>
          <a:chOff x="0" y="0"/>
          <a:chExt cx="0" cy="0"/>
        </a:xfrm>
      </p:grpSpPr>
      <p:pic>
        <p:nvPicPr>
          <p:cNvPr id="2" name="Graphic 1">
            <a:extLst>
              <a:ext uri="{FF2B5EF4-FFF2-40B4-BE49-F238E27FC236}">
                <a16:creationId xmlns:a16="http://schemas.microsoft.com/office/drawing/2014/main" id="{857BA232-5815-F0EB-1378-2B927EC78289}"/>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1117365" y="182395"/>
            <a:ext cx="853106" cy="213990"/>
          </a:xfrm>
          <a:prstGeom prst="rect">
            <a:avLst/>
          </a:prstGeom>
        </p:spPr>
      </p:pic>
    </p:spTree>
    <p:extLst>
      <p:ext uri="{BB962C8B-B14F-4D97-AF65-F5344CB8AC3E}">
        <p14:creationId xmlns:p14="http://schemas.microsoft.com/office/powerpoint/2010/main" val="1709037"/>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blank" preserve="1">
  <p:cSld name="Blank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529994563"/>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blank" preserve="1">
  <p:cSld name="Blank slide logo">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3FECAD87-55F5-3E44-899A-0565F78A97F8}"/>
              </a:ext>
            </a:extLst>
          </p:cNvPr>
          <p:cNvPicPr>
            <a:picLocks noChangeAspect="1"/>
          </p:cNvPicPr>
          <p:nvPr userDrawn="1"/>
        </p:nvPicPr>
        <p:blipFill>
          <a:blip r:embed="rId2"/>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2492217688"/>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preserve="1" userDrawn="1">
  <p:cSld name="Title &amp; presenter white">
    <p:spTree>
      <p:nvGrpSpPr>
        <p:cNvPr id="1" name=""/>
        <p:cNvGrpSpPr/>
        <p:nvPr/>
      </p:nvGrpSpPr>
      <p:grpSpPr>
        <a:xfrm>
          <a:off x="0" y="0"/>
          <a:ext cx="0" cy="0"/>
          <a:chOff x="0" y="0"/>
          <a:chExt cx="0" cy="0"/>
        </a:xfrm>
      </p:grpSpPr>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2"/>
          <a:stretch>
            <a:fillRect/>
          </a:stretch>
        </p:blipFill>
        <p:spPr>
          <a:xfrm rot="13500000">
            <a:off x="5020804" y="2911643"/>
            <a:ext cx="1944243" cy="2225236"/>
          </a:xfrm>
          <a:prstGeom prst="rect">
            <a:avLst/>
          </a:prstGeom>
        </p:spPr>
      </p:pic>
      <p:sp>
        <p:nvSpPr>
          <p:cNvPr id="5" name="Text Placeholder 9">
            <a:extLst>
              <a:ext uri="{FF2B5EF4-FFF2-40B4-BE49-F238E27FC236}">
                <a16:creationId xmlns:a16="http://schemas.microsoft.com/office/drawing/2014/main" id="{0C0CAC74-6C1D-C242-A6AA-ABD9DE74FEF0}"/>
              </a:ext>
            </a:extLst>
          </p:cNvPr>
          <p:cNvSpPr>
            <a:spLocks noGrp="1"/>
          </p:cNvSpPr>
          <p:nvPr>
            <p:ph type="body" sz="quarter" idx="11" hasCustomPrompt="1"/>
          </p:nvPr>
        </p:nvSpPr>
        <p:spPr>
          <a:xfrm>
            <a:off x="1381251" y="1642075"/>
            <a:ext cx="9406230" cy="487939"/>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8" name="Text Placeholder 22">
            <a:extLst>
              <a:ext uri="{FF2B5EF4-FFF2-40B4-BE49-F238E27FC236}">
                <a16:creationId xmlns:a16="http://schemas.microsoft.com/office/drawing/2014/main" id="{ED3E2F73-80FA-4740-8CAA-0B947925AD91}"/>
              </a:ext>
            </a:extLst>
          </p:cNvPr>
          <p:cNvSpPr>
            <a:spLocks noGrp="1"/>
          </p:cNvSpPr>
          <p:nvPr>
            <p:ph type="body" sz="quarter" idx="12" hasCustomPrompt="1"/>
          </p:nvPr>
        </p:nvSpPr>
        <p:spPr>
          <a:xfrm>
            <a:off x="3581246" y="4263591"/>
            <a:ext cx="3524935" cy="369479"/>
          </a:xfrm>
          <a:prstGeom prst="rect">
            <a:avLst/>
          </a:prstGeom>
        </p:spPr>
        <p:txBody>
          <a:bodyPr/>
          <a:lstStyle>
            <a:lvl1pPr marL="0" indent="0">
              <a:lnSpc>
                <a:spcPct val="100000"/>
              </a:lnSpc>
              <a:spcBef>
                <a:spcPts val="0"/>
              </a:spcBef>
              <a:buNone/>
              <a:defRPr sz="20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9" name="Text Placeholder 22">
            <a:extLst>
              <a:ext uri="{FF2B5EF4-FFF2-40B4-BE49-F238E27FC236}">
                <a16:creationId xmlns:a16="http://schemas.microsoft.com/office/drawing/2014/main" id="{E7B9EA13-00C9-284F-AAC0-D37B003F4322}"/>
              </a:ext>
            </a:extLst>
          </p:cNvPr>
          <p:cNvSpPr>
            <a:spLocks noGrp="1"/>
          </p:cNvSpPr>
          <p:nvPr>
            <p:ph type="body" sz="quarter" idx="13" hasCustomPrompt="1"/>
          </p:nvPr>
        </p:nvSpPr>
        <p:spPr>
          <a:xfrm>
            <a:off x="3581246" y="4652456"/>
            <a:ext cx="3524935" cy="273854"/>
          </a:xfrm>
          <a:prstGeom prst="rect">
            <a:avLst/>
          </a:prstGeom>
        </p:spPr>
        <p:txBody>
          <a:bodyPr lIns="90000" tIns="36000" bIns="36000"/>
          <a:lstStyle>
            <a:lvl1pPr marL="0" indent="0">
              <a:lnSpc>
                <a:spcPct val="100000"/>
              </a:lnSpc>
              <a:spcBef>
                <a:spcPts val="0"/>
              </a:spcBef>
              <a:buNone/>
              <a:defRPr sz="16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0" name="Text Placeholder 22">
            <a:extLst>
              <a:ext uri="{FF2B5EF4-FFF2-40B4-BE49-F238E27FC236}">
                <a16:creationId xmlns:a16="http://schemas.microsoft.com/office/drawing/2014/main" id="{4B91F223-E32E-6546-8115-8838534E4414}"/>
              </a:ext>
            </a:extLst>
          </p:cNvPr>
          <p:cNvSpPr>
            <a:spLocks noGrp="1"/>
          </p:cNvSpPr>
          <p:nvPr>
            <p:ph type="body" sz="quarter" idx="14" hasCustomPrompt="1"/>
          </p:nvPr>
        </p:nvSpPr>
        <p:spPr>
          <a:xfrm>
            <a:off x="3581246" y="4948332"/>
            <a:ext cx="3524935" cy="273854"/>
          </a:xfrm>
          <a:prstGeom prst="rect">
            <a:avLst/>
          </a:prstGeom>
        </p:spPr>
        <p:txBody>
          <a:bodyPr tIns="36000" bIns="36000"/>
          <a:lstStyle>
            <a:lvl1pPr marL="0" indent="0">
              <a:lnSpc>
                <a:spcPct val="100000"/>
              </a:lnSpc>
              <a:spcBef>
                <a:spcPts val="0"/>
              </a:spcBef>
              <a:buNone/>
              <a:defRPr sz="12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 Add contact info</a:t>
            </a:r>
            <a:endParaRPr lang="en-IS" dirty="0"/>
          </a:p>
        </p:txBody>
      </p:sp>
      <p:sp>
        <p:nvSpPr>
          <p:cNvPr id="3" name="Picture Placeholder 7">
            <a:extLst>
              <a:ext uri="{FF2B5EF4-FFF2-40B4-BE49-F238E27FC236}">
                <a16:creationId xmlns:a16="http://schemas.microsoft.com/office/drawing/2014/main" id="{16CF0A54-9D04-2A49-A132-BFDDF84FF291}"/>
              </a:ext>
            </a:extLst>
          </p:cNvPr>
          <p:cNvSpPr>
            <a:spLocks noGrp="1"/>
          </p:cNvSpPr>
          <p:nvPr>
            <p:ph type="pic" sz="quarter" idx="10" hasCustomPrompt="1"/>
          </p:nvPr>
        </p:nvSpPr>
        <p:spPr>
          <a:xfrm>
            <a:off x="2490767" y="2550133"/>
            <a:ext cx="1440000" cy="1440000"/>
          </a:xfrm>
          <a:prstGeom prst="rect">
            <a:avLst/>
          </a:prstGeom>
          <a:ln>
            <a:noFill/>
          </a:ln>
        </p:spPr>
        <p:txBody>
          <a:bodyPr anchor="t" anchorCtr="1"/>
          <a:lstStyle>
            <a:lvl1pPr algn="ctr">
              <a:defRPr sz="1800">
                <a:latin typeface="Segoe UI" panose="020B0502040204020203" pitchFamily="34" charset="0"/>
                <a:cs typeface="Segoe UI" panose="020B0502040204020203" pitchFamily="34" charset="0"/>
              </a:defRPr>
            </a:lvl1pPr>
          </a:lstStyle>
          <a:p>
            <a:r>
              <a:rPr lang="en-IS" dirty="0"/>
              <a:t>Profile</a:t>
            </a:r>
          </a:p>
        </p:txBody>
      </p:sp>
      <p:pic>
        <p:nvPicPr>
          <p:cNvPr id="12" name="Picture 11" descr="A picture containing night sky&#10;&#10;Description automatically generated">
            <a:extLst>
              <a:ext uri="{FF2B5EF4-FFF2-40B4-BE49-F238E27FC236}">
                <a16:creationId xmlns:a16="http://schemas.microsoft.com/office/drawing/2014/main" id="{EAFAA614-FB71-7C4D-B24A-811B366D76CE}"/>
              </a:ext>
            </a:extLst>
          </p:cNvPr>
          <p:cNvPicPr>
            <a:picLocks noChangeAspect="1"/>
          </p:cNvPicPr>
          <p:nvPr userDrawn="1"/>
        </p:nvPicPr>
        <p:blipFill rotWithShape="1">
          <a:blip r:embed="rId3"/>
          <a:srcRect b="10118"/>
          <a:stretch/>
        </p:blipFill>
        <p:spPr>
          <a:xfrm>
            <a:off x="1823672" y="2736418"/>
            <a:ext cx="1719562" cy="1916023"/>
          </a:xfrm>
          <a:prstGeom prst="rect">
            <a:avLst/>
          </a:prstGeom>
        </p:spPr>
      </p:pic>
      <p:cxnSp>
        <p:nvCxnSpPr>
          <p:cNvPr id="15" name="Straight Connector 14">
            <a:extLst>
              <a:ext uri="{FF2B5EF4-FFF2-40B4-BE49-F238E27FC236}">
                <a16:creationId xmlns:a16="http://schemas.microsoft.com/office/drawing/2014/main" id="{D4A958D9-CAF9-2E4B-ACC3-FAA0463BE006}"/>
              </a:ext>
            </a:extLst>
          </p:cNvPr>
          <p:cNvCxnSpPr>
            <a:cxnSpLocks/>
          </p:cNvCxnSpPr>
          <p:nvPr userDrawn="1"/>
        </p:nvCxnSpPr>
        <p:spPr>
          <a:xfrm>
            <a:off x="1381252" y="1404520"/>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7C688575-816C-914A-BC61-D8C49D7F1948}"/>
              </a:ext>
            </a:extLst>
          </p:cNvPr>
          <p:cNvCxnSpPr>
            <a:cxnSpLocks/>
          </p:cNvCxnSpPr>
          <p:nvPr userDrawn="1"/>
        </p:nvCxnSpPr>
        <p:spPr>
          <a:xfrm>
            <a:off x="7524206" y="5133965"/>
            <a:ext cx="3263276"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4" name="TextBox 23">
            <a:extLst>
              <a:ext uri="{FF2B5EF4-FFF2-40B4-BE49-F238E27FC236}">
                <a16:creationId xmlns:a16="http://schemas.microsoft.com/office/drawing/2014/main" id="{4684DD9D-D97A-F545-AD6F-32C739EF034B}"/>
              </a:ext>
            </a:extLst>
          </p:cNvPr>
          <p:cNvSpPr txBox="1"/>
          <p:nvPr userDrawn="1"/>
        </p:nvSpPr>
        <p:spPr>
          <a:xfrm>
            <a:off x="8130513" y="5133965"/>
            <a:ext cx="2050660" cy="24622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GB" sz="1000" dirty="0" err="1">
                <a:solidFill>
                  <a:srgbClr val="004A87"/>
                </a:solidFill>
                <a:latin typeface="Segoe UI" panose="020B0502040204020203" pitchFamily="34" charset="0"/>
                <a:cs typeface="Segoe UI" panose="020B0502040204020203" pitchFamily="34" charset="0"/>
              </a:rPr>
              <a:t>www.LSRetail.com</a:t>
            </a:r>
            <a:endParaRPr lang="en-IS" sz="1000" dirty="0">
              <a:solidFill>
                <a:srgbClr val="004A87"/>
              </a:solidFill>
              <a:latin typeface="Segoe UI" panose="020B0502040204020203" pitchFamily="34" charset="0"/>
              <a:cs typeface="Segoe UI" panose="020B0502040204020203" pitchFamily="34" charset="0"/>
            </a:endParaRPr>
          </a:p>
        </p:txBody>
      </p:sp>
      <p:cxnSp>
        <p:nvCxnSpPr>
          <p:cNvPr id="25" name="Straight Connector 24">
            <a:extLst>
              <a:ext uri="{FF2B5EF4-FFF2-40B4-BE49-F238E27FC236}">
                <a16:creationId xmlns:a16="http://schemas.microsoft.com/office/drawing/2014/main" id="{ADB64D14-4AE8-B041-958B-CEA19A4AC5A7}"/>
              </a:ext>
            </a:extLst>
          </p:cNvPr>
          <p:cNvCxnSpPr>
            <a:cxnSpLocks/>
          </p:cNvCxnSpPr>
          <p:nvPr userDrawn="1"/>
        </p:nvCxnSpPr>
        <p:spPr>
          <a:xfrm>
            <a:off x="1381251"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8" name="Picture 27">
            <a:extLst>
              <a:ext uri="{FF2B5EF4-FFF2-40B4-BE49-F238E27FC236}">
                <a16:creationId xmlns:a16="http://schemas.microsoft.com/office/drawing/2014/main" id="{8B3C5350-8538-884F-93DB-8AD3866783EC}"/>
              </a:ext>
            </a:extLst>
          </p:cNvPr>
          <p:cNvPicPr>
            <a:picLocks noChangeAspect="1"/>
          </p:cNvPicPr>
          <p:nvPr userDrawn="1"/>
        </p:nvPicPr>
        <p:blipFill>
          <a:blip r:embed="rId4"/>
          <a:stretch>
            <a:fillRect/>
          </a:stretch>
        </p:blipFill>
        <p:spPr>
          <a:xfrm>
            <a:off x="8057339" y="2933122"/>
            <a:ext cx="2197004" cy="674022"/>
          </a:xfrm>
          <a:prstGeom prst="rect">
            <a:avLst/>
          </a:prstGeom>
        </p:spPr>
      </p:pic>
    </p:spTree>
    <p:extLst>
      <p:ext uri="{BB962C8B-B14F-4D97-AF65-F5344CB8AC3E}">
        <p14:creationId xmlns:p14="http://schemas.microsoft.com/office/powerpoint/2010/main" val="3872563089"/>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Title &amp; 2 presenters white">
    <p:spTree>
      <p:nvGrpSpPr>
        <p:cNvPr id="1" name=""/>
        <p:cNvGrpSpPr/>
        <p:nvPr/>
      </p:nvGrpSpPr>
      <p:grpSpPr>
        <a:xfrm>
          <a:off x="0" y="0"/>
          <a:ext cx="0" cy="0"/>
          <a:chOff x="0" y="0"/>
          <a:chExt cx="0" cy="0"/>
        </a:xfrm>
      </p:grpSpPr>
      <p:pic>
        <p:nvPicPr>
          <p:cNvPr id="54" name="Picture 53">
            <a:extLst>
              <a:ext uri="{FF2B5EF4-FFF2-40B4-BE49-F238E27FC236}">
                <a16:creationId xmlns:a16="http://schemas.microsoft.com/office/drawing/2014/main" id="{25C2E4A4-86DC-F349-8174-F33F78BCF2CC}"/>
              </a:ext>
            </a:extLst>
          </p:cNvPr>
          <p:cNvPicPr>
            <a:picLocks noChangeAspect="1"/>
          </p:cNvPicPr>
          <p:nvPr userDrawn="1"/>
        </p:nvPicPr>
        <p:blipFill rotWithShape="1">
          <a:blip r:embed="rId2"/>
          <a:srcRect l="80835"/>
          <a:stretch/>
        </p:blipFill>
        <p:spPr>
          <a:xfrm rot="16200000">
            <a:off x="2789665" y="-427770"/>
            <a:ext cx="266793" cy="3060352"/>
          </a:xfrm>
          <a:prstGeom prst="rect">
            <a:avLst/>
          </a:prstGeom>
        </p:spPr>
      </p:pic>
      <p:pic>
        <p:nvPicPr>
          <p:cNvPr id="56" name="Picture 55">
            <a:extLst>
              <a:ext uri="{FF2B5EF4-FFF2-40B4-BE49-F238E27FC236}">
                <a16:creationId xmlns:a16="http://schemas.microsoft.com/office/drawing/2014/main" id="{84384870-28EC-4C42-9C28-5339B2271872}"/>
              </a:ext>
            </a:extLst>
          </p:cNvPr>
          <p:cNvPicPr>
            <a:picLocks noChangeAspect="1"/>
          </p:cNvPicPr>
          <p:nvPr userDrawn="1"/>
        </p:nvPicPr>
        <p:blipFill rotWithShape="1">
          <a:blip r:embed="rId2"/>
          <a:srcRect l="80835"/>
          <a:stretch/>
        </p:blipFill>
        <p:spPr>
          <a:xfrm rot="5400000" flipH="1">
            <a:off x="9135542" y="-427769"/>
            <a:ext cx="266793" cy="3060352"/>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3"/>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36" name="Picture 35">
            <a:extLst>
              <a:ext uri="{FF2B5EF4-FFF2-40B4-BE49-F238E27FC236}">
                <a16:creationId xmlns:a16="http://schemas.microsoft.com/office/drawing/2014/main" id="{54FF77D9-269F-BA4D-95F8-FF20C18F6E92}"/>
              </a:ext>
            </a:extLst>
          </p:cNvPr>
          <p:cNvPicPr>
            <a:picLocks noChangeAspect="1"/>
          </p:cNvPicPr>
          <p:nvPr userDrawn="1"/>
        </p:nvPicPr>
        <p:blipFill>
          <a:blip r:embed="rId4"/>
          <a:stretch>
            <a:fillRect/>
          </a:stretch>
        </p:blipFill>
        <p:spPr>
          <a:xfrm>
            <a:off x="5274595" y="465009"/>
            <a:ext cx="1642810" cy="504000"/>
          </a:xfrm>
          <a:prstGeom prst="rect">
            <a:avLst/>
          </a:prstGeom>
        </p:spPr>
      </p:pic>
      <p:sp>
        <p:nvSpPr>
          <p:cNvPr id="46" name="Text Placeholder 22">
            <a:extLst>
              <a:ext uri="{FF2B5EF4-FFF2-40B4-BE49-F238E27FC236}">
                <a16:creationId xmlns:a16="http://schemas.microsoft.com/office/drawing/2014/main" id="{8FC4BAFB-2861-DA47-A210-F9C85BD6EAB5}"/>
              </a:ext>
            </a:extLst>
          </p:cNvPr>
          <p:cNvSpPr>
            <a:spLocks noGrp="1"/>
          </p:cNvSpPr>
          <p:nvPr>
            <p:ph type="body" sz="quarter" idx="12" hasCustomPrompt="1"/>
          </p:nvPr>
        </p:nvSpPr>
        <p:spPr>
          <a:xfrm>
            <a:off x="2456776"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47" name="Text Placeholder 22">
            <a:extLst>
              <a:ext uri="{FF2B5EF4-FFF2-40B4-BE49-F238E27FC236}">
                <a16:creationId xmlns:a16="http://schemas.microsoft.com/office/drawing/2014/main" id="{40F7B3BB-8A99-5C42-8141-99767C345FF9}"/>
              </a:ext>
            </a:extLst>
          </p:cNvPr>
          <p:cNvSpPr>
            <a:spLocks noGrp="1"/>
          </p:cNvSpPr>
          <p:nvPr>
            <p:ph type="body" sz="quarter" idx="13" hasCustomPrompt="1"/>
          </p:nvPr>
        </p:nvSpPr>
        <p:spPr>
          <a:xfrm>
            <a:off x="2456776"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48" name="Picture Placeholder 7">
            <a:extLst>
              <a:ext uri="{FF2B5EF4-FFF2-40B4-BE49-F238E27FC236}">
                <a16:creationId xmlns:a16="http://schemas.microsoft.com/office/drawing/2014/main" id="{6FCA27B3-5DD3-C143-AAAA-77550CD1065F}"/>
              </a:ext>
            </a:extLst>
          </p:cNvPr>
          <p:cNvSpPr>
            <a:spLocks noGrp="1"/>
          </p:cNvSpPr>
          <p:nvPr>
            <p:ph type="pic" sz="quarter" idx="10" hasCustomPrompt="1"/>
          </p:nvPr>
        </p:nvSpPr>
        <p:spPr>
          <a:xfrm>
            <a:off x="3406122"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dirty="0"/>
              <a:t>Profile</a:t>
            </a:r>
          </a:p>
        </p:txBody>
      </p:sp>
      <p:cxnSp>
        <p:nvCxnSpPr>
          <p:cNvPr id="49" name="Straight Connector 48">
            <a:extLst>
              <a:ext uri="{FF2B5EF4-FFF2-40B4-BE49-F238E27FC236}">
                <a16:creationId xmlns:a16="http://schemas.microsoft.com/office/drawing/2014/main" id="{E50AEF21-C4E7-4B4A-A55A-2CA9B5B31143}"/>
              </a:ext>
            </a:extLst>
          </p:cNvPr>
          <p:cNvCxnSpPr>
            <a:cxnSpLocks/>
          </p:cNvCxnSpPr>
          <p:nvPr userDrawn="1"/>
        </p:nvCxnSpPr>
        <p:spPr>
          <a:xfrm>
            <a:off x="3125108"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50" name="Text Placeholder 22">
            <a:extLst>
              <a:ext uri="{FF2B5EF4-FFF2-40B4-BE49-F238E27FC236}">
                <a16:creationId xmlns:a16="http://schemas.microsoft.com/office/drawing/2014/main" id="{36B7450C-EB48-F84E-8AE7-D2C3A69434F1}"/>
              </a:ext>
            </a:extLst>
          </p:cNvPr>
          <p:cNvSpPr>
            <a:spLocks noGrp="1"/>
          </p:cNvSpPr>
          <p:nvPr>
            <p:ph type="body" sz="quarter" idx="14" hasCustomPrompt="1"/>
          </p:nvPr>
        </p:nvSpPr>
        <p:spPr>
          <a:xfrm>
            <a:off x="6421708" y="424694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51" name="Text Placeholder 22">
            <a:extLst>
              <a:ext uri="{FF2B5EF4-FFF2-40B4-BE49-F238E27FC236}">
                <a16:creationId xmlns:a16="http://schemas.microsoft.com/office/drawing/2014/main" id="{28C32758-8533-044D-B91C-82229D10574D}"/>
              </a:ext>
            </a:extLst>
          </p:cNvPr>
          <p:cNvSpPr>
            <a:spLocks noGrp="1"/>
          </p:cNvSpPr>
          <p:nvPr>
            <p:ph type="body" sz="quarter" idx="15" hasCustomPrompt="1"/>
          </p:nvPr>
        </p:nvSpPr>
        <p:spPr>
          <a:xfrm>
            <a:off x="6421708" y="463580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52" name="Picture Placeholder 7">
            <a:extLst>
              <a:ext uri="{FF2B5EF4-FFF2-40B4-BE49-F238E27FC236}">
                <a16:creationId xmlns:a16="http://schemas.microsoft.com/office/drawing/2014/main" id="{90472264-A9E3-5849-9E1F-95B844B59D80}"/>
              </a:ext>
            </a:extLst>
          </p:cNvPr>
          <p:cNvSpPr>
            <a:spLocks noGrp="1"/>
          </p:cNvSpPr>
          <p:nvPr>
            <p:ph type="pic" sz="quarter" idx="16" hasCustomPrompt="1"/>
          </p:nvPr>
        </p:nvSpPr>
        <p:spPr>
          <a:xfrm>
            <a:off x="7371054" y="2533483"/>
            <a:ext cx="1440000" cy="1440000"/>
          </a:xfrm>
          <a:prstGeom prst="rect">
            <a:avLst/>
          </a:prstGeom>
          <a:ln>
            <a:noFill/>
          </a:ln>
        </p:spPr>
        <p:txBody>
          <a:bodyPr anchor="t" anchorCtr="1"/>
          <a:lstStyle>
            <a:lvl1pPr algn="ctr">
              <a:defRPr sz="1800">
                <a:solidFill>
                  <a:srgbClr val="313C40"/>
                </a:solidFill>
                <a:latin typeface="Segoe UI" panose="020B0502040204020203" pitchFamily="34" charset="0"/>
                <a:cs typeface="Segoe UI" panose="020B0502040204020203" pitchFamily="34" charset="0"/>
              </a:defRPr>
            </a:lvl1pPr>
          </a:lstStyle>
          <a:p>
            <a:r>
              <a:rPr lang="en-IS" dirty="0"/>
              <a:t>Profile</a:t>
            </a:r>
          </a:p>
        </p:txBody>
      </p:sp>
      <p:cxnSp>
        <p:nvCxnSpPr>
          <p:cNvPr id="53" name="Straight Connector 52">
            <a:extLst>
              <a:ext uri="{FF2B5EF4-FFF2-40B4-BE49-F238E27FC236}">
                <a16:creationId xmlns:a16="http://schemas.microsoft.com/office/drawing/2014/main" id="{DD17AB8A-E142-B649-82A6-8D4BC5CDF15A}"/>
              </a:ext>
            </a:extLst>
          </p:cNvPr>
          <p:cNvCxnSpPr>
            <a:cxnSpLocks/>
          </p:cNvCxnSpPr>
          <p:nvPr userDrawn="1"/>
        </p:nvCxnSpPr>
        <p:spPr>
          <a:xfrm>
            <a:off x="7090040" y="511731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856630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 speakers slide">
    <p:spTree>
      <p:nvGrpSpPr>
        <p:cNvPr id="1" name=""/>
        <p:cNvGrpSpPr/>
        <p:nvPr/>
      </p:nvGrpSpPr>
      <p:grpSpPr>
        <a:xfrm>
          <a:off x="0" y="0"/>
          <a:ext cx="0" cy="0"/>
          <a:chOff x="0" y="0"/>
          <a:chExt cx="0" cy="0"/>
        </a:xfrm>
      </p:grpSpPr>
      <p:sp>
        <p:nvSpPr>
          <p:cNvPr id="28" name="Rectangle 27">
            <a:extLst>
              <a:ext uri="{FF2B5EF4-FFF2-40B4-BE49-F238E27FC236}">
                <a16:creationId xmlns:a16="http://schemas.microsoft.com/office/drawing/2014/main" id="{87F29889-7A2C-8F94-CAE9-11B28023FC7D}"/>
              </a:ext>
            </a:extLst>
          </p:cNvPr>
          <p:cNvSpPr/>
          <p:nvPr userDrawn="1"/>
        </p:nvSpPr>
        <p:spPr>
          <a:xfrm rot="5400000">
            <a:off x="-361956" y="361957"/>
            <a:ext cx="1826351"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27" name="Rectangle 26">
            <a:extLst>
              <a:ext uri="{FF2B5EF4-FFF2-40B4-BE49-F238E27FC236}">
                <a16:creationId xmlns:a16="http://schemas.microsoft.com/office/drawing/2014/main" id="{10D6977E-AB56-017E-0E2F-1C370C495DEA}"/>
              </a:ext>
            </a:extLst>
          </p:cNvPr>
          <p:cNvSpPr/>
          <p:nvPr userDrawn="1"/>
        </p:nvSpPr>
        <p:spPr>
          <a:xfrm>
            <a:off x="0" y="3168597"/>
            <a:ext cx="3572142" cy="1102438"/>
          </a:xfrm>
          <a:prstGeom prst="rect">
            <a:avLst/>
          </a:prstGeom>
          <a:solidFill>
            <a:srgbClr val="29B4A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5" name="Picture Placeholder 4">
            <a:extLst>
              <a:ext uri="{FF2B5EF4-FFF2-40B4-BE49-F238E27FC236}">
                <a16:creationId xmlns:a16="http://schemas.microsoft.com/office/drawing/2014/main" id="{97FAA307-5791-943D-C4EB-9270E7C244EE}"/>
              </a:ext>
            </a:extLst>
          </p:cNvPr>
          <p:cNvSpPr>
            <a:spLocks noGrp="1"/>
          </p:cNvSpPr>
          <p:nvPr>
            <p:ph type="pic" sz="quarter" idx="10"/>
          </p:nvPr>
        </p:nvSpPr>
        <p:spPr>
          <a:xfrm>
            <a:off x="411998" y="83266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5" name="Text Placeholder 14">
            <a:extLst>
              <a:ext uri="{FF2B5EF4-FFF2-40B4-BE49-F238E27FC236}">
                <a16:creationId xmlns:a16="http://schemas.microsoft.com/office/drawing/2014/main" id="{7AF329F6-A362-EF03-A812-B1B618ADC898}"/>
              </a:ext>
            </a:extLst>
          </p:cNvPr>
          <p:cNvSpPr>
            <a:spLocks noGrp="1"/>
          </p:cNvSpPr>
          <p:nvPr>
            <p:ph type="body" sz="quarter" idx="11" hasCustomPrompt="1"/>
          </p:nvPr>
        </p:nvSpPr>
        <p:spPr>
          <a:xfrm>
            <a:off x="621361" y="4972417"/>
            <a:ext cx="4118199" cy="407128"/>
          </a:xfrm>
          <a:prstGeom prst="rect">
            <a:avLst/>
          </a:prstGeom>
        </p:spPr>
        <p:txBody>
          <a:bodyPr/>
          <a:lstStyle>
            <a:lvl1pPr marL="0" indent="0" algn="r">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16" name="Text Placeholder 14">
            <a:extLst>
              <a:ext uri="{FF2B5EF4-FFF2-40B4-BE49-F238E27FC236}">
                <a16:creationId xmlns:a16="http://schemas.microsoft.com/office/drawing/2014/main" id="{F5128807-5C86-2618-AED8-CD0BC59C1166}"/>
              </a:ext>
            </a:extLst>
          </p:cNvPr>
          <p:cNvSpPr>
            <a:spLocks noGrp="1"/>
          </p:cNvSpPr>
          <p:nvPr>
            <p:ph type="body" sz="quarter" idx="12" hasCustomPrompt="1"/>
          </p:nvPr>
        </p:nvSpPr>
        <p:spPr>
          <a:xfrm>
            <a:off x="621361" y="5379545"/>
            <a:ext cx="4118199" cy="316100"/>
          </a:xfrm>
          <a:prstGeom prst="rect">
            <a:avLst/>
          </a:prstGeom>
        </p:spPr>
        <p:txBody>
          <a:bodyPr/>
          <a:lstStyle>
            <a:lvl1pPr marL="0" indent="0" algn="r">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18" name="Rectangle 17">
            <a:extLst>
              <a:ext uri="{FF2B5EF4-FFF2-40B4-BE49-F238E27FC236}">
                <a16:creationId xmlns:a16="http://schemas.microsoft.com/office/drawing/2014/main" id="{BA39651B-F780-6177-DDDC-B62AC38E5F11}"/>
              </a:ext>
            </a:extLst>
          </p:cNvPr>
          <p:cNvSpPr/>
          <p:nvPr userDrawn="1"/>
        </p:nvSpPr>
        <p:spPr>
          <a:xfrm rot="13500000">
            <a:off x="6824148" y="1779113"/>
            <a:ext cx="3247308" cy="3247308"/>
          </a:xfrm>
          <a:prstGeom prst="rect">
            <a:avLst/>
          </a:prstGeom>
          <a:gradFill>
            <a:gsLst>
              <a:gs pos="100000">
                <a:srgbClr val="361D5C">
                  <a:alpha val="0"/>
                </a:srgbClr>
              </a:gs>
              <a:gs pos="0">
                <a:srgbClr val="361D5C">
                  <a:alpha val="0"/>
                </a:srgbClr>
              </a:gs>
              <a:gs pos="50000">
                <a:srgbClr val="361D5C">
                  <a:alpha val="49617"/>
                </a:srgbClr>
              </a:gs>
            </a:gsLst>
            <a:lin ang="81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dirty="0"/>
          </a:p>
        </p:txBody>
      </p:sp>
      <p:cxnSp>
        <p:nvCxnSpPr>
          <p:cNvPr id="19" name="Straight Connector 18">
            <a:extLst>
              <a:ext uri="{FF2B5EF4-FFF2-40B4-BE49-F238E27FC236}">
                <a16:creationId xmlns:a16="http://schemas.microsoft.com/office/drawing/2014/main" id="{1352EB82-A26E-55FC-EB98-F4D470741FBE}"/>
              </a:ext>
            </a:extLst>
          </p:cNvPr>
          <p:cNvCxnSpPr>
            <a:cxnSpLocks/>
          </p:cNvCxnSpPr>
          <p:nvPr userDrawn="1"/>
        </p:nvCxnSpPr>
        <p:spPr>
          <a:xfrm>
            <a:off x="9537178" y="5310835"/>
            <a:ext cx="457200" cy="457200"/>
          </a:xfrm>
          <a:prstGeom prst="line">
            <a:avLst/>
          </a:prstGeom>
          <a:ln>
            <a:gradFill>
              <a:gsLst>
                <a:gs pos="0">
                  <a:srgbClr val="F6C370"/>
                </a:gs>
                <a:gs pos="100000">
                  <a:srgbClr val="F6C370">
                    <a:alpha val="0"/>
                  </a:srgb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DC108595-8474-4165-2009-68EEDE3FFDA5}"/>
              </a:ext>
            </a:extLst>
          </p:cNvPr>
          <p:cNvCxnSpPr>
            <a:cxnSpLocks/>
          </p:cNvCxnSpPr>
          <p:nvPr userDrawn="1"/>
        </p:nvCxnSpPr>
        <p:spPr>
          <a:xfrm flipH="1">
            <a:off x="6675510" y="405321"/>
            <a:ext cx="1772290" cy="1772290"/>
          </a:xfrm>
          <a:prstGeom prst="line">
            <a:avLst/>
          </a:prstGeom>
          <a:ln>
            <a:gradFill>
              <a:gsLst>
                <a:gs pos="99000">
                  <a:srgbClr val="F6C370">
                    <a:alpha val="0"/>
                  </a:srgbClr>
                </a:gs>
                <a:gs pos="0">
                  <a:srgbClr val="F6C370"/>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2A9459DF-BAB2-B778-5DBF-5D0AB1E37F4A}"/>
              </a:ext>
            </a:extLst>
          </p:cNvPr>
          <p:cNvCxnSpPr>
            <a:cxnSpLocks/>
          </p:cNvCxnSpPr>
          <p:nvPr userDrawn="1"/>
        </p:nvCxnSpPr>
        <p:spPr>
          <a:xfrm flipV="1">
            <a:off x="8447800" y="5310836"/>
            <a:ext cx="1089377" cy="1089377"/>
          </a:xfrm>
          <a:prstGeom prst="line">
            <a:avLst/>
          </a:prstGeom>
          <a:ln>
            <a:gradFill>
              <a:gsLst>
                <a:gs pos="0">
                  <a:srgbClr val="F6C370">
                    <a:alpha val="0"/>
                  </a:srgbClr>
                </a:gs>
                <a:gs pos="99000">
                  <a:srgbClr val="F6C370"/>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25" name="Graphic 24">
            <a:extLst>
              <a:ext uri="{FF2B5EF4-FFF2-40B4-BE49-F238E27FC236}">
                <a16:creationId xmlns:a16="http://schemas.microsoft.com/office/drawing/2014/main" id="{DB62BD37-2F52-0A73-67D5-3B0A1BC47108}"/>
              </a:ext>
            </a:extLst>
          </p:cNvPr>
          <p:cNvPicPr>
            <a:picLocks noChangeAspect="1"/>
          </p:cNvPicPr>
          <p:nvPr userDrawn="1"/>
        </p:nvPicPr>
        <p:blipFill>
          <a:blip r:embed="rId2" cstate="screen">
            <a:extLst>
              <a:ext uri="{28A0092B-C50C-407E-A947-70E740481C1C}">
                <a14:useLocalDpi xmlns:a14="http://schemas.microsoft.com/office/drawing/2010/main"/>
              </a:ext>
              <a:ext uri="{96DAC541-7B7A-43D3-8B79-37D633B846F1}">
                <asvg:svgBlip xmlns:asvg="http://schemas.microsoft.com/office/drawing/2016/SVG/main" r:embed="rId3"/>
              </a:ext>
            </a:extLst>
          </a:blip>
          <a:srcRect/>
          <a:stretch/>
        </p:blipFill>
        <p:spPr>
          <a:xfrm>
            <a:off x="10065064" y="176833"/>
            <a:ext cx="1966516" cy="809741"/>
          </a:xfrm>
          <a:prstGeom prst="rect">
            <a:avLst/>
          </a:prstGeom>
        </p:spPr>
      </p:pic>
      <p:sp>
        <p:nvSpPr>
          <p:cNvPr id="26" name="Text Placeholder 2">
            <a:extLst>
              <a:ext uri="{FF2B5EF4-FFF2-40B4-BE49-F238E27FC236}">
                <a16:creationId xmlns:a16="http://schemas.microsoft.com/office/drawing/2014/main" id="{2F43E51A-747A-C23E-E965-ACDDCAD8547C}"/>
              </a:ext>
            </a:extLst>
          </p:cNvPr>
          <p:cNvSpPr>
            <a:spLocks noGrp="1"/>
          </p:cNvSpPr>
          <p:nvPr>
            <p:ph type="body" sz="quarter" idx="14" hasCustomPrompt="1"/>
          </p:nvPr>
        </p:nvSpPr>
        <p:spPr>
          <a:xfrm>
            <a:off x="5085314" y="3008421"/>
            <a:ext cx="6724974" cy="624611"/>
          </a:xfrm>
          <a:prstGeom prst="rect">
            <a:avLst/>
          </a:prstGeom>
        </p:spPr>
        <p:txBody>
          <a:bodyPr anchor="t" anchorCtr="0"/>
          <a:lstStyle>
            <a:lvl1pPr marL="0" indent="0" algn="ctr">
              <a:buNone/>
              <a:defRPr sz="4000" b="1">
                <a:solidFill>
                  <a:schemeClr val="bg1"/>
                </a:solidFill>
                <a:latin typeface="Segoe UI" panose="020B0502040204020203" pitchFamily="34" charset="0"/>
                <a:cs typeface="Segoe UI" panose="020B0502040204020203" pitchFamily="34" charset="0"/>
              </a:defRPr>
            </a:lvl1pPr>
          </a:lstStyle>
          <a:p>
            <a:pPr lvl="0"/>
            <a:r>
              <a:rPr lang="en-GB" dirty="0"/>
              <a:t>Presentation title</a:t>
            </a:r>
            <a:endParaRPr lang="en-IS" dirty="0"/>
          </a:p>
        </p:txBody>
      </p:sp>
      <p:sp>
        <p:nvSpPr>
          <p:cNvPr id="12" name="Picture Placeholder 4">
            <a:extLst>
              <a:ext uri="{FF2B5EF4-FFF2-40B4-BE49-F238E27FC236}">
                <a16:creationId xmlns:a16="http://schemas.microsoft.com/office/drawing/2014/main" id="{5414FDC7-DA55-3155-E799-63E045356811}"/>
              </a:ext>
            </a:extLst>
          </p:cNvPr>
          <p:cNvSpPr>
            <a:spLocks noGrp="1"/>
          </p:cNvSpPr>
          <p:nvPr>
            <p:ph type="pic" sz="quarter" idx="15"/>
          </p:nvPr>
        </p:nvSpPr>
        <p:spPr>
          <a:xfrm>
            <a:off x="2736647" y="2755414"/>
            <a:ext cx="1912409" cy="1928805"/>
          </a:xfrm>
          <a:prstGeom prst="rect">
            <a:avLst/>
          </a:prstGeom>
          <a:ln>
            <a:gradFill>
              <a:gsLst>
                <a:gs pos="100000">
                  <a:srgbClr val="F6C370">
                    <a:alpha val="0"/>
                  </a:srgbClr>
                </a:gs>
                <a:gs pos="0">
                  <a:srgbClr val="F6C370"/>
                </a:gs>
              </a:gsLst>
              <a:lin ang="5400000" scaled="0"/>
            </a:gradFill>
          </a:ln>
          <a:effectLst>
            <a:outerShdw blurRad="127000" dist="76200" dir="5400000" algn="ctr" rotWithShape="0">
              <a:srgbClr val="000000">
                <a:alpha val="30000"/>
              </a:srgbClr>
            </a:outerShdw>
          </a:effectLst>
        </p:spPr>
        <p:txBody>
          <a:bodyPr/>
          <a:lstStyle>
            <a:lvl1pPr>
              <a:defRPr>
                <a:solidFill>
                  <a:schemeClr val="bg1"/>
                </a:solidFill>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3" name="Text Placeholder 14">
            <a:extLst>
              <a:ext uri="{FF2B5EF4-FFF2-40B4-BE49-F238E27FC236}">
                <a16:creationId xmlns:a16="http://schemas.microsoft.com/office/drawing/2014/main" id="{2C52DE1B-8B33-CAB2-5BDF-105F3BFCE4A5}"/>
              </a:ext>
            </a:extLst>
          </p:cNvPr>
          <p:cNvSpPr>
            <a:spLocks noGrp="1"/>
          </p:cNvSpPr>
          <p:nvPr>
            <p:ph type="body" sz="quarter" idx="16" hasCustomPrompt="1"/>
          </p:nvPr>
        </p:nvSpPr>
        <p:spPr>
          <a:xfrm>
            <a:off x="621361" y="5695645"/>
            <a:ext cx="4118199" cy="316100"/>
          </a:xfrm>
          <a:prstGeom prst="rect">
            <a:avLst/>
          </a:prstGeom>
        </p:spPr>
        <p:txBody>
          <a:bodyPr/>
          <a:lstStyle>
            <a:lvl1pPr marL="0" indent="0" algn="r">
              <a:buNone/>
              <a:defRPr sz="1400" b="0">
                <a:solidFill>
                  <a:srgbClr val="29B4A9"/>
                </a:solidFill>
                <a:latin typeface="Segoe UI" panose="020B0502040204020203" pitchFamily="34" charset="0"/>
                <a:cs typeface="Segoe UI" panose="020B0502040204020203" pitchFamily="34" charset="0"/>
              </a:defRPr>
            </a:lvl1pPr>
          </a:lstStyle>
          <a:p>
            <a:pPr lvl="0"/>
            <a:r>
              <a:rPr lang="en-GB" dirty="0"/>
              <a:t>Email address</a:t>
            </a:r>
            <a:endParaRPr lang="en-IS" dirty="0"/>
          </a:p>
        </p:txBody>
      </p:sp>
      <p:sp>
        <p:nvSpPr>
          <p:cNvPr id="14" name="Text Placeholder 14">
            <a:extLst>
              <a:ext uri="{FF2B5EF4-FFF2-40B4-BE49-F238E27FC236}">
                <a16:creationId xmlns:a16="http://schemas.microsoft.com/office/drawing/2014/main" id="{EC15EA6F-F6E5-0479-44D0-57A4829411D0}"/>
              </a:ext>
            </a:extLst>
          </p:cNvPr>
          <p:cNvSpPr>
            <a:spLocks noGrp="1"/>
          </p:cNvSpPr>
          <p:nvPr>
            <p:ph type="body" sz="quarter" idx="17" hasCustomPrompt="1"/>
          </p:nvPr>
        </p:nvSpPr>
        <p:spPr>
          <a:xfrm>
            <a:off x="2617788" y="1236822"/>
            <a:ext cx="4118199" cy="407128"/>
          </a:xfrm>
          <a:prstGeom prst="rect">
            <a:avLst/>
          </a:prstGeom>
        </p:spPr>
        <p:txBody>
          <a:bodyPr/>
          <a:lstStyle>
            <a:lvl1pPr marL="0" indent="0">
              <a:buNone/>
              <a:defRPr sz="2400" b="1">
                <a:solidFill>
                  <a:srgbClr val="F6C370"/>
                </a:solidFill>
                <a:latin typeface="Segoe UI" panose="020B0502040204020203" pitchFamily="34" charset="0"/>
                <a:cs typeface="Segoe UI" panose="020B0502040204020203" pitchFamily="34" charset="0"/>
              </a:defRPr>
            </a:lvl1pPr>
          </a:lstStyle>
          <a:p>
            <a:pPr lvl="0"/>
            <a:r>
              <a:rPr lang="en-GB" dirty="0"/>
              <a:t>Insert speaker name</a:t>
            </a:r>
            <a:endParaRPr lang="en-IS" dirty="0"/>
          </a:p>
        </p:txBody>
      </p:sp>
      <p:sp>
        <p:nvSpPr>
          <p:cNvPr id="22" name="Text Placeholder 14">
            <a:extLst>
              <a:ext uri="{FF2B5EF4-FFF2-40B4-BE49-F238E27FC236}">
                <a16:creationId xmlns:a16="http://schemas.microsoft.com/office/drawing/2014/main" id="{00F2E815-4A9F-72CD-9049-7BB8DD671F43}"/>
              </a:ext>
            </a:extLst>
          </p:cNvPr>
          <p:cNvSpPr>
            <a:spLocks noGrp="1"/>
          </p:cNvSpPr>
          <p:nvPr>
            <p:ph type="body" sz="quarter" idx="18" hasCustomPrompt="1"/>
          </p:nvPr>
        </p:nvSpPr>
        <p:spPr>
          <a:xfrm>
            <a:off x="2617788" y="1643950"/>
            <a:ext cx="4118199" cy="316100"/>
          </a:xfrm>
          <a:prstGeom prst="rect">
            <a:avLst/>
          </a:prstGeom>
        </p:spPr>
        <p:txBody>
          <a:bodyPr/>
          <a:lstStyle>
            <a:lvl1pPr marL="0" indent="0">
              <a:buNone/>
              <a:defRPr sz="1800" b="0">
                <a:solidFill>
                  <a:schemeClr val="bg1"/>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
        <p:nvSpPr>
          <p:cNvPr id="23" name="Text Placeholder 14">
            <a:extLst>
              <a:ext uri="{FF2B5EF4-FFF2-40B4-BE49-F238E27FC236}">
                <a16:creationId xmlns:a16="http://schemas.microsoft.com/office/drawing/2014/main" id="{B8E0FD1C-81FF-4F39-2AFB-0CDF5C86263C}"/>
              </a:ext>
            </a:extLst>
          </p:cNvPr>
          <p:cNvSpPr>
            <a:spLocks noGrp="1"/>
          </p:cNvSpPr>
          <p:nvPr>
            <p:ph type="body" sz="quarter" idx="19" hasCustomPrompt="1"/>
          </p:nvPr>
        </p:nvSpPr>
        <p:spPr>
          <a:xfrm>
            <a:off x="2617788" y="1960050"/>
            <a:ext cx="4118199" cy="316100"/>
          </a:xfrm>
          <a:prstGeom prst="rect">
            <a:avLst/>
          </a:prstGeom>
        </p:spPr>
        <p:txBody>
          <a:bodyPr/>
          <a:lstStyle>
            <a:lvl1pPr marL="0" indent="0">
              <a:buNone/>
              <a:defRPr sz="1400" b="0">
                <a:solidFill>
                  <a:srgbClr val="29B4A9"/>
                </a:solidFill>
                <a:latin typeface="Segoe UI" panose="020B0502040204020203" pitchFamily="34" charset="0"/>
                <a:cs typeface="Segoe UI" panose="020B0502040204020203" pitchFamily="34" charset="0"/>
              </a:defRPr>
            </a:lvl1pPr>
          </a:lstStyle>
          <a:p>
            <a:pPr lvl="0"/>
            <a:r>
              <a:rPr lang="en-GB" dirty="0"/>
              <a:t>Job title</a:t>
            </a:r>
            <a:endParaRPr lang="en-IS" dirty="0"/>
          </a:p>
        </p:txBody>
      </p:sp>
    </p:spTree>
    <p:extLst>
      <p:ext uri="{BB962C8B-B14F-4D97-AF65-F5344CB8AC3E}">
        <p14:creationId xmlns:p14="http://schemas.microsoft.com/office/powerpoint/2010/main" val="254953899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Title &amp; 3 presenters white">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A10176E2-A4BA-CF4E-A970-B8A596DE487F}"/>
              </a:ext>
            </a:extLst>
          </p:cNvPr>
          <p:cNvPicPr>
            <a:picLocks noChangeAspect="1"/>
          </p:cNvPicPr>
          <p:nvPr userDrawn="1"/>
        </p:nvPicPr>
        <p:blipFill rotWithShape="1">
          <a:blip r:embed="rId2"/>
          <a:srcRect l="80835"/>
          <a:stretch/>
        </p:blipFill>
        <p:spPr>
          <a:xfrm rot="16200000">
            <a:off x="2789665" y="-427770"/>
            <a:ext cx="266793" cy="3060352"/>
          </a:xfrm>
          <a:prstGeom prst="rect">
            <a:avLst/>
          </a:prstGeom>
        </p:spPr>
      </p:pic>
      <p:pic>
        <p:nvPicPr>
          <p:cNvPr id="22" name="Picture 21">
            <a:extLst>
              <a:ext uri="{FF2B5EF4-FFF2-40B4-BE49-F238E27FC236}">
                <a16:creationId xmlns:a16="http://schemas.microsoft.com/office/drawing/2014/main" id="{81F34CA5-E78B-2943-994C-CFEF6011873B}"/>
              </a:ext>
            </a:extLst>
          </p:cNvPr>
          <p:cNvPicPr>
            <a:picLocks noChangeAspect="1"/>
          </p:cNvPicPr>
          <p:nvPr userDrawn="1"/>
        </p:nvPicPr>
        <p:blipFill rotWithShape="1">
          <a:blip r:embed="rId2"/>
          <a:srcRect l="80835"/>
          <a:stretch/>
        </p:blipFill>
        <p:spPr>
          <a:xfrm rot="5400000" flipH="1">
            <a:off x="9135542" y="-427769"/>
            <a:ext cx="266793" cy="3060352"/>
          </a:xfrm>
          <a:prstGeom prst="rect">
            <a:avLst/>
          </a:prstGeom>
        </p:spPr>
      </p:pic>
      <p:pic>
        <p:nvPicPr>
          <p:cNvPr id="23" name="Picture 22">
            <a:extLst>
              <a:ext uri="{FF2B5EF4-FFF2-40B4-BE49-F238E27FC236}">
                <a16:creationId xmlns:a16="http://schemas.microsoft.com/office/drawing/2014/main" id="{193967D2-549A-1D44-B760-D1347B37F058}"/>
              </a:ext>
            </a:extLst>
          </p:cNvPr>
          <p:cNvPicPr>
            <a:picLocks noChangeAspect="1"/>
          </p:cNvPicPr>
          <p:nvPr userDrawn="1"/>
        </p:nvPicPr>
        <p:blipFill>
          <a:blip r:embed="rId3"/>
          <a:stretch>
            <a:fillRect/>
          </a:stretch>
        </p:blipFill>
        <p:spPr>
          <a:xfrm>
            <a:off x="5274595" y="465009"/>
            <a:ext cx="1642810" cy="504000"/>
          </a:xfrm>
          <a:prstGeom prst="rect">
            <a:avLst/>
          </a:prstGeom>
        </p:spPr>
      </p:pic>
      <p:pic>
        <p:nvPicPr>
          <p:cNvPr id="4" name="Picture 3" descr="Shape, circle&#10;&#10;Description automatically generated">
            <a:extLst>
              <a:ext uri="{FF2B5EF4-FFF2-40B4-BE49-F238E27FC236}">
                <a16:creationId xmlns:a16="http://schemas.microsoft.com/office/drawing/2014/main" id="{99C48C6C-307D-8341-8776-A36AFAFEC8D5}"/>
              </a:ext>
            </a:extLst>
          </p:cNvPr>
          <p:cNvPicPr>
            <a:picLocks noChangeAspect="1"/>
          </p:cNvPicPr>
          <p:nvPr userDrawn="1"/>
        </p:nvPicPr>
        <p:blipFill>
          <a:blip r:embed="rId4"/>
          <a:stretch>
            <a:fillRect/>
          </a:stretch>
        </p:blipFill>
        <p:spPr>
          <a:xfrm rot="2700000">
            <a:off x="5236424" y="4047469"/>
            <a:ext cx="1944243" cy="2225236"/>
          </a:xfrm>
          <a:prstGeom prst="rect">
            <a:avLst/>
          </a:prstGeom>
        </p:spPr>
      </p:pic>
      <p:sp>
        <p:nvSpPr>
          <p:cNvPr id="14" name="Text Placeholder 9">
            <a:extLst>
              <a:ext uri="{FF2B5EF4-FFF2-40B4-BE49-F238E27FC236}">
                <a16:creationId xmlns:a16="http://schemas.microsoft.com/office/drawing/2014/main" id="{FB4A3A2D-EF7A-E34C-9A9D-841AF90B2AB2}"/>
              </a:ext>
            </a:extLst>
          </p:cNvPr>
          <p:cNvSpPr>
            <a:spLocks noGrp="1"/>
          </p:cNvSpPr>
          <p:nvPr>
            <p:ph type="body" sz="quarter" idx="11" hasCustomPrompt="1"/>
          </p:nvPr>
        </p:nvSpPr>
        <p:spPr>
          <a:xfrm>
            <a:off x="1392885" y="1483051"/>
            <a:ext cx="9406230" cy="465290"/>
          </a:xfrm>
          <a:prstGeom prst="rect">
            <a:avLst/>
          </a:prstGeom>
        </p:spPr>
        <p:txBody>
          <a:bodyPr anchor="ctr" anchorCtr="0"/>
          <a:lstStyle>
            <a:lvl1pPr marL="0" indent="0" algn="ctr">
              <a:lnSpc>
                <a:spcPct val="100000"/>
              </a:lnSpc>
              <a:spcBef>
                <a:spcPts val="0"/>
              </a:spcBef>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16" name="Text Placeholder 22">
            <a:extLst>
              <a:ext uri="{FF2B5EF4-FFF2-40B4-BE49-F238E27FC236}">
                <a16:creationId xmlns:a16="http://schemas.microsoft.com/office/drawing/2014/main" id="{563C4FC1-AF12-874D-8EBC-2D7BB0D7D51B}"/>
              </a:ext>
            </a:extLst>
          </p:cNvPr>
          <p:cNvSpPr>
            <a:spLocks noGrp="1"/>
          </p:cNvSpPr>
          <p:nvPr>
            <p:ph type="body" sz="quarter" idx="12" hasCustomPrompt="1"/>
          </p:nvPr>
        </p:nvSpPr>
        <p:spPr>
          <a:xfrm>
            <a:off x="461722"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17" name="Text Placeholder 22">
            <a:extLst>
              <a:ext uri="{FF2B5EF4-FFF2-40B4-BE49-F238E27FC236}">
                <a16:creationId xmlns:a16="http://schemas.microsoft.com/office/drawing/2014/main" id="{2E2FDF5F-9FFF-1C43-981C-BD76E3F35882}"/>
              </a:ext>
            </a:extLst>
          </p:cNvPr>
          <p:cNvSpPr>
            <a:spLocks noGrp="1"/>
          </p:cNvSpPr>
          <p:nvPr>
            <p:ph type="body" sz="quarter" idx="13" hasCustomPrompt="1"/>
          </p:nvPr>
        </p:nvSpPr>
        <p:spPr>
          <a:xfrm>
            <a:off x="461722"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18" name="Picture Placeholder 7">
            <a:extLst>
              <a:ext uri="{FF2B5EF4-FFF2-40B4-BE49-F238E27FC236}">
                <a16:creationId xmlns:a16="http://schemas.microsoft.com/office/drawing/2014/main" id="{71BAE84D-7B86-BB42-9EB3-D5A8DC32C910}"/>
              </a:ext>
            </a:extLst>
          </p:cNvPr>
          <p:cNvSpPr>
            <a:spLocks noGrp="1"/>
          </p:cNvSpPr>
          <p:nvPr>
            <p:ph type="pic" sz="quarter" idx="10" hasCustomPrompt="1"/>
          </p:nvPr>
        </p:nvSpPr>
        <p:spPr>
          <a:xfrm>
            <a:off x="1411068"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19" name="Straight Connector 18">
            <a:extLst>
              <a:ext uri="{FF2B5EF4-FFF2-40B4-BE49-F238E27FC236}">
                <a16:creationId xmlns:a16="http://schemas.microsoft.com/office/drawing/2014/main" id="{9B4952D5-3955-D34D-9D61-D806455F78E8}"/>
              </a:ext>
            </a:extLst>
          </p:cNvPr>
          <p:cNvCxnSpPr>
            <a:cxnSpLocks/>
          </p:cNvCxnSpPr>
          <p:nvPr userDrawn="1"/>
        </p:nvCxnSpPr>
        <p:spPr>
          <a:xfrm>
            <a:off x="1392885" y="1245496"/>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C3C78E71-7820-CD4C-87AC-335D469A66C6}"/>
              </a:ext>
            </a:extLst>
          </p:cNvPr>
          <p:cNvCxnSpPr>
            <a:cxnSpLocks/>
          </p:cNvCxnSpPr>
          <p:nvPr userDrawn="1"/>
        </p:nvCxnSpPr>
        <p:spPr>
          <a:xfrm>
            <a:off x="1130054"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26" name="Text Placeholder 22">
            <a:extLst>
              <a:ext uri="{FF2B5EF4-FFF2-40B4-BE49-F238E27FC236}">
                <a16:creationId xmlns:a16="http://schemas.microsoft.com/office/drawing/2014/main" id="{2C813984-F125-3845-9801-C17FBF5F85FE}"/>
              </a:ext>
            </a:extLst>
          </p:cNvPr>
          <p:cNvSpPr>
            <a:spLocks noGrp="1"/>
          </p:cNvSpPr>
          <p:nvPr>
            <p:ph type="body" sz="quarter" idx="14" hasCustomPrompt="1"/>
          </p:nvPr>
        </p:nvSpPr>
        <p:spPr>
          <a:xfrm>
            <a:off x="4426654"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27" name="Text Placeholder 22">
            <a:extLst>
              <a:ext uri="{FF2B5EF4-FFF2-40B4-BE49-F238E27FC236}">
                <a16:creationId xmlns:a16="http://schemas.microsoft.com/office/drawing/2014/main" id="{40179083-6A39-984C-97A8-8F3224679B11}"/>
              </a:ext>
            </a:extLst>
          </p:cNvPr>
          <p:cNvSpPr>
            <a:spLocks noGrp="1"/>
          </p:cNvSpPr>
          <p:nvPr>
            <p:ph type="body" sz="quarter" idx="15" hasCustomPrompt="1"/>
          </p:nvPr>
        </p:nvSpPr>
        <p:spPr>
          <a:xfrm>
            <a:off x="4426654"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29" name="Picture Placeholder 7">
            <a:extLst>
              <a:ext uri="{FF2B5EF4-FFF2-40B4-BE49-F238E27FC236}">
                <a16:creationId xmlns:a16="http://schemas.microsoft.com/office/drawing/2014/main" id="{D24F7F13-04F0-2047-B520-0170DFB1989B}"/>
              </a:ext>
            </a:extLst>
          </p:cNvPr>
          <p:cNvSpPr>
            <a:spLocks noGrp="1"/>
          </p:cNvSpPr>
          <p:nvPr>
            <p:ph type="pic" sz="quarter" idx="16" hasCustomPrompt="1"/>
          </p:nvPr>
        </p:nvSpPr>
        <p:spPr>
          <a:xfrm>
            <a:off x="5376000"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30" name="Straight Connector 29">
            <a:extLst>
              <a:ext uri="{FF2B5EF4-FFF2-40B4-BE49-F238E27FC236}">
                <a16:creationId xmlns:a16="http://schemas.microsoft.com/office/drawing/2014/main" id="{B41AFBCD-7D9A-9743-B3DC-6754EEC4EEDF}"/>
              </a:ext>
            </a:extLst>
          </p:cNvPr>
          <p:cNvCxnSpPr>
            <a:cxnSpLocks/>
          </p:cNvCxnSpPr>
          <p:nvPr userDrawn="1"/>
        </p:nvCxnSpPr>
        <p:spPr>
          <a:xfrm>
            <a:off x="5094986"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
        <p:nvSpPr>
          <p:cNvPr id="31" name="Text Placeholder 22">
            <a:extLst>
              <a:ext uri="{FF2B5EF4-FFF2-40B4-BE49-F238E27FC236}">
                <a16:creationId xmlns:a16="http://schemas.microsoft.com/office/drawing/2014/main" id="{AB829C41-F5FD-A048-AD59-448566EC0AF8}"/>
              </a:ext>
            </a:extLst>
          </p:cNvPr>
          <p:cNvSpPr>
            <a:spLocks noGrp="1"/>
          </p:cNvSpPr>
          <p:nvPr>
            <p:ph type="body" sz="quarter" idx="17" hasCustomPrompt="1"/>
          </p:nvPr>
        </p:nvSpPr>
        <p:spPr>
          <a:xfrm>
            <a:off x="8401331" y="4263591"/>
            <a:ext cx="3338692" cy="369479"/>
          </a:xfrm>
          <a:prstGeom prst="rect">
            <a:avLst/>
          </a:prstGeom>
        </p:spPr>
        <p:txBody>
          <a:bodyPr/>
          <a:lstStyle>
            <a:lvl1pPr marL="0" indent="0" algn="ctr">
              <a:lnSpc>
                <a:spcPct val="100000"/>
              </a:lnSpc>
              <a:spcBef>
                <a:spcPts val="0"/>
              </a:spcBef>
              <a:buNone/>
              <a:defRPr sz="1600" b="1">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name</a:t>
            </a:r>
            <a:endParaRPr lang="en-IS" dirty="0"/>
          </a:p>
        </p:txBody>
      </p:sp>
      <p:sp>
        <p:nvSpPr>
          <p:cNvPr id="32" name="Text Placeholder 22">
            <a:extLst>
              <a:ext uri="{FF2B5EF4-FFF2-40B4-BE49-F238E27FC236}">
                <a16:creationId xmlns:a16="http://schemas.microsoft.com/office/drawing/2014/main" id="{E43DB8D2-8BED-0646-B08B-6D570C6F509F}"/>
              </a:ext>
            </a:extLst>
          </p:cNvPr>
          <p:cNvSpPr>
            <a:spLocks noGrp="1"/>
          </p:cNvSpPr>
          <p:nvPr>
            <p:ph type="body" sz="quarter" idx="18" hasCustomPrompt="1"/>
          </p:nvPr>
        </p:nvSpPr>
        <p:spPr>
          <a:xfrm>
            <a:off x="8401331" y="4652456"/>
            <a:ext cx="3338692" cy="273854"/>
          </a:xfrm>
          <a:prstGeom prst="rect">
            <a:avLst/>
          </a:prstGeom>
        </p:spPr>
        <p:txBody>
          <a:bodyPr lIns="90000" tIns="36000" bIns="36000"/>
          <a:lstStyle>
            <a:lvl1pPr marL="0" indent="0" algn="ctr">
              <a:lnSpc>
                <a:spcPct val="100000"/>
              </a:lnSpc>
              <a:spcBef>
                <a:spcPts val="0"/>
              </a:spcBef>
              <a:buNone/>
              <a:defRPr sz="1400" b="0">
                <a:solidFill>
                  <a:srgbClr val="004A87"/>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Enter your job title</a:t>
            </a:r>
            <a:endParaRPr lang="en-IS" dirty="0"/>
          </a:p>
        </p:txBody>
      </p:sp>
      <p:sp>
        <p:nvSpPr>
          <p:cNvPr id="33" name="Picture Placeholder 7">
            <a:extLst>
              <a:ext uri="{FF2B5EF4-FFF2-40B4-BE49-F238E27FC236}">
                <a16:creationId xmlns:a16="http://schemas.microsoft.com/office/drawing/2014/main" id="{E1337236-81FD-DD4A-B051-576B0A262CD5}"/>
              </a:ext>
            </a:extLst>
          </p:cNvPr>
          <p:cNvSpPr>
            <a:spLocks noGrp="1"/>
          </p:cNvSpPr>
          <p:nvPr>
            <p:ph type="pic" sz="quarter" idx="19" hasCustomPrompt="1"/>
          </p:nvPr>
        </p:nvSpPr>
        <p:spPr>
          <a:xfrm>
            <a:off x="9350677" y="2550133"/>
            <a:ext cx="1440000" cy="1440000"/>
          </a:xfrm>
          <a:prstGeom prst="rect">
            <a:avLst/>
          </a:prstGeom>
          <a:ln>
            <a:noFill/>
          </a:ln>
        </p:spPr>
        <p:txBody>
          <a:bodyPr anchor="t" anchorCtr="1"/>
          <a:lstStyle>
            <a:lvl1pPr algn="ctr">
              <a:defRPr sz="1800">
                <a:solidFill>
                  <a:schemeClr val="tx1"/>
                </a:solidFill>
                <a:latin typeface="Segoe UI" panose="020B0502040204020203" pitchFamily="34" charset="0"/>
                <a:cs typeface="Segoe UI" panose="020B0502040204020203" pitchFamily="34" charset="0"/>
              </a:defRPr>
            </a:lvl1pPr>
          </a:lstStyle>
          <a:p>
            <a:r>
              <a:rPr lang="en-IS" dirty="0"/>
              <a:t>Profile</a:t>
            </a:r>
          </a:p>
        </p:txBody>
      </p:sp>
      <p:cxnSp>
        <p:nvCxnSpPr>
          <p:cNvPr id="34" name="Straight Connector 33">
            <a:extLst>
              <a:ext uri="{FF2B5EF4-FFF2-40B4-BE49-F238E27FC236}">
                <a16:creationId xmlns:a16="http://schemas.microsoft.com/office/drawing/2014/main" id="{B6D534B3-E1D2-9E42-8364-9E9294E09727}"/>
              </a:ext>
            </a:extLst>
          </p:cNvPr>
          <p:cNvCxnSpPr>
            <a:cxnSpLocks/>
          </p:cNvCxnSpPr>
          <p:nvPr userDrawn="1"/>
        </p:nvCxnSpPr>
        <p:spPr>
          <a:xfrm>
            <a:off x="9069663" y="5133965"/>
            <a:ext cx="2002029"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506560"/>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Overview white">
    <p:spTree>
      <p:nvGrpSpPr>
        <p:cNvPr id="1" name=""/>
        <p:cNvGrpSpPr/>
        <p:nvPr/>
      </p:nvGrpSpPr>
      <p:grpSpPr>
        <a:xfrm>
          <a:off x="0" y="0"/>
          <a:ext cx="0" cy="0"/>
          <a:chOff x="0" y="0"/>
          <a:chExt cx="0" cy="0"/>
        </a:xfrm>
      </p:grpSpPr>
      <p:pic>
        <p:nvPicPr>
          <p:cNvPr id="25" name="Picture 24" descr="Shape, circle&#10;&#10;Description automatically generated">
            <a:extLst>
              <a:ext uri="{FF2B5EF4-FFF2-40B4-BE49-F238E27FC236}">
                <a16:creationId xmlns:a16="http://schemas.microsoft.com/office/drawing/2014/main" id="{2A1928E7-EE5D-E44E-A940-AE7CE8EA6208}"/>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28" name="Picture 27">
            <a:extLst>
              <a:ext uri="{FF2B5EF4-FFF2-40B4-BE49-F238E27FC236}">
                <a16:creationId xmlns:a16="http://schemas.microsoft.com/office/drawing/2014/main" id="{54F9B136-56E3-BB47-8135-3E8DBB69F103}"/>
              </a:ext>
            </a:extLst>
          </p:cNvPr>
          <p:cNvPicPr>
            <a:picLocks noChangeAspect="1"/>
          </p:cNvPicPr>
          <p:nvPr userDrawn="1"/>
        </p:nvPicPr>
        <p:blipFill rotWithShape="1">
          <a:blip r:embed="rId3"/>
          <a:srcRect l="50000"/>
          <a:stretch/>
        </p:blipFill>
        <p:spPr>
          <a:xfrm rot="10800000">
            <a:off x="11495953" y="3797648"/>
            <a:ext cx="696047" cy="3060352"/>
          </a:xfrm>
          <a:prstGeom prst="rect">
            <a:avLst/>
          </a:prstGeom>
        </p:spPr>
      </p:pic>
      <p:sp>
        <p:nvSpPr>
          <p:cNvPr id="21" name="Text Placeholder 9">
            <a:extLst>
              <a:ext uri="{FF2B5EF4-FFF2-40B4-BE49-F238E27FC236}">
                <a16:creationId xmlns:a16="http://schemas.microsoft.com/office/drawing/2014/main" id="{F11BBCE6-BA47-734B-9586-CD2D4C36FF62}"/>
              </a:ext>
            </a:extLst>
          </p:cNvPr>
          <p:cNvSpPr>
            <a:spLocks noGrp="1"/>
          </p:cNvSpPr>
          <p:nvPr>
            <p:ph type="body" sz="quarter" idx="11" hasCustomPrompt="1"/>
          </p:nvPr>
        </p:nvSpPr>
        <p:spPr>
          <a:xfrm>
            <a:off x="308340" y="634969"/>
            <a:ext cx="9406230" cy="487939"/>
          </a:xfrm>
          <a:prstGeom prst="rect">
            <a:avLst/>
          </a:prstGeom>
        </p:spPr>
        <p:txBody>
          <a:bodyPr anchor="ctr" anchorCtr="0"/>
          <a:lstStyle>
            <a:lvl1pPr marL="0" indent="0" algn="l">
              <a:lnSpc>
                <a:spcPct val="100000"/>
              </a:lnSpc>
              <a:spcBef>
                <a:spcPts val="0"/>
              </a:spcBef>
              <a:buNone/>
              <a:defRPr sz="36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Today’s agenda or insert your title</a:t>
            </a:r>
          </a:p>
        </p:txBody>
      </p:sp>
      <p:sp>
        <p:nvSpPr>
          <p:cNvPr id="22" name="Text Placeholder 22">
            <a:extLst>
              <a:ext uri="{FF2B5EF4-FFF2-40B4-BE49-F238E27FC236}">
                <a16:creationId xmlns:a16="http://schemas.microsoft.com/office/drawing/2014/main" id="{1AF7E2AF-C406-F74A-9927-0F75E0DB7829}"/>
              </a:ext>
            </a:extLst>
          </p:cNvPr>
          <p:cNvSpPr>
            <a:spLocks noGrp="1"/>
          </p:cNvSpPr>
          <p:nvPr>
            <p:ph type="body" sz="quarter" idx="12" hasCustomPrompt="1"/>
          </p:nvPr>
        </p:nvSpPr>
        <p:spPr>
          <a:xfrm>
            <a:off x="308340" y="1346768"/>
            <a:ext cx="9417864" cy="5226101"/>
          </a:xfrm>
          <a:prstGeom prst="rect">
            <a:avLst/>
          </a:prstGeom>
        </p:spPr>
        <p:txBody>
          <a:bodyPr/>
          <a:lstStyle>
            <a:lvl1pPr marL="0" indent="0" algn="l">
              <a:lnSpc>
                <a:spcPct val="100000"/>
              </a:lnSpc>
              <a:spcBef>
                <a:spcPts val="0"/>
              </a:spcBef>
              <a:buNone/>
              <a:defRPr sz="2400" b="0">
                <a:solidFill>
                  <a:srgbClr val="313C40"/>
                </a:solidFill>
                <a:latin typeface="Segoe UI" panose="020B0502040204020203" pitchFamily="34" charset="0"/>
                <a:cs typeface="Segoe UI" panose="020B0502040204020203" pitchFamily="34" charset="0"/>
              </a:defRPr>
            </a:lvl1pPr>
            <a:lvl2pPr>
              <a:lnSpc>
                <a:spcPct val="100000"/>
              </a:lnSpc>
              <a:defRPr sz="2000">
                <a:solidFill>
                  <a:srgbClr val="313C40"/>
                </a:solidFill>
                <a:latin typeface="Segoe UI" panose="020B0502040204020203" pitchFamily="34" charset="0"/>
                <a:cs typeface="Segoe UI" panose="020B0502040204020203" pitchFamily="34" charset="0"/>
              </a:defRPr>
            </a:lvl2pPr>
            <a:lvl3pPr>
              <a:lnSpc>
                <a:spcPct val="100000"/>
              </a:lnSpc>
              <a:defRPr sz="1800">
                <a:solidFill>
                  <a:srgbClr val="313C40"/>
                </a:solidFill>
                <a:latin typeface="Segoe UI" panose="020B0502040204020203" pitchFamily="34" charset="0"/>
                <a:cs typeface="Segoe UI" panose="020B0502040204020203" pitchFamily="34" charset="0"/>
              </a:defRPr>
            </a:lvl3pPr>
            <a:lvl4pPr>
              <a:lnSpc>
                <a:spcPct val="100000"/>
              </a:lnSpc>
              <a:defRPr sz="1600">
                <a:solidFill>
                  <a:srgbClr val="313C40"/>
                </a:solidFill>
                <a:latin typeface="Segoe UI" panose="020B0502040204020203" pitchFamily="34" charset="0"/>
                <a:cs typeface="Segoe UI" panose="020B0502040204020203" pitchFamily="34" charset="0"/>
              </a:defRPr>
            </a:lvl4pPr>
            <a:lvl5pPr>
              <a:lnSpc>
                <a:spcPct val="100000"/>
              </a:lnSpc>
              <a:defRPr sz="1600">
                <a:solidFill>
                  <a:srgbClr val="313C40"/>
                </a:solidFill>
                <a:latin typeface="Segoe UI" panose="020B0502040204020203" pitchFamily="34" charset="0"/>
                <a:cs typeface="Segoe UI" panose="020B0502040204020203" pitchFamily="34" charset="0"/>
              </a:defRPr>
            </a:lvl5pPr>
          </a:lstStyle>
          <a:p>
            <a:pPr lvl="0"/>
            <a:r>
              <a:rPr lang="en-GB" dirty="0"/>
              <a:t>Insert text</a:t>
            </a:r>
            <a:endParaRPr lang="en-IS" dirty="0"/>
          </a:p>
        </p:txBody>
      </p:sp>
      <p:cxnSp>
        <p:nvCxnSpPr>
          <p:cNvPr id="23" name="Straight Connector 22">
            <a:extLst>
              <a:ext uri="{FF2B5EF4-FFF2-40B4-BE49-F238E27FC236}">
                <a16:creationId xmlns:a16="http://schemas.microsoft.com/office/drawing/2014/main" id="{BB5EC24E-E101-CF40-BB29-E653A3FE457B}"/>
              </a:ext>
            </a:extLst>
          </p:cNvPr>
          <p:cNvCxnSpPr>
            <a:cxnSpLocks/>
          </p:cNvCxnSpPr>
          <p:nvPr userDrawn="1"/>
        </p:nvCxnSpPr>
        <p:spPr>
          <a:xfrm>
            <a:off x="319974" y="397414"/>
            <a:ext cx="9406230" cy="0"/>
          </a:xfrm>
          <a:prstGeom prst="line">
            <a:avLst/>
          </a:prstGeom>
          <a:ln w="12700">
            <a:solidFill>
              <a:srgbClr val="313C40"/>
            </a:solidFill>
          </a:ln>
        </p:spPr>
        <p:style>
          <a:lnRef idx="1">
            <a:schemeClr val="accent1"/>
          </a:lnRef>
          <a:fillRef idx="0">
            <a:schemeClr val="accent1"/>
          </a:fillRef>
          <a:effectRef idx="0">
            <a:schemeClr val="accent1"/>
          </a:effectRef>
          <a:fontRef idx="minor">
            <a:schemeClr val="tx1"/>
          </a:fontRef>
        </p:style>
      </p:cxnSp>
      <p:pic>
        <p:nvPicPr>
          <p:cNvPr id="24" name="Picture 23">
            <a:extLst>
              <a:ext uri="{FF2B5EF4-FFF2-40B4-BE49-F238E27FC236}">
                <a16:creationId xmlns:a16="http://schemas.microsoft.com/office/drawing/2014/main" id="{D0D126D8-1654-884C-9ED7-85AF26CC8FBA}"/>
              </a:ext>
            </a:extLst>
          </p:cNvPr>
          <p:cNvPicPr>
            <a:picLocks noChangeAspect="1"/>
          </p:cNvPicPr>
          <p:nvPr userDrawn="1"/>
        </p:nvPicPr>
        <p:blipFill>
          <a:blip r:embed="rId4"/>
          <a:stretch>
            <a:fillRect/>
          </a:stretch>
        </p:blipFill>
        <p:spPr>
          <a:xfrm>
            <a:off x="10734079" y="226156"/>
            <a:ext cx="1457921" cy="612843"/>
          </a:xfrm>
          <a:prstGeom prst="rect">
            <a:avLst/>
          </a:prstGeom>
        </p:spPr>
      </p:pic>
    </p:spTree>
    <p:extLst>
      <p:ext uri="{BB962C8B-B14F-4D97-AF65-F5344CB8AC3E}">
        <p14:creationId xmlns:p14="http://schemas.microsoft.com/office/powerpoint/2010/main" val="1813125253"/>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Basic title and text 1">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308339" y="1060316"/>
            <a:ext cx="11528527" cy="541005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308339" y="266459"/>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Tree>
    <p:extLst>
      <p:ext uri="{BB962C8B-B14F-4D97-AF65-F5344CB8AC3E}">
        <p14:creationId xmlns:p14="http://schemas.microsoft.com/office/powerpoint/2010/main" val="1572952964"/>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Basic title and text 2">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7" name="Text Placeholder 22">
            <a:extLst>
              <a:ext uri="{FF2B5EF4-FFF2-40B4-BE49-F238E27FC236}">
                <a16:creationId xmlns:a16="http://schemas.microsoft.com/office/drawing/2014/main" id="{48E298CB-16C6-624D-A6D1-435E625C7616}"/>
              </a:ext>
            </a:extLst>
          </p:cNvPr>
          <p:cNvSpPr>
            <a:spLocks noGrp="1"/>
          </p:cNvSpPr>
          <p:nvPr>
            <p:ph type="body" sz="quarter" idx="13" hasCustomPrompt="1"/>
          </p:nvPr>
        </p:nvSpPr>
        <p:spPr>
          <a:xfrm>
            <a:off x="979568" y="1060316"/>
            <a:ext cx="10857298" cy="4990288"/>
          </a:xfrm>
          <a:prstGeom prst="rect">
            <a:avLst/>
          </a:prstGeom>
        </p:spPr>
        <p:txBody>
          <a:bodyPr/>
          <a:lstStyle>
            <a:lvl1pPr marL="0">
              <a:spcBef>
                <a:spcPts val="1200"/>
              </a:spcBef>
              <a:buNone/>
              <a:defRPr sz="20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a:srcRect l="50000"/>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Tree>
    <p:extLst>
      <p:ext uri="{BB962C8B-B14F-4D97-AF65-F5344CB8AC3E}">
        <p14:creationId xmlns:p14="http://schemas.microsoft.com/office/powerpoint/2010/main" val="1842013882"/>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Basic title and image">
    <p:spTree>
      <p:nvGrpSpPr>
        <p:cNvPr id="1" name=""/>
        <p:cNvGrpSpPr/>
        <p:nvPr/>
      </p:nvGrpSpPr>
      <p:grpSpPr>
        <a:xfrm>
          <a:off x="0" y="0"/>
          <a:ext cx="0" cy="0"/>
          <a:chOff x="0" y="0"/>
          <a:chExt cx="0" cy="0"/>
        </a:xfrm>
      </p:grpSpPr>
      <p:pic>
        <p:nvPicPr>
          <p:cNvPr id="15" name="Picture 14" descr="Shape, circle&#10;&#10;Description automatically generated">
            <a:extLst>
              <a:ext uri="{FF2B5EF4-FFF2-40B4-BE49-F238E27FC236}">
                <a16:creationId xmlns:a16="http://schemas.microsoft.com/office/drawing/2014/main" id="{A76332B7-41C2-5A43-AC28-AD522B545761}"/>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8" name="Picture 7">
            <a:extLst>
              <a:ext uri="{FF2B5EF4-FFF2-40B4-BE49-F238E27FC236}">
                <a16:creationId xmlns:a16="http://schemas.microsoft.com/office/drawing/2014/main" id="{F39024AA-2A7A-C94C-99DC-F1CAA64D3706}"/>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8" name="Text Placeholder 9">
            <a:extLst>
              <a:ext uri="{FF2B5EF4-FFF2-40B4-BE49-F238E27FC236}">
                <a16:creationId xmlns:a16="http://schemas.microsoft.com/office/drawing/2014/main" id="{28A99E04-C174-6B4F-AC5C-07A87C40E064}"/>
              </a:ext>
            </a:extLst>
          </p:cNvPr>
          <p:cNvSpPr>
            <a:spLocks noGrp="1"/>
          </p:cNvSpPr>
          <p:nvPr>
            <p:ph type="body" sz="quarter" idx="11"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118A5AA2-E7DD-8E46-98EA-79E5E4E99E42}"/>
              </a:ext>
            </a:extLst>
          </p:cNvPr>
          <p:cNvPicPr>
            <a:picLocks noChangeAspect="1"/>
          </p:cNvPicPr>
          <p:nvPr userDrawn="1"/>
        </p:nvPicPr>
        <p:blipFill rotWithShape="1">
          <a:blip r:embed="rId4"/>
          <a:srcRect l="50000"/>
          <a:stretch/>
        </p:blipFill>
        <p:spPr>
          <a:xfrm>
            <a:off x="-1" y="0"/>
            <a:ext cx="696047" cy="3060352"/>
          </a:xfrm>
          <a:prstGeom prst="rect">
            <a:avLst/>
          </a:prstGeom>
        </p:spPr>
      </p:pic>
      <p:pic>
        <p:nvPicPr>
          <p:cNvPr id="27" name="Picture 26">
            <a:extLst>
              <a:ext uri="{FF2B5EF4-FFF2-40B4-BE49-F238E27FC236}">
                <a16:creationId xmlns:a16="http://schemas.microsoft.com/office/drawing/2014/main" id="{3893910B-0938-B546-845E-99C8FD4859A3}"/>
              </a:ext>
            </a:extLst>
          </p:cNvPr>
          <p:cNvPicPr>
            <a:picLocks noChangeAspect="1"/>
          </p:cNvPicPr>
          <p:nvPr userDrawn="1"/>
        </p:nvPicPr>
        <p:blipFill>
          <a:blip r:embed="rId5"/>
          <a:stretch>
            <a:fillRect/>
          </a:stretch>
        </p:blipFill>
        <p:spPr>
          <a:xfrm>
            <a:off x="0" y="6447318"/>
            <a:ext cx="6272784" cy="410682"/>
          </a:xfrm>
          <a:prstGeom prst="rect">
            <a:avLst/>
          </a:prstGeom>
        </p:spPr>
      </p:pic>
      <p:sp>
        <p:nvSpPr>
          <p:cNvPr id="9" name="Picture Placeholder 2">
            <a:extLst>
              <a:ext uri="{FF2B5EF4-FFF2-40B4-BE49-F238E27FC236}">
                <a16:creationId xmlns:a16="http://schemas.microsoft.com/office/drawing/2014/main" id="{CC2E5219-A629-E341-9B3A-392F0C0CA7DB}"/>
              </a:ext>
            </a:extLst>
          </p:cNvPr>
          <p:cNvSpPr>
            <a:spLocks noGrp="1"/>
          </p:cNvSpPr>
          <p:nvPr>
            <p:ph type="pic" sz="quarter" idx="14"/>
          </p:nvPr>
        </p:nvSpPr>
        <p:spPr>
          <a:xfrm>
            <a:off x="979488" y="1060450"/>
            <a:ext cx="10857298" cy="4990154"/>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1336532221"/>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 Left image">
    <p:spTree>
      <p:nvGrpSpPr>
        <p:cNvPr id="1" name=""/>
        <p:cNvGrpSpPr/>
        <p:nvPr/>
      </p:nvGrpSpPr>
      <p:grpSpPr>
        <a:xfrm>
          <a:off x="0" y="0"/>
          <a:ext cx="0" cy="0"/>
          <a:chOff x="0" y="0"/>
          <a:chExt cx="0" cy="0"/>
        </a:xfrm>
      </p:grpSpPr>
      <p:pic>
        <p:nvPicPr>
          <p:cNvPr id="27" name="Picture 26" descr="Shape, circle&#10;&#10;Description automatically generated">
            <a:extLst>
              <a:ext uri="{FF2B5EF4-FFF2-40B4-BE49-F238E27FC236}">
                <a16:creationId xmlns:a16="http://schemas.microsoft.com/office/drawing/2014/main" id="{40F26A14-3D69-2E42-8D11-51E7496DF706}"/>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8" name="Picture Placeholder 7">
            <a:extLst>
              <a:ext uri="{FF2B5EF4-FFF2-40B4-BE49-F238E27FC236}">
                <a16:creationId xmlns:a16="http://schemas.microsoft.com/office/drawing/2014/main" id="{CD95FC35-3877-CF40-B721-DCDE03D4EEE0}"/>
              </a:ext>
            </a:extLst>
          </p:cNvPr>
          <p:cNvSpPr>
            <a:spLocks noGrp="1"/>
          </p:cNvSpPr>
          <p:nvPr>
            <p:ph type="pic" sz="quarter" idx="10"/>
          </p:nvPr>
        </p:nvSpPr>
        <p:spPr>
          <a:xfrm>
            <a:off x="0" y="0"/>
            <a:ext cx="3971773" cy="6858000"/>
          </a:xfrm>
          <a:prstGeom prst="rect">
            <a:avLst/>
          </a:prstGeom>
          <a:ln>
            <a:noFill/>
          </a:ln>
        </p:spPr>
        <p:txBody>
          <a:bodyPr anchor="t" anchorCtr="1"/>
          <a:lstStyle>
            <a:lvl1pPr algn="ctr">
              <a:defRPr>
                <a:latin typeface="Segoe UI" panose="020B0502040204020203" pitchFamily="34" charset="0"/>
                <a:cs typeface="Segoe UI" panose="020B0502040204020203" pitchFamily="34" charset="0"/>
              </a:defRPr>
            </a:lvl1pPr>
          </a:lstStyle>
          <a:p>
            <a:r>
              <a:rPr lang="en-GB"/>
              <a:t>Click icon to add picture</a:t>
            </a:r>
            <a:endParaRPr lang="en-IS" dirty="0"/>
          </a:p>
        </p:txBody>
      </p:sp>
      <p:sp>
        <p:nvSpPr>
          <p:cNvPr id="10" name="Text Placeholder 9">
            <a:extLst>
              <a:ext uri="{FF2B5EF4-FFF2-40B4-BE49-F238E27FC236}">
                <a16:creationId xmlns:a16="http://schemas.microsoft.com/office/drawing/2014/main" id="{5AE4AD44-F260-EF41-8023-0995F4DAA7A2}"/>
              </a:ext>
            </a:extLst>
          </p:cNvPr>
          <p:cNvSpPr>
            <a:spLocks noGrp="1"/>
          </p:cNvSpPr>
          <p:nvPr>
            <p:ph type="body" sz="quarter" idx="11" hasCustomPrompt="1"/>
          </p:nvPr>
        </p:nvSpPr>
        <p:spPr>
          <a:xfrm>
            <a:off x="4213913" y="326115"/>
            <a:ext cx="6154454" cy="428425"/>
          </a:xfrm>
          <a:prstGeom prst="rect">
            <a:avLst/>
          </a:prstGeom>
        </p:spPr>
        <p:txBody>
          <a:bodyPr/>
          <a:lstStyle>
            <a:lvl1pPr>
              <a:buNone/>
              <a:defRPr sz="32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14" name="Picture 13">
            <a:extLst>
              <a:ext uri="{FF2B5EF4-FFF2-40B4-BE49-F238E27FC236}">
                <a16:creationId xmlns:a16="http://schemas.microsoft.com/office/drawing/2014/main" id="{813EBD4C-0B17-4844-8C1D-95614D711B17}"/>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23" name="Text Placeholder 22">
            <a:extLst>
              <a:ext uri="{FF2B5EF4-FFF2-40B4-BE49-F238E27FC236}">
                <a16:creationId xmlns:a16="http://schemas.microsoft.com/office/drawing/2014/main" id="{52903D6C-E2EE-2946-9F42-5A0444AE8FD9}"/>
              </a:ext>
            </a:extLst>
          </p:cNvPr>
          <p:cNvSpPr>
            <a:spLocks noGrp="1"/>
          </p:cNvSpPr>
          <p:nvPr>
            <p:ph type="body" sz="quarter" idx="12" hasCustomPrompt="1"/>
          </p:nvPr>
        </p:nvSpPr>
        <p:spPr>
          <a:xfrm>
            <a:off x="4213913" y="1060316"/>
            <a:ext cx="7609279" cy="547156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29" name="Picture 28">
            <a:extLst>
              <a:ext uri="{FF2B5EF4-FFF2-40B4-BE49-F238E27FC236}">
                <a16:creationId xmlns:a16="http://schemas.microsoft.com/office/drawing/2014/main" id="{3979FAEF-CF5D-DA46-BCFE-86B2FC7091F0}"/>
              </a:ext>
            </a:extLst>
          </p:cNvPr>
          <p:cNvPicPr>
            <a:picLocks noChangeAspect="1"/>
          </p:cNvPicPr>
          <p:nvPr userDrawn="1"/>
        </p:nvPicPr>
        <p:blipFill rotWithShape="1">
          <a:blip r:embed="rId4"/>
          <a:srcRect b="89817"/>
          <a:stretch/>
        </p:blipFill>
        <p:spPr>
          <a:xfrm rot="16200000">
            <a:off x="565634" y="3406140"/>
            <a:ext cx="6858000" cy="45719"/>
          </a:xfrm>
          <a:prstGeom prst="rect">
            <a:avLst/>
          </a:prstGeom>
        </p:spPr>
      </p:pic>
    </p:spTree>
    <p:extLst>
      <p:ext uri="{BB962C8B-B14F-4D97-AF65-F5344CB8AC3E}">
        <p14:creationId xmlns:p14="http://schemas.microsoft.com/office/powerpoint/2010/main" val="3493980580"/>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Full screen image">
    <p:spTree>
      <p:nvGrpSpPr>
        <p:cNvPr id="1" name=""/>
        <p:cNvGrpSpPr/>
        <p:nvPr/>
      </p:nvGrpSpPr>
      <p:grpSpPr>
        <a:xfrm>
          <a:off x="0" y="0"/>
          <a:ext cx="0" cy="0"/>
          <a:chOff x="0" y="0"/>
          <a:chExt cx="0" cy="0"/>
        </a:xfrm>
      </p:grpSpPr>
      <p:sp>
        <p:nvSpPr>
          <p:cNvPr id="3" name="Picture Placeholder 2">
            <a:extLst>
              <a:ext uri="{FF2B5EF4-FFF2-40B4-BE49-F238E27FC236}">
                <a16:creationId xmlns:a16="http://schemas.microsoft.com/office/drawing/2014/main" id="{9FB09E43-AFF0-FF44-8124-695522FA40B0}"/>
              </a:ext>
            </a:extLst>
          </p:cNvPr>
          <p:cNvSpPr>
            <a:spLocks noGrp="1"/>
          </p:cNvSpPr>
          <p:nvPr>
            <p:ph type="pic" sz="quarter" idx="10"/>
          </p:nvPr>
        </p:nvSpPr>
        <p:spPr>
          <a:xfrm>
            <a:off x="0" y="0"/>
            <a:ext cx="12191999" cy="6858000"/>
          </a:xfrm>
          <a:prstGeom prst="rect">
            <a:avLst/>
          </a:prstGeom>
        </p:spPr>
        <p:txBody>
          <a:bodyPr/>
          <a:lstStyle/>
          <a:p>
            <a:r>
              <a:rPr lang="en-GB"/>
              <a:t>Click icon to add picture</a:t>
            </a:r>
            <a:endParaRPr lang="en-IS"/>
          </a:p>
        </p:txBody>
      </p:sp>
    </p:spTree>
    <p:extLst>
      <p:ext uri="{BB962C8B-B14F-4D97-AF65-F5344CB8AC3E}">
        <p14:creationId xmlns:p14="http://schemas.microsoft.com/office/powerpoint/2010/main" val="3407248954"/>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2 Left image">
    <p:spTree>
      <p:nvGrpSpPr>
        <p:cNvPr id="1" name=""/>
        <p:cNvGrpSpPr/>
        <p:nvPr/>
      </p:nvGrpSpPr>
      <p:grpSpPr>
        <a:xfrm>
          <a:off x="0" y="0"/>
          <a:ext cx="0" cy="0"/>
          <a:chOff x="0" y="0"/>
          <a:chExt cx="0" cy="0"/>
        </a:xfrm>
      </p:grpSpPr>
      <p:pic>
        <p:nvPicPr>
          <p:cNvPr id="17" name="Picture 16" descr="Shape, circle&#10;&#10;Description automatically generated">
            <a:extLst>
              <a:ext uri="{FF2B5EF4-FFF2-40B4-BE49-F238E27FC236}">
                <a16:creationId xmlns:a16="http://schemas.microsoft.com/office/drawing/2014/main" id="{89214C09-98DD-0A49-B06F-AC4822A562AB}"/>
              </a:ext>
            </a:extLst>
          </p:cNvPr>
          <p:cNvPicPr>
            <a:picLocks noChangeAspect="1"/>
          </p:cNvPicPr>
          <p:nvPr userDrawn="1"/>
        </p:nvPicPr>
        <p:blipFill>
          <a:blip r:embed="rId2"/>
          <a:stretch>
            <a:fillRect/>
          </a:stretch>
        </p:blipFill>
        <p:spPr>
          <a:xfrm>
            <a:off x="9755613" y="3658811"/>
            <a:ext cx="2436387" cy="2788507"/>
          </a:xfrm>
          <a:prstGeom prst="rect">
            <a:avLst/>
          </a:prstGeom>
        </p:spPr>
      </p:pic>
      <p:pic>
        <p:nvPicPr>
          <p:cNvPr id="6" name="Picture 5">
            <a:extLst>
              <a:ext uri="{FF2B5EF4-FFF2-40B4-BE49-F238E27FC236}">
                <a16:creationId xmlns:a16="http://schemas.microsoft.com/office/drawing/2014/main" id="{DFB07AAB-DFA8-7747-B0AB-8AFE607E9E81}"/>
              </a:ext>
            </a:extLst>
          </p:cNvPr>
          <p:cNvPicPr>
            <a:picLocks noChangeAspect="1"/>
          </p:cNvPicPr>
          <p:nvPr userDrawn="1"/>
        </p:nvPicPr>
        <p:blipFill rotWithShape="1">
          <a:blip r:embed="rId3"/>
          <a:srcRect b="10072"/>
          <a:stretch/>
        </p:blipFill>
        <p:spPr>
          <a:xfrm>
            <a:off x="0" y="0"/>
            <a:ext cx="1550148" cy="1728132"/>
          </a:xfrm>
          <a:prstGeom prst="rect">
            <a:avLst/>
          </a:prstGeom>
        </p:spPr>
      </p:pic>
      <p:sp>
        <p:nvSpPr>
          <p:cNvPr id="9" name="Picture Placeholder 8">
            <a:extLst>
              <a:ext uri="{FF2B5EF4-FFF2-40B4-BE49-F238E27FC236}">
                <a16:creationId xmlns:a16="http://schemas.microsoft.com/office/drawing/2014/main" id="{9FF6FC84-DD3B-064C-B507-6104AB8062E2}"/>
              </a:ext>
            </a:extLst>
          </p:cNvPr>
          <p:cNvSpPr>
            <a:spLocks noGrp="1"/>
          </p:cNvSpPr>
          <p:nvPr>
            <p:ph type="pic" sz="quarter" idx="12" hasCustomPrompt="1"/>
          </p:nvPr>
        </p:nvSpPr>
        <p:spPr>
          <a:xfrm>
            <a:off x="318516" y="1987033"/>
            <a:ext cx="5282184" cy="4604508"/>
          </a:xfrm>
          <a:prstGeom prst="rect">
            <a:avLst/>
          </a:prstGeom>
        </p:spPr>
        <p:txBody>
          <a:bodyPr/>
          <a:lstStyle/>
          <a:p>
            <a:r>
              <a:rPr lang="en-IS" dirty="0"/>
              <a:t>Insert photo</a:t>
            </a:r>
          </a:p>
        </p:txBody>
      </p:sp>
      <p:pic>
        <p:nvPicPr>
          <p:cNvPr id="13" name="Picture 12">
            <a:extLst>
              <a:ext uri="{FF2B5EF4-FFF2-40B4-BE49-F238E27FC236}">
                <a16:creationId xmlns:a16="http://schemas.microsoft.com/office/drawing/2014/main" id="{3FE64919-C742-8F42-A3D7-F71C052CD498}"/>
              </a:ext>
            </a:extLst>
          </p:cNvPr>
          <p:cNvPicPr>
            <a:picLocks noChangeAspect="1"/>
          </p:cNvPicPr>
          <p:nvPr userDrawn="1"/>
        </p:nvPicPr>
        <p:blipFill>
          <a:blip r:embed="rId4"/>
          <a:stretch>
            <a:fillRect/>
          </a:stretch>
        </p:blipFill>
        <p:spPr>
          <a:xfrm>
            <a:off x="10734079" y="226156"/>
            <a:ext cx="1457921" cy="612843"/>
          </a:xfrm>
          <a:prstGeom prst="rect">
            <a:avLst/>
          </a:prstGeom>
        </p:spPr>
      </p:pic>
      <p:sp>
        <p:nvSpPr>
          <p:cNvPr id="30" name="Text Placeholder 9">
            <a:extLst>
              <a:ext uri="{FF2B5EF4-FFF2-40B4-BE49-F238E27FC236}">
                <a16:creationId xmlns:a16="http://schemas.microsoft.com/office/drawing/2014/main" id="{D3EA3FEA-DADB-904F-9A7E-D18F028EA78C}"/>
              </a:ext>
            </a:extLst>
          </p:cNvPr>
          <p:cNvSpPr>
            <a:spLocks noGrp="1"/>
          </p:cNvSpPr>
          <p:nvPr>
            <p:ph type="body" sz="quarter" idx="14" hasCustomPrompt="1"/>
          </p:nvPr>
        </p:nvSpPr>
        <p:spPr>
          <a:xfrm>
            <a:off x="979569" y="266459"/>
            <a:ext cx="938879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32" name="Text Placeholder 22">
            <a:extLst>
              <a:ext uri="{FF2B5EF4-FFF2-40B4-BE49-F238E27FC236}">
                <a16:creationId xmlns:a16="http://schemas.microsoft.com/office/drawing/2014/main" id="{95ABA20F-0679-8146-AD7C-A70DA5D90D03}"/>
              </a:ext>
            </a:extLst>
          </p:cNvPr>
          <p:cNvSpPr>
            <a:spLocks noGrp="1"/>
          </p:cNvSpPr>
          <p:nvPr>
            <p:ph type="body" sz="quarter" idx="15" hasCustomPrompt="1"/>
          </p:nvPr>
        </p:nvSpPr>
        <p:spPr>
          <a:xfrm>
            <a:off x="5919216" y="1060315"/>
            <a:ext cx="5895391" cy="5064819"/>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buNone/>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34" name="Picture 33">
            <a:extLst>
              <a:ext uri="{FF2B5EF4-FFF2-40B4-BE49-F238E27FC236}">
                <a16:creationId xmlns:a16="http://schemas.microsoft.com/office/drawing/2014/main" id="{091C7217-228B-8649-8197-5A81FBE1B3C9}"/>
              </a:ext>
            </a:extLst>
          </p:cNvPr>
          <p:cNvPicPr>
            <a:picLocks noChangeAspect="1"/>
          </p:cNvPicPr>
          <p:nvPr userDrawn="1"/>
        </p:nvPicPr>
        <p:blipFill>
          <a:blip r:embed="rId5"/>
          <a:stretch>
            <a:fillRect/>
          </a:stretch>
        </p:blipFill>
        <p:spPr>
          <a:xfrm rot="10800000">
            <a:off x="5919216" y="6447318"/>
            <a:ext cx="6272784" cy="410682"/>
          </a:xfrm>
          <a:prstGeom prst="rect">
            <a:avLst/>
          </a:prstGeom>
        </p:spPr>
      </p:pic>
    </p:spTree>
    <p:extLst>
      <p:ext uri="{BB962C8B-B14F-4D97-AF65-F5344CB8AC3E}">
        <p14:creationId xmlns:p14="http://schemas.microsoft.com/office/powerpoint/2010/main" val="168434420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DE7C686-6107-B14D-BEDA-E644F5A6707C}"/>
              </a:ext>
            </a:extLst>
          </p:cNvPr>
          <p:cNvPicPr>
            <a:picLocks noChangeAspect="1"/>
          </p:cNvPicPr>
          <p:nvPr userDrawn="1"/>
        </p:nvPicPr>
        <p:blipFill>
          <a:blip r:embed="rId2"/>
          <a:stretch>
            <a:fillRect/>
          </a:stretch>
        </p:blipFill>
        <p:spPr>
          <a:xfrm>
            <a:off x="9195998" y="3429000"/>
            <a:ext cx="2996002" cy="3429000"/>
          </a:xfrm>
          <a:prstGeom prst="rect">
            <a:avLst/>
          </a:prstGeom>
        </p:spPr>
      </p:pic>
      <p:pic>
        <p:nvPicPr>
          <p:cNvPr id="12" name="Picture 11" descr="Shape, circle&#10;&#10;Description automatically generated">
            <a:extLst>
              <a:ext uri="{FF2B5EF4-FFF2-40B4-BE49-F238E27FC236}">
                <a16:creationId xmlns:a16="http://schemas.microsoft.com/office/drawing/2014/main" id="{4B83DC1B-F257-4C49-AFF1-48D5B9D78D15}"/>
              </a:ext>
            </a:extLst>
          </p:cNvPr>
          <p:cNvPicPr>
            <a:picLocks noChangeAspect="1"/>
          </p:cNvPicPr>
          <p:nvPr userDrawn="1"/>
        </p:nvPicPr>
        <p:blipFill>
          <a:blip r:embed="rId2"/>
          <a:stretch>
            <a:fillRect/>
          </a:stretch>
        </p:blipFill>
        <p:spPr>
          <a:xfrm rot="5400000">
            <a:off x="216499" y="3237360"/>
            <a:ext cx="2996002" cy="3429000"/>
          </a:xfrm>
          <a:prstGeom prst="rect">
            <a:avLst/>
          </a:prstGeom>
        </p:spPr>
      </p:pic>
      <p:sp>
        <p:nvSpPr>
          <p:cNvPr id="18" name="Text Placeholder 22">
            <a:extLst>
              <a:ext uri="{FF2B5EF4-FFF2-40B4-BE49-F238E27FC236}">
                <a16:creationId xmlns:a16="http://schemas.microsoft.com/office/drawing/2014/main" id="{67711427-6C1F-5C45-A3CC-526B992D497D}"/>
              </a:ext>
            </a:extLst>
          </p:cNvPr>
          <p:cNvSpPr>
            <a:spLocks noGrp="1"/>
          </p:cNvSpPr>
          <p:nvPr>
            <p:ph type="body" sz="quarter" idx="12" hasCustomPrompt="1"/>
          </p:nvPr>
        </p:nvSpPr>
        <p:spPr>
          <a:xfrm>
            <a:off x="308340" y="1060316"/>
            <a:ext cx="5610877" cy="4990288"/>
          </a:xfrm>
          <a:prstGeom prst="rect">
            <a:avLst/>
          </a:prstGeom>
        </p:spPr>
        <p:txBody>
          <a:bodyPr/>
          <a:lstStyle>
            <a:lvl1pPr marL="0">
              <a:lnSpc>
                <a:spcPct val="100000"/>
              </a:lnSpc>
              <a:spcBef>
                <a:spcPts val="1200"/>
              </a:spcBef>
              <a:buNone/>
              <a:defRPr sz="2000">
                <a:solidFill>
                  <a:srgbClr val="313C40"/>
                </a:solidFill>
                <a:latin typeface="Segoe UI" panose="020B0502040204020203" pitchFamily="34" charset="0"/>
                <a:cs typeface="Segoe UI" panose="020B0502040204020203" pitchFamily="34" charset="0"/>
              </a:defRPr>
            </a:lvl1pPr>
            <a:lvl2pPr>
              <a:lnSpc>
                <a:spcPct val="100000"/>
              </a:lnSpc>
              <a:spcBef>
                <a:spcPts val="1200"/>
              </a:spcBef>
              <a:defRPr sz="2000">
                <a:solidFill>
                  <a:srgbClr val="313C40"/>
                </a:solidFill>
                <a:latin typeface="Segoe UI" panose="020B0502040204020203" pitchFamily="34" charset="0"/>
                <a:cs typeface="Segoe UI" panose="020B0502040204020203" pitchFamily="34" charset="0"/>
              </a:defRPr>
            </a:lvl2pPr>
            <a:lvl3pPr>
              <a:lnSpc>
                <a:spcPct val="100000"/>
              </a:lnSpc>
              <a:spcBef>
                <a:spcPts val="1200"/>
              </a:spcBef>
              <a:defRPr sz="1800">
                <a:solidFill>
                  <a:srgbClr val="313C40"/>
                </a:solidFill>
                <a:latin typeface="Segoe UI" panose="020B0502040204020203" pitchFamily="34" charset="0"/>
                <a:cs typeface="Segoe UI" panose="020B0502040204020203" pitchFamily="34" charset="0"/>
              </a:defRPr>
            </a:lvl3pPr>
            <a:lvl4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4pPr>
            <a:lvl5pPr>
              <a:lnSpc>
                <a:spcPct val="100000"/>
              </a:lnSpc>
              <a:spcBef>
                <a:spcPts val="1200"/>
              </a:spcBef>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8" name="Picture 7">
            <a:extLst>
              <a:ext uri="{FF2B5EF4-FFF2-40B4-BE49-F238E27FC236}">
                <a16:creationId xmlns:a16="http://schemas.microsoft.com/office/drawing/2014/main" id="{4E8B0971-9B65-AD40-976D-BE9B6683DABB}"/>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9" name="Picture Placeholder 8">
            <a:extLst>
              <a:ext uri="{FF2B5EF4-FFF2-40B4-BE49-F238E27FC236}">
                <a16:creationId xmlns:a16="http://schemas.microsoft.com/office/drawing/2014/main" id="{9BD5C897-7901-F144-9118-E62E1C37808C}"/>
              </a:ext>
            </a:extLst>
          </p:cNvPr>
          <p:cNvSpPr>
            <a:spLocks noGrp="1"/>
          </p:cNvSpPr>
          <p:nvPr>
            <p:ph type="pic" sz="quarter" idx="13" hasCustomPrompt="1"/>
          </p:nvPr>
        </p:nvSpPr>
        <p:spPr>
          <a:xfrm>
            <a:off x="6272784" y="1060315"/>
            <a:ext cx="5919216" cy="5797685"/>
          </a:xfrm>
          <a:prstGeom prst="rect">
            <a:avLst/>
          </a:prstGeom>
        </p:spPr>
        <p:txBody>
          <a:bodyPr/>
          <a:lstStyle/>
          <a:p>
            <a:r>
              <a:rPr lang="en-IS" dirty="0"/>
              <a:t>Insert photo</a:t>
            </a:r>
          </a:p>
        </p:txBody>
      </p:sp>
      <p:sp>
        <p:nvSpPr>
          <p:cNvPr id="15" name="Text Placeholder 9">
            <a:extLst>
              <a:ext uri="{FF2B5EF4-FFF2-40B4-BE49-F238E27FC236}">
                <a16:creationId xmlns:a16="http://schemas.microsoft.com/office/drawing/2014/main" id="{641C9129-8E13-854E-B5B6-6A921F976A54}"/>
              </a:ext>
            </a:extLst>
          </p:cNvPr>
          <p:cNvSpPr>
            <a:spLocks noGrp="1"/>
          </p:cNvSpPr>
          <p:nvPr>
            <p:ph type="body" sz="quarter" idx="14" hasCustomPrompt="1"/>
          </p:nvPr>
        </p:nvSpPr>
        <p:spPr>
          <a:xfrm>
            <a:off x="308340" y="266458"/>
            <a:ext cx="10060027"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pic>
        <p:nvPicPr>
          <p:cNvPr id="20" name="Picture 19">
            <a:extLst>
              <a:ext uri="{FF2B5EF4-FFF2-40B4-BE49-F238E27FC236}">
                <a16:creationId xmlns:a16="http://schemas.microsoft.com/office/drawing/2014/main" id="{BE9D4BE1-C57B-544E-B667-EFEC2DA36E28}"/>
              </a:ext>
            </a:extLst>
          </p:cNvPr>
          <p:cNvPicPr>
            <a:picLocks noChangeAspect="1"/>
          </p:cNvPicPr>
          <p:nvPr userDrawn="1"/>
        </p:nvPicPr>
        <p:blipFill>
          <a:blip r:embed="rId4"/>
          <a:stretch>
            <a:fillRect/>
          </a:stretch>
        </p:blipFill>
        <p:spPr>
          <a:xfrm>
            <a:off x="0" y="6447318"/>
            <a:ext cx="6272784" cy="410682"/>
          </a:xfrm>
          <a:prstGeom prst="rect">
            <a:avLst/>
          </a:prstGeom>
        </p:spPr>
      </p:pic>
    </p:spTree>
    <p:extLst>
      <p:ext uri="{BB962C8B-B14F-4D97-AF65-F5344CB8AC3E}">
        <p14:creationId xmlns:p14="http://schemas.microsoft.com/office/powerpoint/2010/main" val="2877401692"/>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2 Right image">
    <p:spTree>
      <p:nvGrpSpPr>
        <p:cNvPr id="1" name=""/>
        <p:cNvGrpSpPr/>
        <p:nvPr/>
      </p:nvGrpSpPr>
      <p:grpSpPr>
        <a:xfrm>
          <a:off x="0" y="0"/>
          <a:ext cx="0" cy="0"/>
          <a:chOff x="0" y="0"/>
          <a:chExt cx="0" cy="0"/>
        </a:xfrm>
      </p:grpSpPr>
      <p:pic>
        <p:nvPicPr>
          <p:cNvPr id="21" name="Picture 20" descr="Shape, circle&#10;&#10;Description automatically generated">
            <a:extLst>
              <a:ext uri="{FF2B5EF4-FFF2-40B4-BE49-F238E27FC236}">
                <a16:creationId xmlns:a16="http://schemas.microsoft.com/office/drawing/2014/main" id="{7A550EFB-13BA-1645-AE4B-2C69897D401A}"/>
              </a:ext>
            </a:extLst>
          </p:cNvPr>
          <p:cNvPicPr>
            <a:picLocks noChangeAspect="1"/>
          </p:cNvPicPr>
          <p:nvPr userDrawn="1"/>
        </p:nvPicPr>
        <p:blipFill>
          <a:blip r:embed="rId2"/>
          <a:stretch>
            <a:fillRect/>
          </a:stretch>
        </p:blipFill>
        <p:spPr>
          <a:xfrm>
            <a:off x="9195998" y="3429000"/>
            <a:ext cx="2996002" cy="3429000"/>
          </a:xfrm>
          <a:prstGeom prst="rect">
            <a:avLst/>
          </a:prstGeom>
        </p:spPr>
      </p:pic>
      <p:sp>
        <p:nvSpPr>
          <p:cNvPr id="17" name="Rectangle 16">
            <a:extLst>
              <a:ext uri="{FF2B5EF4-FFF2-40B4-BE49-F238E27FC236}">
                <a16:creationId xmlns:a16="http://schemas.microsoft.com/office/drawing/2014/main" id="{7B282B1A-FE3E-AF4A-965A-E5B943B66D8B}"/>
              </a:ext>
            </a:extLst>
          </p:cNvPr>
          <p:cNvSpPr/>
          <p:nvPr userDrawn="1"/>
        </p:nvSpPr>
        <p:spPr>
          <a:xfrm>
            <a:off x="0" y="4722274"/>
            <a:ext cx="6272784" cy="2135726"/>
          </a:xfrm>
          <a:prstGeom prst="rect">
            <a:avLst/>
          </a:prstGeom>
          <a:solidFill>
            <a:srgbClr val="26588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S"/>
          </a:p>
        </p:txBody>
      </p:sp>
      <p:sp>
        <p:nvSpPr>
          <p:cNvPr id="6" name="Text Placeholder 9">
            <a:extLst>
              <a:ext uri="{FF2B5EF4-FFF2-40B4-BE49-F238E27FC236}">
                <a16:creationId xmlns:a16="http://schemas.microsoft.com/office/drawing/2014/main" id="{3B43D41C-9060-8446-8472-B16DB1B992B1}"/>
              </a:ext>
            </a:extLst>
          </p:cNvPr>
          <p:cNvSpPr>
            <a:spLocks noGrp="1"/>
          </p:cNvSpPr>
          <p:nvPr>
            <p:ph type="body" sz="quarter" idx="11" hasCustomPrompt="1"/>
          </p:nvPr>
        </p:nvSpPr>
        <p:spPr>
          <a:xfrm>
            <a:off x="979569" y="266459"/>
            <a:ext cx="9388796" cy="569997"/>
          </a:xfrm>
          <a:prstGeom prst="rect">
            <a:avLst/>
          </a:prstGeom>
        </p:spPr>
        <p:txBody>
          <a:bodyPr/>
          <a:lstStyle>
            <a:lvl1pPr>
              <a:buNone/>
              <a:defRPr sz="4000" b="1" i="0">
                <a:solidFill>
                  <a:srgbClr val="004A87"/>
                </a:solidFill>
                <a:latin typeface="Segoe UI" panose="020B0502040204020203" pitchFamily="34" charset="0"/>
                <a:cs typeface="Segoe UI" panose="020B0502040204020203" pitchFamily="34" charset="0"/>
              </a:defRPr>
            </a:lvl1pPr>
            <a:lvl2pPr>
              <a:buNone/>
              <a:defRPr/>
            </a:lvl2pPr>
            <a:lvl3pPr>
              <a:buNone/>
              <a:defRPr/>
            </a:lvl3pPr>
            <a:lvl4pPr>
              <a:buNone/>
              <a:defRPr/>
            </a:lvl4pPr>
            <a:lvl5pPr>
              <a:buNone/>
              <a:defRPr/>
            </a:lvl5pPr>
          </a:lstStyle>
          <a:p>
            <a:pPr lvl="0"/>
            <a:r>
              <a:rPr lang="en-IS" dirty="0"/>
              <a:t>Insert title</a:t>
            </a:r>
          </a:p>
        </p:txBody>
      </p:sp>
      <p:sp>
        <p:nvSpPr>
          <p:cNvPr id="9" name="Text Placeholder 22">
            <a:extLst>
              <a:ext uri="{FF2B5EF4-FFF2-40B4-BE49-F238E27FC236}">
                <a16:creationId xmlns:a16="http://schemas.microsoft.com/office/drawing/2014/main" id="{E20276BD-D6D6-3D4C-B95D-E42BB67FED70}"/>
              </a:ext>
            </a:extLst>
          </p:cNvPr>
          <p:cNvSpPr>
            <a:spLocks noGrp="1"/>
          </p:cNvSpPr>
          <p:nvPr>
            <p:ph type="body" sz="quarter" idx="13" hasCustomPrompt="1"/>
          </p:nvPr>
        </p:nvSpPr>
        <p:spPr>
          <a:xfrm>
            <a:off x="472630" y="4722274"/>
            <a:ext cx="5623370" cy="1833070"/>
          </a:xfrm>
          <a:prstGeom prst="rect">
            <a:avLst/>
          </a:prstGeom>
          <a:solidFill>
            <a:srgbClr val="265888"/>
          </a:solidFill>
        </p:spPr>
        <p:txBody>
          <a:bodyPr lIns="144000" tIns="144000" rIns="144000" bIns="144000"/>
          <a:lstStyle>
            <a:lvl1pPr>
              <a:spcBef>
                <a:spcPts val="1200"/>
              </a:spcBef>
              <a:buNone/>
              <a:defRPr sz="2000">
                <a:solidFill>
                  <a:schemeClr val="bg1"/>
                </a:solidFill>
                <a:latin typeface="Segoe UI" panose="020B0502040204020203" pitchFamily="34" charset="0"/>
                <a:cs typeface="Segoe UI" panose="020B0502040204020203" pitchFamily="34" charset="0"/>
              </a:defRPr>
            </a:lvl1pPr>
            <a:lvl2pPr>
              <a:spcBef>
                <a:spcPts val="1200"/>
              </a:spcBef>
              <a:buNone/>
              <a:defRPr sz="2000">
                <a:solidFill>
                  <a:schemeClr val="bg1"/>
                </a:solidFill>
                <a:latin typeface="Segoe UI" panose="020B0502040204020203" pitchFamily="34" charset="0"/>
                <a:cs typeface="Segoe UI" panose="020B0502040204020203" pitchFamily="34" charset="0"/>
              </a:defRPr>
            </a:lvl2pPr>
            <a:lvl3pPr>
              <a:spcBef>
                <a:spcPts val="1200"/>
              </a:spcBef>
              <a:buNone/>
              <a:defRPr sz="1800">
                <a:solidFill>
                  <a:schemeClr val="bg1"/>
                </a:solidFill>
                <a:latin typeface="Segoe UI" panose="020B0502040204020203" pitchFamily="34" charset="0"/>
                <a:cs typeface="Segoe UI" panose="020B0502040204020203" pitchFamily="34" charset="0"/>
              </a:defRPr>
            </a:lvl3pPr>
            <a:lvl4pPr>
              <a:spcBef>
                <a:spcPts val="1200"/>
              </a:spcBef>
              <a:buNone/>
              <a:defRPr sz="1600">
                <a:solidFill>
                  <a:schemeClr val="bg1"/>
                </a:solidFill>
                <a:latin typeface="Segoe UI" panose="020B0502040204020203" pitchFamily="34" charset="0"/>
                <a:cs typeface="Segoe UI" panose="020B0502040204020203" pitchFamily="34" charset="0"/>
              </a:defRPr>
            </a:lvl4pPr>
            <a:lvl5pPr>
              <a:spcBef>
                <a:spcPts val="1200"/>
              </a:spcBef>
              <a:buNone/>
              <a:defRPr sz="1600">
                <a:solidFill>
                  <a:schemeClr val="bg1"/>
                </a:solidFill>
                <a:latin typeface="Segoe UI" panose="020B0502040204020203" pitchFamily="34" charset="0"/>
                <a:cs typeface="Segoe UI" panose="020B0502040204020203" pitchFamily="34" charset="0"/>
              </a:defRPr>
            </a:lvl5pPr>
          </a:lstStyle>
          <a:p>
            <a:pPr lvl="0"/>
            <a:r>
              <a:rPr lang="en-GB" dirty="0"/>
              <a:t>Click to add text</a:t>
            </a:r>
          </a:p>
        </p:txBody>
      </p:sp>
      <p:sp>
        <p:nvSpPr>
          <p:cNvPr id="10" name="Text Placeholder 22">
            <a:extLst>
              <a:ext uri="{FF2B5EF4-FFF2-40B4-BE49-F238E27FC236}">
                <a16:creationId xmlns:a16="http://schemas.microsoft.com/office/drawing/2014/main" id="{F4615F8C-FA13-B644-8237-B0CD8FF6A833}"/>
              </a:ext>
            </a:extLst>
          </p:cNvPr>
          <p:cNvSpPr>
            <a:spLocks noGrp="1"/>
          </p:cNvSpPr>
          <p:nvPr>
            <p:ph type="body" sz="quarter" idx="14" hasCustomPrompt="1"/>
          </p:nvPr>
        </p:nvSpPr>
        <p:spPr>
          <a:xfrm>
            <a:off x="979568" y="1060316"/>
            <a:ext cx="5018560" cy="3359302"/>
          </a:xfrm>
          <a:prstGeom prst="rect">
            <a:avLst/>
          </a:prstGeom>
          <a:noFill/>
        </p:spPr>
        <p:txBody>
          <a:bodyPr/>
          <a:lstStyle>
            <a:lvl1pPr marL="0">
              <a:spcBef>
                <a:spcPts val="1200"/>
              </a:spcBef>
              <a:buNone/>
              <a:defRPr sz="2400">
                <a:solidFill>
                  <a:srgbClr val="313C40"/>
                </a:solidFill>
                <a:latin typeface="Segoe UI" panose="020B0502040204020203" pitchFamily="34" charset="0"/>
                <a:cs typeface="Segoe UI" panose="020B0502040204020203" pitchFamily="34" charset="0"/>
              </a:defRPr>
            </a:lvl1pPr>
            <a:lvl2pPr>
              <a:spcBef>
                <a:spcPts val="1200"/>
              </a:spcBef>
              <a:buNone/>
              <a:defRPr sz="2000">
                <a:solidFill>
                  <a:srgbClr val="313C40"/>
                </a:solidFill>
                <a:latin typeface="Segoe UI" panose="020B0502040204020203" pitchFamily="34" charset="0"/>
                <a:cs typeface="Segoe UI" panose="020B0502040204020203" pitchFamily="34" charset="0"/>
              </a:defRPr>
            </a:lvl2pPr>
            <a:lvl3pPr>
              <a:spcBef>
                <a:spcPts val="1200"/>
              </a:spcBef>
              <a:buNone/>
              <a:defRPr sz="1800">
                <a:solidFill>
                  <a:srgbClr val="313C40"/>
                </a:solidFill>
                <a:latin typeface="Segoe UI" panose="020B0502040204020203" pitchFamily="34" charset="0"/>
                <a:cs typeface="Segoe UI" panose="020B0502040204020203" pitchFamily="34" charset="0"/>
              </a:defRPr>
            </a:lvl3pPr>
            <a:lvl4pPr>
              <a:spcBef>
                <a:spcPts val="1200"/>
              </a:spcBef>
              <a:buNone/>
              <a:defRPr sz="1600">
                <a:solidFill>
                  <a:srgbClr val="313C40"/>
                </a:solidFill>
                <a:latin typeface="Segoe UI" panose="020B0502040204020203" pitchFamily="34" charset="0"/>
                <a:cs typeface="Segoe UI" panose="020B0502040204020203" pitchFamily="34" charset="0"/>
              </a:defRPr>
            </a:lvl4pPr>
            <a:lvl5pPr>
              <a:spcBef>
                <a:spcPts val="1200"/>
              </a:spcBef>
              <a:buNone/>
              <a:defRPr sz="1600">
                <a:solidFill>
                  <a:srgbClr val="313C40"/>
                </a:solidFill>
                <a:latin typeface="Segoe UI" panose="020B0502040204020203" pitchFamily="34" charset="0"/>
                <a:cs typeface="Segoe UI" panose="020B0502040204020203" pitchFamily="34" charset="0"/>
              </a:defRPr>
            </a:lvl5pPr>
          </a:lstStyle>
          <a:p>
            <a:pPr lvl="0"/>
            <a:r>
              <a:rPr lang="en-GB" dirty="0"/>
              <a:t>Click to add text</a:t>
            </a:r>
            <a:endParaRPr lang="en-IS" dirty="0"/>
          </a:p>
        </p:txBody>
      </p:sp>
      <p:pic>
        <p:nvPicPr>
          <p:cNvPr id="14" name="Picture 13">
            <a:extLst>
              <a:ext uri="{FF2B5EF4-FFF2-40B4-BE49-F238E27FC236}">
                <a16:creationId xmlns:a16="http://schemas.microsoft.com/office/drawing/2014/main" id="{5076FB1C-E602-9043-86A7-57A67DC8F3D5}"/>
              </a:ext>
            </a:extLst>
          </p:cNvPr>
          <p:cNvPicPr>
            <a:picLocks noChangeAspect="1"/>
          </p:cNvPicPr>
          <p:nvPr userDrawn="1"/>
        </p:nvPicPr>
        <p:blipFill>
          <a:blip r:embed="rId3"/>
          <a:stretch>
            <a:fillRect/>
          </a:stretch>
        </p:blipFill>
        <p:spPr>
          <a:xfrm>
            <a:off x="10734079" y="226156"/>
            <a:ext cx="1457921" cy="612843"/>
          </a:xfrm>
          <a:prstGeom prst="rect">
            <a:avLst/>
          </a:prstGeom>
        </p:spPr>
      </p:pic>
      <p:sp>
        <p:nvSpPr>
          <p:cNvPr id="15" name="Picture Placeholder 8">
            <a:extLst>
              <a:ext uri="{FF2B5EF4-FFF2-40B4-BE49-F238E27FC236}">
                <a16:creationId xmlns:a16="http://schemas.microsoft.com/office/drawing/2014/main" id="{BE01D149-7867-2844-B827-613554E2517D}"/>
              </a:ext>
            </a:extLst>
          </p:cNvPr>
          <p:cNvSpPr>
            <a:spLocks noGrp="1"/>
          </p:cNvSpPr>
          <p:nvPr>
            <p:ph type="pic" sz="quarter" idx="15" hasCustomPrompt="1"/>
          </p:nvPr>
        </p:nvSpPr>
        <p:spPr>
          <a:xfrm>
            <a:off x="6272784" y="1060315"/>
            <a:ext cx="5919216" cy="5797685"/>
          </a:xfrm>
          <a:prstGeom prst="rect">
            <a:avLst/>
          </a:prstGeom>
        </p:spPr>
        <p:txBody>
          <a:bodyPr/>
          <a:lstStyle/>
          <a:p>
            <a:r>
              <a:rPr lang="en-IS" dirty="0"/>
              <a:t>Insert photo</a:t>
            </a:r>
          </a:p>
        </p:txBody>
      </p:sp>
      <p:pic>
        <p:nvPicPr>
          <p:cNvPr id="18" name="Picture 17">
            <a:extLst>
              <a:ext uri="{FF2B5EF4-FFF2-40B4-BE49-F238E27FC236}">
                <a16:creationId xmlns:a16="http://schemas.microsoft.com/office/drawing/2014/main" id="{75896BB5-0BE0-3D40-A2D0-C0A589CF9CE4}"/>
              </a:ext>
            </a:extLst>
          </p:cNvPr>
          <p:cNvPicPr>
            <a:picLocks noChangeAspect="1"/>
          </p:cNvPicPr>
          <p:nvPr userDrawn="1"/>
        </p:nvPicPr>
        <p:blipFill rotWithShape="1">
          <a:blip r:embed="rId4"/>
          <a:srcRect l="50000"/>
          <a:stretch/>
        </p:blipFill>
        <p:spPr>
          <a:xfrm>
            <a:off x="-1" y="0"/>
            <a:ext cx="696047" cy="3060352"/>
          </a:xfrm>
          <a:prstGeom prst="rect">
            <a:avLst/>
          </a:prstGeom>
        </p:spPr>
      </p:pic>
    </p:spTree>
    <p:extLst>
      <p:ext uri="{BB962C8B-B14F-4D97-AF65-F5344CB8AC3E}">
        <p14:creationId xmlns:p14="http://schemas.microsoft.com/office/powerpoint/2010/main" val="322813440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3.xml"/><Relationship Id="rId7"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 Id="rId9" Type="http://schemas.openxmlformats.org/officeDocument/2006/relationships/image" Target="../media/image2.png"/></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40.xml"/><Relationship Id="rId13" Type="http://schemas.openxmlformats.org/officeDocument/2006/relationships/slideLayout" Target="../slideLayouts/slideLayout145.xml"/><Relationship Id="rId18" Type="http://schemas.openxmlformats.org/officeDocument/2006/relationships/theme" Target="../theme/theme10.xml"/><Relationship Id="rId3" Type="http://schemas.openxmlformats.org/officeDocument/2006/relationships/slideLayout" Target="../slideLayouts/slideLayout135.xml"/><Relationship Id="rId7" Type="http://schemas.openxmlformats.org/officeDocument/2006/relationships/slideLayout" Target="../slideLayouts/slideLayout139.xml"/><Relationship Id="rId12" Type="http://schemas.openxmlformats.org/officeDocument/2006/relationships/slideLayout" Target="../slideLayouts/slideLayout144.xml"/><Relationship Id="rId17" Type="http://schemas.openxmlformats.org/officeDocument/2006/relationships/slideLayout" Target="../slideLayouts/slideLayout149.xml"/><Relationship Id="rId2" Type="http://schemas.openxmlformats.org/officeDocument/2006/relationships/slideLayout" Target="../slideLayouts/slideLayout134.xml"/><Relationship Id="rId16" Type="http://schemas.openxmlformats.org/officeDocument/2006/relationships/slideLayout" Target="../slideLayouts/slideLayout148.xml"/><Relationship Id="rId20" Type="http://schemas.openxmlformats.org/officeDocument/2006/relationships/image" Target="../media/image2.png"/><Relationship Id="rId1" Type="http://schemas.openxmlformats.org/officeDocument/2006/relationships/slideLayout" Target="../slideLayouts/slideLayout133.xml"/><Relationship Id="rId6" Type="http://schemas.openxmlformats.org/officeDocument/2006/relationships/slideLayout" Target="../slideLayouts/slideLayout138.xml"/><Relationship Id="rId11" Type="http://schemas.openxmlformats.org/officeDocument/2006/relationships/slideLayout" Target="../slideLayouts/slideLayout143.xml"/><Relationship Id="rId5" Type="http://schemas.openxmlformats.org/officeDocument/2006/relationships/slideLayout" Target="../slideLayouts/slideLayout137.xml"/><Relationship Id="rId15" Type="http://schemas.openxmlformats.org/officeDocument/2006/relationships/slideLayout" Target="../slideLayouts/slideLayout147.xml"/><Relationship Id="rId10" Type="http://schemas.openxmlformats.org/officeDocument/2006/relationships/slideLayout" Target="../slideLayouts/slideLayout142.xml"/><Relationship Id="rId19" Type="http://schemas.openxmlformats.org/officeDocument/2006/relationships/image" Target="../media/image1.png"/><Relationship Id="rId4" Type="http://schemas.openxmlformats.org/officeDocument/2006/relationships/slideLayout" Target="../slideLayouts/slideLayout136.xml"/><Relationship Id="rId9" Type="http://schemas.openxmlformats.org/officeDocument/2006/relationships/slideLayout" Target="../slideLayouts/slideLayout141.xml"/><Relationship Id="rId14" Type="http://schemas.openxmlformats.org/officeDocument/2006/relationships/slideLayout" Target="../slideLayouts/slideLayout146.xml"/></Relationships>
</file>

<file path=ppt/slideMasters/_rels/slideMaster11.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152.xml"/><Relationship Id="rId7" Type="http://schemas.openxmlformats.org/officeDocument/2006/relationships/theme" Target="../theme/theme11.xml"/><Relationship Id="rId2" Type="http://schemas.openxmlformats.org/officeDocument/2006/relationships/slideLayout" Target="../slideLayouts/slideLayout151.xml"/><Relationship Id="rId1" Type="http://schemas.openxmlformats.org/officeDocument/2006/relationships/slideLayout" Target="../slideLayouts/slideLayout150.xml"/><Relationship Id="rId6" Type="http://schemas.openxmlformats.org/officeDocument/2006/relationships/slideLayout" Target="../slideLayouts/slideLayout155.xml"/><Relationship Id="rId5" Type="http://schemas.openxmlformats.org/officeDocument/2006/relationships/slideLayout" Target="../slideLayouts/slideLayout154.xml"/><Relationship Id="rId4" Type="http://schemas.openxmlformats.org/officeDocument/2006/relationships/slideLayout" Target="../slideLayouts/slideLayout153.xml"/><Relationship Id="rId9" Type="http://schemas.openxmlformats.org/officeDocument/2006/relationships/image" Target="../media/image2.png"/></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63.xml"/><Relationship Id="rId13" Type="http://schemas.openxmlformats.org/officeDocument/2006/relationships/image" Target="../media/image30.emf"/><Relationship Id="rId3" Type="http://schemas.openxmlformats.org/officeDocument/2006/relationships/slideLayout" Target="../slideLayouts/slideLayout158.xml"/><Relationship Id="rId7" Type="http://schemas.openxmlformats.org/officeDocument/2006/relationships/slideLayout" Target="../slideLayouts/slideLayout162.xml"/><Relationship Id="rId12" Type="http://schemas.openxmlformats.org/officeDocument/2006/relationships/image" Target="../media/image62.jpeg"/><Relationship Id="rId2" Type="http://schemas.openxmlformats.org/officeDocument/2006/relationships/slideLayout" Target="../slideLayouts/slideLayout157.xml"/><Relationship Id="rId1" Type="http://schemas.openxmlformats.org/officeDocument/2006/relationships/slideLayout" Target="../slideLayouts/slideLayout156.xml"/><Relationship Id="rId6" Type="http://schemas.openxmlformats.org/officeDocument/2006/relationships/slideLayout" Target="../slideLayouts/slideLayout161.xml"/><Relationship Id="rId11" Type="http://schemas.openxmlformats.org/officeDocument/2006/relationships/theme" Target="../theme/theme12.xml"/><Relationship Id="rId5" Type="http://schemas.openxmlformats.org/officeDocument/2006/relationships/slideLayout" Target="../slideLayouts/slideLayout160.xml"/><Relationship Id="rId10" Type="http://schemas.openxmlformats.org/officeDocument/2006/relationships/slideLayout" Target="../slideLayouts/slideLayout165.xml"/><Relationship Id="rId4" Type="http://schemas.openxmlformats.org/officeDocument/2006/relationships/slideLayout" Target="../slideLayouts/slideLayout159.xml"/><Relationship Id="rId9" Type="http://schemas.openxmlformats.org/officeDocument/2006/relationships/slideLayout" Target="../slideLayouts/slideLayout164.xml"/><Relationship Id="rId14" Type="http://schemas.openxmlformats.org/officeDocument/2006/relationships/image" Target="../media/image31.emf"/></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4.xml"/><Relationship Id="rId13" Type="http://schemas.openxmlformats.org/officeDocument/2006/relationships/slideLayout" Target="../slideLayouts/slideLayout19.xml"/><Relationship Id="rId18" Type="http://schemas.openxmlformats.org/officeDocument/2006/relationships/image" Target="../media/image2.png"/><Relationship Id="rId3" Type="http://schemas.openxmlformats.org/officeDocument/2006/relationships/slideLayout" Target="../slideLayouts/slideLayout9.xml"/><Relationship Id="rId7" Type="http://schemas.openxmlformats.org/officeDocument/2006/relationships/slideLayout" Target="../slideLayouts/slideLayout13.xml"/><Relationship Id="rId12" Type="http://schemas.openxmlformats.org/officeDocument/2006/relationships/slideLayout" Target="../slideLayouts/slideLayout18.xml"/><Relationship Id="rId17" Type="http://schemas.openxmlformats.org/officeDocument/2006/relationships/image" Target="../media/image1.png"/><Relationship Id="rId2" Type="http://schemas.openxmlformats.org/officeDocument/2006/relationships/slideLayout" Target="../slideLayouts/slideLayout8.xml"/><Relationship Id="rId16" Type="http://schemas.openxmlformats.org/officeDocument/2006/relationships/theme" Target="../theme/theme2.xml"/><Relationship Id="rId1" Type="http://schemas.openxmlformats.org/officeDocument/2006/relationships/slideLayout" Target="../slideLayouts/slideLayout7.xml"/><Relationship Id="rId6" Type="http://schemas.openxmlformats.org/officeDocument/2006/relationships/slideLayout" Target="../slideLayouts/slideLayout12.xml"/><Relationship Id="rId11" Type="http://schemas.openxmlformats.org/officeDocument/2006/relationships/slideLayout" Target="../slideLayouts/slideLayout17.xml"/><Relationship Id="rId5" Type="http://schemas.openxmlformats.org/officeDocument/2006/relationships/slideLayout" Target="../slideLayouts/slideLayout11.xml"/><Relationship Id="rId15" Type="http://schemas.openxmlformats.org/officeDocument/2006/relationships/slideLayout" Target="../slideLayouts/slideLayout21.xml"/><Relationship Id="rId10" Type="http://schemas.openxmlformats.org/officeDocument/2006/relationships/slideLayout" Target="../slideLayouts/slideLayout16.xml"/><Relationship Id="rId4" Type="http://schemas.openxmlformats.org/officeDocument/2006/relationships/slideLayout" Target="../slideLayouts/slideLayout10.xml"/><Relationship Id="rId9" Type="http://schemas.openxmlformats.org/officeDocument/2006/relationships/slideLayout" Target="../slideLayouts/slideLayout15.xml"/><Relationship Id="rId14"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29.xml"/><Relationship Id="rId3" Type="http://schemas.openxmlformats.org/officeDocument/2006/relationships/slideLayout" Target="../slideLayouts/slideLayout24.xml"/><Relationship Id="rId7" Type="http://schemas.openxmlformats.org/officeDocument/2006/relationships/slideLayout" Target="../slideLayouts/slideLayout28.xml"/><Relationship Id="rId2" Type="http://schemas.openxmlformats.org/officeDocument/2006/relationships/slideLayout" Target="../slideLayouts/slideLayout23.xml"/><Relationship Id="rId1" Type="http://schemas.openxmlformats.org/officeDocument/2006/relationships/slideLayout" Target="../slideLayouts/slideLayout22.xml"/><Relationship Id="rId6" Type="http://schemas.openxmlformats.org/officeDocument/2006/relationships/slideLayout" Target="../slideLayouts/slideLayout27.xml"/><Relationship Id="rId11" Type="http://schemas.openxmlformats.org/officeDocument/2006/relationships/image" Target="../media/image2.png"/><Relationship Id="rId5" Type="http://schemas.openxmlformats.org/officeDocument/2006/relationships/slideLayout" Target="../slideLayouts/slideLayout26.xml"/><Relationship Id="rId10" Type="http://schemas.openxmlformats.org/officeDocument/2006/relationships/image" Target="../media/image1.png"/><Relationship Id="rId4" Type="http://schemas.openxmlformats.org/officeDocument/2006/relationships/slideLayout" Target="../slideLayouts/slideLayout25.xml"/><Relationship Id="rId9"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37.xml"/><Relationship Id="rId13" Type="http://schemas.openxmlformats.org/officeDocument/2006/relationships/slideLayout" Target="../slideLayouts/slideLayout42.xml"/><Relationship Id="rId18" Type="http://schemas.openxmlformats.org/officeDocument/2006/relationships/image" Target="../media/image11.svg"/><Relationship Id="rId3" Type="http://schemas.openxmlformats.org/officeDocument/2006/relationships/slideLayout" Target="../slideLayouts/slideLayout32.xml"/><Relationship Id="rId7" Type="http://schemas.openxmlformats.org/officeDocument/2006/relationships/slideLayout" Target="../slideLayouts/slideLayout36.xml"/><Relationship Id="rId12" Type="http://schemas.openxmlformats.org/officeDocument/2006/relationships/slideLayout" Target="../slideLayouts/slideLayout41.xml"/><Relationship Id="rId17" Type="http://schemas.openxmlformats.org/officeDocument/2006/relationships/image" Target="../media/image10.png"/><Relationship Id="rId2" Type="http://schemas.openxmlformats.org/officeDocument/2006/relationships/slideLayout" Target="../slideLayouts/slideLayout31.xml"/><Relationship Id="rId16" Type="http://schemas.openxmlformats.org/officeDocument/2006/relationships/theme" Target="../theme/theme4.xml"/><Relationship Id="rId20" Type="http://schemas.openxmlformats.org/officeDocument/2006/relationships/image" Target="../media/image2.png"/><Relationship Id="rId1" Type="http://schemas.openxmlformats.org/officeDocument/2006/relationships/slideLayout" Target="../slideLayouts/slideLayout30.xml"/><Relationship Id="rId6" Type="http://schemas.openxmlformats.org/officeDocument/2006/relationships/slideLayout" Target="../slideLayouts/slideLayout35.xml"/><Relationship Id="rId11" Type="http://schemas.openxmlformats.org/officeDocument/2006/relationships/slideLayout" Target="../slideLayouts/slideLayout40.xml"/><Relationship Id="rId5" Type="http://schemas.openxmlformats.org/officeDocument/2006/relationships/slideLayout" Target="../slideLayouts/slideLayout34.xml"/><Relationship Id="rId15" Type="http://schemas.openxmlformats.org/officeDocument/2006/relationships/slideLayout" Target="../slideLayouts/slideLayout44.xml"/><Relationship Id="rId10" Type="http://schemas.openxmlformats.org/officeDocument/2006/relationships/slideLayout" Target="../slideLayouts/slideLayout39.xml"/><Relationship Id="rId19" Type="http://schemas.openxmlformats.org/officeDocument/2006/relationships/image" Target="../media/image1.png"/><Relationship Id="rId4" Type="http://schemas.openxmlformats.org/officeDocument/2006/relationships/slideLayout" Target="../slideLayouts/slideLayout33.xml"/><Relationship Id="rId9" Type="http://schemas.openxmlformats.org/officeDocument/2006/relationships/slideLayout" Target="../slideLayouts/slideLayout38.xml"/><Relationship Id="rId14" Type="http://schemas.openxmlformats.org/officeDocument/2006/relationships/slideLayout" Target="../slideLayouts/slideLayout4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slideLayout" Target="../slideLayouts/slideLayout57.xml"/><Relationship Id="rId18" Type="http://schemas.openxmlformats.org/officeDocument/2006/relationships/image" Target="../media/image13.sv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slideLayout" Target="../slideLayouts/slideLayout56.xml"/><Relationship Id="rId17" Type="http://schemas.openxmlformats.org/officeDocument/2006/relationships/image" Target="../media/image12.png"/><Relationship Id="rId2" Type="http://schemas.openxmlformats.org/officeDocument/2006/relationships/slideLayout" Target="../slideLayouts/slideLayout46.xml"/><Relationship Id="rId16" Type="http://schemas.openxmlformats.org/officeDocument/2006/relationships/theme" Target="../theme/theme5.xml"/><Relationship Id="rId20" Type="http://schemas.openxmlformats.org/officeDocument/2006/relationships/image" Target="../media/image2.png"/><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5" Type="http://schemas.openxmlformats.org/officeDocument/2006/relationships/slideLayout" Target="../slideLayouts/slideLayout59.xml"/><Relationship Id="rId10" Type="http://schemas.openxmlformats.org/officeDocument/2006/relationships/slideLayout" Target="../slideLayouts/slideLayout54.xml"/><Relationship Id="rId19" Type="http://schemas.openxmlformats.org/officeDocument/2006/relationships/image" Target="../media/image1.png"/><Relationship Id="rId4" Type="http://schemas.openxmlformats.org/officeDocument/2006/relationships/slideLayout" Target="../slideLayouts/slideLayout48.xml"/><Relationship Id="rId9" Type="http://schemas.openxmlformats.org/officeDocument/2006/relationships/slideLayout" Target="../slideLayouts/slideLayout53.xml"/><Relationship Id="rId14" Type="http://schemas.openxmlformats.org/officeDocument/2006/relationships/slideLayout" Target="../slideLayouts/slideLayout58.xml"/></Relationships>
</file>

<file path=ppt/slideMasters/_rels/slideMaster6.xml.rels><?xml version="1.0" encoding="UTF-8" standalone="yes"?>
<Relationships xmlns="http://schemas.openxmlformats.org/package/2006/relationships"><Relationship Id="rId8" Type="http://schemas.openxmlformats.org/officeDocument/2006/relationships/image" Target="../media/image1.png"/><Relationship Id="rId3" Type="http://schemas.openxmlformats.org/officeDocument/2006/relationships/slideLayout" Target="../slideLayouts/slideLayout62.xml"/><Relationship Id="rId7" Type="http://schemas.openxmlformats.org/officeDocument/2006/relationships/theme" Target="../theme/theme6.xml"/><Relationship Id="rId2" Type="http://schemas.openxmlformats.org/officeDocument/2006/relationships/slideLayout" Target="../slideLayouts/slideLayout61.xml"/><Relationship Id="rId1" Type="http://schemas.openxmlformats.org/officeDocument/2006/relationships/slideLayout" Target="../slideLayouts/slideLayout60.xml"/><Relationship Id="rId6" Type="http://schemas.openxmlformats.org/officeDocument/2006/relationships/slideLayout" Target="../slideLayouts/slideLayout65.xml"/><Relationship Id="rId5" Type="http://schemas.openxmlformats.org/officeDocument/2006/relationships/slideLayout" Target="../slideLayouts/slideLayout64.xml"/><Relationship Id="rId4" Type="http://schemas.openxmlformats.org/officeDocument/2006/relationships/slideLayout" Target="../slideLayouts/slideLayout63.xml"/><Relationship Id="rId9" Type="http://schemas.openxmlformats.org/officeDocument/2006/relationships/image" Target="../media/image2.png"/></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73.xml"/><Relationship Id="rId13" Type="http://schemas.openxmlformats.org/officeDocument/2006/relationships/slideLayout" Target="../slideLayouts/slideLayout78.xml"/><Relationship Id="rId18" Type="http://schemas.openxmlformats.org/officeDocument/2006/relationships/slideLayout" Target="../slideLayouts/slideLayout83.xml"/><Relationship Id="rId3" Type="http://schemas.openxmlformats.org/officeDocument/2006/relationships/slideLayout" Target="../slideLayouts/slideLayout68.xml"/><Relationship Id="rId21" Type="http://schemas.openxmlformats.org/officeDocument/2006/relationships/theme" Target="../theme/theme7.xml"/><Relationship Id="rId7" Type="http://schemas.openxmlformats.org/officeDocument/2006/relationships/slideLayout" Target="../slideLayouts/slideLayout72.xml"/><Relationship Id="rId12" Type="http://schemas.openxmlformats.org/officeDocument/2006/relationships/slideLayout" Target="../slideLayouts/slideLayout77.xml"/><Relationship Id="rId17" Type="http://schemas.openxmlformats.org/officeDocument/2006/relationships/slideLayout" Target="../slideLayouts/slideLayout82.xml"/><Relationship Id="rId25" Type="http://schemas.openxmlformats.org/officeDocument/2006/relationships/image" Target="../media/image2.png"/><Relationship Id="rId2" Type="http://schemas.openxmlformats.org/officeDocument/2006/relationships/slideLayout" Target="../slideLayouts/slideLayout67.xml"/><Relationship Id="rId16" Type="http://schemas.openxmlformats.org/officeDocument/2006/relationships/slideLayout" Target="../slideLayouts/slideLayout81.xml"/><Relationship Id="rId20" Type="http://schemas.openxmlformats.org/officeDocument/2006/relationships/slideLayout" Target="../slideLayouts/slideLayout85.xml"/><Relationship Id="rId1" Type="http://schemas.openxmlformats.org/officeDocument/2006/relationships/slideLayout" Target="../slideLayouts/slideLayout66.xml"/><Relationship Id="rId6" Type="http://schemas.openxmlformats.org/officeDocument/2006/relationships/slideLayout" Target="../slideLayouts/slideLayout71.xml"/><Relationship Id="rId11" Type="http://schemas.openxmlformats.org/officeDocument/2006/relationships/slideLayout" Target="../slideLayouts/slideLayout76.xml"/><Relationship Id="rId24" Type="http://schemas.openxmlformats.org/officeDocument/2006/relationships/image" Target="../media/image1.png"/><Relationship Id="rId5" Type="http://schemas.openxmlformats.org/officeDocument/2006/relationships/slideLayout" Target="../slideLayouts/slideLayout70.xml"/><Relationship Id="rId15" Type="http://schemas.openxmlformats.org/officeDocument/2006/relationships/slideLayout" Target="../slideLayouts/slideLayout80.xml"/><Relationship Id="rId23" Type="http://schemas.openxmlformats.org/officeDocument/2006/relationships/image" Target="../media/image11.svg"/><Relationship Id="rId10" Type="http://schemas.openxmlformats.org/officeDocument/2006/relationships/slideLayout" Target="../slideLayouts/slideLayout75.xml"/><Relationship Id="rId19" Type="http://schemas.openxmlformats.org/officeDocument/2006/relationships/slideLayout" Target="../slideLayouts/slideLayout84.xml"/><Relationship Id="rId4" Type="http://schemas.openxmlformats.org/officeDocument/2006/relationships/slideLayout" Target="../slideLayouts/slideLayout69.xml"/><Relationship Id="rId9" Type="http://schemas.openxmlformats.org/officeDocument/2006/relationships/slideLayout" Target="../slideLayouts/slideLayout74.xml"/><Relationship Id="rId14" Type="http://schemas.openxmlformats.org/officeDocument/2006/relationships/slideLayout" Target="../slideLayouts/slideLayout79.xml"/><Relationship Id="rId22" Type="http://schemas.openxmlformats.org/officeDocument/2006/relationships/image" Target="../media/image10.png"/></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93.xml"/><Relationship Id="rId13" Type="http://schemas.openxmlformats.org/officeDocument/2006/relationships/slideLayout" Target="../slideLayouts/slideLayout98.xml"/><Relationship Id="rId18" Type="http://schemas.openxmlformats.org/officeDocument/2006/relationships/slideLayout" Target="../slideLayouts/slideLayout103.xml"/><Relationship Id="rId26" Type="http://schemas.openxmlformats.org/officeDocument/2006/relationships/slideLayout" Target="../slideLayouts/slideLayout111.xml"/><Relationship Id="rId3" Type="http://schemas.openxmlformats.org/officeDocument/2006/relationships/slideLayout" Target="../slideLayouts/slideLayout88.xml"/><Relationship Id="rId21" Type="http://schemas.openxmlformats.org/officeDocument/2006/relationships/slideLayout" Target="../slideLayouts/slideLayout106.xml"/><Relationship Id="rId7" Type="http://schemas.openxmlformats.org/officeDocument/2006/relationships/slideLayout" Target="../slideLayouts/slideLayout92.xml"/><Relationship Id="rId12" Type="http://schemas.openxmlformats.org/officeDocument/2006/relationships/slideLayout" Target="../slideLayouts/slideLayout97.xml"/><Relationship Id="rId17" Type="http://schemas.openxmlformats.org/officeDocument/2006/relationships/slideLayout" Target="../slideLayouts/slideLayout102.xml"/><Relationship Id="rId25" Type="http://schemas.openxmlformats.org/officeDocument/2006/relationships/slideLayout" Target="../slideLayouts/slideLayout110.xml"/><Relationship Id="rId2" Type="http://schemas.openxmlformats.org/officeDocument/2006/relationships/slideLayout" Target="../slideLayouts/slideLayout87.xml"/><Relationship Id="rId16" Type="http://schemas.openxmlformats.org/officeDocument/2006/relationships/slideLayout" Target="../slideLayouts/slideLayout101.xml"/><Relationship Id="rId20" Type="http://schemas.openxmlformats.org/officeDocument/2006/relationships/slideLayout" Target="../slideLayouts/slideLayout105.xml"/><Relationship Id="rId29" Type="http://schemas.openxmlformats.org/officeDocument/2006/relationships/image" Target="../media/image30.emf"/><Relationship Id="rId1" Type="http://schemas.openxmlformats.org/officeDocument/2006/relationships/slideLayout" Target="../slideLayouts/slideLayout86.xml"/><Relationship Id="rId6" Type="http://schemas.openxmlformats.org/officeDocument/2006/relationships/slideLayout" Target="../slideLayouts/slideLayout91.xml"/><Relationship Id="rId11" Type="http://schemas.openxmlformats.org/officeDocument/2006/relationships/slideLayout" Target="../slideLayouts/slideLayout96.xml"/><Relationship Id="rId24" Type="http://schemas.openxmlformats.org/officeDocument/2006/relationships/slideLayout" Target="../slideLayouts/slideLayout109.xml"/><Relationship Id="rId5" Type="http://schemas.openxmlformats.org/officeDocument/2006/relationships/slideLayout" Target="../slideLayouts/slideLayout90.xml"/><Relationship Id="rId15" Type="http://schemas.openxmlformats.org/officeDocument/2006/relationships/slideLayout" Target="../slideLayouts/slideLayout100.xml"/><Relationship Id="rId23" Type="http://schemas.openxmlformats.org/officeDocument/2006/relationships/slideLayout" Target="../slideLayouts/slideLayout108.xml"/><Relationship Id="rId28" Type="http://schemas.openxmlformats.org/officeDocument/2006/relationships/theme" Target="../theme/theme8.xml"/><Relationship Id="rId10" Type="http://schemas.openxmlformats.org/officeDocument/2006/relationships/slideLayout" Target="../slideLayouts/slideLayout95.xml"/><Relationship Id="rId19" Type="http://schemas.openxmlformats.org/officeDocument/2006/relationships/slideLayout" Target="../slideLayouts/slideLayout104.xml"/><Relationship Id="rId4" Type="http://schemas.openxmlformats.org/officeDocument/2006/relationships/slideLayout" Target="../slideLayouts/slideLayout89.xml"/><Relationship Id="rId9" Type="http://schemas.openxmlformats.org/officeDocument/2006/relationships/slideLayout" Target="../slideLayouts/slideLayout94.xml"/><Relationship Id="rId14" Type="http://schemas.openxmlformats.org/officeDocument/2006/relationships/slideLayout" Target="../slideLayouts/slideLayout99.xml"/><Relationship Id="rId22" Type="http://schemas.openxmlformats.org/officeDocument/2006/relationships/slideLayout" Target="../slideLayouts/slideLayout107.xml"/><Relationship Id="rId27" Type="http://schemas.openxmlformats.org/officeDocument/2006/relationships/slideLayout" Target="../slideLayouts/slideLayout112.xml"/><Relationship Id="rId30" Type="http://schemas.openxmlformats.org/officeDocument/2006/relationships/image" Target="../media/image31.emf"/></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120.xml"/><Relationship Id="rId13" Type="http://schemas.openxmlformats.org/officeDocument/2006/relationships/slideLayout" Target="../slideLayouts/slideLayout125.xml"/><Relationship Id="rId18" Type="http://schemas.openxmlformats.org/officeDocument/2006/relationships/slideLayout" Target="../slideLayouts/slideLayout130.xml"/><Relationship Id="rId3" Type="http://schemas.openxmlformats.org/officeDocument/2006/relationships/slideLayout" Target="../slideLayouts/slideLayout115.xml"/><Relationship Id="rId21" Type="http://schemas.openxmlformats.org/officeDocument/2006/relationships/theme" Target="../theme/theme9.xml"/><Relationship Id="rId7" Type="http://schemas.openxmlformats.org/officeDocument/2006/relationships/slideLayout" Target="../slideLayouts/slideLayout119.xml"/><Relationship Id="rId12" Type="http://schemas.openxmlformats.org/officeDocument/2006/relationships/slideLayout" Target="../slideLayouts/slideLayout124.xml"/><Relationship Id="rId17" Type="http://schemas.openxmlformats.org/officeDocument/2006/relationships/slideLayout" Target="../slideLayouts/slideLayout129.xml"/><Relationship Id="rId25" Type="http://schemas.openxmlformats.org/officeDocument/2006/relationships/image" Target="../media/image2.png"/><Relationship Id="rId2" Type="http://schemas.openxmlformats.org/officeDocument/2006/relationships/slideLayout" Target="../slideLayouts/slideLayout114.xml"/><Relationship Id="rId16" Type="http://schemas.openxmlformats.org/officeDocument/2006/relationships/slideLayout" Target="../slideLayouts/slideLayout128.xml"/><Relationship Id="rId20" Type="http://schemas.openxmlformats.org/officeDocument/2006/relationships/slideLayout" Target="../slideLayouts/slideLayout132.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24" Type="http://schemas.openxmlformats.org/officeDocument/2006/relationships/image" Target="../media/image1.png"/><Relationship Id="rId5" Type="http://schemas.openxmlformats.org/officeDocument/2006/relationships/slideLayout" Target="../slideLayouts/slideLayout117.xml"/><Relationship Id="rId15" Type="http://schemas.openxmlformats.org/officeDocument/2006/relationships/slideLayout" Target="../slideLayouts/slideLayout127.xml"/><Relationship Id="rId23" Type="http://schemas.openxmlformats.org/officeDocument/2006/relationships/image" Target="../media/image13.svg"/><Relationship Id="rId10" Type="http://schemas.openxmlformats.org/officeDocument/2006/relationships/slideLayout" Target="../slideLayouts/slideLayout122.xml"/><Relationship Id="rId19" Type="http://schemas.openxmlformats.org/officeDocument/2006/relationships/slideLayout" Target="../slideLayouts/slideLayout131.xml"/><Relationship Id="rId4" Type="http://schemas.openxmlformats.org/officeDocument/2006/relationships/slideLayout" Target="../slideLayouts/slideLayout116.xml"/><Relationship Id="rId9" Type="http://schemas.openxmlformats.org/officeDocument/2006/relationships/slideLayout" Target="../slideLayouts/slideLayout121.xml"/><Relationship Id="rId14" Type="http://schemas.openxmlformats.org/officeDocument/2006/relationships/slideLayout" Target="../slideLayouts/slideLayout126.xml"/><Relationship Id="rId22" Type="http://schemas.openxmlformats.org/officeDocument/2006/relationships/image" Target="../media/image12.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3283444625"/>
      </p:ext>
    </p:extLst>
  </p:cSld>
  <p:clrMap bg1="lt1" tx1="dk1" bg2="lt2" tx2="dk2" accent1="accent1" accent2="accent2" accent3="accent3" accent4="accent4" accent5="accent5" accent6="accent6" hlink="hlink" folHlink="folHlink"/>
  <p:sldLayoutIdLst>
    <p:sldLayoutId id="2147483705" r:id="rId1"/>
    <p:sldLayoutId id="2147483706" r:id="rId2"/>
    <p:sldLayoutId id="2147483730" r:id="rId3"/>
    <p:sldLayoutId id="2147483666" r:id="rId4"/>
    <p:sldLayoutId id="2147483731" r:id="rId5"/>
    <p:sldLayoutId id="2147483660"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2040443003"/>
      </p:ext>
    </p:extLst>
  </p:cSld>
  <p:clrMap bg1="lt1" tx1="dk1" bg2="lt2" tx2="dk2" accent1="accent1" accent2="accent2" accent3="accent3" accent4="accent4" accent5="accent5" accent6="accent6" hlink="hlink" folHlink="folHlink"/>
  <p:sldLayoutIdLst>
    <p:sldLayoutId id="2147483810" r:id="rId1"/>
    <p:sldLayoutId id="2147483811" r:id="rId2"/>
    <p:sldLayoutId id="2147483812" r:id="rId3"/>
    <p:sldLayoutId id="2147483813" r:id="rId4"/>
    <p:sldLayoutId id="2147483814" r:id="rId5"/>
    <p:sldLayoutId id="2147483815" r:id="rId6"/>
    <p:sldLayoutId id="2147483816" r:id="rId7"/>
    <p:sldLayoutId id="2147483817" r:id="rId8"/>
    <p:sldLayoutId id="2147483818" r:id="rId9"/>
    <p:sldLayoutId id="2147483819" r:id="rId10"/>
    <p:sldLayoutId id="2147483820" r:id="rId11"/>
    <p:sldLayoutId id="2147483821" r:id="rId12"/>
    <p:sldLayoutId id="2147483822" r:id="rId13"/>
    <p:sldLayoutId id="2147483823" r:id="rId14"/>
    <p:sldLayoutId id="2147483824" r:id="rId15"/>
    <p:sldLayoutId id="2147483825" r:id="rId16"/>
    <p:sldLayoutId id="2147483826" r:id="rId17"/>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E7D27EF-E9EF-19AA-87D9-1B6834993C1B}"/>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2171575599"/>
      </p:ext>
    </p:extLst>
  </p:cSld>
  <p:clrMap bg1="lt1" tx1="dk1" bg2="lt2" tx2="dk2" accent1="accent1" accent2="accent2" accent3="accent3" accent4="accent4" accent5="accent5" accent6="accent6" hlink="hlink" folHlink="folHlink"/>
  <p:sldLayoutIdLst>
    <p:sldLayoutId id="2147483828" r:id="rId1"/>
    <p:sldLayoutId id="2147483829" r:id="rId2"/>
    <p:sldLayoutId id="2147483830" r:id="rId3"/>
    <p:sldLayoutId id="2147483831" r:id="rId4"/>
    <p:sldLayoutId id="2147483832" r:id="rId5"/>
    <p:sldLayoutId id="2147483833"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Pr>
        <a:blipFill dpi="0" rotWithShape="1">
          <a:blip r:embed="rId12">
            <a:lum/>
          </a:blip>
          <a:srcRect/>
          <a:stretch>
            <a:fillRect/>
          </a:stretch>
        </a:blip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30DA6B38-15F0-5F48-88B1-EBD49EC2DDA9}"/>
              </a:ext>
            </a:extLst>
          </p:cNvPr>
          <p:cNvPicPr>
            <a:picLocks noChangeAspect="1"/>
          </p:cNvPicPr>
          <p:nvPr userDrawn="1"/>
        </p:nvPicPr>
        <p:blipFill rotWithShape="1">
          <a:blip r:embed="rId13"/>
          <a:srcRect l="94215"/>
          <a:stretch/>
        </p:blipFill>
        <p:spPr>
          <a:xfrm>
            <a:off x="-395112" y="620"/>
            <a:ext cx="261715" cy="6857380"/>
          </a:xfrm>
          <a:prstGeom prst="rect">
            <a:avLst/>
          </a:prstGeom>
        </p:spPr>
      </p:pic>
      <p:pic>
        <p:nvPicPr>
          <p:cNvPr id="8" name="Picture 7">
            <a:extLst>
              <a:ext uri="{FF2B5EF4-FFF2-40B4-BE49-F238E27FC236}">
                <a16:creationId xmlns:a16="http://schemas.microsoft.com/office/drawing/2014/main" id="{23EE553C-8DB8-204E-9439-2DDB16BFDBE9}"/>
              </a:ext>
            </a:extLst>
          </p:cNvPr>
          <p:cNvPicPr>
            <a:picLocks noChangeAspect="1"/>
          </p:cNvPicPr>
          <p:nvPr userDrawn="1"/>
        </p:nvPicPr>
        <p:blipFill rotWithShape="1">
          <a:blip r:embed="rId14"/>
          <a:srcRect r="93997"/>
          <a:stretch/>
        </p:blipFill>
        <p:spPr>
          <a:xfrm>
            <a:off x="12306211" y="0"/>
            <a:ext cx="261715" cy="6857380"/>
          </a:xfrm>
          <a:prstGeom prst="rect">
            <a:avLst/>
          </a:prstGeom>
        </p:spPr>
      </p:pic>
    </p:spTree>
    <p:extLst>
      <p:ext uri="{BB962C8B-B14F-4D97-AF65-F5344CB8AC3E}">
        <p14:creationId xmlns:p14="http://schemas.microsoft.com/office/powerpoint/2010/main" val="1885857562"/>
      </p:ext>
    </p:extLst>
  </p:cSld>
  <p:clrMap bg1="lt1" tx1="dk1" bg2="lt2" tx2="dk2" accent1="accent1" accent2="accent2" accent3="accent3" accent4="accent4" accent5="accent5" accent6="accent6" hlink="hlink" folHlink="folHlink"/>
  <p:sldLayoutIdLst>
    <p:sldLayoutId id="2147483836" r:id="rId1"/>
    <p:sldLayoutId id="2147483837" r:id="rId2"/>
    <p:sldLayoutId id="2147483838" r:id="rId3"/>
    <p:sldLayoutId id="2147483839" r:id="rId4"/>
    <p:sldLayoutId id="2147483840" r:id="rId5"/>
    <p:sldLayoutId id="2147483841" r:id="rId6"/>
    <p:sldLayoutId id="2147483842" r:id="rId7"/>
    <p:sldLayoutId id="2147483843" r:id="rId8"/>
    <p:sldLayoutId id="2147483844" r:id="rId9"/>
    <p:sldLayoutId id="2147483845" r:id="rId1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8000">
              <a:srgbClr val="200C3B"/>
            </a:gs>
          </a:gsLst>
          <a:lin ang="5400000" scaled="1"/>
        </a:gra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91C1D87-411E-BFD4-C010-B40B10B65285}"/>
              </a:ext>
            </a:extLst>
          </p:cNvPr>
          <p:cNvPicPr>
            <a:picLocks noChangeAspect="1"/>
          </p:cNvPicPr>
          <p:nvPr userDrawn="1"/>
        </p:nvPicPr>
        <p:blipFill>
          <a:blip r:embed="rId17"/>
          <a:stretch>
            <a:fillRect/>
          </a:stretch>
        </p:blipFill>
        <p:spPr>
          <a:xfrm>
            <a:off x="-132372" y="0"/>
            <a:ext cx="88900" cy="6858000"/>
          </a:xfrm>
          <a:prstGeom prst="rect">
            <a:avLst/>
          </a:prstGeom>
        </p:spPr>
      </p:pic>
      <p:pic>
        <p:nvPicPr>
          <p:cNvPr id="5" name="Picture 4">
            <a:extLst>
              <a:ext uri="{FF2B5EF4-FFF2-40B4-BE49-F238E27FC236}">
                <a16:creationId xmlns:a16="http://schemas.microsoft.com/office/drawing/2014/main" id="{9C763751-87D5-0F64-4D3A-94B82F873706}"/>
              </a:ext>
            </a:extLst>
          </p:cNvPr>
          <p:cNvPicPr>
            <a:picLocks noChangeAspect="1"/>
          </p:cNvPicPr>
          <p:nvPr userDrawn="1"/>
        </p:nvPicPr>
        <p:blipFill>
          <a:blip r:embed="rId18"/>
          <a:srcRect/>
          <a:stretch/>
        </p:blipFill>
        <p:spPr>
          <a:xfrm>
            <a:off x="12235472" y="0"/>
            <a:ext cx="88900" cy="6858000"/>
          </a:xfrm>
          <a:prstGeom prst="rect">
            <a:avLst/>
          </a:prstGeom>
        </p:spPr>
      </p:pic>
    </p:spTree>
    <p:extLst>
      <p:ext uri="{BB962C8B-B14F-4D97-AF65-F5344CB8AC3E}">
        <p14:creationId xmlns:p14="http://schemas.microsoft.com/office/powerpoint/2010/main" val="3515108469"/>
      </p:ext>
    </p:extLst>
  </p:cSld>
  <p:clrMap bg1="lt1" tx1="dk1" bg2="lt2" tx2="dk2" accent1="accent1" accent2="accent2" accent3="accent3" accent4="accent4" accent5="accent5" accent6="accent6" hlink="hlink" folHlink="folHlink"/>
  <p:sldLayoutIdLst>
    <p:sldLayoutId id="2147483715" r:id="rId1"/>
    <p:sldLayoutId id="2147483716" r:id="rId2"/>
    <p:sldLayoutId id="2147483717" r:id="rId3"/>
    <p:sldLayoutId id="2147483718" r:id="rId4"/>
    <p:sldLayoutId id="2147483719" r:id="rId5"/>
    <p:sldLayoutId id="2147483720" r:id="rId6"/>
    <p:sldLayoutId id="2147483721" r:id="rId7"/>
    <p:sldLayoutId id="2147483722" r:id="rId8"/>
    <p:sldLayoutId id="2147483723" r:id="rId9"/>
    <p:sldLayoutId id="2147483724" r:id="rId10"/>
    <p:sldLayoutId id="2147483725" r:id="rId11"/>
    <p:sldLayoutId id="2147483726" r:id="rId12"/>
    <p:sldLayoutId id="2147483727" r:id="rId13"/>
    <p:sldLayoutId id="2147483728" r:id="rId14"/>
    <p:sldLayoutId id="2147483729"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10"/>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11"/>
          <a:srcRect/>
          <a:stretch/>
        </p:blipFill>
        <p:spPr>
          <a:xfrm>
            <a:off x="12235472" y="0"/>
            <a:ext cx="88900" cy="6858000"/>
          </a:xfrm>
          <a:prstGeom prst="rect">
            <a:avLst/>
          </a:prstGeom>
        </p:spPr>
      </p:pic>
    </p:spTree>
    <p:extLst>
      <p:ext uri="{BB962C8B-B14F-4D97-AF65-F5344CB8AC3E}">
        <p14:creationId xmlns:p14="http://schemas.microsoft.com/office/powerpoint/2010/main" val="517126417"/>
      </p:ext>
    </p:extLst>
  </p:cSld>
  <p:clrMap bg1="lt1" tx1="dk1" bg2="lt2" tx2="dk2" accent1="accent1" accent2="accent2" accent3="accent3" accent4="accent4" accent5="accent5" accent6="accent6" hlink="hlink" folHlink="folHlink"/>
  <p:sldLayoutIdLst>
    <p:sldLayoutId id="2147483685" r:id="rId1"/>
    <p:sldLayoutId id="2147483686" r:id="rId2"/>
    <p:sldLayoutId id="2147483687" r:id="rId3"/>
    <p:sldLayoutId id="2147483688" r:id="rId4"/>
    <p:sldLayoutId id="2147483689" r:id="rId5"/>
    <p:sldLayoutId id="2147483690" r:id="rId6"/>
    <p:sldLayoutId id="2147483854" r:id="rId7"/>
    <p:sldLayoutId id="2147483856" r:id="rId8"/>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9000">
              <a:srgbClr val="200C3B"/>
            </a:gs>
          </a:gsLst>
          <a:lin ang="5400000" scaled="1"/>
        </a:gra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91C4C19A-0357-F8C2-A1CB-FAA6583E37C8}"/>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9A69F154-45FA-B773-BDF7-BE175E07F61B}"/>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3395751917"/>
      </p:ext>
    </p:extLst>
  </p:cSld>
  <p:clrMap bg1="lt1" tx1="dk1" bg2="lt2" tx2="dk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707" r:id="rId5"/>
    <p:sldLayoutId id="2147483673" r:id="rId6"/>
    <p:sldLayoutId id="2147483674" r:id="rId7"/>
    <p:sldLayoutId id="2147483675" r:id="rId8"/>
    <p:sldLayoutId id="2147483676" r:id="rId9"/>
    <p:sldLayoutId id="2147483708" r:id="rId10"/>
    <p:sldLayoutId id="2147483677" r:id="rId11"/>
    <p:sldLayoutId id="2147483678" r:id="rId12"/>
    <p:sldLayoutId id="2147483679" r:id="rId13"/>
    <p:sldLayoutId id="2147483680" r:id="rId14"/>
    <p:sldLayoutId id="2147483709"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17" cstate="screen">
            <a:extLst>
              <a:ext uri="{28A0092B-C50C-407E-A947-70E740481C1C}">
                <a14:useLocalDpi xmlns:a14="http://schemas.microsoft.com/office/drawing/2010/main"/>
              </a:ext>
              <a:ext uri="{96DAC541-7B7A-43D3-8B79-37D633B846F1}">
                <asvg:svgBlip xmlns:asvg="http://schemas.microsoft.com/office/drawing/2016/SVG/main" r:embed="rId18"/>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B6A676C9-CF98-086A-0B38-6B4EEA03177B}"/>
              </a:ext>
            </a:extLst>
          </p:cNvPr>
          <p:cNvPicPr>
            <a:picLocks noChangeAspect="1"/>
          </p:cNvPicPr>
          <p:nvPr userDrawn="1"/>
        </p:nvPicPr>
        <p:blipFill>
          <a:blip r:embed="rId19"/>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6E4B95C1-875E-3529-235E-A1765AF87032}"/>
              </a:ext>
            </a:extLst>
          </p:cNvPr>
          <p:cNvPicPr>
            <a:picLocks noChangeAspect="1"/>
          </p:cNvPicPr>
          <p:nvPr userDrawn="1"/>
        </p:nvPicPr>
        <p:blipFill>
          <a:blip r:embed="rId20"/>
          <a:srcRect/>
          <a:stretch/>
        </p:blipFill>
        <p:spPr>
          <a:xfrm>
            <a:off x="12235472" y="0"/>
            <a:ext cx="88900" cy="6858000"/>
          </a:xfrm>
          <a:prstGeom prst="rect">
            <a:avLst/>
          </a:prstGeom>
        </p:spPr>
      </p:pic>
    </p:spTree>
    <p:extLst>
      <p:ext uri="{BB962C8B-B14F-4D97-AF65-F5344CB8AC3E}">
        <p14:creationId xmlns:p14="http://schemas.microsoft.com/office/powerpoint/2010/main" val="3213520906"/>
      </p:ext>
    </p:extLst>
  </p:cSld>
  <p:clrMap bg1="lt1" tx1="dk1" bg2="lt2" tx2="dk2" accent1="accent1" accent2="accent2" accent3="accent3" accent4="accent4" accent5="accent5" accent6="accent6" hlink="hlink" folHlink="folHlink"/>
  <p:sldLayoutIdLst>
    <p:sldLayoutId id="2147483693" r:id="rId1"/>
    <p:sldLayoutId id="2147483694" r:id="rId2"/>
    <p:sldLayoutId id="2147483695" r:id="rId3"/>
    <p:sldLayoutId id="2147483696" r:id="rId4"/>
    <p:sldLayoutId id="2147483710" r:id="rId5"/>
    <p:sldLayoutId id="2147483697" r:id="rId6"/>
    <p:sldLayoutId id="2147483698" r:id="rId7"/>
    <p:sldLayoutId id="2147483699" r:id="rId8"/>
    <p:sldLayoutId id="2147483700" r:id="rId9"/>
    <p:sldLayoutId id="2147483711" r:id="rId10"/>
    <p:sldLayoutId id="2147483701" r:id="rId11"/>
    <p:sldLayoutId id="2147483702" r:id="rId12"/>
    <p:sldLayoutId id="2147483703" r:id="rId13"/>
    <p:sldLayoutId id="2147483704" r:id="rId14"/>
    <p:sldLayoutId id="2147483712" r:id="rId15"/>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B106A422-490E-68ED-166D-62606FAA1BF3}"/>
              </a:ext>
            </a:extLst>
          </p:cNvPr>
          <p:cNvPicPr>
            <a:picLocks noChangeAspect="1"/>
          </p:cNvPicPr>
          <p:nvPr userDrawn="1"/>
        </p:nvPicPr>
        <p:blipFill>
          <a:blip r:embed="rId8"/>
          <a:stretch>
            <a:fillRect/>
          </a:stretch>
        </p:blipFill>
        <p:spPr>
          <a:xfrm>
            <a:off x="-132372" y="0"/>
            <a:ext cx="88900" cy="6858000"/>
          </a:xfrm>
          <a:prstGeom prst="rect">
            <a:avLst/>
          </a:prstGeom>
        </p:spPr>
      </p:pic>
      <p:pic>
        <p:nvPicPr>
          <p:cNvPr id="4" name="Picture 3">
            <a:extLst>
              <a:ext uri="{FF2B5EF4-FFF2-40B4-BE49-F238E27FC236}">
                <a16:creationId xmlns:a16="http://schemas.microsoft.com/office/drawing/2014/main" id="{A6F2C9FD-5195-CC65-B7E7-C6E13A0379EF}"/>
              </a:ext>
            </a:extLst>
          </p:cNvPr>
          <p:cNvPicPr>
            <a:picLocks noChangeAspect="1"/>
          </p:cNvPicPr>
          <p:nvPr userDrawn="1"/>
        </p:nvPicPr>
        <p:blipFill>
          <a:blip r:embed="rId9"/>
          <a:srcRect/>
          <a:stretch/>
        </p:blipFill>
        <p:spPr>
          <a:xfrm>
            <a:off x="12235472" y="0"/>
            <a:ext cx="88900" cy="6858000"/>
          </a:xfrm>
          <a:prstGeom prst="rect">
            <a:avLst/>
          </a:prstGeom>
        </p:spPr>
      </p:pic>
    </p:spTree>
    <p:extLst>
      <p:ext uri="{BB962C8B-B14F-4D97-AF65-F5344CB8AC3E}">
        <p14:creationId xmlns:p14="http://schemas.microsoft.com/office/powerpoint/2010/main" val="2462876884"/>
      </p:ext>
    </p:extLst>
  </p:cSld>
  <p:clrMap bg1="lt1" tx1="dk1" bg2="lt2" tx2="dk2" accent1="accent1" accent2="accent2" accent3="accent3" accent4="accent4" accent5="accent5" accent6="accent6" hlink="hlink" folHlink="folHlink"/>
  <p:sldLayoutIdLst>
    <p:sldLayoutId id="2147483733" r:id="rId1"/>
    <p:sldLayoutId id="2147483734" r:id="rId2"/>
    <p:sldLayoutId id="2147483735" r:id="rId3"/>
    <p:sldLayoutId id="2147483736" r:id="rId4"/>
    <p:sldLayoutId id="2147483737" r:id="rId5"/>
    <p:sldLayoutId id="2147483738" r:id="rId6"/>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Pr>
        <a:gradFill>
          <a:gsLst>
            <a:gs pos="0">
              <a:srgbClr val="361D5C"/>
            </a:gs>
            <a:gs pos="99000">
              <a:srgbClr val="200C3B"/>
            </a:gs>
          </a:gsLst>
          <a:lin ang="5400000" scaled="1"/>
        </a:gra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22" cstate="screen">
            <a:extLst>
              <a:ext uri="{28A0092B-C50C-407E-A947-70E740481C1C}">
                <a14:useLocalDpi xmlns:a14="http://schemas.microsoft.com/office/drawing/2010/main"/>
              </a:ext>
              <a:ext uri="{96DAC541-7B7A-43D3-8B79-37D633B846F1}">
                <asvg:svgBlip xmlns:asvg="http://schemas.microsoft.com/office/drawing/2016/SVG/main" r:embed="rId23"/>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91C4C19A-0357-F8C2-A1CB-FAA6583E37C8}"/>
              </a:ext>
            </a:extLst>
          </p:cNvPr>
          <p:cNvPicPr>
            <a:picLocks noChangeAspect="1"/>
          </p:cNvPicPr>
          <p:nvPr userDrawn="1"/>
        </p:nvPicPr>
        <p:blipFill>
          <a:blip r:embed="rId24"/>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9A69F154-45FA-B773-BDF7-BE175E07F61B}"/>
              </a:ext>
            </a:extLst>
          </p:cNvPr>
          <p:cNvPicPr>
            <a:picLocks noChangeAspect="1"/>
          </p:cNvPicPr>
          <p:nvPr userDrawn="1"/>
        </p:nvPicPr>
        <p:blipFill>
          <a:blip r:embed="rId25"/>
          <a:srcRect/>
          <a:stretch/>
        </p:blipFill>
        <p:spPr>
          <a:xfrm>
            <a:off x="12235472" y="0"/>
            <a:ext cx="88900" cy="6858000"/>
          </a:xfrm>
          <a:prstGeom prst="rect">
            <a:avLst/>
          </a:prstGeom>
        </p:spPr>
      </p:pic>
    </p:spTree>
    <p:extLst>
      <p:ext uri="{BB962C8B-B14F-4D97-AF65-F5344CB8AC3E}">
        <p14:creationId xmlns:p14="http://schemas.microsoft.com/office/powerpoint/2010/main" val="2359333556"/>
      </p:ext>
    </p:extLst>
  </p:cSld>
  <p:clrMap bg1="lt1" tx1="dk1" bg2="lt2" tx2="dk2" accent1="accent1" accent2="accent2" accent3="accent3" accent4="accent4" accent5="accent5" accent6="accent6" hlink="hlink" folHlink="folHlink"/>
  <p:sldLayoutIdLst>
    <p:sldLayoutId id="2147483740" r:id="rId1"/>
    <p:sldLayoutId id="2147483741" r:id="rId2"/>
    <p:sldLayoutId id="2147483742" r:id="rId3"/>
    <p:sldLayoutId id="2147483743" r:id="rId4"/>
    <p:sldLayoutId id="2147483744" r:id="rId5"/>
    <p:sldLayoutId id="2147483745" r:id="rId6"/>
    <p:sldLayoutId id="2147483746" r:id="rId7"/>
    <p:sldLayoutId id="2147483747" r:id="rId8"/>
    <p:sldLayoutId id="2147483748" r:id="rId9"/>
    <p:sldLayoutId id="2147483749" r:id="rId10"/>
    <p:sldLayoutId id="2147483750" r:id="rId11"/>
    <p:sldLayoutId id="2147483751" r:id="rId12"/>
    <p:sldLayoutId id="2147483752" r:id="rId13"/>
    <p:sldLayoutId id="2147483753" r:id="rId14"/>
    <p:sldLayoutId id="2147483754" r:id="rId15"/>
    <p:sldLayoutId id="2147483755" r:id="rId16"/>
    <p:sldLayoutId id="2147483756" r:id="rId17"/>
    <p:sldLayoutId id="2147483757" r:id="rId18"/>
    <p:sldLayoutId id="2147483758" r:id="rId19"/>
    <p:sldLayoutId id="2147483759" r:id="rId20"/>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0B68973D-753B-A34B-B3D8-CA0AC2FC9702}"/>
              </a:ext>
            </a:extLst>
          </p:cNvPr>
          <p:cNvPicPr>
            <a:picLocks noChangeAspect="1"/>
          </p:cNvPicPr>
          <p:nvPr userDrawn="1"/>
        </p:nvPicPr>
        <p:blipFill rotWithShape="1">
          <a:blip r:embed="rId29"/>
          <a:srcRect l="94737" r="2385"/>
          <a:stretch/>
        </p:blipFill>
        <p:spPr>
          <a:xfrm>
            <a:off x="-152400" y="620"/>
            <a:ext cx="130176" cy="6857380"/>
          </a:xfrm>
          <a:prstGeom prst="rect">
            <a:avLst/>
          </a:prstGeom>
        </p:spPr>
      </p:pic>
      <p:pic>
        <p:nvPicPr>
          <p:cNvPr id="5" name="Picture 4">
            <a:extLst>
              <a:ext uri="{FF2B5EF4-FFF2-40B4-BE49-F238E27FC236}">
                <a16:creationId xmlns:a16="http://schemas.microsoft.com/office/drawing/2014/main" id="{A0DE76C8-B506-CB44-92BC-B22CBE92095A}"/>
              </a:ext>
            </a:extLst>
          </p:cNvPr>
          <p:cNvPicPr>
            <a:picLocks noChangeAspect="1"/>
          </p:cNvPicPr>
          <p:nvPr userDrawn="1"/>
        </p:nvPicPr>
        <p:blipFill rotWithShape="1">
          <a:blip r:embed="rId30"/>
          <a:srcRect l="2366" r="94648"/>
          <a:stretch/>
        </p:blipFill>
        <p:spPr>
          <a:xfrm>
            <a:off x="12214220" y="0"/>
            <a:ext cx="130176" cy="6857380"/>
          </a:xfrm>
          <a:prstGeom prst="rect">
            <a:avLst/>
          </a:prstGeom>
        </p:spPr>
      </p:pic>
    </p:spTree>
    <p:extLst>
      <p:ext uri="{BB962C8B-B14F-4D97-AF65-F5344CB8AC3E}">
        <p14:creationId xmlns:p14="http://schemas.microsoft.com/office/powerpoint/2010/main" val="3104696468"/>
      </p:ext>
    </p:extLst>
  </p:cSld>
  <p:clrMap bg1="lt1" tx1="dk1" bg2="lt2" tx2="dk2" accent1="accent1" accent2="accent2" accent3="accent3" accent4="accent4" accent5="accent5" accent6="accent6" hlink="hlink" folHlink="folHlink"/>
  <p:sldLayoutIdLst>
    <p:sldLayoutId id="2147483761" r:id="rId1"/>
    <p:sldLayoutId id="2147483762" r:id="rId2"/>
    <p:sldLayoutId id="2147483763" r:id="rId3"/>
    <p:sldLayoutId id="2147483764" r:id="rId4"/>
    <p:sldLayoutId id="2147483765" r:id="rId5"/>
    <p:sldLayoutId id="2147483766" r:id="rId6"/>
    <p:sldLayoutId id="2147483767" r:id="rId7"/>
    <p:sldLayoutId id="2147483768" r:id="rId8"/>
    <p:sldLayoutId id="2147483769" r:id="rId9"/>
    <p:sldLayoutId id="2147483770" r:id="rId10"/>
    <p:sldLayoutId id="2147483771" r:id="rId11"/>
    <p:sldLayoutId id="2147483772" r:id="rId12"/>
    <p:sldLayoutId id="2147483773" r:id="rId13"/>
    <p:sldLayoutId id="2147483774" r:id="rId14"/>
    <p:sldLayoutId id="2147483775" r:id="rId15"/>
    <p:sldLayoutId id="2147483776" r:id="rId16"/>
    <p:sldLayoutId id="2147483777" r:id="rId17"/>
    <p:sldLayoutId id="2147483778" r:id="rId18"/>
    <p:sldLayoutId id="2147483779" r:id="rId19"/>
    <p:sldLayoutId id="2147483780" r:id="rId20"/>
    <p:sldLayoutId id="2147483781" r:id="rId21"/>
    <p:sldLayoutId id="2147483782" r:id="rId22"/>
    <p:sldLayoutId id="2147483783" r:id="rId23"/>
    <p:sldLayoutId id="2147483784" r:id="rId24"/>
    <p:sldLayoutId id="2147483785" r:id="rId25"/>
    <p:sldLayoutId id="2147483786" r:id="rId26"/>
    <p:sldLayoutId id="2147483787" r:id="rId27"/>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pic>
        <p:nvPicPr>
          <p:cNvPr id="4" name="Graphic 3">
            <a:extLst>
              <a:ext uri="{FF2B5EF4-FFF2-40B4-BE49-F238E27FC236}">
                <a16:creationId xmlns:a16="http://schemas.microsoft.com/office/drawing/2014/main" id="{C7E639B9-1F5C-1F9E-8753-190530B4BF57}"/>
              </a:ext>
            </a:extLst>
          </p:cNvPr>
          <p:cNvPicPr>
            <a:picLocks noChangeAspect="1"/>
          </p:cNvPicPr>
          <p:nvPr userDrawn="1"/>
        </p:nvPicPr>
        <p:blipFill>
          <a:blip r:embed="rId22" cstate="screen">
            <a:extLst>
              <a:ext uri="{28A0092B-C50C-407E-A947-70E740481C1C}">
                <a14:useLocalDpi xmlns:a14="http://schemas.microsoft.com/office/drawing/2010/main"/>
              </a:ext>
              <a:ext uri="{96DAC541-7B7A-43D3-8B79-37D633B846F1}">
                <asvg:svgBlip xmlns:asvg="http://schemas.microsoft.com/office/drawing/2016/SVG/main" r:embed="rId23"/>
              </a:ext>
            </a:extLst>
          </a:blip>
          <a:srcRect/>
          <a:stretch/>
        </p:blipFill>
        <p:spPr>
          <a:xfrm>
            <a:off x="11028357" y="6408394"/>
            <a:ext cx="1008000" cy="372708"/>
          </a:xfrm>
          <a:prstGeom prst="rect">
            <a:avLst/>
          </a:prstGeom>
        </p:spPr>
      </p:pic>
      <p:pic>
        <p:nvPicPr>
          <p:cNvPr id="3" name="Picture 2">
            <a:extLst>
              <a:ext uri="{FF2B5EF4-FFF2-40B4-BE49-F238E27FC236}">
                <a16:creationId xmlns:a16="http://schemas.microsoft.com/office/drawing/2014/main" id="{B6A676C9-CF98-086A-0B38-6B4EEA03177B}"/>
              </a:ext>
            </a:extLst>
          </p:cNvPr>
          <p:cNvPicPr>
            <a:picLocks noChangeAspect="1"/>
          </p:cNvPicPr>
          <p:nvPr userDrawn="1"/>
        </p:nvPicPr>
        <p:blipFill>
          <a:blip r:embed="rId24"/>
          <a:stretch>
            <a:fillRect/>
          </a:stretch>
        </p:blipFill>
        <p:spPr>
          <a:xfrm>
            <a:off x="-132372" y="0"/>
            <a:ext cx="88900" cy="6858000"/>
          </a:xfrm>
          <a:prstGeom prst="rect">
            <a:avLst/>
          </a:prstGeom>
        </p:spPr>
      </p:pic>
      <p:pic>
        <p:nvPicPr>
          <p:cNvPr id="6" name="Picture 5">
            <a:extLst>
              <a:ext uri="{FF2B5EF4-FFF2-40B4-BE49-F238E27FC236}">
                <a16:creationId xmlns:a16="http://schemas.microsoft.com/office/drawing/2014/main" id="{6E4B95C1-875E-3529-235E-A1765AF87032}"/>
              </a:ext>
            </a:extLst>
          </p:cNvPr>
          <p:cNvPicPr>
            <a:picLocks noChangeAspect="1"/>
          </p:cNvPicPr>
          <p:nvPr userDrawn="1"/>
        </p:nvPicPr>
        <p:blipFill>
          <a:blip r:embed="rId25"/>
          <a:srcRect/>
          <a:stretch/>
        </p:blipFill>
        <p:spPr>
          <a:xfrm>
            <a:off x="12235472" y="0"/>
            <a:ext cx="88900" cy="6858000"/>
          </a:xfrm>
          <a:prstGeom prst="rect">
            <a:avLst/>
          </a:prstGeom>
        </p:spPr>
      </p:pic>
    </p:spTree>
    <p:extLst>
      <p:ext uri="{BB962C8B-B14F-4D97-AF65-F5344CB8AC3E}">
        <p14:creationId xmlns:p14="http://schemas.microsoft.com/office/powerpoint/2010/main" val="2247177052"/>
      </p:ext>
    </p:extLst>
  </p:cSld>
  <p:clrMap bg1="lt1" tx1="dk1" bg2="lt2" tx2="dk2" accent1="accent1" accent2="accent2" accent3="accent3" accent4="accent4" accent5="accent5" accent6="accent6" hlink="hlink" folHlink="folHlink"/>
  <p:sldLayoutIdLst>
    <p:sldLayoutId id="2147483789" r:id="rId1"/>
    <p:sldLayoutId id="2147483790" r:id="rId2"/>
    <p:sldLayoutId id="2147483791" r:id="rId3"/>
    <p:sldLayoutId id="2147483792" r:id="rId4"/>
    <p:sldLayoutId id="2147483793" r:id="rId5"/>
    <p:sldLayoutId id="2147483794" r:id="rId6"/>
    <p:sldLayoutId id="2147483795" r:id="rId7"/>
    <p:sldLayoutId id="2147483796" r:id="rId8"/>
    <p:sldLayoutId id="2147483797" r:id="rId9"/>
    <p:sldLayoutId id="2147483798" r:id="rId10"/>
    <p:sldLayoutId id="2147483799" r:id="rId11"/>
    <p:sldLayoutId id="2147483800" r:id="rId12"/>
    <p:sldLayoutId id="2147483801" r:id="rId13"/>
    <p:sldLayoutId id="2147483802" r:id="rId14"/>
    <p:sldLayoutId id="2147483803" r:id="rId15"/>
    <p:sldLayoutId id="2147483804" r:id="rId16"/>
    <p:sldLayoutId id="2147483805" r:id="rId17"/>
    <p:sldLayoutId id="2147483806" r:id="rId18"/>
    <p:sldLayoutId id="2147483807" r:id="rId19"/>
    <p:sldLayoutId id="2147483808" r:id="rId20"/>
  </p:sldLayoutIdLst>
  <p:txStyles>
    <p:title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I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10.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9.xml"/><Relationship Id="rId1" Type="http://schemas.openxmlformats.org/officeDocument/2006/relationships/slideLayout" Target="../slideLayouts/slideLayout96.xml"/></Relationships>
</file>

<file path=ppt/slides/_rels/slide11.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notesSlide" Target="../notesSlides/notesSlide10.xml"/><Relationship Id="rId1" Type="http://schemas.openxmlformats.org/officeDocument/2006/relationships/slideLayout" Target="../slideLayouts/slideLayout129.xml"/></Relationships>
</file>

<file path=ppt/slides/_rels/slide12.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11.xml"/><Relationship Id="rId1" Type="http://schemas.openxmlformats.org/officeDocument/2006/relationships/slideLayout" Target="../slideLayouts/slideLayout128.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44.xml"/></Relationships>
</file>

<file path=ppt/slides/_rels/slide14.xml.rels><?xml version="1.0" encoding="UTF-8" standalone="yes"?>
<Relationships xmlns="http://schemas.openxmlformats.org/package/2006/relationships"><Relationship Id="rId8" Type="http://schemas.openxmlformats.org/officeDocument/2006/relationships/image" Target="../media/image107.png"/><Relationship Id="rId13" Type="http://schemas.openxmlformats.org/officeDocument/2006/relationships/image" Target="../media/image112.tiff"/><Relationship Id="rId18" Type="http://schemas.openxmlformats.org/officeDocument/2006/relationships/image" Target="../media/image117.png"/><Relationship Id="rId26" Type="http://schemas.openxmlformats.org/officeDocument/2006/relationships/image" Target="../media/image125.png"/><Relationship Id="rId3" Type="http://schemas.openxmlformats.org/officeDocument/2006/relationships/image" Target="../media/image102.png"/><Relationship Id="rId21" Type="http://schemas.openxmlformats.org/officeDocument/2006/relationships/image" Target="../media/image120.png"/><Relationship Id="rId7" Type="http://schemas.openxmlformats.org/officeDocument/2006/relationships/image" Target="../media/image106.tiff"/><Relationship Id="rId12" Type="http://schemas.openxmlformats.org/officeDocument/2006/relationships/image" Target="../media/image111.png"/><Relationship Id="rId17" Type="http://schemas.openxmlformats.org/officeDocument/2006/relationships/image" Target="../media/image116.png"/><Relationship Id="rId25" Type="http://schemas.openxmlformats.org/officeDocument/2006/relationships/image" Target="../media/image124.png"/><Relationship Id="rId2" Type="http://schemas.openxmlformats.org/officeDocument/2006/relationships/notesSlide" Target="../notesSlides/notesSlide13.xml"/><Relationship Id="rId16" Type="http://schemas.openxmlformats.org/officeDocument/2006/relationships/image" Target="../media/image115.png"/><Relationship Id="rId20" Type="http://schemas.openxmlformats.org/officeDocument/2006/relationships/image" Target="../media/image119.png"/><Relationship Id="rId29" Type="http://schemas.openxmlformats.org/officeDocument/2006/relationships/image" Target="../media/image128.png"/><Relationship Id="rId1" Type="http://schemas.openxmlformats.org/officeDocument/2006/relationships/slideLayout" Target="../slideLayouts/slideLayout151.xml"/><Relationship Id="rId6" Type="http://schemas.openxmlformats.org/officeDocument/2006/relationships/image" Target="../media/image105.png"/><Relationship Id="rId11" Type="http://schemas.openxmlformats.org/officeDocument/2006/relationships/image" Target="../media/image110.tiff"/><Relationship Id="rId24" Type="http://schemas.openxmlformats.org/officeDocument/2006/relationships/image" Target="../media/image123.jpeg"/><Relationship Id="rId5" Type="http://schemas.openxmlformats.org/officeDocument/2006/relationships/image" Target="../media/image104.tiff"/><Relationship Id="rId15" Type="http://schemas.openxmlformats.org/officeDocument/2006/relationships/image" Target="../media/image114.png"/><Relationship Id="rId23" Type="http://schemas.openxmlformats.org/officeDocument/2006/relationships/image" Target="../media/image122.png"/><Relationship Id="rId28" Type="http://schemas.openxmlformats.org/officeDocument/2006/relationships/image" Target="../media/image127.png"/><Relationship Id="rId10" Type="http://schemas.openxmlformats.org/officeDocument/2006/relationships/image" Target="../media/image109.png"/><Relationship Id="rId19" Type="http://schemas.openxmlformats.org/officeDocument/2006/relationships/image" Target="../media/image118.png"/><Relationship Id="rId4" Type="http://schemas.openxmlformats.org/officeDocument/2006/relationships/image" Target="../media/image103.png"/><Relationship Id="rId9" Type="http://schemas.openxmlformats.org/officeDocument/2006/relationships/image" Target="../media/image108.png"/><Relationship Id="rId14" Type="http://schemas.openxmlformats.org/officeDocument/2006/relationships/image" Target="../media/image113.png"/><Relationship Id="rId22" Type="http://schemas.openxmlformats.org/officeDocument/2006/relationships/image" Target="../media/image121.jpeg"/><Relationship Id="rId27" Type="http://schemas.openxmlformats.org/officeDocument/2006/relationships/image" Target="../media/image126.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1.xml"/></Relationships>
</file>

<file path=ppt/slides/_rels/slide16.xml.rels><?xml version="1.0" encoding="UTF-8" standalone="yes"?>
<Relationships xmlns="http://schemas.openxmlformats.org/package/2006/relationships"><Relationship Id="rId8" Type="http://schemas.openxmlformats.org/officeDocument/2006/relationships/image" Target="../media/image110.tiff"/><Relationship Id="rId3" Type="http://schemas.openxmlformats.org/officeDocument/2006/relationships/image" Target="../media/image102.png"/><Relationship Id="rId7" Type="http://schemas.openxmlformats.org/officeDocument/2006/relationships/image" Target="../media/image107.png"/><Relationship Id="rId2" Type="http://schemas.openxmlformats.org/officeDocument/2006/relationships/notesSlide" Target="../notesSlides/notesSlide15.xml"/><Relationship Id="rId1" Type="http://schemas.openxmlformats.org/officeDocument/2006/relationships/slideLayout" Target="../slideLayouts/slideLayout144.xml"/><Relationship Id="rId6" Type="http://schemas.openxmlformats.org/officeDocument/2006/relationships/image" Target="../media/image118.png"/><Relationship Id="rId11" Type="http://schemas.openxmlformats.org/officeDocument/2006/relationships/image" Target="../media/image120.png"/><Relationship Id="rId5" Type="http://schemas.openxmlformats.org/officeDocument/2006/relationships/image" Target="../media/image103.png"/><Relationship Id="rId10" Type="http://schemas.openxmlformats.org/officeDocument/2006/relationships/image" Target="../media/image125.png"/><Relationship Id="rId4" Type="http://schemas.openxmlformats.org/officeDocument/2006/relationships/image" Target="../media/image104.tiff"/><Relationship Id="rId9" Type="http://schemas.openxmlformats.org/officeDocument/2006/relationships/image" Target="../media/image129.png"/></Relationships>
</file>

<file path=ppt/slides/_rels/slide17.xml.rels><?xml version="1.0" encoding="UTF-8" standalone="yes"?>
<Relationships xmlns="http://schemas.openxmlformats.org/package/2006/relationships"><Relationship Id="rId8" Type="http://schemas.openxmlformats.org/officeDocument/2006/relationships/image" Target="../media/image118.png"/><Relationship Id="rId13" Type="http://schemas.openxmlformats.org/officeDocument/2006/relationships/image" Target="../media/image106.tiff"/><Relationship Id="rId18" Type="http://schemas.openxmlformats.org/officeDocument/2006/relationships/image" Target="../media/image134.png"/><Relationship Id="rId3" Type="http://schemas.openxmlformats.org/officeDocument/2006/relationships/image" Target="../media/image102.png"/><Relationship Id="rId21" Type="http://schemas.openxmlformats.org/officeDocument/2006/relationships/image" Target="../media/image137.png"/><Relationship Id="rId7" Type="http://schemas.openxmlformats.org/officeDocument/2006/relationships/image" Target="../media/image104.tiff"/><Relationship Id="rId12" Type="http://schemas.openxmlformats.org/officeDocument/2006/relationships/image" Target="../media/image125.png"/><Relationship Id="rId17" Type="http://schemas.openxmlformats.org/officeDocument/2006/relationships/image" Target="../media/image133.png"/><Relationship Id="rId2" Type="http://schemas.openxmlformats.org/officeDocument/2006/relationships/notesSlide" Target="../notesSlides/notesSlide16.xml"/><Relationship Id="rId16" Type="http://schemas.openxmlformats.org/officeDocument/2006/relationships/image" Target="../media/image132.png"/><Relationship Id="rId20" Type="http://schemas.openxmlformats.org/officeDocument/2006/relationships/image" Target="../media/image136.png"/><Relationship Id="rId1" Type="http://schemas.openxmlformats.org/officeDocument/2006/relationships/slideLayout" Target="../slideLayouts/slideLayout144.xml"/><Relationship Id="rId6" Type="http://schemas.openxmlformats.org/officeDocument/2006/relationships/image" Target="../media/image130.png"/><Relationship Id="rId11" Type="http://schemas.openxmlformats.org/officeDocument/2006/relationships/image" Target="../media/image129.png"/><Relationship Id="rId5" Type="http://schemas.openxmlformats.org/officeDocument/2006/relationships/image" Target="../media/image120.png"/><Relationship Id="rId15" Type="http://schemas.openxmlformats.org/officeDocument/2006/relationships/image" Target="../media/image131.png"/><Relationship Id="rId10" Type="http://schemas.openxmlformats.org/officeDocument/2006/relationships/image" Target="../media/image110.tiff"/><Relationship Id="rId19" Type="http://schemas.openxmlformats.org/officeDocument/2006/relationships/image" Target="../media/image135.png"/><Relationship Id="rId4" Type="http://schemas.openxmlformats.org/officeDocument/2006/relationships/image" Target="../media/image103.png"/><Relationship Id="rId9" Type="http://schemas.openxmlformats.org/officeDocument/2006/relationships/image" Target="../media/image107.png"/><Relationship Id="rId14" Type="http://schemas.openxmlformats.org/officeDocument/2006/relationships/image" Target="../media/image108.png"/><Relationship Id="rId22" Type="http://schemas.openxmlformats.org/officeDocument/2006/relationships/image" Target="../media/image138.png"/></Relationships>
</file>

<file path=ppt/slides/_rels/slide18.xml.rels><?xml version="1.0" encoding="UTF-8" standalone="yes"?>
<Relationships xmlns="http://schemas.openxmlformats.org/package/2006/relationships"><Relationship Id="rId8" Type="http://schemas.openxmlformats.org/officeDocument/2006/relationships/image" Target="../media/image142.png"/><Relationship Id="rId13" Type="http://schemas.openxmlformats.org/officeDocument/2006/relationships/image" Target="../media/image147.png"/><Relationship Id="rId3" Type="http://schemas.openxmlformats.org/officeDocument/2006/relationships/image" Target="../media/image139.jpeg"/><Relationship Id="rId7" Type="http://schemas.openxmlformats.org/officeDocument/2006/relationships/image" Target="../media/image141.png"/><Relationship Id="rId12" Type="http://schemas.openxmlformats.org/officeDocument/2006/relationships/image" Target="../media/image146.png"/><Relationship Id="rId2" Type="http://schemas.openxmlformats.org/officeDocument/2006/relationships/notesSlide" Target="../notesSlides/notesSlide17.xml"/><Relationship Id="rId1" Type="http://schemas.openxmlformats.org/officeDocument/2006/relationships/slideLayout" Target="../slideLayouts/slideLayout129.xml"/><Relationship Id="rId6" Type="http://schemas.openxmlformats.org/officeDocument/2006/relationships/image" Target="../media/image140.png"/><Relationship Id="rId11" Type="http://schemas.openxmlformats.org/officeDocument/2006/relationships/image" Target="../media/image145.png"/><Relationship Id="rId5" Type="http://schemas.openxmlformats.org/officeDocument/2006/relationships/image" Target="../media/image134.png"/><Relationship Id="rId10" Type="http://schemas.openxmlformats.org/officeDocument/2006/relationships/image" Target="../media/image144.png"/><Relationship Id="rId4" Type="http://schemas.openxmlformats.org/officeDocument/2006/relationships/image" Target="../media/image133.png"/><Relationship Id="rId9" Type="http://schemas.openxmlformats.org/officeDocument/2006/relationships/image" Target="../media/image143.png"/></Relationships>
</file>

<file path=ppt/slides/_rels/slide19.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18.xml"/><Relationship Id="rId1" Type="http://schemas.openxmlformats.org/officeDocument/2006/relationships/slideLayout" Target="../slideLayouts/slideLayout61.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9.xml"/></Relationships>
</file>

<file path=ppt/slides/_rels/slide20.xml.rels><?xml version="1.0" encoding="UTF-8" standalone="yes"?>
<Relationships xmlns="http://schemas.openxmlformats.org/package/2006/relationships"><Relationship Id="rId8" Type="http://schemas.openxmlformats.org/officeDocument/2006/relationships/image" Target="../media/image153.png"/><Relationship Id="rId13" Type="http://schemas.openxmlformats.org/officeDocument/2006/relationships/image" Target="../media/image156.png"/><Relationship Id="rId3" Type="http://schemas.openxmlformats.org/officeDocument/2006/relationships/image" Target="../media/image148.png"/><Relationship Id="rId7" Type="http://schemas.openxmlformats.org/officeDocument/2006/relationships/image" Target="../media/image152.png"/><Relationship Id="rId12" Type="http://schemas.openxmlformats.org/officeDocument/2006/relationships/image" Target="../media/image155.png"/><Relationship Id="rId2" Type="http://schemas.openxmlformats.org/officeDocument/2006/relationships/notesSlide" Target="../notesSlides/notesSlide19.xml"/><Relationship Id="rId1" Type="http://schemas.openxmlformats.org/officeDocument/2006/relationships/slideLayout" Target="../slideLayouts/slideLayout144.xml"/><Relationship Id="rId6" Type="http://schemas.openxmlformats.org/officeDocument/2006/relationships/image" Target="../media/image151.svg"/><Relationship Id="rId11" Type="http://schemas.openxmlformats.org/officeDocument/2006/relationships/image" Target="../media/image154.png"/><Relationship Id="rId5" Type="http://schemas.openxmlformats.org/officeDocument/2006/relationships/image" Target="../media/image150.png"/><Relationship Id="rId10" Type="http://schemas.openxmlformats.org/officeDocument/2006/relationships/image" Target="../media/image89.png"/><Relationship Id="rId4" Type="http://schemas.openxmlformats.org/officeDocument/2006/relationships/image" Target="../media/image149.svg"/><Relationship Id="rId9" Type="http://schemas.microsoft.com/office/2007/relationships/hdphoto" Target="../media/hdphoto1.wdp"/><Relationship Id="rId14" Type="http://schemas.openxmlformats.org/officeDocument/2006/relationships/image" Target="../media/image157.png"/></Relationships>
</file>

<file path=ppt/slides/_rels/slide21.xml.rels><?xml version="1.0" encoding="UTF-8" standalone="yes"?>
<Relationships xmlns="http://schemas.openxmlformats.org/package/2006/relationships"><Relationship Id="rId8" Type="http://schemas.openxmlformats.org/officeDocument/2006/relationships/image" Target="../media/image163.svg"/><Relationship Id="rId3" Type="http://schemas.openxmlformats.org/officeDocument/2006/relationships/image" Target="../media/image158.jpg"/><Relationship Id="rId7" Type="http://schemas.openxmlformats.org/officeDocument/2006/relationships/image" Target="../media/image162.png"/><Relationship Id="rId12" Type="http://schemas.openxmlformats.org/officeDocument/2006/relationships/image" Target="../media/image167.svg"/><Relationship Id="rId2" Type="http://schemas.openxmlformats.org/officeDocument/2006/relationships/notesSlide" Target="../notesSlides/notesSlide20.xml"/><Relationship Id="rId1" Type="http://schemas.openxmlformats.org/officeDocument/2006/relationships/slideLayout" Target="../slideLayouts/slideLayout130.xml"/><Relationship Id="rId6" Type="http://schemas.openxmlformats.org/officeDocument/2006/relationships/image" Target="../media/image161.svg"/><Relationship Id="rId11" Type="http://schemas.openxmlformats.org/officeDocument/2006/relationships/image" Target="../media/image166.png"/><Relationship Id="rId5" Type="http://schemas.openxmlformats.org/officeDocument/2006/relationships/image" Target="../media/image160.png"/><Relationship Id="rId10" Type="http://schemas.openxmlformats.org/officeDocument/2006/relationships/image" Target="../media/image165.svg"/><Relationship Id="rId4" Type="http://schemas.openxmlformats.org/officeDocument/2006/relationships/image" Target="../media/image159.png"/><Relationship Id="rId9" Type="http://schemas.openxmlformats.org/officeDocument/2006/relationships/image" Target="../media/image164.png"/></Relationships>
</file>

<file path=ppt/slides/_rels/slide22.xml.rels><?xml version="1.0" encoding="UTF-8" standalone="yes"?>
<Relationships xmlns="http://schemas.openxmlformats.org/package/2006/relationships"><Relationship Id="rId8" Type="http://schemas.openxmlformats.org/officeDocument/2006/relationships/image" Target="../media/image86.svg"/><Relationship Id="rId13" Type="http://schemas.openxmlformats.org/officeDocument/2006/relationships/image" Target="../media/image168.png"/><Relationship Id="rId3" Type="http://schemas.openxmlformats.org/officeDocument/2006/relationships/image" Target="../media/image90.png"/><Relationship Id="rId7" Type="http://schemas.openxmlformats.org/officeDocument/2006/relationships/image" Target="../media/image85.png"/><Relationship Id="rId12" Type="http://schemas.openxmlformats.org/officeDocument/2006/relationships/image" Target="../media/image29.svg"/><Relationship Id="rId2" Type="http://schemas.openxmlformats.org/officeDocument/2006/relationships/notesSlide" Target="../notesSlides/notesSlide21.xml"/><Relationship Id="rId1" Type="http://schemas.openxmlformats.org/officeDocument/2006/relationships/slideLayout" Target="../slideLayouts/slideLayout81.xml"/><Relationship Id="rId6" Type="http://schemas.openxmlformats.org/officeDocument/2006/relationships/image" Target="../media/image84.svg"/><Relationship Id="rId11" Type="http://schemas.openxmlformats.org/officeDocument/2006/relationships/image" Target="../media/image28.png"/><Relationship Id="rId5" Type="http://schemas.openxmlformats.org/officeDocument/2006/relationships/image" Target="../media/image83.png"/><Relationship Id="rId10" Type="http://schemas.openxmlformats.org/officeDocument/2006/relationships/image" Target="../media/image82.svg"/><Relationship Id="rId4" Type="http://schemas.openxmlformats.org/officeDocument/2006/relationships/image" Target="../media/image91.svg"/><Relationship Id="rId9" Type="http://schemas.openxmlformats.org/officeDocument/2006/relationships/image" Target="../media/image81.png"/></Relationships>
</file>

<file path=ppt/slides/_rels/slide23.xml.rels><?xml version="1.0" encoding="UTF-8" standalone="yes"?>
<Relationships xmlns="http://schemas.openxmlformats.org/package/2006/relationships"><Relationship Id="rId3" Type="http://schemas.openxmlformats.org/officeDocument/2006/relationships/image" Target="../media/image101.png"/><Relationship Id="rId2" Type="http://schemas.openxmlformats.org/officeDocument/2006/relationships/notesSlide" Target="../notesSlides/notesSlide22.xml"/><Relationship Id="rId1" Type="http://schemas.openxmlformats.org/officeDocument/2006/relationships/slideLayout" Target="../slideLayouts/slideLayout128.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xml.rels><?xml version="1.0" encoding="UTF-8" standalone="yes"?>
<Relationships xmlns="http://schemas.openxmlformats.org/package/2006/relationships"><Relationship Id="rId3" Type="http://schemas.openxmlformats.org/officeDocument/2006/relationships/image" Target="../media/image72.png"/><Relationship Id="rId2" Type="http://schemas.openxmlformats.org/officeDocument/2006/relationships/notesSlide" Target="../notesSlides/notesSlide2.xml"/><Relationship Id="rId1" Type="http://schemas.openxmlformats.org/officeDocument/2006/relationships/slideLayout" Target="../slideLayouts/slideLayout61.xml"/><Relationship Id="rId5" Type="http://schemas.openxmlformats.org/officeDocument/2006/relationships/image" Target="../media/image57.svg"/><Relationship Id="rId4" Type="http://schemas.openxmlformats.org/officeDocument/2006/relationships/image" Target="../media/image56.png"/></Relationships>
</file>

<file path=ppt/slides/_rels/slide4.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image" Target="../media/image73.png"/><Relationship Id="rId7" Type="http://schemas.openxmlformats.org/officeDocument/2006/relationships/image" Target="../media/image77.png"/><Relationship Id="rId2" Type="http://schemas.openxmlformats.org/officeDocument/2006/relationships/notesSlide" Target="../notesSlides/notesSlide3.xml"/><Relationship Id="rId1" Type="http://schemas.openxmlformats.org/officeDocument/2006/relationships/slideLayout" Target="../slideLayouts/slideLayout81.xml"/><Relationship Id="rId6" Type="http://schemas.openxmlformats.org/officeDocument/2006/relationships/image" Target="../media/image76.svg"/><Relationship Id="rId5" Type="http://schemas.openxmlformats.org/officeDocument/2006/relationships/image" Target="../media/image75.png"/><Relationship Id="rId10" Type="http://schemas.openxmlformats.org/officeDocument/2006/relationships/image" Target="../media/image80.svg"/><Relationship Id="rId4" Type="http://schemas.openxmlformats.org/officeDocument/2006/relationships/image" Target="../media/image74.svg"/><Relationship Id="rId9" Type="http://schemas.openxmlformats.org/officeDocument/2006/relationships/image" Target="../media/image79.png"/></Relationships>
</file>

<file path=ppt/slides/_rels/slide5.xml.rels><?xml version="1.0" encoding="UTF-8" standalone="yes"?>
<Relationships xmlns="http://schemas.openxmlformats.org/package/2006/relationships"><Relationship Id="rId8" Type="http://schemas.openxmlformats.org/officeDocument/2006/relationships/image" Target="../media/image78.svg"/><Relationship Id="rId3" Type="http://schemas.openxmlformats.org/officeDocument/2006/relationships/image" Target="../media/image73.png"/><Relationship Id="rId7" Type="http://schemas.openxmlformats.org/officeDocument/2006/relationships/image" Target="../media/image77.png"/><Relationship Id="rId2" Type="http://schemas.openxmlformats.org/officeDocument/2006/relationships/notesSlide" Target="../notesSlides/notesSlide4.xml"/><Relationship Id="rId1" Type="http://schemas.openxmlformats.org/officeDocument/2006/relationships/slideLayout" Target="../slideLayouts/slideLayout81.xml"/><Relationship Id="rId6" Type="http://schemas.openxmlformats.org/officeDocument/2006/relationships/image" Target="../media/image76.svg"/><Relationship Id="rId5" Type="http://schemas.openxmlformats.org/officeDocument/2006/relationships/image" Target="../media/image75.png"/><Relationship Id="rId10" Type="http://schemas.openxmlformats.org/officeDocument/2006/relationships/image" Target="../media/image80.svg"/><Relationship Id="rId4" Type="http://schemas.openxmlformats.org/officeDocument/2006/relationships/image" Target="../media/image74.svg"/><Relationship Id="rId9" Type="http://schemas.openxmlformats.org/officeDocument/2006/relationships/image" Target="../media/image79.png"/></Relationships>
</file>

<file path=ppt/slides/_rels/slide6.xml.rels><?xml version="1.0" encoding="UTF-8" standalone="yes"?>
<Relationships xmlns="http://schemas.openxmlformats.org/package/2006/relationships"><Relationship Id="rId8" Type="http://schemas.openxmlformats.org/officeDocument/2006/relationships/image" Target="../media/image86.svg"/><Relationship Id="rId3" Type="http://schemas.openxmlformats.org/officeDocument/2006/relationships/image" Target="../media/image81.png"/><Relationship Id="rId7" Type="http://schemas.openxmlformats.org/officeDocument/2006/relationships/image" Target="../media/image85.png"/><Relationship Id="rId2" Type="http://schemas.openxmlformats.org/officeDocument/2006/relationships/notesSlide" Target="../notesSlides/notesSlide5.xml"/><Relationship Id="rId1" Type="http://schemas.openxmlformats.org/officeDocument/2006/relationships/slideLayout" Target="../slideLayouts/slideLayout81.xml"/><Relationship Id="rId6" Type="http://schemas.openxmlformats.org/officeDocument/2006/relationships/image" Target="../media/image84.svg"/><Relationship Id="rId11" Type="http://schemas.openxmlformats.org/officeDocument/2006/relationships/image" Target="../media/image89.png"/><Relationship Id="rId5" Type="http://schemas.openxmlformats.org/officeDocument/2006/relationships/image" Target="../media/image83.png"/><Relationship Id="rId10" Type="http://schemas.openxmlformats.org/officeDocument/2006/relationships/image" Target="../media/image88.svg"/><Relationship Id="rId4" Type="http://schemas.openxmlformats.org/officeDocument/2006/relationships/image" Target="../media/image82.svg"/><Relationship Id="rId9" Type="http://schemas.openxmlformats.org/officeDocument/2006/relationships/image" Target="../media/image87.png"/></Relationships>
</file>

<file path=ppt/slides/_rels/slide7.xml.rels><?xml version="1.0" encoding="UTF-8" standalone="yes"?>
<Relationships xmlns="http://schemas.openxmlformats.org/package/2006/relationships"><Relationship Id="rId8" Type="http://schemas.openxmlformats.org/officeDocument/2006/relationships/image" Target="../media/image86.svg"/><Relationship Id="rId3" Type="http://schemas.openxmlformats.org/officeDocument/2006/relationships/image" Target="../media/image90.png"/><Relationship Id="rId7" Type="http://schemas.openxmlformats.org/officeDocument/2006/relationships/image" Target="../media/image85.png"/><Relationship Id="rId12" Type="http://schemas.openxmlformats.org/officeDocument/2006/relationships/image" Target="../media/image29.svg"/><Relationship Id="rId2" Type="http://schemas.openxmlformats.org/officeDocument/2006/relationships/notesSlide" Target="../notesSlides/notesSlide6.xml"/><Relationship Id="rId1" Type="http://schemas.openxmlformats.org/officeDocument/2006/relationships/slideLayout" Target="../slideLayouts/slideLayout81.xml"/><Relationship Id="rId6" Type="http://schemas.openxmlformats.org/officeDocument/2006/relationships/image" Target="../media/image84.svg"/><Relationship Id="rId11" Type="http://schemas.openxmlformats.org/officeDocument/2006/relationships/image" Target="../media/image28.png"/><Relationship Id="rId5" Type="http://schemas.openxmlformats.org/officeDocument/2006/relationships/image" Target="../media/image83.png"/><Relationship Id="rId10" Type="http://schemas.openxmlformats.org/officeDocument/2006/relationships/image" Target="../media/image82.svg"/><Relationship Id="rId4" Type="http://schemas.openxmlformats.org/officeDocument/2006/relationships/image" Target="../media/image91.svg"/><Relationship Id="rId9" Type="http://schemas.openxmlformats.org/officeDocument/2006/relationships/image" Target="../media/image81.png"/></Relationships>
</file>

<file path=ppt/slides/_rels/slide8.xml.rels><?xml version="1.0" encoding="UTF-8" standalone="yes"?>
<Relationships xmlns="http://schemas.openxmlformats.org/package/2006/relationships"><Relationship Id="rId8" Type="http://schemas.openxmlformats.org/officeDocument/2006/relationships/image" Target="../media/image97.png"/><Relationship Id="rId3" Type="http://schemas.openxmlformats.org/officeDocument/2006/relationships/image" Target="../media/image92.png"/><Relationship Id="rId7" Type="http://schemas.openxmlformats.org/officeDocument/2006/relationships/image" Target="../media/image96.png"/><Relationship Id="rId2" Type="http://schemas.openxmlformats.org/officeDocument/2006/relationships/notesSlide" Target="../notesSlides/notesSlide7.xml"/><Relationship Id="rId1" Type="http://schemas.openxmlformats.org/officeDocument/2006/relationships/slideLayout" Target="../slideLayouts/slideLayout22.xml"/><Relationship Id="rId6" Type="http://schemas.openxmlformats.org/officeDocument/2006/relationships/image" Target="../media/image95.png"/><Relationship Id="rId5" Type="http://schemas.openxmlformats.org/officeDocument/2006/relationships/image" Target="../media/image94.png"/><Relationship Id="rId4" Type="http://schemas.openxmlformats.org/officeDocument/2006/relationships/image" Target="../media/image93.png"/></Relationships>
</file>

<file path=ppt/slides/_rels/slide9.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8.xml"/><Relationship Id="rId1" Type="http://schemas.openxmlformats.org/officeDocument/2006/relationships/slideLayout" Target="../slideLayouts/slideLayout11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793572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descr="A picture containing text&#10;&#10;Description automatically generated">
            <a:extLst>
              <a:ext uri="{FF2B5EF4-FFF2-40B4-BE49-F238E27FC236}">
                <a16:creationId xmlns:a16="http://schemas.microsoft.com/office/drawing/2014/main" id="{8C627988-0F5A-3FE6-2417-5701FFB0E57E}"/>
              </a:ext>
            </a:extLst>
          </p:cNvPr>
          <p:cNvPicPr>
            <a:picLocks noGrp="1" noChangeAspect="1"/>
          </p:cNvPicPr>
          <p:nvPr>
            <p:ph type="pic" sz="quarter" idx="10"/>
          </p:nvPr>
        </p:nvPicPr>
        <p:blipFill>
          <a:blip r:embed="rId3"/>
          <a:srcRect/>
          <a:stretch>
            <a:fillRect/>
          </a:stretch>
        </p:blipFill>
        <p:spPr/>
      </p:pic>
    </p:spTree>
    <p:extLst>
      <p:ext uri="{BB962C8B-B14F-4D97-AF65-F5344CB8AC3E}">
        <p14:creationId xmlns:p14="http://schemas.microsoft.com/office/powerpoint/2010/main" val="4208992016"/>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E940E21-7D3A-45D9-5F2C-8B693A52E5A8}"/>
              </a:ext>
            </a:extLst>
          </p:cNvPr>
          <p:cNvSpPr>
            <a:spLocks noGrp="1"/>
          </p:cNvSpPr>
          <p:nvPr>
            <p:ph type="title"/>
          </p:nvPr>
        </p:nvSpPr>
        <p:spPr/>
        <p:txBody>
          <a:bodyPr>
            <a:normAutofit fontScale="90000"/>
          </a:bodyPr>
          <a:lstStyle/>
          <a:p>
            <a:r>
              <a:rPr lang="en-US" dirty="0"/>
              <a:t>Supported functions</a:t>
            </a:r>
            <a:endParaRPr lang="en-IS" dirty="0"/>
          </a:p>
        </p:txBody>
      </p:sp>
      <p:sp>
        <p:nvSpPr>
          <p:cNvPr id="11" name="Text Placeholder 3">
            <a:extLst>
              <a:ext uri="{FF2B5EF4-FFF2-40B4-BE49-F238E27FC236}">
                <a16:creationId xmlns:a16="http://schemas.microsoft.com/office/drawing/2014/main" id="{915ABFCB-D2C0-FD3E-AE94-573FC1A80F48}"/>
              </a:ext>
            </a:extLst>
          </p:cNvPr>
          <p:cNvSpPr txBox="1">
            <a:spLocks/>
          </p:cNvSpPr>
          <p:nvPr/>
        </p:nvSpPr>
        <p:spPr>
          <a:xfrm>
            <a:off x="4273731" y="1460500"/>
            <a:ext cx="6914969" cy="5073650"/>
          </a:xfrm>
          <a:custGeom>
            <a:avLst/>
            <a:gdLst>
              <a:gd name="connsiteX0" fmla="*/ 0 w 2546350"/>
              <a:gd name="connsiteY0" fmla="*/ 0 h 5092700"/>
              <a:gd name="connsiteX1" fmla="*/ 2546350 w 2546350"/>
              <a:gd name="connsiteY1" fmla="*/ 2546350 h 5092700"/>
              <a:gd name="connsiteX2" fmla="*/ 0 w 2546350"/>
              <a:gd name="connsiteY2" fmla="*/ 5092700 h 5092700"/>
            </a:gdLst>
            <a:ahLst/>
            <a:cxnLst>
              <a:cxn ang="0">
                <a:pos x="connsiteX0" y="connsiteY0"/>
              </a:cxn>
              <a:cxn ang="0">
                <a:pos x="connsiteX1" y="connsiteY1"/>
              </a:cxn>
              <a:cxn ang="0">
                <a:pos x="connsiteX2" y="connsiteY2"/>
              </a:cxn>
            </a:cxnLst>
            <a:rect l="l" t="t" r="r" b="b"/>
            <a:pathLst>
              <a:path w="2546350" h="5092700">
                <a:moveTo>
                  <a:pt x="0" y="0"/>
                </a:moveTo>
                <a:cubicBezTo>
                  <a:pt x="1406310" y="0"/>
                  <a:pt x="2546350" y="1140040"/>
                  <a:pt x="2546350" y="2546350"/>
                </a:cubicBezTo>
                <a:cubicBezTo>
                  <a:pt x="2546350" y="3952660"/>
                  <a:pt x="1406310" y="5092700"/>
                  <a:pt x="0" y="5092700"/>
                </a:cubicBezTo>
                <a:close/>
              </a:path>
            </a:pathLst>
          </a:custGeom>
        </p:spPr>
        <p:txBody>
          <a:bodyPr wrap="square" numCol="2">
            <a:noAutofit/>
          </a:bodyPr>
          <a:lstStyle>
            <a:lvl1pPr marL="228600" indent="-228600" algn="ctr" defTabSz="914400" rtl="0" eaLnBrk="1" latinLnBrk="0" hangingPunct="1">
              <a:lnSpc>
                <a:spcPct val="90000"/>
              </a:lnSpc>
              <a:spcBef>
                <a:spcPts val="1000"/>
              </a:spcBef>
              <a:buFont typeface="Arial" panose="020B0604020202020204" pitchFamily="34" charset="0"/>
              <a:buChar char="•"/>
              <a:defRPr sz="2800" kern="1200">
                <a:solidFill>
                  <a:srgbClr val="323133"/>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114300" indent="-342900" algn="l"/>
            <a:r>
              <a:rPr lang="en-US" sz="2000" dirty="0"/>
              <a:t>Purchase</a:t>
            </a:r>
          </a:p>
          <a:p>
            <a:pPr marL="114300" indent="-342900" algn="l"/>
            <a:r>
              <a:rPr lang="en-US" sz="2000" dirty="0"/>
              <a:t>Refund</a:t>
            </a:r>
          </a:p>
          <a:p>
            <a:pPr marL="114300" indent="-342900" algn="l"/>
            <a:r>
              <a:rPr lang="en-US" sz="2000" dirty="0"/>
              <a:t>Void</a:t>
            </a:r>
          </a:p>
          <a:p>
            <a:pPr marL="114300" indent="-342900" algn="l"/>
            <a:r>
              <a:rPr lang="en-US" sz="2000" dirty="0"/>
              <a:t>Get transaction</a:t>
            </a:r>
          </a:p>
          <a:p>
            <a:pPr marL="114300" indent="-342900" algn="l"/>
            <a:r>
              <a:rPr lang="en-US" sz="2000" dirty="0"/>
              <a:t>Get last transaction</a:t>
            </a:r>
          </a:p>
          <a:p>
            <a:pPr marL="114300" indent="-342900" algn="l"/>
            <a:r>
              <a:rPr lang="en-US" sz="2000" dirty="0"/>
              <a:t>Get last raw transaction</a:t>
            </a:r>
          </a:p>
          <a:p>
            <a:pPr marL="114300" indent="-342900" algn="l"/>
            <a:r>
              <a:rPr lang="en-US" sz="2000" dirty="0"/>
              <a:t>Cancel</a:t>
            </a:r>
          </a:p>
          <a:p>
            <a:pPr marL="114300" indent="-342900" algn="l"/>
            <a:r>
              <a:rPr lang="en-US" sz="2000" dirty="0"/>
              <a:t>X and Z reports</a:t>
            </a:r>
          </a:p>
          <a:p>
            <a:pPr marL="114300" indent="-342900" algn="l"/>
            <a:r>
              <a:rPr lang="en-US" sz="2000" dirty="0"/>
              <a:t>Start Session</a:t>
            </a:r>
          </a:p>
          <a:p>
            <a:pPr marL="114300" indent="-342900" algn="l"/>
            <a:r>
              <a:rPr lang="en-US" sz="2000" dirty="0"/>
              <a:t>End session</a:t>
            </a:r>
          </a:p>
          <a:p>
            <a:pPr marL="342900" indent="-342900" algn="l"/>
            <a:r>
              <a:rPr lang="en-US" sz="2000" dirty="0"/>
              <a:t>EBT</a:t>
            </a:r>
          </a:p>
          <a:p>
            <a:pPr marL="114300" indent="-342900" algn="l"/>
            <a:r>
              <a:rPr lang="en-US" sz="2000" dirty="0"/>
              <a:t>Pre-auth tokenization</a:t>
            </a:r>
          </a:p>
          <a:p>
            <a:pPr marL="114300" indent="-342900" algn="l"/>
            <a:r>
              <a:rPr lang="en-US" sz="2000" dirty="0"/>
              <a:t>Full capture tokenization</a:t>
            </a:r>
          </a:p>
          <a:p>
            <a:pPr marL="114300" indent="-342900" algn="l"/>
            <a:r>
              <a:rPr lang="en-US" sz="2000" dirty="0"/>
              <a:t>Purchase tokenization</a:t>
            </a:r>
          </a:p>
          <a:p>
            <a:pPr marL="114300" indent="-342900" algn="l"/>
            <a:r>
              <a:rPr lang="en-US" sz="2000" dirty="0"/>
              <a:t>Return tokenization</a:t>
            </a:r>
          </a:p>
          <a:p>
            <a:pPr marL="114300" indent="-342900" algn="l"/>
            <a:r>
              <a:rPr lang="en-US" sz="2000" dirty="0"/>
              <a:t>Signature verification</a:t>
            </a:r>
          </a:p>
          <a:p>
            <a:pPr marL="114300" indent="-342900" algn="l"/>
            <a:r>
              <a:rPr lang="en-US" sz="2000" dirty="0"/>
              <a:t>Voice authentication</a:t>
            </a:r>
          </a:p>
          <a:p>
            <a:pPr marL="114300" indent="-342900" algn="l"/>
            <a:r>
              <a:rPr lang="en-US" sz="2000" dirty="0"/>
              <a:t>Reprint receipt</a:t>
            </a:r>
          </a:p>
          <a:p>
            <a:pPr marL="114300" indent="-342900" algn="l"/>
            <a:r>
              <a:rPr lang="en-US" sz="2000" dirty="0"/>
              <a:t>Reprint card receipt</a:t>
            </a:r>
          </a:p>
          <a:p>
            <a:pPr marL="114300" indent="-342900" algn="l"/>
            <a:r>
              <a:rPr lang="en-US" sz="2000" dirty="0"/>
              <a:t>Display QR code on PED</a:t>
            </a:r>
          </a:p>
          <a:p>
            <a:pPr marL="114300" indent="-342900" algn="l"/>
            <a:r>
              <a:rPr lang="en-US" sz="2000" dirty="0"/>
              <a:t>Subscription tokenization</a:t>
            </a:r>
          </a:p>
          <a:p>
            <a:pPr marL="114300" indent="-342900" algn="l"/>
            <a:r>
              <a:rPr lang="en-US" sz="2000" dirty="0"/>
              <a:t>FSA Debit Card</a:t>
            </a:r>
          </a:p>
          <a:p>
            <a:pPr marL="114300" indent="-342900" algn="l"/>
            <a:r>
              <a:rPr lang="en-US" sz="2000" dirty="0"/>
              <a:t>Customer cards</a:t>
            </a:r>
          </a:p>
          <a:p>
            <a:endParaRPr lang="en-US" dirty="0"/>
          </a:p>
        </p:txBody>
      </p:sp>
      <p:pic>
        <p:nvPicPr>
          <p:cNvPr id="17" name="Picture Placeholder 16" descr="A person holding a calculator&#10;&#10;Description automatically generated with medium confidence">
            <a:extLst>
              <a:ext uri="{FF2B5EF4-FFF2-40B4-BE49-F238E27FC236}">
                <a16:creationId xmlns:a16="http://schemas.microsoft.com/office/drawing/2014/main" id="{6E91D4CB-6D44-666C-D813-24EAC1C86097}"/>
              </a:ext>
            </a:extLst>
          </p:cNvPr>
          <p:cNvPicPr>
            <a:picLocks noGrp="1" noChangeAspect="1"/>
          </p:cNvPicPr>
          <p:nvPr>
            <p:ph type="pic" sz="quarter" idx="10"/>
          </p:nvPr>
        </p:nvPicPr>
        <p:blipFill>
          <a:blip r:embed="rId3"/>
          <a:srcRect l="14035" r="14035"/>
          <a:stretch>
            <a:fillRect/>
          </a:stretch>
        </p:blipFill>
        <p:spPr/>
      </p:pic>
    </p:spTree>
    <p:extLst>
      <p:ext uri="{BB962C8B-B14F-4D97-AF65-F5344CB8AC3E}">
        <p14:creationId xmlns:p14="http://schemas.microsoft.com/office/powerpoint/2010/main" val="188213980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668870-7918-85EF-91B8-7A0954D3BD85}"/>
              </a:ext>
            </a:extLst>
          </p:cNvPr>
          <p:cNvSpPr>
            <a:spLocks noGrp="1"/>
          </p:cNvSpPr>
          <p:nvPr>
            <p:ph type="title"/>
          </p:nvPr>
        </p:nvSpPr>
        <p:spPr>
          <a:xfrm>
            <a:off x="340291" y="488600"/>
            <a:ext cx="11511418" cy="863949"/>
          </a:xfrm>
        </p:spPr>
        <p:txBody>
          <a:bodyPr>
            <a:normAutofit/>
          </a:bodyPr>
          <a:lstStyle/>
          <a:p>
            <a:r>
              <a:rPr lang="en-US" dirty="0"/>
              <a:t>Security</a:t>
            </a:r>
            <a:endParaRPr lang="en-IS" dirty="0"/>
          </a:p>
        </p:txBody>
      </p:sp>
      <p:sp>
        <p:nvSpPr>
          <p:cNvPr id="3" name="Text Placeholder 2">
            <a:extLst>
              <a:ext uri="{FF2B5EF4-FFF2-40B4-BE49-F238E27FC236}">
                <a16:creationId xmlns:a16="http://schemas.microsoft.com/office/drawing/2014/main" id="{68421516-0516-4980-24ED-2B0280E4C45D}"/>
              </a:ext>
            </a:extLst>
          </p:cNvPr>
          <p:cNvSpPr>
            <a:spLocks noGrp="1"/>
          </p:cNvSpPr>
          <p:nvPr>
            <p:ph type="body" sz="quarter" idx="10"/>
          </p:nvPr>
        </p:nvSpPr>
        <p:spPr>
          <a:xfrm>
            <a:off x="340292" y="1352550"/>
            <a:ext cx="5015480" cy="5073650"/>
          </a:xfrm>
        </p:spPr>
        <p:txBody>
          <a:bodyPr/>
          <a:lstStyle/>
          <a:p>
            <a:pPr marL="0" indent="0" algn="ctr">
              <a:buNone/>
            </a:pPr>
            <a:endParaRPr lang="en-US" dirty="0">
              <a:solidFill>
                <a:srgbClr val="5D813D"/>
              </a:solidFill>
            </a:endParaRPr>
          </a:p>
          <a:p>
            <a:pPr marL="0" indent="0" algn="ctr">
              <a:buNone/>
            </a:pPr>
            <a:endParaRPr lang="en-US" dirty="0">
              <a:solidFill>
                <a:srgbClr val="5D813D"/>
              </a:solidFill>
            </a:endParaRPr>
          </a:p>
          <a:p>
            <a:pPr marL="0" indent="0" algn="ctr">
              <a:buNone/>
            </a:pPr>
            <a:r>
              <a:rPr lang="en-US" dirty="0">
                <a:solidFill>
                  <a:srgbClr val="5D813D"/>
                </a:solidFill>
              </a:rPr>
              <a:t>LS Pay is out of scope for PCI DSS related vulnerabilities</a:t>
            </a:r>
          </a:p>
          <a:p>
            <a:pPr marL="0" indent="0" algn="ctr">
              <a:buNone/>
            </a:pPr>
            <a:endParaRPr lang="en-US" dirty="0">
              <a:solidFill>
                <a:srgbClr val="5D813D"/>
              </a:solidFill>
            </a:endParaRPr>
          </a:p>
          <a:p>
            <a:pPr marL="0" indent="0" algn="ctr">
              <a:buNone/>
            </a:pPr>
            <a:r>
              <a:rPr lang="en-US" dirty="0">
                <a:solidFill>
                  <a:srgbClr val="5D813D"/>
                </a:solidFill>
              </a:rPr>
              <a:t>LS Pay is out of scope for PCI DSS certification</a:t>
            </a:r>
          </a:p>
          <a:p>
            <a:pPr marL="0" indent="0" algn="ctr">
              <a:buNone/>
            </a:pPr>
            <a:endParaRPr lang="en-US" dirty="0">
              <a:solidFill>
                <a:srgbClr val="5D813D"/>
              </a:solidFill>
            </a:endParaRPr>
          </a:p>
        </p:txBody>
      </p:sp>
      <p:pic>
        <p:nvPicPr>
          <p:cNvPr id="5" name="Picture 4" descr="A picture containing text, person&#10;&#10;Description automatically generated">
            <a:extLst>
              <a:ext uri="{FF2B5EF4-FFF2-40B4-BE49-F238E27FC236}">
                <a16:creationId xmlns:a16="http://schemas.microsoft.com/office/drawing/2014/main" id="{BFBDE99A-22D9-1758-B2D3-3A2A2E3C028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49030" y="334283"/>
            <a:ext cx="6642970" cy="6189433"/>
          </a:xfrm>
          <a:prstGeom prst="rect">
            <a:avLst/>
          </a:prstGeom>
        </p:spPr>
      </p:pic>
    </p:spTree>
    <p:extLst>
      <p:ext uri="{BB962C8B-B14F-4D97-AF65-F5344CB8AC3E}">
        <p14:creationId xmlns:p14="http://schemas.microsoft.com/office/powerpoint/2010/main" val="3174177460"/>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C4CD401-B8FE-9601-5E3F-C4930B6C8508}"/>
              </a:ext>
            </a:extLst>
          </p:cNvPr>
          <p:cNvGrpSpPr/>
          <p:nvPr/>
        </p:nvGrpSpPr>
        <p:grpSpPr>
          <a:xfrm>
            <a:off x="805357" y="988104"/>
            <a:ext cx="10378438" cy="5063822"/>
            <a:chOff x="906781" y="1390112"/>
            <a:chExt cx="10378438" cy="5063822"/>
          </a:xfrm>
        </p:grpSpPr>
        <p:sp>
          <p:nvSpPr>
            <p:cNvPr id="2" name="Zimbabwe" descr="© INSCALE GmbH, 05.05.2010&#10;http://www.presentationload.com/">
              <a:extLst>
                <a:ext uri="{FF2B5EF4-FFF2-40B4-BE49-F238E27FC236}">
                  <a16:creationId xmlns:a16="http://schemas.microsoft.com/office/drawing/2014/main" id="{3AF7224C-3758-7D05-F932-84341401E7A3}"/>
                </a:ext>
              </a:extLst>
            </p:cNvPr>
            <p:cNvSpPr>
              <a:spLocks/>
            </p:cNvSpPr>
            <p:nvPr/>
          </p:nvSpPr>
          <p:spPr bwMode="gray">
            <a:xfrm>
              <a:off x="6518309" y="4949173"/>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Zambia" descr="© INSCALE GmbH, 05.05.2010&#10;http://www.presentationload.com/">
              <a:extLst>
                <a:ext uri="{FF2B5EF4-FFF2-40B4-BE49-F238E27FC236}">
                  <a16:creationId xmlns:a16="http://schemas.microsoft.com/office/drawing/2014/main" id="{6CB05F7E-0BC5-6559-8496-B70F76A888B0}"/>
                </a:ext>
              </a:extLst>
            </p:cNvPr>
            <p:cNvSpPr>
              <a:spLocks/>
            </p:cNvSpPr>
            <p:nvPr/>
          </p:nvSpPr>
          <p:spPr bwMode="gray">
            <a:xfrm>
              <a:off x="6413189" y="4665186"/>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Yemen" descr="© INSCALE GmbH, 05.05.2010&#10;http://www.presentationload.com/">
              <a:extLst>
                <a:ext uri="{FF2B5EF4-FFF2-40B4-BE49-F238E27FC236}">
                  <a16:creationId xmlns:a16="http://schemas.microsoft.com/office/drawing/2014/main" id="{A9C37F78-528F-4A8E-AF75-5F1ECE3CDE0B}"/>
                </a:ext>
              </a:extLst>
            </p:cNvPr>
            <p:cNvSpPr>
              <a:spLocks/>
            </p:cNvSpPr>
            <p:nvPr/>
          </p:nvSpPr>
          <p:spPr bwMode="gray">
            <a:xfrm>
              <a:off x="7097333" y="3632503"/>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Western Sahara" descr="© INSCALE GmbH, 05.05.2010&#10;http://www.presentationload.com/">
              <a:extLst>
                <a:ext uri="{FF2B5EF4-FFF2-40B4-BE49-F238E27FC236}">
                  <a16:creationId xmlns:a16="http://schemas.microsoft.com/office/drawing/2014/main" id="{F96305A8-3882-9595-F4AE-88F1B1F23407}"/>
                </a:ext>
              </a:extLst>
            </p:cNvPr>
            <p:cNvSpPr>
              <a:spLocks/>
            </p:cNvSpPr>
            <p:nvPr/>
          </p:nvSpPr>
          <p:spPr bwMode="gray">
            <a:xfrm>
              <a:off x="5126016" y="3304259"/>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West Bank" descr="© INSCALE GmbH, 05.05.2010&#10;http://www.presentationload.com/">
              <a:extLst>
                <a:ext uri="{FF2B5EF4-FFF2-40B4-BE49-F238E27FC236}">
                  <a16:creationId xmlns:a16="http://schemas.microsoft.com/office/drawing/2014/main" id="{2B42B7FF-55A9-A99C-9B96-AEF840404421}"/>
                </a:ext>
              </a:extLst>
            </p:cNvPr>
            <p:cNvSpPr>
              <a:spLocks/>
            </p:cNvSpPr>
            <p:nvPr/>
          </p:nvSpPr>
          <p:spPr bwMode="gray">
            <a:xfrm>
              <a:off x="6815187" y="3121695"/>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Uzbekistan" descr="© INSCALE GmbH, 05.05.2010&#10;http://www.presentationload.com/">
              <a:extLst>
                <a:ext uri="{FF2B5EF4-FFF2-40B4-BE49-F238E27FC236}">
                  <a16:creationId xmlns:a16="http://schemas.microsoft.com/office/drawing/2014/main" id="{4B42F03C-1F22-40B5-FD90-1FE1A892E78C}"/>
                </a:ext>
              </a:extLst>
            </p:cNvPr>
            <p:cNvSpPr>
              <a:spLocks/>
            </p:cNvSpPr>
            <p:nvPr/>
          </p:nvSpPr>
          <p:spPr bwMode="gray">
            <a:xfrm>
              <a:off x="7399759" y="2629329"/>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Vietnam" descr="© INSCALE GmbH, 05.05.2010&#10;http://www.presentationload.com/">
              <a:extLst>
                <a:ext uri="{FF2B5EF4-FFF2-40B4-BE49-F238E27FC236}">
                  <a16:creationId xmlns:a16="http://schemas.microsoft.com/office/drawing/2014/main" id="{473C2487-8FA8-83B3-501A-BA73BECD4A8B}"/>
                </a:ext>
              </a:extLst>
            </p:cNvPr>
            <p:cNvSpPr>
              <a:spLocks/>
            </p:cNvSpPr>
            <p:nvPr/>
          </p:nvSpPr>
          <p:spPr bwMode="gray">
            <a:xfrm>
              <a:off x="9044671" y="3466538"/>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Venezuela" descr="© INSCALE GmbH, 05.05.2010&#10;http://www.presentationload.com/">
              <a:extLst>
                <a:ext uri="{FF2B5EF4-FFF2-40B4-BE49-F238E27FC236}">
                  <a16:creationId xmlns:a16="http://schemas.microsoft.com/office/drawing/2014/main" id="{C2777482-53BB-6DFA-4782-005F395E98BB}"/>
                </a:ext>
              </a:extLst>
            </p:cNvPr>
            <p:cNvSpPr>
              <a:spLocks noEditPoints="1"/>
            </p:cNvSpPr>
            <p:nvPr/>
          </p:nvSpPr>
          <p:spPr bwMode="gray">
            <a:xfrm>
              <a:off x="3226623" y="3892520"/>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SA (Alaska)" descr="© INSCALE GmbH, 05.05.2010&#10;http://www.presentationload.com/">
              <a:extLst>
                <a:ext uri="{FF2B5EF4-FFF2-40B4-BE49-F238E27FC236}">
                  <a16:creationId xmlns:a16="http://schemas.microsoft.com/office/drawing/2014/main" id="{C18002F1-B9B8-7A7C-CA26-787D54235847}"/>
                </a:ext>
              </a:extLst>
            </p:cNvPr>
            <p:cNvSpPr>
              <a:spLocks noEditPoints="1"/>
            </p:cNvSpPr>
            <p:nvPr/>
          </p:nvSpPr>
          <p:spPr bwMode="gray">
            <a:xfrm>
              <a:off x="906781" y="1729423"/>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USA" descr="© INSCALE GmbH, 05.05.2010&#10;http://www.presentationload.com/">
              <a:extLst>
                <a:ext uri="{FF2B5EF4-FFF2-40B4-BE49-F238E27FC236}">
                  <a16:creationId xmlns:a16="http://schemas.microsoft.com/office/drawing/2014/main" id="{78F94C66-E68E-36C5-BCA0-F037BF11A8BD}"/>
                </a:ext>
              </a:extLst>
            </p:cNvPr>
            <p:cNvSpPr>
              <a:spLocks noEditPoints="1"/>
            </p:cNvSpPr>
            <p:nvPr/>
          </p:nvSpPr>
          <p:spPr bwMode="gray">
            <a:xfrm>
              <a:off x="1854633" y="2483648"/>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Uruguay" descr="© INSCALE GmbH, 05.05.2010&#10;http://www.presentationload.com/">
              <a:extLst>
                <a:ext uri="{FF2B5EF4-FFF2-40B4-BE49-F238E27FC236}">
                  <a16:creationId xmlns:a16="http://schemas.microsoft.com/office/drawing/2014/main" id="{61684DA3-2A78-9039-2694-8FFDE81ABBB4}"/>
                </a:ext>
              </a:extLst>
            </p:cNvPr>
            <p:cNvSpPr>
              <a:spLocks/>
            </p:cNvSpPr>
            <p:nvPr/>
          </p:nvSpPr>
          <p:spPr bwMode="gray">
            <a:xfrm>
              <a:off x="3825946" y="5500549"/>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nited Kingdom" descr="© INSCALE GmbH, 05.05.2010&#10;http://www.presentationload.com/">
              <a:extLst>
                <a:ext uri="{FF2B5EF4-FFF2-40B4-BE49-F238E27FC236}">
                  <a16:creationId xmlns:a16="http://schemas.microsoft.com/office/drawing/2014/main" id="{E75E04CB-B1D4-E206-A228-6AE93A46CE66}"/>
                </a:ext>
              </a:extLst>
            </p:cNvPr>
            <p:cNvSpPr>
              <a:spLocks noEditPoints="1"/>
            </p:cNvSpPr>
            <p:nvPr/>
          </p:nvSpPr>
          <p:spPr bwMode="gray">
            <a:xfrm>
              <a:off x="5504053" y="2076106"/>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nited Arab Emirates" descr="© INSCALE GmbH, 05.05.2010&#10;http://www.presentationload.com/">
              <a:extLst>
                <a:ext uri="{FF2B5EF4-FFF2-40B4-BE49-F238E27FC236}">
                  <a16:creationId xmlns:a16="http://schemas.microsoft.com/office/drawing/2014/main" id="{53D3462B-672E-7763-82E0-3A97E1D9E813}"/>
                </a:ext>
              </a:extLst>
            </p:cNvPr>
            <p:cNvSpPr>
              <a:spLocks/>
            </p:cNvSpPr>
            <p:nvPr/>
          </p:nvSpPr>
          <p:spPr bwMode="gray">
            <a:xfrm>
              <a:off x="7375786" y="3346673"/>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kraine" descr="© INSCALE GmbH, 05.05.2010&#10;http://www.presentationload.com/">
              <a:extLst>
                <a:ext uri="{FF2B5EF4-FFF2-40B4-BE49-F238E27FC236}">
                  <a16:creationId xmlns:a16="http://schemas.microsoft.com/office/drawing/2014/main" id="{AFF8198A-D23E-DAE6-9839-63B0A9133EC3}"/>
                </a:ext>
              </a:extLst>
            </p:cNvPr>
            <p:cNvSpPr>
              <a:spLocks/>
            </p:cNvSpPr>
            <p:nvPr/>
          </p:nvSpPr>
          <p:spPr bwMode="gray">
            <a:xfrm>
              <a:off x="6372610" y="2376691"/>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ganda" descr="© INSCALE GmbH, 05.05.2010&#10;http://www.presentationload.com/">
              <a:extLst>
                <a:ext uri="{FF2B5EF4-FFF2-40B4-BE49-F238E27FC236}">
                  <a16:creationId xmlns:a16="http://schemas.microsoft.com/office/drawing/2014/main" id="{741F2934-CA6F-4B55-DCFB-906A56672D5E}"/>
                </a:ext>
              </a:extLst>
            </p:cNvPr>
            <p:cNvSpPr>
              <a:spLocks noEditPoints="1"/>
            </p:cNvSpPr>
            <p:nvPr/>
          </p:nvSpPr>
          <p:spPr bwMode="gray">
            <a:xfrm>
              <a:off x="6673193" y="4196789"/>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Turkmenistan" descr="© INSCALE GmbH, 05.05.2010&#10;http://www.presentationload.com/">
              <a:extLst>
                <a:ext uri="{FF2B5EF4-FFF2-40B4-BE49-F238E27FC236}">
                  <a16:creationId xmlns:a16="http://schemas.microsoft.com/office/drawing/2014/main" id="{E814EE17-EADF-3F37-26FD-CCE8DC59548C}"/>
                </a:ext>
              </a:extLst>
            </p:cNvPr>
            <p:cNvSpPr>
              <a:spLocks/>
            </p:cNvSpPr>
            <p:nvPr/>
          </p:nvSpPr>
          <p:spPr bwMode="gray">
            <a:xfrm>
              <a:off x="7314931" y="2730754"/>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Turkey" descr="© INSCALE GmbH, 05.05.2010&#10;http://www.presentationload.com/">
              <a:extLst>
                <a:ext uri="{FF2B5EF4-FFF2-40B4-BE49-F238E27FC236}">
                  <a16:creationId xmlns:a16="http://schemas.microsoft.com/office/drawing/2014/main" id="{9AB1E0A4-A641-573A-12A0-D9EE5393828D}"/>
                </a:ext>
              </a:extLst>
            </p:cNvPr>
            <p:cNvSpPr>
              <a:spLocks noEditPoints="1"/>
            </p:cNvSpPr>
            <p:nvPr/>
          </p:nvSpPr>
          <p:spPr bwMode="gray">
            <a:xfrm>
              <a:off x="6481410" y="2752881"/>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Tunisia" descr="© INSCALE GmbH, 05.05.2010&#10;http://www.presentationload.com/">
              <a:extLst>
                <a:ext uri="{FF2B5EF4-FFF2-40B4-BE49-F238E27FC236}">
                  <a16:creationId xmlns:a16="http://schemas.microsoft.com/office/drawing/2014/main" id="{EBBDA416-606F-326C-CED1-58DCDC5ABFCF}"/>
                </a:ext>
              </a:extLst>
            </p:cNvPr>
            <p:cNvSpPr>
              <a:spLocks/>
            </p:cNvSpPr>
            <p:nvPr/>
          </p:nvSpPr>
          <p:spPr bwMode="gray">
            <a:xfrm>
              <a:off x="5935566" y="2937289"/>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ogo" descr="© INSCALE GmbH, 05.05.2010&#10;http://www.presentationload.com/">
              <a:extLst>
                <a:ext uri="{FF2B5EF4-FFF2-40B4-BE49-F238E27FC236}">
                  <a16:creationId xmlns:a16="http://schemas.microsoft.com/office/drawing/2014/main" id="{E0E74DD4-0A7B-C8B8-E33C-58A120915E11}"/>
                </a:ext>
              </a:extLst>
            </p:cNvPr>
            <p:cNvSpPr>
              <a:spLocks/>
            </p:cNvSpPr>
            <p:nvPr/>
          </p:nvSpPr>
          <p:spPr bwMode="gray">
            <a:xfrm>
              <a:off x="5673707" y="3934931"/>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hailand" descr="© INSCALE GmbH, 05.05.2010&#10;http://www.presentationload.com/">
              <a:extLst>
                <a:ext uri="{FF2B5EF4-FFF2-40B4-BE49-F238E27FC236}">
                  <a16:creationId xmlns:a16="http://schemas.microsoft.com/office/drawing/2014/main" id="{74A037DB-F3F9-3072-CC49-4E39450C0D0E}"/>
                </a:ext>
              </a:extLst>
            </p:cNvPr>
            <p:cNvSpPr>
              <a:spLocks/>
            </p:cNvSpPr>
            <p:nvPr/>
          </p:nvSpPr>
          <p:spPr bwMode="gray">
            <a:xfrm>
              <a:off x="8906364" y="3579025"/>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anzania" descr="© INSCALE GmbH, 05.05.2010&#10;http://www.presentationload.com/">
              <a:extLst>
                <a:ext uri="{FF2B5EF4-FFF2-40B4-BE49-F238E27FC236}">
                  <a16:creationId xmlns:a16="http://schemas.microsoft.com/office/drawing/2014/main" id="{F6579568-1AD1-EACA-A99E-14BFD92671A3}"/>
                </a:ext>
              </a:extLst>
            </p:cNvPr>
            <p:cNvSpPr>
              <a:spLocks noEditPoints="1"/>
            </p:cNvSpPr>
            <p:nvPr/>
          </p:nvSpPr>
          <p:spPr bwMode="gray">
            <a:xfrm>
              <a:off x="6671349" y="4394106"/>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ajikistan" descr="© INSCALE GmbH, 05.05.2010&#10;http://www.presentationload.com/">
              <a:extLst>
                <a:ext uri="{FF2B5EF4-FFF2-40B4-BE49-F238E27FC236}">
                  <a16:creationId xmlns:a16="http://schemas.microsoft.com/office/drawing/2014/main" id="{B08C33D6-81F3-A0EB-3C2B-85142BF20007}"/>
                </a:ext>
              </a:extLst>
            </p:cNvPr>
            <p:cNvSpPr>
              <a:spLocks/>
            </p:cNvSpPr>
            <p:nvPr/>
          </p:nvSpPr>
          <p:spPr bwMode="gray">
            <a:xfrm>
              <a:off x="7796233" y="2798984"/>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aiwan" descr="© INSCALE GmbH, 05.05.2010&#10;http://www.presentationload.com/">
              <a:extLst>
                <a:ext uri="{FF2B5EF4-FFF2-40B4-BE49-F238E27FC236}">
                  <a16:creationId xmlns:a16="http://schemas.microsoft.com/office/drawing/2014/main" id="{06577B40-5CB4-A502-BED4-978BBC586B31}"/>
                </a:ext>
              </a:extLst>
            </p:cNvPr>
            <p:cNvSpPr>
              <a:spLocks/>
            </p:cNvSpPr>
            <p:nvPr/>
          </p:nvSpPr>
          <p:spPr bwMode="gray">
            <a:xfrm>
              <a:off x="9618176" y="3392774"/>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Syria" descr="© INSCALE GmbH, 05.05.2010&#10;http://www.presentationload.com/">
              <a:extLst>
                <a:ext uri="{FF2B5EF4-FFF2-40B4-BE49-F238E27FC236}">
                  <a16:creationId xmlns:a16="http://schemas.microsoft.com/office/drawing/2014/main" id="{9EC12ACE-FD53-1014-971E-7882B197C797}"/>
                </a:ext>
              </a:extLst>
            </p:cNvPr>
            <p:cNvSpPr>
              <a:spLocks/>
            </p:cNvSpPr>
            <p:nvPr/>
          </p:nvSpPr>
          <p:spPr bwMode="gray">
            <a:xfrm>
              <a:off x="6820719" y="2933601"/>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Switzerland" descr="© INSCALE GmbH, 05.05.2010&#10;http://www.presentationload.com/">
              <a:extLst>
                <a:ext uri="{FF2B5EF4-FFF2-40B4-BE49-F238E27FC236}">
                  <a16:creationId xmlns:a16="http://schemas.microsoft.com/office/drawing/2014/main" id="{B1108DB2-9304-7BC9-AAFE-14484666D78C}"/>
                </a:ext>
              </a:extLst>
            </p:cNvPr>
            <p:cNvSpPr>
              <a:spLocks/>
            </p:cNvSpPr>
            <p:nvPr/>
          </p:nvSpPr>
          <p:spPr bwMode="gray">
            <a:xfrm>
              <a:off x="5894996" y="2540813"/>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Sweden" descr="© INSCALE GmbH, 05.05.2010&#10;http://www.presentationload.com/">
              <a:extLst>
                <a:ext uri="{FF2B5EF4-FFF2-40B4-BE49-F238E27FC236}">
                  <a16:creationId xmlns:a16="http://schemas.microsoft.com/office/drawing/2014/main" id="{A96A6584-593F-7E97-25D3-A7305889BDDF}"/>
                </a:ext>
              </a:extLst>
            </p:cNvPr>
            <p:cNvSpPr>
              <a:spLocks noEditPoints="1"/>
            </p:cNvSpPr>
            <p:nvPr/>
          </p:nvSpPr>
          <p:spPr bwMode="gray">
            <a:xfrm>
              <a:off x="6049899" y="1799496"/>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waziland" descr="© INSCALE GmbH, 05.05.2010&#10;http://www.presentationload.com/">
              <a:extLst>
                <a:ext uri="{FF2B5EF4-FFF2-40B4-BE49-F238E27FC236}">
                  <a16:creationId xmlns:a16="http://schemas.microsoft.com/office/drawing/2014/main" id="{F26AF4A9-CACE-A8FB-9851-9226124696E7}"/>
                </a:ext>
              </a:extLst>
            </p:cNvPr>
            <p:cNvSpPr>
              <a:spLocks/>
            </p:cNvSpPr>
            <p:nvPr/>
          </p:nvSpPr>
          <p:spPr bwMode="gray">
            <a:xfrm>
              <a:off x="6693478" y="5332738"/>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uriname" descr="© INSCALE GmbH, 05.05.2010&#10;http://www.presentationload.com/">
              <a:extLst>
                <a:ext uri="{FF2B5EF4-FFF2-40B4-BE49-F238E27FC236}">
                  <a16:creationId xmlns:a16="http://schemas.microsoft.com/office/drawing/2014/main" id="{7A214A3B-E1C3-D28B-261F-549F8A7AA865}"/>
                </a:ext>
              </a:extLst>
            </p:cNvPr>
            <p:cNvSpPr>
              <a:spLocks/>
            </p:cNvSpPr>
            <p:nvPr/>
          </p:nvSpPr>
          <p:spPr bwMode="gray">
            <a:xfrm>
              <a:off x="3730056" y="4128559"/>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udan">
              <a:extLst>
                <a:ext uri="{FF2B5EF4-FFF2-40B4-BE49-F238E27FC236}">
                  <a16:creationId xmlns:a16="http://schemas.microsoft.com/office/drawing/2014/main" id="{95756660-5049-BB54-D5D0-BCE6DCDE3E2B}"/>
                </a:ext>
              </a:extLst>
            </p:cNvPr>
            <p:cNvSpPr>
              <a:spLocks/>
            </p:cNvSpPr>
            <p:nvPr/>
          </p:nvSpPr>
          <p:spPr bwMode="auto">
            <a:xfrm>
              <a:off x="6400172" y="3474367"/>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outh Sudan">
              <a:extLst>
                <a:ext uri="{FF2B5EF4-FFF2-40B4-BE49-F238E27FC236}">
                  <a16:creationId xmlns:a16="http://schemas.microsoft.com/office/drawing/2014/main" id="{30B2F6CD-D1B4-3543-56FA-D56A02DE05E9}"/>
                </a:ext>
              </a:extLst>
            </p:cNvPr>
            <p:cNvSpPr>
              <a:spLocks/>
            </p:cNvSpPr>
            <p:nvPr/>
          </p:nvSpPr>
          <p:spPr bwMode="auto">
            <a:xfrm>
              <a:off x="6478463" y="3885989"/>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ri Lanka" descr="© INSCALE GmbH, 05.05.2010&#10;http://www.presentationload.com/">
              <a:extLst>
                <a:ext uri="{FF2B5EF4-FFF2-40B4-BE49-F238E27FC236}">
                  <a16:creationId xmlns:a16="http://schemas.microsoft.com/office/drawing/2014/main" id="{7CE245C5-E920-E98D-773A-2E63922E629C}"/>
                </a:ext>
              </a:extLst>
            </p:cNvPr>
            <p:cNvSpPr>
              <a:spLocks/>
            </p:cNvSpPr>
            <p:nvPr/>
          </p:nvSpPr>
          <p:spPr bwMode="gray">
            <a:xfrm>
              <a:off x="8345768" y="3990253"/>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pain" descr="© INSCALE GmbH, 05.05.2010&#10;http://www.presentationload.com/">
              <a:extLst>
                <a:ext uri="{FF2B5EF4-FFF2-40B4-BE49-F238E27FC236}">
                  <a16:creationId xmlns:a16="http://schemas.microsoft.com/office/drawing/2014/main" id="{3E8B4D64-6B3D-834F-ABCC-7A960F45BB2E}"/>
                </a:ext>
              </a:extLst>
            </p:cNvPr>
            <p:cNvSpPr>
              <a:spLocks noEditPoints="1"/>
            </p:cNvSpPr>
            <p:nvPr/>
          </p:nvSpPr>
          <p:spPr bwMode="gray">
            <a:xfrm>
              <a:off x="5424757" y="2693872"/>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Africa" descr="© INSCALE GmbH, 05.05.2010&#10;http://www.presentationload.com/">
              <a:extLst>
                <a:ext uri="{FF2B5EF4-FFF2-40B4-BE49-F238E27FC236}">
                  <a16:creationId xmlns:a16="http://schemas.microsoft.com/office/drawing/2014/main" id="{E441F03D-3FBE-0AD5-4E82-D108D9F6A9CA}"/>
                </a:ext>
              </a:extLst>
            </p:cNvPr>
            <p:cNvSpPr>
              <a:spLocks noEditPoints="1"/>
            </p:cNvSpPr>
            <p:nvPr/>
          </p:nvSpPr>
          <p:spPr bwMode="gray">
            <a:xfrm>
              <a:off x="6223242" y="5198122"/>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omalia" descr="© INSCALE GmbH, 05.05.2010&#10;http://www.presentationload.com/">
              <a:extLst>
                <a:ext uri="{FF2B5EF4-FFF2-40B4-BE49-F238E27FC236}">
                  <a16:creationId xmlns:a16="http://schemas.microsoft.com/office/drawing/2014/main" id="{74275FB9-739C-4F34-8714-BC766DA4428C}"/>
                </a:ext>
              </a:extLst>
            </p:cNvPr>
            <p:cNvSpPr>
              <a:spLocks/>
            </p:cNvSpPr>
            <p:nvPr/>
          </p:nvSpPr>
          <p:spPr bwMode="gray">
            <a:xfrm>
              <a:off x="7054916" y="3898051"/>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olomon Islands" descr="© INSCALE GmbH, 05.05.2010&#10;http://www.presentationload.com/">
              <a:extLst>
                <a:ext uri="{FF2B5EF4-FFF2-40B4-BE49-F238E27FC236}">
                  <a16:creationId xmlns:a16="http://schemas.microsoft.com/office/drawing/2014/main" id="{6BF84C44-59C3-6C70-103A-A786BC193A1F}"/>
                </a:ext>
              </a:extLst>
            </p:cNvPr>
            <p:cNvSpPr>
              <a:spLocks noEditPoints="1"/>
            </p:cNvSpPr>
            <p:nvPr/>
          </p:nvSpPr>
          <p:spPr bwMode="gray">
            <a:xfrm>
              <a:off x="10925624" y="4609861"/>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lovenia" descr="© INSCALE GmbH, 05.05.2010&#10;http://www.presentationload.com/">
              <a:extLst>
                <a:ext uri="{FF2B5EF4-FFF2-40B4-BE49-F238E27FC236}">
                  <a16:creationId xmlns:a16="http://schemas.microsoft.com/office/drawing/2014/main" id="{9680B59D-D547-1F22-C9FC-57C1C0D045A7}"/>
                </a:ext>
              </a:extLst>
            </p:cNvPr>
            <p:cNvSpPr>
              <a:spLocks/>
            </p:cNvSpPr>
            <p:nvPr/>
          </p:nvSpPr>
          <p:spPr bwMode="gray">
            <a:xfrm>
              <a:off x="6112594" y="2574006"/>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lovakia" descr="© INSCALE GmbH, 05.05.2010&#10;http://www.presentationload.com/">
              <a:extLst>
                <a:ext uri="{FF2B5EF4-FFF2-40B4-BE49-F238E27FC236}">
                  <a16:creationId xmlns:a16="http://schemas.microsoft.com/office/drawing/2014/main" id="{A3A96FA9-2CB1-7EBB-432A-D7FB5D1CFD7B}"/>
                </a:ext>
              </a:extLst>
            </p:cNvPr>
            <p:cNvSpPr>
              <a:spLocks/>
            </p:cNvSpPr>
            <p:nvPr/>
          </p:nvSpPr>
          <p:spPr bwMode="gray">
            <a:xfrm>
              <a:off x="6214019" y="2478114"/>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ierra Leone" descr="© INSCALE GmbH, 05.05.2010&#10;http://www.presentationload.com/">
              <a:extLst>
                <a:ext uri="{FF2B5EF4-FFF2-40B4-BE49-F238E27FC236}">
                  <a16:creationId xmlns:a16="http://schemas.microsoft.com/office/drawing/2014/main" id="{7B3FBF64-F824-9CE6-E35D-43DD68388A0C}"/>
                </a:ext>
              </a:extLst>
            </p:cNvPr>
            <p:cNvSpPr>
              <a:spLocks/>
            </p:cNvSpPr>
            <p:nvPr/>
          </p:nvSpPr>
          <p:spPr bwMode="gray">
            <a:xfrm>
              <a:off x="5236660" y="3971813"/>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erbia" descr="© INSCALE GmbH, 05.05.2010&#10;http://www.presentationload.com/">
              <a:extLst>
                <a:ext uri="{FF2B5EF4-FFF2-40B4-BE49-F238E27FC236}">
                  <a16:creationId xmlns:a16="http://schemas.microsoft.com/office/drawing/2014/main" id="{E57BC481-80A8-6BA7-3838-5F6FA6404202}"/>
                </a:ext>
              </a:extLst>
            </p:cNvPr>
            <p:cNvSpPr>
              <a:spLocks/>
            </p:cNvSpPr>
            <p:nvPr/>
          </p:nvSpPr>
          <p:spPr bwMode="gray">
            <a:xfrm>
              <a:off x="6278563" y="2603511"/>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enegal" descr="© INSCALE GmbH, 05.05.2010&#10;http://www.presentationload.com/">
              <a:extLst>
                <a:ext uri="{FF2B5EF4-FFF2-40B4-BE49-F238E27FC236}">
                  <a16:creationId xmlns:a16="http://schemas.microsoft.com/office/drawing/2014/main" id="{0B3DF286-507E-EAB8-992A-FE544BF8FA37}"/>
                </a:ext>
              </a:extLst>
            </p:cNvPr>
            <p:cNvSpPr>
              <a:spLocks/>
            </p:cNvSpPr>
            <p:nvPr/>
          </p:nvSpPr>
          <p:spPr bwMode="gray">
            <a:xfrm>
              <a:off x="5138928" y="3715488"/>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audi Arabia" descr="© INSCALE GmbH, 05.05.2010&#10;http://www.presentationload.com/">
              <a:extLst>
                <a:ext uri="{FF2B5EF4-FFF2-40B4-BE49-F238E27FC236}">
                  <a16:creationId xmlns:a16="http://schemas.microsoft.com/office/drawing/2014/main" id="{C1CB28FD-427F-B85D-AFB7-18076CB1CB9A}"/>
                </a:ext>
              </a:extLst>
            </p:cNvPr>
            <p:cNvSpPr>
              <a:spLocks/>
            </p:cNvSpPr>
            <p:nvPr/>
          </p:nvSpPr>
          <p:spPr bwMode="gray">
            <a:xfrm>
              <a:off x="6815188" y="3132762"/>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Rwanda" descr="© INSCALE GmbH, 05.05.2010&#10;http://www.presentationload.com/">
              <a:extLst>
                <a:ext uri="{FF2B5EF4-FFF2-40B4-BE49-F238E27FC236}">
                  <a16:creationId xmlns:a16="http://schemas.microsoft.com/office/drawing/2014/main" id="{1D5231EF-5BA7-D4F5-2CF6-413106494801}"/>
                </a:ext>
              </a:extLst>
            </p:cNvPr>
            <p:cNvSpPr>
              <a:spLocks/>
            </p:cNvSpPr>
            <p:nvPr/>
          </p:nvSpPr>
          <p:spPr bwMode="gray">
            <a:xfrm>
              <a:off x="6645533" y="4394106"/>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Russia (Urup,Simushir)" descr="© INSCALE GmbH, 05.05.2010&#10;http://www.presentationload.com/">
              <a:extLst>
                <a:ext uri="{FF2B5EF4-FFF2-40B4-BE49-F238E27FC236}">
                  <a16:creationId xmlns:a16="http://schemas.microsoft.com/office/drawing/2014/main" id="{405D0F77-7413-8E2E-FEE6-3B28B3C7C986}"/>
                </a:ext>
              </a:extLst>
            </p:cNvPr>
            <p:cNvSpPr>
              <a:spLocks noEditPoints="1"/>
            </p:cNvSpPr>
            <p:nvPr/>
          </p:nvSpPr>
          <p:spPr bwMode="gray">
            <a:xfrm>
              <a:off x="10119763" y="2129586"/>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Russia" descr="© INSCALE GmbH, 05.05.2010&#10;http://www.presentationload.com/">
              <a:extLst>
                <a:ext uri="{FF2B5EF4-FFF2-40B4-BE49-F238E27FC236}">
                  <a16:creationId xmlns:a16="http://schemas.microsoft.com/office/drawing/2014/main" id="{51EEEE0C-E20B-43C5-B6CE-E4D6558EF613}"/>
                </a:ext>
              </a:extLst>
            </p:cNvPr>
            <p:cNvSpPr>
              <a:spLocks noEditPoints="1"/>
            </p:cNvSpPr>
            <p:nvPr/>
          </p:nvSpPr>
          <p:spPr bwMode="gray">
            <a:xfrm>
              <a:off x="6291472" y="1430681"/>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omania" descr="© INSCALE GmbH, 05.05.2010&#10;http://www.presentationload.com/">
              <a:extLst>
                <a:ext uri="{FF2B5EF4-FFF2-40B4-BE49-F238E27FC236}">
                  <a16:creationId xmlns:a16="http://schemas.microsoft.com/office/drawing/2014/main" id="{AC301E12-3004-4EF2-6661-4857CAA2EEA1}"/>
                </a:ext>
              </a:extLst>
            </p:cNvPr>
            <p:cNvSpPr>
              <a:spLocks/>
            </p:cNvSpPr>
            <p:nvPr/>
          </p:nvSpPr>
          <p:spPr bwMode="gray">
            <a:xfrm>
              <a:off x="6319133" y="2526062"/>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Qatar" descr="© INSCALE GmbH, 05.05.2010&#10;http://www.presentationload.com/">
              <a:extLst>
                <a:ext uri="{FF2B5EF4-FFF2-40B4-BE49-F238E27FC236}">
                  <a16:creationId xmlns:a16="http://schemas.microsoft.com/office/drawing/2014/main" id="{3AA86759-9624-0EE0-7E7F-598BB180486E}"/>
                </a:ext>
              </a:extLst>
            </p:cNvPr>
            <p:cNvSpPr>
              <a:spLocks/>
            </p:cNvSpPr>
            <p:nvPr/>
          </p:nvSpPr>
          <p:spPr bwMode="gray">
            <a:xfrm>
              <a:off x="7351812" y="3357737"/>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Puerto Rico" descr="© INSCALE GmbH, 05.05.2010&#10;http://www.presentationload.com/">
              <a:extLst>
                <a:ext uri="{FF2B5EF4-FFF2-40B4-BE49-F238E27FC236}">
                  <a16:creationId xmlns:a16="http://schemas.microsoft.com/office/drawing/2014/main" id="{61339CC2-F02B-8064-B1BD-53C0485E9185}"/>
                </a:ext>
              </a:extLst>
            </p:cNvPr>
            <p:cNvSpPr>
              <a:spLocks/>
            </p:cNvSpPr>
            <p:nvPr/>
          </p:nvSpPr>
          <p:spPr bwMode="gray">
            <a:xfrm>
              <a:off x="3462666" y="3656478"/>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Portugal" descr="© INSCALE GmbH, 05.05.2010&#10;http://www.presentationload.com/">
              <a:extLst>
                <a:ext uri="{FF2B5EF4-FFF2-40B4-BE49-F238E27FC236}">
                  <a16:creationId xmlns:a16="http://schemas.microsoft.com/office/drawing/2014/main" id="{778B1D7B-0FB3-C15A-AFEF-D160BB88B218}"/>
                </a:ext>
              </a:extLst>
            </p:cNvPr>
            <p:cNvSpPr>
              <a:spLocks/>
            </p:cNvSpPr>
            <p:nvPr/>
          </p:nvSpPr>
          <p:spPr bwMode="gray">
            <a:xfrm>
              <a:off x="5408162" y="2756570"/>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Poland" descr="© INSCALE GmbH, 05.05.2010&#10;http://www.presentationload.com/">
              <a:extLst>
                <a:ext uri="{FF2B5EF4-FFF2-40B4-BE49-F238E27FC236}">
                  <a16:creationId xmlns:a16="http://schemas.microsoft.com/office/drawing/2014/main" id="{D8B09E3D-9092-1505-4471-8A2048433DE1}"/>
                </a:ext>
              </a:extLst>
            </p:cNvPr>
            <p:cNvSpPr>
              <a:spLocks/>
            </p:cNvSpPr>
            <p:nvPr/>
          </p:nvSpPr>
          <p:spPr bwMode="gray">
            <a:xfrm>
              <a:off x="6132880" y="2286332"/>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hilippines" descr="© INSCALE GmbH, 05.05.2010&#10;http://www.presentationload.com/">
              <a:extLst>
                <a:ext uri="{FF2B5EF4-FFF2-40B4-BE49-F238E27FC236}">
                  <a16:creationId xmlns:a16="http://schemas.microsoft.com/office/drawing/2014/main" id="{971A576D-2AC5-F39E-C6A8-5812DBF4EF61}"/>
                </a:ext>
              </a:extLst>
            </p:cNvPr>
            <p:cNvSpPr>
              <a:spLocks noEditPoints="1"/>
            </p:cNvSpPr>
            <p:nvPr/>
          </p:nvSpPr>
          <p:spPr bwMode="gray">
            <a:xfrm>
              <a:off x="9601581" y="3643569"/>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eru" descr="© INSCALE GmbH, 05.05.2010&#10;http://www.presentationload.com/">
              <a:extLst>
                <a:ext uri="{FF2B5EF4-FFF2-40B4-BE49-F238E27FC236}">
                  <a16:creationId xmlns:a16="http://schemas.microsoft.com/office/drawing/2014/main" id="{5EB1EE31-FFCF-4F8C-17C4-6FAE229AE3B5}"/>
                </a:ext>
              </a:extLst>
            </p:cNvPr>
            <p:cNvSpPr>
              <a:spLocks/>
            </p:cNvSpPr>
            <p:nvPr/>
          </p:nvSpPr>
          <p:spPr bwMode="gray">
            <a:xfrm>
              <a:off x="2950014" y="4353537"/>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araguay" descr="© INSCALE GmbH, 05.05.2010&#10;http://www.presentationload.com/">
              <a:extLst>
                <a:ext uri="{FF2B5EF4-FFF2-40B4-BE49-F238E27FC236}">
                  <a16:creationId xmlns:a16="http://schemas.microsoft.com/office/drawing/2014/main" id="{2351E539-84E3-83F6-9A66-A28A09D8324F}"/>
                </a:ext>
              </a:extLst>
            </p:cNvPr>
            <p:cNvSpPr>
              <a:spLocks/>
            </p:cNvSpPr>
            <p:nvPr/>
          </p:nvSpPr>
          <p:spPr bwMode="gray">
            <a:xfrm>
              <a:off x="3628631" y="5087478"/>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apua New Guinea" descr="© INSCALE GmbH, 05.05.2010&#10;http://www.presentationload.com/">
              <a:extLst>
                <a:ext uri="{FF2B5EF4-FFF2-40B4-BE49-F238E27FC236}">
                  <a16:creationId xmlns:a16="http://schemas.microsoft.com/office/drawing/2014/main" id="{FB361D59-DA56-3A59-E0D9-B3396293FF76}"/>
                </a:ext>
              </a:extLst>
            </p:cNvPr>
            <p:cNvSpPr>
              <a:spLocks noEditPoints="1"/>
            </p:cNvSpPr>
            <p:nvPr/>
          </p:nvSpPr>
          <p:spPr bwMode="gray">
            <a:xfrm>
              <a:off x="10390843" y="4425455"/>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anama" descr="© INSCALE GmbH, 05.05.2010&#10;http://www.presentationload.com/">
              <a:extLst>
                <a:ext uri="{FF2B5EF4-FFF2-40B4-BE49-F238E27FC236}">
                  <a16:creationId xmlns:a16="http://schemas.microsoft.com/office/drawing/2014/main" id="{4AA63F03-DC60-A9C9-7169-A94B0C73EB45}"/>
                </a:ext>
              </a:extLst>
            </p:cNvPr>
            <p:cNvSpPr>
              <a:spLocks/>
            </p:cNvSpPr>
            <p:nvPr/>
          </p:nvSpPr>
          <p:spPr bwMode="gray">
            <a:xfrm>
              <a:off x="2902067" y="3990253"/>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kistan" descr="© INSCALE GmbH, 05.05.2010&#10;http://www.presentationload.com/">
              <a:extLst>
                <a:ext uri="{FF2B5EF4-FFF2-40B4-BE49-F238E27FC236}">
                  <a16:creationId xmlns:a16="http://schemas.microsoft.com/office/drawing/2014/main" id="{EB6BB709-9A3B-BE72-AC8D-9D4AC3747744}"/>
                </a:ext>
              </a:extLst>
            </p:cNvPr>
            <p:cNvSpPr>
              <a:spLocks/>
            </p:cNvSpPr>
            <p:nvPr/>
          </p:nvSpPr>
          <p:spPr bwMode="gray">
            <a:xfrm>
              <a:off x="7657928" y="2948353"/>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rcel Islands" descr="© INSCALE GmbH, 05.05.2010&#10;http://www.presentationload.com/">
              <a:extLst>
                <a:ext uri="{FF2B5EF4-FFF2-40B4-BE49-F238E27FC236}">
                  <a16:creationId xmlns:a16="http://schemas.microsoft.com/office/drawing/2014/main" id="{5A7E7D52-43AB-C6EB-9B67-7AB9716D2BC0}"/>
                </a:ext>
              </a:extLst>
            </p:cNvPr>
            <p:cNvSpPr>
              <a:spLocks noEditPoints="1"/>
            </p:cNvSpPr>
            <p:nvPr/>
          </p:nvSpPr>
          <p:spPr bwMode="gray">
            <a:xfrm>
              <a:off x="9372914" y="3698889"/>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Oman" descr="© INSCALE GmbH, 05.05.2010&#10;http://www.presentationload.com/">
              <a:extLst>
                <a:ext uri="{FF2B5EF4-FFF2-40B4-BE49-F238E27FC236}">
                  <a16:creationId xmlns:a16="http://schemas.microsoft.com/office/drawing/2014/main" id="{5D342383-BF3B-304A-0CF5-8ADA4D2FEC3C}"/>
                </a:ext>
              </a:extLst>
            </p:cNvPr>
            <p:cNvSpPr>
              <a:spLocks/>
            </p:cNvSpPr>
            <p:nvPr/>
          </p:nvSpPr>
          <p:spPr bwMode="gray">
            <a:xfrm>
              <a:off x="7403446" y="3403840"/>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Norway" descr="© INSCALE GmbH, 05.05.2010&#10;http://www.presentationload.com/">
              <a:extLst>
                <a:ext uri="{FF2B5EF4-FFF2-40B4-BE49-F238E27FC236}">
                  <a16:creationId xmlns:a16="http://schemas.microsoft.com/office/drawing/2014/main" id="{3F315543-0CAC-A8D2-B3AD-89E239629566}"/>
                </a:ext>
              </a:extLst>
            </p:cNvPr>
            <p:cNvSpPr>
              <a:spLocks noEditPoints="1"/>
            </p:cNvSpPr>
            <p:nvPr/>
          </p:nvSpPr>
          <p:spPr bwMode="gray">
            <a:xfrm>
              <a:off x="5883932" y="1465720"/>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Nigeria" descr="© INSCALE GmbH, 05.05.2010&#10;http://www.presentationload.com/">
              <a:extLst>
                <a:ext uri="{FF2B5EF4-FFF2-40B4-BE49-F238E27FC236}">
                  <a16:creationId xmlns:a16="http://schemas.microsoft.com/office/drawing/2014/main" id="{00737A61-78C6-3CC8-32E4-96F1E5B02F23}"/>
                </a:ext>
              </a:extLst>
            </p:cNvPr>
            <p:cNvSpPr>
              <a:spLocks/>
            </p:cNvSpPr>
            <p:nvPr/>
          </p:nvSpPr>
          <p:spPr bwMode="gray">
            <a:xfrm>
              <a:off x="5771443" y="3827975"/>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Niger" descr="© INSCALE GmbH, 05.05.2010&#10;http://www.presentationload.com/">
              <a:extLst>
                <a:ext uri="{FF2B5EF4-FFF2-40B4-BE49-F238E27FC236}">
                  <a16:creationId xmlns:a16="http://schemas.microsoft.com/office/drawing/2014/main" id="{91764D33-3426-8F99-2253-071753394FC5}"/>
                </a:ext>
              </a:extLst>
            </p:cNvPr>
            <p:cNvSpPr>
              <a:spLocks/>
            </p:cNvSpPr>
            <p:nvPr/>
          </p:nvSpPr>
          <p:spPr bwMode="gray">
            <a:xfrm>
              <a:off x="5688460" y="3462850"/>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icaragua" descr="© INSCALE GmbH, 05.05.2010&#10;http://www.presentationload.com/">
              <a:extLst>
                <a:ext uri="{FF2B5EF4-FFF2-40B4-BE49-F238E27FC236}">
                  <a16:creationId xmlns:a16="http://schemas.microsoft.com/office/drawing/2014/main" id="{5453179A-1492-8BA5-FD2F-C4C65FD1E06F}"/>
                </a:ext>
              </a:extLst>
            </p:cNvPr>
            <p:cNvSpPr>
              <a:spLocks/>
            </p:cNvSpPr>
            <p:nvPr/>
          </p:nvSpPr>
          <p:spPr bwMode="gray">
            <a:xfrm>
              <a:off x="2760074" y="3791094"/>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ew Zealand" descr="© INSCALE GmbH, 05.05.2010&#10;http://www.presentationload.com/">
              <a:extLst>
                <a:ext uri="{FF2B5EF4-FFF2-40B4-BE49-F238E27FC236}">
                  <a16:creationId xmlns:a16="http://schemas.microsoft.com/office/drawing/2014/main" id="{D2EE2780-F346-D2F2-DD6C-342A01AD0C86}"/>
                </a:ext>
              </a:extLst>
            </p:cNvPr>
            <p:cNvSpPr>
              <a:spLocks noEditPoints="1"/>
            </p:cNvSpPr>
            <p:nvPr/>
          </p:nvSpPr>
          <p:spPr bwMode="gray">
            <a:xfrm>
              <a:off x="10685894" y="5659139"/>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ewfoundland" descr="© INSCALE GmbH, 05.05.2010&#10;http://www.presentationload.com/">
              <a:extLst>
                <a:ext uri="{FF2B5EF4-FFF2-40B4-BE49-F238E27FC236}">
                  <a16:creationId xmlns:a16="http://schemas.microsoft.com/office/drawing/2014/main" id="{99B431E9-A765-BE70-D237-1EB79B741615}"/>
                </a:ext>
              </a:extLst>
            </p:cNvPr>
            <p:cNvSpPr>
              <a:spLocks/>
            </p:cNvSpPr>
            <p:nvPr/>
          </p:nvSpPr>
          <p:spPr bwMode="gray">
            <a:xfrm>
              <a:off x="3962409" y="2408040"/>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etherlands" descr="© INSCALE GmbH, 05.05.2010&#10;http://www.presentationload.com/">
              <a:extLst>
                <a:ext uri="{FF2B5EF4-FFF2-40B4-BE49-F238E27FC236}">
                  <a16:creationId xmlns:a16="http://schemas.microsoft.com/office/drawing/2014/main" id="{3B755930-309E-67C0-874D-E586E651B919}"/>
                </a:ext>
              </a:extLst>
            </p:cNvPr>
            <p:cNvSpPr>
              <a:spLocks/>
            </p:cNvSpPr>
            <p:nvPr/>
          </p:nvSpPr>
          <p:spPr bwMode="gray">
            <a:xfrm>
              <a:off x="5810168" y="2336123"/>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pal" descr="© INSCALE GmbH, 05.05.2010&#10;http://www.presentationload.com/">
              <a:extLst>
                <a:ext uri="{FF2B5EF4-FFF2-40B4-BE49-F238E27FC236}">
                  <a16:creationId xmlns:a16="http://schemas.microsoft.com/office/drawing/2014/main" id="{DE88137D-4E63-223D-F4E0-944DD1151933}"/>
                </a:ext>
              </a:extLst>
            </p:cNvPr>
            <p:cNvSpPr>
              <a:spLocks/>
            </p:cNvSpPr>
            <p:nvPr/>
          </p:nvSpPr>
          <p:spPr bwMode="gray">
            <a:xfrm>
              <a:off x="8281225" y="3197303"/>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amibia" descr="© INSCALE GmbH, 05.05.2010&#10;http://www.presentationload.com/">
              <a:extLst>
                <a:ext uri="{FF2B5EF4-FFF2-40B4-BE49-F238E27FC236}">
                  <a16:creationId xmlns:a16="http://schemas.microsoft.com/office/drawing/2014/main" id="{BB124027-D8CA-D709-0508-CFE74EDDFF7A}"/>
                </a:ext>
              </a:extLst>
            </p:cNvPr>
            <p:cNvSpPr>
              <a:spLocks/>
            </p:cNvSpPr>
            <p:nvPr/>
          </p:nvSpPr>
          <p:spPr bwMode="gray">
            <a:xfrm>
              <a:off x="6068339" y="4998962"/>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Myanmar" descr="© INSCALE GmbH, 05.05.2010&#10;http://www.presentationload.com/">
              <a:extLst>
                <a:ext uri="{FF2B5EF4-FFF2-40B4-BE49-F238E27FC236}">
                  <a16:creationId xmlns:a16="http://schemas.microsoft.com/office/drawing/2014/main" id="{680A4E29-100E-0FC8-EF11-5612FEDFADAF}"/>
                </a:ext>
              </a:extLst>
            </p:cNvPr>
            <p:cNvSpPr>
              <a:spLocks/>
            </p:cNvSpPr>
            <p:nvPr/>
          </p:nvSpPr>
          <p:spPr bwMode="gray">
            <a:xfrm>
              <a:off x="8716426" y="3271067"/>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Mozambique" descr="© INSCALE GmbH, 05.05.2010&#10;http://www.presentationload.com/">
              <a:extLst>
                <a:ext uri="{FF2B5EF4-FFF2-40B4-BE49-F238E27FC236}">
                  <a16:creationId xmlns:a16="http://schemas.microsoft.com/office/drawing/2014/main" id="{945AEE80-0611-EB98-4B31-7BFA0257E08F}"/>
                </a:ext>
              </a:extLst>
            </p:cNvPr>
            <p:cNvSpPr>
              <a:spLocks/>
            </p:cNvSpPr>
            <p:nvPr/>
          </p:nvSpPr>
          <p:spPr bwMode="gray">
            <a:xfrm>
              <a:off x="6682415" y="4753701"/>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Morocco" descr="© INSCALE GmbH, 05.05.2010&#10;http://www.presentationload.com/">
              <a:extLst>
                <a:ext uri="{FF2B5EF4-FFF2-40B4-BE49-F238E27FC236}">
                  <a16:creationId xmlns:a16="http://schemas.microsoft.com/office/drawing/2014/main" id="{56839F0A-DA38-5C62-C3C5-2699AC75F641}"/>
                </a:ext>
              </a:extLst>
            </p:cNvPr>
            <p:cNvSpPr>
              <a:spLocks/>
            </p:cNvSpPr>
            <p:nvPr/>
          </p:nvSpPr>
          <p:spPr bwMode="gray">
            <a:xfrm>
              <a:off x="5260633" y="2992612"/>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ontenegro" descr="© INSCALE GmbH, 05.05.2010&#10;http://www.presentationload.com/">
              <a:extLst>
                <a:ext uri="{FF2B5EF4-FFF2-40B4-BE49-F238E27FC236}">
                  <a16:creationId xmlns:a16="http://schemas.microsoft.com/office/drawing/2014/main" id="{A450A0D8-5008-66E6-3342-25D27981CC04}"/>
                </a:ext>
              </a:extLst>
            </p:cNvPr>
            <p:cNvSpPr>
              <a:spLocks/>
            </p:cNvSpPr>
            <p:nvPr/>
          </p:nvSpPr>
          <p:spPr bwMode="gray">
            <a:xfrm>
              <a:off x="6269343" y="2699404"/>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ngolia" descr="© INSCALE GmbH, 05.05.2010&#10;http://www.presentationload.com/">
              <a:extLst>
                <a:ext uri="{FF2B5EF4-FFF2-40B4-BE49-F238E27FC236}">
                  <a16:creationId xmlns:a16="http://schemas.microsoft.com/office/drawing/2014/main" id="{6721BB4B-3C91-7380-D7AC-8C70126756A2}"/>
                </a:ext>
              </a:extLst>
            </p:cNvPr>
            <p:cNvSpPr>
              <a:spLocks/>
            </p:cNvSpPr>
            <p:nvPr/>
          </p:nvSpPr>
          <p:spPr bwMode="gray">
            <a:xfrm>
              <a:off x="8297821" y="2382224"/>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ldova" descr="© INSCALE GmbH, 05.05.2010&#10;http://www.presentationload.com/">
              <a:extLst>
                <a:ext uri="{FF2B5EF4-FFF2-40B4-BE49-F238E27FC236}">
                  <a16:creationId xmlns:a16="http://schemas.microsoft.com/office/drawing/2014/main" id="{7F67665D-99B8-1D89-4F7C-CF8059C9E8B9}"/>
                </a:ext>
              </a:extLst>
            </p:cNvPr>
            <p:cNvSpPr>
              <a:spLocks/>
            </p:cNvSpPr>
            <p:nvPr/>
          </p:nvSpPr>
          <p:spPr bwMode="gray">
            <a:xfrm>
              <a:off x="6507227" y="2518683"/>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exico" descr="© INSCALE GmbH, 05.05.2010&#10;http://www.presentationload.com/">
              <a:extLst>
                <a:ext uri="{FF2B5EF4-FFF2-40B4-BE49-F238E27FC236}">
                  <a16:creationId xmlns:a16="http://schemas.microsoft.com/office/drawing/2014/main" id="{805ABEF8-B8F1-984E-0513-AA6B544AABC4}"/>
                </a:ext>
              </a:extLst>
            </p:cNvPr>
            <p:cNvSpPr>
              <a:spLocks/>
            </p:cNvSpPr>
            <p:nvPr/>
          </p:nvSpPr>
          <p:spPr bwMode="gray">
            <a:xfrm>
              <a:off x="1950526" y="3114321"/>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alta" descr="© INSCALE GmbH, 05.05.2010&#10;http://www.presentationload.com/">
              <a:extLst>
                <a:ext uri="{FF2B5EF4-FFF2-40B4-BE49-F238E27FC236}">
                  <a16:creationId xmlns:a16="http://schemas.microsoft.com/office/drawing/2014/main" id="{20FE7FF8-617A-2CAE-9B31-3A3B74F2E907}"/>
                </a:ext>
              </a:extLst>
            </p:cNvPr>
            <p:cNvSpPr>
              <a:spLocks/>
            </p:cNvSpPr>
            <p:nvPr/>
          </p:nvSpPr>
          <p:spPr bwMode="gray">
            <a:xfrm>
              <a:off x="6143945" y="2979703"/>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auritania" descr="© INSCALE GmbH, 05.05.2010&#10;http://www.presentationload.com/">
              <a:extLst>
                <a:ext uri="{FF2B5EF4-FFF2-40B4-BE49-F238E27FC236}">
                  <a16:creationId xmlns:a16="http://schemas.microsoft.com/office/drawing/2014/main" id="{7905F459-7693-1DC7-D150-BC2F21903274}"/>
                </a:ext>
              </a:extLst>
            </p:cNvPr>
            <p:cNvSpPr>
              <a:spLocks/>
            </p:cNvSpPr>
            <p:nvPr/>
          </p:nvSpPr>
          <p:spPr bwMode="gray">
            <a:xfrm>
              <a:off x="5126019" y="3320857"/>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ali" descr="© INSCALE GmbH, 05.05.2010&#10;http://www.presentationload.com/">
              <a:extLst>
                <a:ext uri="{FF2B5EF4-FFF2-40B4-BE49-F238E27FC236}">
                  <a16:creationId xmlns:a16="http://schemas.microsoft.com/office/drawing/2014/main" id="{67A9E821-37B9-42BA-3B55-AA3D2EE21BDA}"/>
                </a:ext>
              </a:extLst>
            </p:cNvPr>
            <p:cNvSpPr>
              <a:spLocks/>
            </p:cNvSpPr>
            <p:nvPr/>
          </p:nvSpPr>
          <p:spPr bwMode="gray">
            <a:xfrm>
              <a:off x="5273545" y="3403840"/>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aysia" descr="© INSCALE GmbH, 05.05.2010&#10;http://www.presentationload.com/">
              <a:extLst>
                <a:ext uri="{FF2B5EF4-FFF2-40B4-BE49-F238E27FC236}">
                  <a16:creationId xmlns:a16="http://schemas.microsoft.com/office/drawing/2014/main" id="{B05FE455-12CC-404D-D0EB-74E99F58F3F9}"/>
                </a:ext>
              </a:extLst>
            </p:cNvPr>
            <p:cNvSpPr>
              <a:spLocks/>
            </p:cNvSpPr>
            <p:nvPr/>
          </p:nvSpPr>
          <p:spPr bwMode="gray">
            <a:xfrm>
              <a:off x="9029919" y="4099054"/>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laysia" descr="© INSCALE GmbH, 05.05.2010&#10;http://www.presentationload.com/">
              <a:extLst>
                <a:ext uri="{FF2B5EF4-FFF2-40B4-BE49-F238E27FC236}">
                  <a16:creationId xmlns:a16="http://schemas.microsoft.com/office/drawing/2014/main" id="{7D7D8F59-A9A5-873C-F008-11D9D65CC99A}"/>
                </a:ext>
              </a:extLst>
            </p:cNvPr>
            <p:cNvSpPr>
              <a:spLocks/>
            </p:cNvSpPr>
            <p:nvPr/>
          </p:nvSpPr>
          <p:spPr bwMode="gray">
            <a:xfrm>
              <a:off x="9367383" y="4075082"/>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awi" descr="© INSCALE GmbH, 05.05.2010&#10;http://www.presentationload.com/">
              <a:extLst>
                <a:ext uri="{FF2B5EF4-FFF2-40B4-BE49-F238E27FC236}">
                  <a16:creationId xmlns:a16="http://schemas.microsoft.com/office/drawing/2014/main" id="{5974EB86-B573-A4E3-7E47-50D5DE7E899D}"/>
                </a:ext>
              </a:extLst>
            </p:cNvPr>
            <p:cNvSpPr>
              <a:spLocks/>
            </p:cNvSpPr>
            <p:nvPr/>
          </p:nvSpPr>
          <p:spPr bwMode="gray">
            <a:xfrm>
              <a:off x="6769087" y="4713129"/>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dagascar" descr="© INSCALE GmbH, 05.05.2010&#10;http://www.presentationload.com/">
              <a:extLst>
                <a:ext uri="{FF2B5EF4-FFF2-40B4-BE49-F238E27FC236}">
                  <a16:creationId xmlns:a16="http://schemas.microsoft.com/office/drawing/2014/main" id="{150C09E1-1678-8AB1-ED1C-384A73957C42}"/>
                </a:ext>
              </a:extLst>
            </p:cNvPr>
            <p:cNvSpPr>
              <a:spLocks/>
            </p:cNvSpPr>
            <p:nvPr/>
          </p:nvSpPr>
          <p:spPr bwMode="gray">
            <a:xfrm>
              <a:off x="7091799" y="4821932"/>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cedonia" descr="© INSCALE GmbH, 05.05.2010&#10;http://www.presentationload.com/">
              <a:extLst>
                <a:ext uri="{FF2B5EF4-FFF2-40B4-BE49-F238E27FC236}">
                  <a16:creationId xmlns:a16="http://schemas.microsoft.com/office/drawing/2014/main" id="{CFD149CE-CEB2-350B-822E-CF55C8B3A6B3}"/>
                </a:ext>
              </a:extLst>
            </p:cNvPr>
            <p:cNvSpPr>
              <a:spLocks/>
            </p:cNvSpPr>
            <p:nvPr/>
          </p:nvSpPr>
          <p:spPr bwMode="gray">
            <a:xfrm>
              <a:off x="6335728" y="2743661"/>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Luxembourg" descr="© INSCALE GmbH, 05.05.2010&#10;http://www.presentationload.com/">
              <a:extLst>
                <a:ext uri="{FF2B5EF4-FFF2-40B4-BE49-F238E27FC236}">
                  <a16:creationId xmlns:a16="http://schemas.microsoft.com/office/drawing/2014/main" id="{DA240622-F83D-3073-B5FA-A2DE13FD069F}"/>
                </a:ext>
              </a:extLst>
            </p:cNvPr>
            <p:cNvSpPr>
              <a:spLocks/>
            </p:cNvSpPr>
            <p:nvPr/>
          </p:nvSpPr>
          <p:spPr bwMode="gray">
            <a:xfrm>
              <a:off x="5887620" y="2457830"/>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Lithuania" descr="© INSCALE GmbH, 05.05.2010&#10;http://www.presentationload.com/">
              <a:extLst>
                <a:ext uri="{FF2B5EF4-FFF2-40B4-BE49-F238E27FC236}">
                  <a16:creationId xmlns:a16="http://schemas.microsoft.com/office/drawing/2014/main" id="{85580993-05EF-5046-4C4E-DDEE38C32F76}"/>
                </a:ext>
              </a:extLst>
            </p:cNvPr>
            <p:cNvSpPr>
              <a:spLocks/>
            </p:cNvSpPr>
            <p:nvPr/>
          </p:nvSpPr>
          <p:spPr bwMode="gray">
            <a:xfrm>
              <a:off x="6322822" y="2227321"/>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Liechtenstein" descr="© INSCALE GmbH, 05.05.2010&#10;http://www.presentationload.com/">
              <a:extLst>
                <a:ext uri="{FF2B5EF4-FFF2-40B4-BE49-F238E27FC236}">
                  <a16:creationId xmlns:a16="http://schemas.microsoft.com/office/drawing/2014/main" id="{00A8CA44-B133-307C-D32B-C53442BDDB58}"/>
                </a:ext>
              </a:extLst>
            </p:cNvPr>
            <p:cNvSpPr>
              <a:spLocks/>
            </p:cNvSpPr>
            <p:nvPr/>
          </p:nvSpPr>
          <p:spPr bwMode="gray">
            <a:xfrm>
              <a:off x="5994576" y="2561099"/>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ibya" descr="© INSCALE GmbH, 05.05.2010&#10;http://www.presentationload.com/">
              <a:extLst>
                <a:ext uri="{FF2B5EF4-FFF2-40B4-BE49-F238E27FC236}">
                  <a16:creationId xmlns:a16="http://schemas.microsoft.com/office/drawing/2014/main" id="{67DC380E-6A98-E2A8-7B0C-F86F2ABA9DC9}"/>
                </a:ext>
              </a:extLst>
            </p:cNvPr>
            <p:cNvSpPr>
              <a:spLocks/>
            </p:cNvSpPr>
            <p:nvPr/>
          </p:nvSpPr>
          <p:spPr bwMode="gray">
            <a:xfrm>
              <a:off x="5990889" y="3092190"/>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beria" descr="© INSCALE GmbH, 05.05.2010&#10;http://www.presentationload.com/">
              <a:extLst>
                <a:ext uri="{FF2B5EF4-FFF2-40B4-BE49-F238E27FC236}">
                  <a16:creationId xmlns:a16="http://schemas.microsoft.com/office/drawing/2014/main" id="{0ACF8155-6756-5CF4-0DA9-DDEA1AE37C73}"/>
                </a:ext>
              </a:extLst>
            </p:cNvPr>
            <p:cNvSpPr>
              <a:spLocks/>
            </p:cNvSpPr>
            <p:nvPr/>
          </p:nvSpPr>
          <p:spPr bwMode="gray">
            <a:xfrm>
              <a:off x="5284609" y="4028980"/>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esotho" descr="© INSCALE GmbH, 05.05.2010&#10;http://www.presentationload.com/">
              <a:extLst>
                <a:ext uri="{FF2B5EF4-FFF2-40B4-BE49-F238E27FC236}">
                  <a16:creationId xmlns:a16="http://schemas.microsoft.com/office/drawing/2014/main" id="{656B529B-C460-0B19-BE07-DAE230F56E95}"/>
                </a:ext>
              </a:extLst>
            </p:cNvPr>
            <p:cNvSpPr>
              <a:spLocks/>
            </p:cNvSpPr>
            <p:nvPr/>
          </p:nvSpPr>
          <p:spPr bwMode="gray">
            <a:xfrm>
              <a:off x="6562551" y="5443384"/>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ebanon" descr="© INSCALE GmbH, 05.05.2010&#10;http://www.presentationload.com/">
              <a:extLst>
                <a:ext uri="{FF2B5EF4-FFF2-40B4-BE49-F238E27FC236}">
                  <a16:creationId xmlns:a16="http://schemas.microsoft.com/office/drawing/2014/main" id="{98E1FDCE-C840-DF02-20E0-08DC4910AD76}"/>
                </a:ext>
              </a:extLst>
            </p:cNvPr>
            <p:cNvSpPr>
              <a:spLocks/>
            </p:cNvSpPr>
            <p:nvPr/>
          </p:nvSpPr>
          <p:spPr bwMode="gray">
            <a:xfrm>
              <a:off x="6805968" y="3038712"/>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atvia" descr="© INSCALE GmbH, 05.05.2010&#10;http://www.presentationload.com/">
              <a:extLst>
                <a:ext uri="{FF2B5EF4-FFF2-40B4-BE49-F238E27FC236}">
                  <a16:creationId xmlns:a16="http://schemas.microsoft.com/office/drawing/2014/main" id="{CAD42E74-6D8D-EE9A-0A88-8FC16DD1F345}"/>
                </a:ext>
              </a:extLst>
            </p:cNvPr>
            <p:cNvSpPr>
              <a:spLocks/>
            </p:cNvSpPr>
            <p:nvPr/>
          </p:nvSpPr>
          <p:spPr bwMode="gray">
            <a:xfrm>
              <a:off x="6319133" y="2170155"/>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aos" descr="© INSCALE GmbH, 05.05.2010&#10;http://www.presentationload.com/">
              <a:extLst>
                <a:ext uri="{FF2B5EF4-FFF2-40B4-BE49-F238E27FC236}">
                  <a16:creationId xmlns:a16="http://schemas.microsoft.com/office/drawing/2014/main" id="{681DBDD6-C3B3-0C34-FED7-1FCE4DA792E9}"/>
                </a:ext>
              </a:extLst>
            </p:cNvPr>
            <p:cNvSpPr>
              <a:spLocks/>
            </p:cNvSpPr>
            <p:nvPr/>
          </p:nvSpPr>
          <p:spPr bwMode="gray">
            <a:xfrm>
              <a:off x="8981974" y="3499732"/>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Kyrgyzstan" descr="© INSCALE GmbH, 05.05.2010&#10;http://www.presentationload.com/">
              <a:extLst>
                <a:ext uri="{FF2B5EF4-FFF2-40B4-BE49-F238E27FC236}">
                  <a16:creationId xmlns:a16="http://schemas.microsoft.com/office/drawing/2014/main" id="{6F551E30-A6A6-27F6-B8B8-E2913A952594}"/>
                </a:ext>
              </a:extLst>
            </p:cNvPr>
            <p:cNvSpPr>
              <a:spLocks/>
            </p:cNvSpPr>
            <p:nvPr/>
          </p:nvSpPr>
          <p:spPr bwMode="gray">
            <a:xfrm>
              <a:off x="7849712" y="2716000"/>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Kuwait" descr="© INSCALE GmbH, 05.05.2010&#10;http://www.presentationload.com/">
              <a:extLst>
                <a:ext uri="{FF2B5EF4-FFF2-40B4-BE49-F238E27FC236}">
                  <a16:creationId xmlns:a16="http://schemas.microsoft.com/office/drawing/2014/main" id="{076772FB-1D16-3D14-A32B-91097DBB7B73}"/>
                </a:ext>
              </a:extLst>
            </p:cNvPr>
            <p:cNvSpPr>
              <a:spLocks/>
            </p:cNvSpPr>
            <p:nvPr/>
          </p:nvSpPr>
          <p:spPr bwMode="gray">
            <a:xfrm>
              <a:off x="7196912" y="3213900"/>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Kosovo" descr="© INSCALE GmbH, 05.05.2010&#10;http://www.presentationload.com/">
              <a:extLst>
                <a:ext uri="{FF2B5EF4-FFF2-40B4-BE49-F238E27FC236}">
                  <a16:creationId xmlns:a16="http://schemas.microsoft.com/office/drawing/2014/main" id="{8A04969C-753E-DFA1-BEDB-A2D39DEE22D4}"/>
                </a:ext>
              </a:extLst>
            </p:cNvPr>
            <p:cNvSpPr>
              <a:spLocks noEditPoints="1"/>
            </p:cNvSpPr>
            <p:nvPr/>
          </p:nvSpPr>
          <p:spPr bwMode="gray">
            <a:xfrm>
              <a:off x="6320754" y="2700875"/>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orea, South" descr="© INSCALE GmbH, 05.05.2010&#10;http://www.presentationload.com/">
              <a:extLst>
                <a:ext uri="{FF2B5EF4-FFF2-40B4-BE49-F238E27FC236}">
                  <a16:creationId xmlns:a16="http://schemas.microsoft.com/office/drawing/2014/main" id="{921C7C7E-3F2C-C00C-486B-769582A03148}"/>
                </a:ext>
              </a:extLst>
            </p:cNvPr>
            <p:cNvSpPr>
              <a:spLocks noEditPoints="1"/>
            </p:cNvSpPr>
            <p:nvPr/>
          </p:nvSpPr>
          <p:spPr bwMode="gray">
            <a:xfrm>
              <a:off x="9658748" y="2891187"/>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orea, North" descr="© INSCALE GmbH, 05.05.2010&#10;http://www.presentationload.com/">
              <a:extLst>
                <a:ext uri="{FF2B5EF4-FFF2-40B4-BE49-F238E27FC236}">
                  <a16:creationId xmlns:a16="http://schemas.microsoft.com/office/drawing/2014/main" id="{10294874-1074-F0AB-9841-17E0C36EA76B}"/>
                </a:ext>
              </a:extLst>
            </p:cNvPr>
            <p:cNvSpPr>
              <a:spLocks/>
            </p:cNvSpPr>
            <p:nvPr/>
          </p:nvSpPr>
          <p:spPr bwMode="gray">
            <a:xfrm>
              <a:off x="9551789" y="2725220"/>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enya" descr="© INSCALE GmbH, 05.05.2010&#10;http://www.presentationload.com/">
              <a:extLst>
                <a:ext uri="{FF2B5EF4-FFF2-40B4-BE49-F238E27FC236}">
                  <a16:creationId xmlns:a16="http://schemas.microsoft.com/office/drawing/2014/main" id="{E73EE6D2-5789-3F1C-9838-4013B89282D0}"/>
                </a:ext>
              </a:extLst>
            </p:cNvPr>
            <p:cNvSpPr>
              <a:spLocks/>
            </p:cNvSpPr>
            <p:nvPr/>
          </p:nvSpPr>
          <p:spPr bwMode="gray">
            <a:xfrm>
              <a:off x="6820720" y="4176507"/>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azakhstan" descr="© INSCALE GmbH, 05.05.2010&#10;http://www.presentationload.com/">
              <a:extLst>
                <a:ext uri="{FF2B5EF4-FFF2-40B4-BE49-F238E27FC236}">
                  <a16:creationId xmlns:a16="http://schemas.microsoft.com/office/drawing/2014/main" id="{35D39461-15A7-CD62-367F-A61021A5103E}"/>
                </a:ext>
              </a:extLst>
            </p:cNvPr>
            <p:cNvSpPr>
              <a:spLocks noEditPoints="1"/>
            </p:cNvSpPr>
            <p:nvPr/>
          </p:nvSpPr>
          <p:spPr bwMode="gray">
            <a:xfrm>
              <a:off x="7091799" y="2266047"/>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Jordan" descr="© INSCALE GmbH, 05.05.2010&#10;http://www.presentationload.com/">
              <a:extLst>
                <a:ext uri="{FF2B5EF4-FFF2-40B4-BE49-F238E27FC236}">
                  <a16:creationId xmlns:a16="http://schemas.microsoft.com/office/drawing/2014/main" id="{78F58200-7F4F-7C09-1FF4-DE0F9FAD7418}"/>
                </a:ext>
              </a:extLst>
            </p:cNvPr>
            <p:cNvSpPr>
              <a:spLocks/>
            </p:cNvSpPr>
            <p:nvPr/>
          </p:nvSpPr>
          <p:spPr bwMode="gray">
            <a:xfrm>
              <a:off x="6820720" y="3090347"/>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Jamaica" descr="© INSCALE GmbH, 05.05.2010&#10;http://www.presentationload.com/">
              <a:extLst>
                <a:ext uri="{FF2B5EF4-FFF2-40B4-BE49-F238E27FC236}">
                  <a16:creationId xmlns:a16="http://schemas.microsoft.com/office/drawing/2014/main" id="{8CB2CFD7-BEFD-CE6A-97B4-5B02370C4D8E}"/>
                </a:ext>
              </a:extLst>
            </p:cNvPr>
            <p:cNvSpPr>
              <a:spLocks/>
            </p:cNvSpPr>
            <p:nvPr/>
          </p:nvSpPr>
          <p:spPr bwMode="gray">
            <a:xfrm>
              <a:off x="3084631" y="3656478"/>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Japan" descr="© INSCALE GmbH, 05.05.2010&#10;http://www.presentationload.com/">
              <a:extLst>
                <a:ext uri="{FF2B5EF4-FFF2-40B4-BE49-F238E27FC236}">
                  <a16:creationId xmlns:a16="http://schemas.microsoft.com/office/drawing/2014/main" id="{626DF679-0DA3-75C9-5348-53725780EEF2}"/>
                </a:ext>
              </a:extLst>
            </p:cNvPr>
            <p:cNvSpPr>
              <a:spLocks noEditPoints="1"/>
            </p:cNvSpPr>
            <p:nvPr/>
          </p:nvSpPr>
          <p:spPr bwMode="gray">
            <a:xfrm>
              <a:off x="9732510" y="2629329"/>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Italy" descr="© INSCALE GmbH, 05.05.2010&#10;http://www.presentationload.com/">
              <a:extLst>
                <a:ext uri="{FF2B5EF4-FFF2-40B4-BE49-F238E27FC236}">
                  <a16:creationId xmlns:a16="http://schemas.microsoft.com/office/drawing/2014/main" id="{2F25B5CA-001F-5BA3-5A69-90E63466135B}"/>
                </a:ext>
              </a:extLst>
            </p:cNvPr>
            <p:cNvSpPr>
              <a:spLocks noEditPoints="1"/>
            </p:cNvSpPr>
            <p:nvPr/>
          </p:nvSpPr>
          <p:spPr bwMode="gray">
            <a:xfrm>
              <a:off x="5909748" y="2568474"/>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Israel" descr="© INSCALE GmbH, 05.05.2010&#10;http://www.presentationload.com/">
              <a:extLst>
                <a:ext uri="{FF2B5EF4-FFF2-40B4-BE49-F238E27FC236}">
                  <a16:creationId xmlns:a16="http://schemas.microsoft.com/office/drawing/2014/main" id="{783F6300-9719-B422-584F-E1E4F275DA60}"/>
                </a:ext>
              </a:extLst>
            </p:cNvPr>
            <p:cNvSpPr>
              <a:spLocks/>
            </p:cNvSpPr>
            <p:nvPr/>
          </p:nvSpPr>
          <p:spPr bwMode="gray">
            <a:xfrm>
              <a:off x="6793059" y="3084815"/>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Ireland" descr="© INSCALE GmbH, 05.05.2010&#10;http://www.presentationload.com/">
              <a:extLst>
                <a:ext uri="{FF2B5EF4-FFF2-40B4-BE49-F238E27FC236}">
                  <a16:creationId xmlns:a16="http://schemas.microsoft.com/office/drawing/2014/main" id="{70E4FA24-86D3-FE04-3D9E-C11551F53237}"/>
                </a:ext>
              </a:extLst>
            </p:cNvPr>
            <p:cNvSpPr>
              <a:spLocks/>
            </p:cNvSpPr>
            <p:nvPr/>
          </p:nvSpPr>
          <p:spPr bwMode="gray">
            <a:xfrm>
              <a:off x="5428445" y="2269735"/>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raq" descr="© INSCALE GmbH, 05.05.2010&#10;http://www.presentationload.com/">
              <a:extLst>
                <a:ext uri="{FF2B5EF4-FFF2-40B4-BE49-F238E27FC236}">
                  <a16:creationId xmlns:a16="http://schemas.microsoft.com/office/drawing/2014/main" id="{B3A1AB90-60FF-4DB6-A37F-3EC2B1B600CC}"/>
                </a:ext>
              </a:extLst>
            </p:cNvPr>
            <p:cNvSpPr>
              <a:spLocks/>
            </p:cNvSpPr>
            <p:nvPr/>
          </p:nvSpPr>
          <p:spPr bwMode="gray">
            <a:xfrm>
              <a:off x="6931365" y="2937289"/>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an" descr="© INSCALE GmbH, 05.05.2010&#10;http://www.presentationload.com/">
              <a:extLst>
                <a:ext uri="{FF2B5EF4-FFF2-40B4-BE49-F238E27FC236}">
                  <a16:creationId xmlns:a16="http://schemas.microsoft.com/office/drawing/2014/main" id="{EEBE4E1D-30EC-2461-09BA-B7B847176867}"/>
                </a:ext>
              </a:extLst>
            </p:cNvPr>
            <p:cNvSpPr>
              <a:spLocks/>
            </p:cNvSpPr>
            <p:nvPr/>
          </p:nvSpPr>
          <p:spPr bwMode="gray">
            <a:xfrm>
              <a:off x="7069670" y="2843241"/>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ndonesia" descr="© INSCALE GmbH, 05.05.2010&#10;http://www.presentationload.com/">
              <a:extLst>
                <a:ext uri="{FF2B5EF4-FFF2-40B4-BE49-F238E27FC236}">
                  <a16:creationId xmlns:a16="http://schemas.microsoft.com/office/drawing/2014/main" id="{BE15C98B-3A88-B586-F975-AA122EDF0A37}"/>
                </a:ext>
              </a:extLst>
            </p:cNvPr>
            <p:cNvSpPr>
              <a:spLocks noEditPoints="1"/>
            </p:cNvSpPr>
            <p:nvPr/>
          </p:nvSpPr>
          <p:spPr bwMode="gray">
            <a:xfrm>
              <a:off x="8871328" y="4139623"/>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ndia" descr="© INSCALE GmbH, 05.05.2010&#10;http://www.presentationload.com/">
              <a:extLst>
                <a:ext uri="{FF2B5EF4-FFF2-40B4-BE49-F238E27FC236}">
                  <a16:creationId xmlns:a16="http://schemas.microsoft.com/office/drawing/2014/main" id="{8A9C998F-E693-FA1A-8C55-0EB6EE1639E7}"/>
                </a:ext>
              </a:extLst>
            </p:cNvPr>
            <p:cNvSpPr>
              <a:spLocks noEditPoints="1"/>
            </p:cNvSpPr>
            <p:nvPr/>
          </p:nvSpPr>
          <p:spPr bwMode="gray">
            <a:xfrm>
              <a:off x="7927163" y="2987080"/>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celand" descr="© INSCALE GmbH, 05.05.2010&#10;http://www.presentationload.com/">
              <a:extLst>
                <a:ext uri="{FF2B5EF4-FFF2-40B4-BE49-F238E27FC236}">
                  <a16:creationId xmlns:a16="http://schemas.microsoft.com/office/drawing/2014/main" id="{021BF74B-588A-7396-CD5F-7A193CA123A5}"/>
                </a:ext>
              </a:extLst>
            </p:cNvPr>
            <p:cNvSpPr>
              <a:spLocks/>
            </p:cNvSpPr>
            <p:nvPr/>
          </p:nvSpPr>
          <p:spPr bwMode="gray">
            <a:xfrm>
              <a:off x="5144458" y="1880636"/>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Hungary" descr="© INSCALE GmbH, 05.05.2010&#10;http://www.presentationload.com/">
              <a:extLst>
                <a:ext uri="{FF2B5EF4-FFF2-40B4-BE49-F238E27FC236}">
                  <a16:creationId xmlns:a16="http://schemas.microsoft.com/office/drawing/2014/main" id="{DADCBE3E-D42E-C765-CD17-014578E9A0D4}"/>
                </a:ext>
              </a:extLst>
            </p:cNvPr>
            <p:cNvSpPr>
              <a:spLocks/>
            </p:cNvSpPr>
            <p:nvPr/>
          </p:nvSpPr>
          <p:spPr bwMode="gray">
            <a:xfrm>
              <a:off x="6197425" y="2514997"/>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Honduras" descr="© INSCALE GmbH, 05.05.2010&#10;http://www.presentationload.com/">
              <a:extLst>
                <a:ext uri="{FF2B5EF4-FFF2-40B4-BE49-F238E27FC236}">
                  <a16:creationId xmlns:a16="http://schemas.microsoft.com/office/drawing/2014/main" id="{96C965F4-EE68-6306-D0A3-D518EBA1C946}"/>
                </a:ext>
              </a:extLst>
            </p:cNvPr>
            <p:cNvSpPr>
              <a:spLocks/>
            </p:cNvSpPr>
            <p:nvPr/>
          </p:nvSpPr>
          <p:spPr bwMode="gray">
            <a:xfrm>
              <a:off x="2708439" y="3746837"/>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aiti" descr="© INSCALE GmbH, 05.05.2010&#10;http://www.presentationload.com/">
              <a:extLst>
                <a:ext uri="{FF2B5EF4-FFF2-40B4-BE49-F238E27FC236}">
                  <a16:creationId xmlns:a16="http://schemas.microsoft.com/office/drawing/2014/main" id="{4CABB24C-E8DB-DDA0-0DBC-FD377907170D}"/>
                </a:ext>
              </a:extLst>
            </p:cNvPr>
            <p:cNvSpPr>
              <a:spLocks/>
            </p:cNvSpPr>
            <p:nvPr/>
          </p:nvSpPr>
          <p:spPr bwMode="gray">
            <a:xfrm>
              <a:off x="3224780" y="3599310"/>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Guyane (French Guiana)" descr="© INSCALE GmbH, 05.05.2010&#10;http://www.presentationload.com/">
              <a:extLst>
                <a:ext uri="{FF2B5EF4-FFF2-40B4-BE49-F238E27FC236}">
                  <a16:creationId xmlns:a16="http://schemas.microsoft.com/office/drawing/2014/main" id="{A936ECE6-0FB6-B4F5-73B7-D9F1AAC224BF}"/>
                </a:ext>
              </a:extLst>
            </p:cNvPr>
            <p:cNvSpPr>
              <a:spLocks/>
            </p:cNvSpPr>
            <p:nvPr/>
          </p:nvSpPr>
          <p:spPr bwMode="gray">
            <a:xfrm>
              <a:off x="3844388" y="4135935"/>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Guyana" descr="© INSCALE GmbH, 05.05.2010&#10;http://www.presentationload.com/">
              <a:extLst>
                <a:ext uri="{FF2B5EF4-FFF2-40B4-BE49-F238E27FC236}">
                  <a16:creationId xmlns:a16="http://schemas.microsoft.com/office/drawing/2014/main" id="{318B92DB-C3E9-D80E-68BC-F5E393F81695}"/>
                </a:ext>
              </a:extLst>
            </p:cNvPr>
            <p:cNvSpPr>
              <a:spLocks/>
            </p:cNvSpPr>
            <p:nvPr/>
          </p:nvSpPr>
          <p:spPr bwMode="gray">
            <a:xfrm>
              <a:off x="3619412" y="4034511"/>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inea-Bissau" descr="© INSCALE GmbH, 05.05.2010&#10;http://www.presentationload.com/">
              <a:extLst>
                <a:ext uri="{FF2B5EF4-FFF2-40B4-BE49-F238E27FC236}">
                  <a16:creationId xmlns:a16="http://schemas.microsoft.com/office/drawing/2014/main" id="{51573C2E-CFB6-B318-E264-C89EFA9B0979}"/>
                </a:ext>
              </a:extLst>
            </p:cNvPr>
            <p:cNvSpPr>
              <a:spLocks/>
            </p:cNvSpPr>
            <p:nvPr/>
          </p:nvSpPr>
          <p:spPr bwMode="gray">
            <a:xfrm>
              <a:off x="5137083" y="3870390"/>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inea" descr="© INSCALE GmbH, 05.05.2010&#10;http://www.presentationload.com/">
              <a:extLst>
                <a:ext uri="{FF2B5EF4-FFF2-40B4-BE49-F238E27FC236}">
                  <a16:creationId xmlns:a16="http://schemas.microsoft.com/office/drawing/2014/main" id="{C5F1FD48-5A41-9C20-2BA2-3983FC735BB4}"/>
                </a:ext>
              </a:extLst>
            </p:cNvPr>
            <p:cNvSpPr>
              <a:spLocks/>
            </p:cNvSpPr>
            <p:nvPr/>
          </p:nvSpPr>
          <p:spPr bwMode="gray">
            <a:xfrm>
              <a:off x="5179497" y="3874079"/>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atemala" descr="© INSCALE GmbH, 05.05.2010&#10;http://www.presentationload.com/">
              <a:extLst>
                <a:ext uri="{FF2B5EF4-FFF2-40B4-BE49-F238E27FC236}">
                  <a16:creationId xmlns:a16="http://schemas.microsoft.com/office/drawing/2014/main" id="{8649A8E5-5215-1896-FBEF-668B85F7B643}"/>
                </a:ext>
              </a:extLst>
            </p:cNvPr>
            <p:cNvSpPr>
              <a:spLocks/>
            </p:cNvSpPr>
            <p:nvPr/>
          </p:nvSpPr>
          <p:spPr bwMode="gray">
            <a:xfrm>
              <a:off x="2610705" y="3674919"/>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reenland" descr="© INSCALE GmbH, 05.05.2010&#10;http://www.presentationload.com/">
              <a:extLst>
                <a:ext uri="{FF2B5EF4-FFF2-40B4-BE49-F238E27FC236}">
                  <a16:creationId xmlns:a16="http://schemas.microsoft.com/office/drawing/2014/main" id="{D57685AD-FD55-1921-E78D-1A376D46A821}"/>
                </a:ext>
              </a:extLst>
            </p:cNvPr>
            <p:cNvSpPr>
              <a:spLocks noEditPoints="1"/>
            </p:cNvSpPr>
            <p:nvPr/>
          </p:nvSpPr>
          <p:spPr bwMode="gray">
            <a:xfrm>
              <a:off x="4237175" y="1390112"/>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reece" descr="© INSCALE GmbH, 05.05.2010&#10;http://www.presentationload.com/">
              <a:extLst>
                <a:ext uri="{FF2B5EF4-FFF2-40B4-BE49-F238E27FC236}">
                  <a16:creationId xmlns:a16="http://schemas.microsoft.com/office/drawing/2014/main" id="{B270B20D-0DE5-88A8-C2B8-1696DCE15B19}"/>
                </a:ext>
              </a:extLst>
            </p:cNvPr>
            <p:cNvSpPr>
              <a:spLocks noEditPoints="1"/>
            </p:cNvSpPr>
            <p:nvPr/>
          </p:nvSpPr>
          <p:spPr bwMode="gray">
            <a:xfrm>
              <a:off x="6333884" y="2769479"/>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hana" descr="© INSCALE GmbH, 05.05.2010&#10;http://www.presentationload.com/">
              <a:extLst>
                <a:ext uri="{FF2B5EF4-FFF2-40B4-BE49-F238E27FC236}">
                  <a16:creationId xmlns:a16="http://schemas.microsoft.com/office/drawing/2014/main" id="{FE9361D0-91EE-338F-B34D-7CFA115DE92C}"/>
                </a:ext>
              </a:extLst>
            </p:cNvPr>
            <p:cNvSpPr>
              <a:spLocks/>
            </p:cNvSpPr>
            <p:nvPr/>
          </p:nvSpPr>
          <p:spPr bwMode="gray">
            <a:xfrm>
              <a:off x="5566752" y="3933088"/>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ermany" descr="© INSCALE GmbH, 05.05.2010&#10;http://www.presentationload.com/">
              <a:extLst>
                <a:ext uri="{FF2B5EF4-FFF2-40B4-BE49-F238E27FC236}">
                  <a16:creationId xmlns:a16="http://schemas.microsoft.com/office/drawing/2014/main" id="{1316DD91-BCED-BD9C-E0FF-F205B908FDA9}"/>
                </a:ext>
              </a:extLst>
            </p:cNvPr>
            <p:cNvSpPr>
              <a:spLocks/>
            </p:cNvSpPr>
            <p:nvPr/>
          </p:nvSpPr>
          <p:spPr bwMode="gray">
            <a:xfrm>
              <a:off x="5894996" y="2282643"/>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eorgia" descr="© INSCALE GmbH, 05.05.2010&#10;http://www.presentationload.com/">
              <a:extLst>
                <a:ext uri="{FF2B5EF4-FFF2-40B4-BE49-F238E27FC236}">
                  <a16:creationId xmlns:a16="http://schemas.microsoft.com/office/drawing/2014/main" id="{536AFED0-443D-0AD4-B37E-75C06FCD802C}"/>
                </a:ext>
              </a:extLst>
            </p:cNvPr>
            <p:cNvSpPr>
              <a:spLocks/>
            </p:cNvSpPr>
            <p:nvPr/>
          </p:nvSpPr>
          <p:spPr bwMode="gray">
            <a:xfrm>
              <a:off x="6925832" y="2699404"/>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The Gambia" descr="© INSCALE GmbH, 05.05.2010&#10;http://www.presentationload.com/">
              <a:extLst>
                <a:ext uri="{FF2B5EF4-FFF2-40B4-BE49-F238E27FC236}">
                  <a16:creationId xmlns:a16="http://schemas.microsoft.com/office/drawing/2014/main" id="{5F162880-3228-7335-75C0-17E31459D5ED}"/>
                </a:ext>
              </a:extLst>
            </p:cNvPr>
            <p:cNvSpPr>
              <a:spLocks/>
            </p:cNvSpPr>
            <p:nvPr/>
          </p:nvSpPr>
          <p:spPr bwMode="gray">
            <a:xfrm>
              <a:off x="5120487" y="3831665"/>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abon" descr="© INSCALE GmbH, 05.05.2010&#10;http://www.presentationload.com/">
              <a:extLst>
                <a:ext uri="{FF2B5EF4-FFF2-40B4-BE49-F238E27FC236}">
                  <a16:creationId xmlns:a16="http://schemas.microsoft.com/office/drawing/2014/main" id="{C35EB029-1FCE-88D0-E062-D7FAF83F6EA8}"/>
                </a:ext>
              </a:extLst>
            </p:cNvPr>
            <p:cNvSpPr>
              <a:spLocks/>
            </p:cNvSpPr>
            <p:nvPr/>
          </p:nvSpPr>
          <p:spPr bwMode="gray">
            <a:xfrm>
              <a:off x="5968759" y="4263177"/>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France" descr="© INSCALE GmbH, 05.05.2010&#10;http://www.presentationload.com/">
              <a:extLst>
                <a:ext uri="{FF2B5EF4-FFF2-40B4-BE49-F238E27FC236}">
                  <a16:creationId xmlns:a16="http://schemas.microsoft.com/office/drawing/2014/main" id="{AA8540C4-E5B2-FAF1-80C9-3E9C2AEA888D}"/>
                </a:ext>
              </a:extLst>
            </p:cNvPr>
            <p:cNvSpPr>
              <a:spLocks noEditPoints="1"/>
            </p:cNvSpPr>
            <p:nvPr/>
          </p:nvSpPr>
          <p:spPr bwMode="gray">
            <a:xfrm>
              <a:off x="5572283" y="2417260"/>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Finland" descr="© INSCALE GmbH, 05.05.2010&#10;http://www.presentationload.com/">
              <a:extLst>
                <a:ext uri="{FF2B5EF4-FFF2-40B4-BE49-F238E27FC236}">
                  <a16:creationId xmlns:a16="http://schemas.microsoft.com/office/drawing/2014/main" id="{43B784C6-B263-EA8D-FA00-C1E256A59214}"/>
                </a:ext>
              </a:extLst>
            </p:cNvPr>
            <p:cNvSpPr>
              <a:spLocks/>
            </p:cNvSpPr>
            <p:nvPr/>
          </p:nvSpPr>
          <p:spPr bwMode="gray">
            <a:xfrm>
              <a:off x="6276718" y="1768148"/>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Ethiopia" descr="© INSCALE GmbH, 05.05.2010&#10;http://www.presentationload.com/">
              <a:extLst>
                <a:ext uri="{FF2B5EF4-FFF2-40B4-BE49-F238E27FC236}">
                  <a16:creationId xmlns:a16="http://schemas.microsoft.com/office/drawing/2014/main" id="{C04A772D-A178-4167-87B0-7BCFFECCC39A}"/>
                </a:ext>
              </a:extLst>
            </p:cNvPr>
            <p:cNvSpPr>
              <a:spLocks/>
            </p:cNvSpPr>
            <p:nvPr/>
          </p:nvSpPr>
          <p:spPr bwMode="gray">
            <a:xfrm>
              <a:off x="6785682" y="3789251"/>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Estonia" descr="© INSCALE GmbH, 05.05.2010&#10;http://www.presentationload.com/">
              <a:extLst>
                <a:ext uri="{FF2B5EF4-FFF2-40B4-BE49-F238E27FC236}">
                  <a16:creationId xmlns:a16="http://schemas.microsoft.com/office/drawing/2014/main" id="{AA61AE91-9374-0AC2-B0ED-76A4115330C8}"/>
                </a:ext>
              </a:extLst>
            </p:cNvPr>
            <p:cNvSpPr>
              <a:spLocks noEditPoints="1"/>
            </p:cNvSpPr>
            <p:nvPr/>
          </p:nvSpPr>
          <p:spPr bwMode="gray">
            <a:xfrm>
              <a:off x="6335728" y="2116678"/>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ritrea" descr="© INSCALE GmbH, 05.05.2010&#10;http://www.presentationload.com/">
              <a:extLst>
                <a:ext uri="{FF2B5EF4-FFF2-40B4-BE49-F238E27FC236}">
                  <a16:creationId xmlns:a16="http://schemas.microsoft.com/office/drawing/2014/main" id="{A37CAB11-879D-93BA-6FE7-2039EEB6B59A}"/>
                </a:ext>
              </a:extLst>
            </p:cNvPr>
            <p:cNvSpPr>
              <a:spLocks/>
            </p:cNvSpPr>
            <p:nvPr/>
          </p:nvSpPr>
          <p:spPr bwMode="gray">
            <a:xfrm>
              <a:off x="6890795" y="3669384"/>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quatorial Guinea" descr="© INSCALE GmbH, 05.05.2010&#10;http://www.presentationload.com/">
              <a:extLst>
                <a:ext uri="{FF2B5EF4-FFF2-40B4-BE49-F238E27FC236}">
                  <a16:creationId xmlns:a16="http://schemas.microsoft.com/office/drawing/2014/main" id="{5CE47112-F8EC-E059-26BA-1403E5950689}"/>
                </a:ext>
              </a:extLst>
            </p:cNvPr>
            <p:cNvSpPr>
              <a:spLocks/>
            </p:cNvSpPr>
            <p:nvPr/>
          </p:nvSpPr>
          <p:spPr bwMode="gray">
            <a:xfrm>
              <a:off x="5990889" y="4266866"/>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l Salvador" descr="© INSCALE GmbH, 05.05.2010&#10;http://www.presentationload.com/">
              <a:extLst>
                <a:ext uri="{FF2B5EF4-FFF2-40B4-BE49-F238E27FC236}">
                  <a16:creationId xmlns:a16="http://schemas.microsoft.com/office/drawing/2014/main" id="{D5A2E742-4395-C016-00F4-8C8C7E5115D7}"/>
                </a:ext>
              </a:extLst>
            </p:cNvPr>
            <p:cNvSpPr>
              <a:spLocks/>
            </p:cNvSpPr>
            <p:nvPr/>
          </p:nvSpPr>
          <p:spPr bwMode="gray">
            <a:xfrm>
              <a:off x="2675248" y="3805847"/>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gypt" descr="© INSCALE GmbH, 05.05.2010&#10;http://www.presentationload.com/">
              <a:extLst>
                <a:ext uri="{FF2B5EF4-FFF2-40B4-BE49-F238E27FC236}">
                  <a16:creationId xmlns:a16="http://schemas.microsoft.com/office/drawing/2014/main" id="{FFDDD659-12A8-FE62-30B3-6CCF396B3216}"/>
                </a:ext>
              </a:extLst>
            </p:cNvPr>
            <p:cNvSpPr>
              <a:spLocks/>
            </p:cNvSpPr>
            <p:nvPr/>
          </p:nvSpPr>
          <p:spPr bwMode="gray">
            <a:xfrm>
              <a:off x="6486944" y="3151200"/>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cuador" descr="© INSCALE GmbH, 05.05.2010&#10;http://www.presentationload.com/">
              <a:extLst>
                <a:ext uri="{FF2B5EF4-FFF2-40B4-BE49-F238E27FC236}">
                  <a16:creationId xmlns:a16="http://schemas.microsoft.com/office/drawing/2014/main" id="{11C31A44-6C5B-7F62-4842-59642F997911}"/>
                </a:ext>
              </a:extLst>
            </p:cNvPr>
            <p:cNvSpPr>
              <a:spLocks noEditPoints="1"/>
            </p:cNvSpPr>
            <p:nvPr/>
          </p:nvSpPr>
          <p:spPr bwMode="gray">
            <a:xfrm>
              <a:off x="2955544" y="4294527"/>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ast Timor" descr="© INSCALE GmbH, 05.05.2010&#10;http://www.presentationload.com/">
              <a:extLst>
                <a:ext uri="{FF2B5EF4-FFF2-40B4-BE49-F238E27FC236}">
                  <a16:creationId xmlns:a16="http://schemas.microsoft.com/office/drawing/2014/main" id="{1386104F-9F13-91BB-6C92-05ABFFB584E8}"/>
                </a:ext>
              </a:extLst>
            </p:cNvPr>
            <p:cNvSpPr>
              <a:spLocks noEditPoints="1"/>
            </p:cNvSpPr>
            <p:nvPr/>
          </p:nvSpPr>
          <p:spPr bwMode="gray">
            <a:xfrm>
              <a:off x="9828401" y="4668872"/>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Dominican Republic" descr="© INSCALE GmbH, 05.05.2010&#10;http://www.presentationload.com/">
              <a:extLst>
                <a:ext uri="{FF2B5EF4-FFF2-40B4-BE49-F238E27FC236}">
                  <a16:creationId xmlns:a16="http://schemas.microsoft.com/office/drawing/2014/main" id="{C4888BA3-4DA9-75E4-DF1D-C7D34102F93C}"/>
                </a:ext>
              </a:extLst>
            </p:cNvPr>
            <p:cNvSpPr>
              <a:spLocks/>
            </p:cNvSpPr>
            <p:nvPr/>
          </p:nvSpPr>
          <p:spPr bwMode="gray">
            <a:xfrm>
              <a:off x="3304074" y="3599310"/>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Djibouti" descr="© INSCALE GmbH, 05.05.2010&#10;http://www.presentationload.com/">
              <a:extLst>
                <a:ext uri="{FF2B5EF4-FFF2-40B4-BE49-F238E27FC236}">
                  <a16:creationId xmlns:a16="http://schemas.microsoft.com/office/drawing/2014/main" id="{9B8DEAF8-F6FC-BA93-7925-4169D5F5095F}"/>
                </a:ext>
              </a:extLst>
            </p:cNvPr>
            <p:cNvSpPr>
              <a:spLocks/>
            </p:cNvSpPr>
            <p:nvPr/>
          </p:nvSpPr>
          <p:spPr bwMode="gray">
            <a:xfrm>
              <a:off x="7071515" y="3874078"/>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enmark" descr="© INSCALE GmbH, 05.05.2010&#10;http://www.presentationload.com/">
              <a:extLst>
                <a:ext uri="{FF2B5EF4-FFF2-40B4-BE49-F238E27FC236}">
                  <a16:creationId xmlns:a16="http://schemas.microsoft.com/office/drawing/2014/main" id="{63ED2CEE-ACB6-3FF7-0064-A044C84A8508}"/>
                </a:ext>
              </a:extLst>
            </p:cNvPr>
            <p:cNvSpPr>
              <a:spLocks noEditPoints="1"/>
            </p:cNvSpPr>
            <p:nvPr/>
          </p:nvSpPr>
          <p:spPr bwMode="gray">
            <a:xfrm>
              <a:off x="5959538" y="2186752"/>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Czech Republic" descr="© INSCALE GmbH, 05.05.2010&#10;http://www.presentationload.com/">
              <a:extLst>
                <a:ext uri="{FF2B5EF4-FFF2-40B4-BE49-F238E27FC236}">
                  <a16:creationId xmlns:a16="http://schemas.microsoft.com/office/drawing/2014/main" id="{08A13BB3-B341-991A-4B9D-719F3F3B7846}"/>
                </a:ext>
              </a:extLst>
            </p:cNvPr>
            <p:cNvSpPr>
              <a:spLocks/>
            </p:cNvSpPr>
            <p:nvPr/>
          </p:nvSpPr>
          <p:spPr bwMode="gray">
            <a:xfrm>
              <a:off x="6075715" y="2424637"/>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Cyprus" descr="© INSCALE GmbH, 05.05.2010&#10;http://www.presentationload.com/">
              <a:extLst>
                <a:ext uri="{FF2B5EF4-FFF2-40B4-BE49-F238E27FC236}">
                  <a16:creationId xmlns:a16="http://schemas.microsoft.com/office/drawing/2014/main" id="{918D9749-2BB7-A4D6-18EC-E00E14D2F5B9}"/>
                </a:ext>
              </a:extLst>
            </p:cNvPr>
            <p:cNvSpPr>
              <a:spLocks/>
            </p:cNvSpPr>
            <p:nvPr/>
          </p:nvSpPr>
          <p:spPr bwMode="gray">
            <a:xfrm>
              <a:off x="6715607" y="3001833"/>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uba" descr="© INSCALE GmbH, 05.05.2010&#10;http://www.presentationload.com/">
              <a:extLst>
                <a:ext uri="{FF2B5EF4-FFF2-40B4-BE49-F238E27FC236}">
                  <a16:creationId xmlns:a16="http://schemas.microsoft.com/office/drawing/2014/main" id="{433210F2-8A00-0836-2BC2-34EFACD690F8}"/>
                </a:ext>
              </a:extLst>
            </p:cNvPr>
            <p:cNvSpPr>
              <a:spLocks noEditPoints="1"/>
            </p:cNvSpPr>
            <p:nvPr/>
          </p:nvSpPr>
          <p:spPr bwMode="gray">
            <a:xfrm>
              <a:off x="2892848" y="3472070"/>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roatia" descr="© INSCALE GmbH, 05.05.2010&#10;http://www.presentationload.com/">
              <a:extLst>
                <a:ext uri="{FF2B5EF4-FFF2-40B4-BE49-F238E27FC236}">
                  <a16:creationId xmlns:a16="http://schemas.microsoft.com/office/drawing/2014/main" id="{CDCB93AE-319C-9792-AC99-657E44D9910E}"/>
                </a:ext>
              </a:extLst>
            </p:cNvPr>
            <p:cNvSpPr>
              <a:spLocks/>
            </p:cNvSpPr>
            <p:nvPr/>
          </p:nvSpPr>
          <p:spPr bwMode="gray">
            <a:xfrm>
              <a:off x="6123662" y="2592447"/>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ôte d'Ivoire" descr="© INSCALE GmbH, 05.05.2010&#10;http://www.presentationload.com/">
              <a:extLst>
                <a:ext uri="{FF2B5EF4-FFF2-40B4-BE49-F238E27FC236}">
                  <a16:creationId xmlns:a16="http://schemas.microsoft.com/office/drawing/2014/main" id="{E4150242-AEF8-39E3-EC59-8E11AFCBFA2C}"/>
                </a:ext>
              </a:extLst>
            </p:cNvPr>
            <p:cNvSpPr>
              <a:spLocks/>
            </p:cNvSpPr>
            <p:nvPr/>
          </p:nvSpPr>
          <p:spPr bwMode="gray">
            <a:xfrm>
              <a:off x="5387876" y="3947840"/>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osta Rica" descr="© INSCALE GmbH, 05.05.2010&#10;http://www.presentationload.com/">
              <a:extLst>
                <a:ext uri="{FF2B5EF4-FFF2-40B4-BE49-F238E27FC236}">
                  <a16:creationId xmlns:a16="http://schemas.microsoft.com/office/drawing/2014/main" id="{F161B4D6-9230-D977-D87E-055E8EA8AD76}"/>
                </a:ext>
              </a:extLst>
            </p:cNvPr>
            <p:cNvSpPr>
              <a:spLocks/>
            </p:cNvSpPr>
            <p:nvPr/>
          </p:nvSpPr>
          <p:spPr bwMode="gray">
            <a:xfrm>
              <a:off x="2806176" y="3929399"/>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ngo" descr="© INSCALE GmbH, 05.05.2010&#10;http://www.presentationload.com/">
              <a:extLst>
                <a:ext uri="{FF2B5EF4-FFF2-40B4-BE49-F238E27FC236}">
                  <a16:creationId xmlns:a16="http://schemas.microsoft.com/office/drawing/2014/main" id="{35A76678-71A3-8339-247A-E61EEA8BE1EE}"/>
                </a:ext>
              </a:extLst>
            </p:cNvPr>
            <p:cNvSpPr>
              <a:spLocks/>
            </p:cNvSpPr>
            <p:nvPr/>
          </p:nvSpPr>
          <p:spPr bwMode="gray">
            <a:xfrm>
              <a:off x="6090469" y="4150689"/>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Brazzaville)" descr="© INSCALE GmbH, 05.05.2010&#10;http://www.presentationload.com/">
              <a:extLst>
                <a:ext uri="{FF2B5EF4-FFF2-40B4-BE49-F238E27FC236}">
                  <a16:creationId xmlns:a16="http://schemas.microsoft.com/office/drawing/2014/main" id="{34FA7F1C-1608-0923-9777-DA59EDA3A851}"/>
                </a:ext>
              </a:extLst>
            </p:cNvPr>
            <p:cNvSpPr>
              <a:spLocks/>
            </p:cNvSpPr>
            <p:nvPr/>
          </p:nvSpPr>
          <p:spPr bwMode="gray">
            <a:xfrm>
              <a:off x="6049899" y="4213387"/>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lombia" descr="© INSCALE GmbH, 05.05.2010&#10;http://www.presentationload.com/">
              <a:extLst>
                <a:ext uri="{FF2B5EF4-FFF2-40B4-BE49-F238E27FC236}">
                  <a16:creationId xmlns:a16="http://schemas.microsoft.com/office/drawing/2014/main" id="{CD2C0F80-4AAD-FE72-6312-278EB6A81EC8}"/>
                </a:ext>
              </a:extLst>
            </p:cNvPr>
            <p:cNvSpPr>
              <a:spLocks/>
            </p:cNvSpPr>
            <p:nvPr/>
          </p:nvSpPr>
          <p:spPr bwMode="gray">
            <a:xfrm>
              <a:off x="3023775" y="3881454"/>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hile" descr="© INSCALE GmbH, 05.05.2010&#10;http://www.presentationload.com/">
              <a:extLst>
                <a:ext uri="{FF2B5EF4-FFF2-40B4-BE49-F238E27FC236}">
                  <a16:creationId xmlns:a16="http://schemas.microsoft.com/office/drawing/2014/main" id="{A547E628-8332-8BA7-1D0D-360BEFAAC67C}"/>
                </a:ext>
              </a:extLst>
            </p:cNvPr>
            <p:cNvSpPr>
              <a:spLocks noEditPoints="1"/>
            </p:cNvSpPr>
            <p:nvPr/>
          </p:nvSpPr>
          <p:spPr bwMode="gray">
            <a:xfrm>
              <a:off x="3353864" y="5024778"/>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na" descr="© INSCALE GmbH, 05.05.2010&#10;http://www.presentationload.com/">
              <a:extLst>
                <a:ext uri="{FF2B5EF4-FFF2-40B4-BE49-F238E27FC236}">
                  <a16:creationId xmlns:a16="http://schemas.microsoft.com/office/drawing/2014/main" id="{91B0B1FF-62CB-9E0C-97E5-00A62147C69A}"/>
                </a:ext>
              </a:extLst>
            </p:cNvPr>
            <p:cNvSpPr>
              <a:spLocks noEditPoints="1"/>
            </p:cNvSpPr>
            <p:nvPr/>
          </p:nvSpPr>
          <p:spPr bwMode="gray">
            <a:xfrm>
              <a:off x="7991706" y="2328744"/>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ad" descr="© INSCALE GmbH, 05.05.2010&#10;http://www.presentationload.com/">
              <a:extLst>
                <a:ext uri="{FF2B5EF4-FFF2-40B4-BE49-F238E27FC236}">
                  <a16:creationId xmlns:a16="http://schemas.microsoft.com/office/drawing/2014/main" id="{EE77C514-67AB-186B-B331-8DBBD79A9E15}"/>
                </a:ext>
              </a:extLst>
            </p:cNvPr>
            <p:cNvSpPr>
              <a:spLocks/>
            </p:cNvSpPr>
            <p:nvPr/>
          </p:nvSpPr>
          <p:spPr bwMode="gray">
            <a:xfrm>
              <a:off x="6127350" y="3462848"/>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entral African Republic" descr="© INSCALE GmbH, 05.05.2010&#10;http://www.presentationload.com/">
              <a:extLst>
                <a:ext uri="{FF2B5EF4-FFF2-40B4-BE49-F238E27FC236}">
                  <a16:creationId xmlns:a16="http://schemas.microsoft.com/office/drawing/2014/main" id="{2C5C9570-F1A0-ED75-D8BD-D04E5E7C8032}"/>
                </a:ext>
              </a:extLst>
            </p:cNvPr>
            <p:cNvSpPr>
              <a:spLocks/>
            </p:cNvSpPr>
            <p:nvPr/>
          </p:nvSpPr>
          <p:spPr bwMode="gray">
            <a:xfrm>
              <a:off x="6160543" y="3938620"/>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anada" descr="© INSCALE GmbH, 05.05.2010&#10;http://www.presentationload.com/">
              <a:extLst>
                <a:ext uri="{FF2B5EF4-FFF2-40B4-BE49-F238E27FC236}">
                  <a16:creationId xmlns:a16="http://schemas.microsoft.com/office/drawing/2014/main" id="{94D4E25B-66C0-9A19-C925-A053B91ACD80}"/>
                </a:ext>
              </a:extLst>
            </p:cNvPr>
            <p:cNvSpPr>
              <a:spLocks noEditPoints="1"/>
            </p:cNvSpPr>
            <p:nvPr/>
          </p:nvSpPr>
          <p:spPr bwMode="gray">
            <a:xfrm>
              <a:off x="1954216" y="1401176"/>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meroon" descr="© INSCALE GmbH, 05.05.2010&#10;http://www.presentationload.com/">
              <a:extLst>
                <a:ext uri="{FF2B5EF4-FFF2-40B4-BE49-F238E27FC236}">
                  <a16:creationId xmlns:a16="http://schemas.microsoft.com/office/drawing/2014/main" id="{FD8B0E3D-8CBF-3F9C-860D-8B535F61FCA2}"/>
                </a:ext>
              </a:extLst>
            </p:cNvPr>
            <p:cNvSpPr>
              <a:spLocks/>
            </p:cNvSpPr>
            <p:nvPr/>
          </p:nvSpPr>
          <p:spPr bwMode="gray">
            <a:xfrm>
              <a:off x="5965072" y="3855638"/>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bodia" descr="© INSCALE GmbH, 05.05.2010&#10;http://www.presentationload.com/">
              <a:extLst>
                <a:ext uri="{FF2B5EF4-FFF2-40B4-BE49-F238E27FC236}">
                  <a16:creationId xmlns:a16="http://schemas.microsoft.com/office/drawing/2014/main" id="{B86F7565-323C-3C95-53D0-E7D17D91E1C2}"/>
                </a:ext>
              </a:extLst>
            </p:cNvPr>
            <p:cNvSpPr>
              <a:spLocks/>
            </p:cNvSpPr>
            <p:nvPr/>
          </p:nvSpPr>
          <p:spPr bwMode="gray">
            <a:xfrm>
              <a:off x="9092618" y="3802158"/>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Burundi" descr="© INSCALE GmbH, 05.05.2010&#10;http://www.presentationload.com/">
              <a:extLst>
                <a:ext uri="{FF2B5EF4-FFF2-40B4-BE49-F238E27FC236}">
                  <a16:creationId xmlns:a16="http://schemas.microsoft.com/office/drawing/2014/main" id="{EA7CE127-86C0-9F02-9931-2E24C5962CFC}"/>
                </a:ext>
              </a:extLst>
            </p:cNvPr>
            <p:cNvSpPr>
              <a:spLocks/>
            </p:cNvSpPr>
            <p:nvPr/>
          </p:nvSpPr>
          <p:spPr bwMode="gray">
            <a:xfrm>
              <a:off x="6651068" y="4447583"/>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kina Faso" descr="© INSCALE GmbH, 05.05.2010&#10;http://www.presentationload.com/">
              <a:extLst>
                <a:ext uri="{FF2B5EF4-FFF2-40B4-BE49-F238E27FC236}">
                  <a16:creationId xmlns:a16="http://schemas.microsoft.com/office/drawing/2014/main" id="{68AA1D8F-087C-2265-2CFC-3B8CD9250986}"/>
                </a:ext>
              </a:extLst>
            </p:cNvPr>
            <p:cNvSpPr>
              <a:spLocks/>
            </p:cNvSpPr>
            <p:nvPr/>
          </p:nvSpPr>
          <p:spPr bwMode="gray">
            <a:xfrm>
              <a:off x="5492990" y="3783717"/>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lgaria" descr="© INSCALE GmbH, 05.05.2010&#10;http://www.presentationload.com/">
              <a:extLst>
                <a:ext uri="{FF2B5EF4-FFF2-40B4-BE49-F238E27FC236}">
                  <a16:creationId xmlns:a16="http://schemas.microsoft.com/office/drawing/2014/main" id="{60A03E65-B873-20BF-7CEE-0AD86307BB41}"/>
                </a:ext>
              </a:extLst>
            </p:cNvPr>
            <p:cNvSpPr>
              <a:spLocks/>
            </p:cNvSpPr>
            <p:nvPr/>
          </p:nvSpPr>
          <p:spPr bwMode="gray">
            <a:xfrm>
              <a:off x="6391051" y="2679118"/>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razil" descr="© INSCALE GmbH, 05.05.2010&#10;http://www.presentationload.com/">
              <a:extLst>
                <a:ext uri="{FF2B5EF4-FFF2-40B4-BE49-F238E27FC236}">
                  <a16:creationId xmlns:a16="http://schemas.microsoft.com/office/drawing/2014/main" id="{875CF829-E0A6-3F91-C161-36E452EAC49E}"/>
                </a:ext>
              </a:extLst>
            </p:cNvPr>
            <p:cNvSpPr>
              <a:spLocks noEditPoints="1"/>
            </p:cNvSpPr>
            <p:nvPr/>
          </p:nvSpPr>
          <p:spPr bwMode="gray">
            <a:xfrm>
              <a:off x="3200807" y="4154377"/>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otswana" descr="© INSCALE GmbH, 05.05.2010&#10;http://www.presentationload.com/">
              <a:extLst>
                <a:ext uri="{FF2B5EF4-FFF2-40B4-BE49-F238E27FC236}">
                  <a16:creationId xmlns:a16="http://schemas.microsoft.com/office/drawing/2014/main" id="{F369B0E2-49DF-0389-DDCB-85E9248B907C}"/>
                </a:ext>
              </a:extLst>
            </p:cNvPr>
            <p:cNvSpPr>
              <a:spLocks/>
            </p:cNvSpPr>
            <p:nvPr/>
          </p:nvSpPr>
          <p:spPr bwMode="gray">
            <a:xfrm>
              <a:off x="6339419" y="5030310"/>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snia and Herzegovina" descr="© INSCALE GmbH, 05.05.2010&#10;http://www.presentationload.com/">
              <a:extLst>
                <a:ext uri="{FF2B5EF4-FFF2-40B4-BE49-F238E27FC236}">
                  <a16:creationId xmlns:a16="http://schemas.microsoft.com/office/drawing/2014/main" id="{8825DE57-1E41-D7B8-A4A8-4AC798F5043B}"/>
                </a:ext>
              </a:extLst>
            </p:cNvPr>
            <p:cNvSpPr>
              <a:spLocks/>
            </p:cNvSpPr>
            <p:nvPr/>
          </p:nvSpPr>
          <p:spPr bwMode="gray">
            <a:xfrm>
              <a:off x="6180828" y="2636704"/>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livia" descr="© INSCALE GmbH, 05.05.2010&#10;http://www.presentationload.com/">
              <a:extLst>
                <a:ext uri="{FF2B5EF4-FFF2-40B4-BE49-F238E27FC236}">
                  <a16:creationId xmlns:a16="http://schemas.microsoft.com/office/drawing/2014/main" id="{0D1E26A9-3228-75A6-7A7D-86FFC792D671}"/>
                </a:ext>
              </a:extLst>
            </p:cNvPr>
            <p:cNvSpPr>
              <a:spLocks/>
            </p:cNvSpPr>
            <p:nvPr/>
          </p:nvSpPr>
          <p:spPr bwMode="gray">
            <a:xfrm>
              <a:off x="3357554" y="4724195"/>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hutan" descr="© INSCALE GmbH, 05.05.2010&#10;http://www.presentationload.com/">
              <a:extLst>
                <a:ext uri="{FF2B5EF4-FFF2-40B4-BE49-F238E27FC236}">
                  <a16:creationId xmlns:a16="http://schemas.microsoft.com/office/drawing/2014/main" id="{1CECF26D-36B9-EEF7-6B76-A52AD110C64B}"/>
                </a:ext>
              </a:extLst>
            </p:cNvPr>
            <p:cNvSpPr>
              <a:spLocks/>
            </p:cNvSpPr>
            <p:nvPr/>
          </p:nvSpPr>
          <p:spPr bwMode="gray">
            <a:xfrm>
              <a:off x="8574434" y="3278443"/>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enin" descr="© INSCALE GmbH, 05.05.2010&#10;http://www.presentationload.com/">
              <a:extLst>
                <a:ext uri="{FF2B5EF4-FFF2-40B4-BE49-F238E27FC236}">
                  <a16:creationId xmlns:a16="http://schemas.microsoft.com/office/drawing/2014/main" id="{50014B42-CE34-CE1A-B2AF-E9EBAAFF2DD6}"/>
                </a:ext>
              </a:extLst>
            </p:cNvPr>
            <p:cNvSpPr>
              <a:spLocks/>
            </p:cNvSpPr>
            <p:nvPr/>
          </p:nvSpPr>
          <p:spPr bwMode="gray">
            <a:xfrm>
              <a:off x="5705058" y="3885143"/>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lize" descr="© INSCALE GmbH, 05.05.2010&#10;http://www.presentationload.com/">
              <a:extLst>
                <a:ext uri="{FF2B5EF4-FFF2-40B4-BE49-F238E27FC236}">
                  <a16:creationId xmlns:a16="http://schemas.microsoft.com/office/drawing/2014/main" id="{B6A7DFE4-AFCE-E74E-E2AB-2FFE0FB9DE0C}"/>
                </a:ext>
              </a:extLst>
            </p:cNvPr>
            <p:cNvSpPr>
              <a:spLocks/>
            </p:cNvSpPr>
            <p:nvPr/>
          </p:nvSpPr>
          <p:spPr bwMode="gray">
            <a:xfrm>
              <a:off x="2717662" y="3652789"/>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gium" descr="© INSCALE GmbH, 05.05.2010&#10;http://www.presentationload.com/">
              <a:extLst>
                <a:ext uri="{FF2B5EF4-FFF2-40B4-BE49-F238E27FC236}">
                  <a16:creationId xmlns:a16="http://schemas.microsoft.com/office/drawing/2014/main" id="{2F3A9599-C401-77F8-23CA-4320AB74D6FE}"/>
                </a:ext>
              </a:extLst>
            </p:cNvPr>
            <p:cNvSpPr>
              <a:spLocks/>
            </p:cNvSpPr>
            <p:nvPr/>
          </p:nvSpPr>
          <p:spPr bwMode="gray">
            <a:xfrm>
              <a:off x="5804638" y="2409885"/>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angladesh" descr="© INSCALE GmbH, 05.05.2010&#10;http://www.presentationload.com/">
              <a:extLst>
                <a:ext uri="{FF2B5EF4-FFF2-40B4-BE49-F238E27FC236}">
                  <a16:creationId xmlns:a16="http://schemas.microsoft.com/office/drawing/2014/main" id="{8959E556-3F60-2590-B4B8-0BF15F62E9E0}"/>
                </a:ext>
              </a:extLst>
            </p:cNvPr>
            <p:cNvSpPr>
              <a:spLocks/>
            </p:cNvSpPr>
            <p:nvPr/>
          </p:nvSpPr>
          <p:spPr bwMode="gray">
            <a:xfrm>
              <a:off x="8559682" y="3346673"/>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hrain" descr="© INSCALE GmbH, 05.05.2010&#10;http://www.presentationload.com/">
              <a:extLst>
                <a:ext uri="{FF2B5EF4-FFF2-40B4-BE49-F238E27FC236}">
                  <a16:creationId xmlns:a16="http://schemas.microsoft.com/office/drawing/2014/main" id="{53DB5A86-CE2B-F00A-5750-A2DFD3564039}"/>
                </a:ext>
              </a:extLst>
            </p:cNvPr>
            <p:cNvSpPr>
              <a:spLocks/>
            </p:cNvSpPr>
            <p:nvPr/>
          </p:nvSpPr>
          <p:spPr bwMode="gray">
            <a:xfrm>
              <a:off x="7338906" y="3354050"/>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elarus" descr="© INSCALE GmbH, 05.05.2010&#10;http://www.presentationload.com/">
              <a:extLst>
                <a:ext uri="{FF2B5EF4-FFF2-40B4-BE49-F238E27FC236}">
                  <a16:creationId xmlns:a16="http://schemas.microsoft.com/office/drawing/2014/main" id="{E0E3C811-19AA-BD48-24CD-238B3EF2767C}"/>
                </a:ext>
              </a:extLst>
            </p:cNvPr>
            <p:cNvSpPr>
              <a:spLocks/>
            </p:cNvSpPr>
            <p:nvPr/>
          </p:nvSpPr>
          <p:spPr bwMode="gray">
            <a:xfrm>
              <a:off x="6392897" y="2238386"/>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Azerbaijan" descr="© INSCALE GmbH, 05.05.2010&#10;http://www.presentationload.com/">
              <a:extLst>
                <a:ext uri="{FF2B5EF4-FFF2-40B4-BE49-F238E27FC236}">
                  <a16:creationId xmlns:a16="http://schemas.microsoft.com/office/drawing/2014/main" id="{392A837F-72D3-19B3-FF82-569B31570CE9}"/>
                </a:ext>
              </a:extLst>
            </p:cNvPr>
            <p:cNvSpPr>
              <a:spLocks noEditPoints="1"/>
            </p:cNvSpPr>
            <p:nvPr/>
          </p:nvSpPr>
          <p:spPr bwMode="gray">
            <a:xfrm>
              <a:off x="7091802" y="2763947"/>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ustria" descr="© INSCALE GmbH, 05.05.2010&#10;http://www.presentationload.com/">
              <a:extLst>
                <a:ext uri="{FF2B5EF4-FFF2-40B4-BE49-F238E27FC236}">
                  <a16:creationId xmlns:a16="http://schemas.microsoft.com/office/drawing/2014/main" id="{4EEF3C42-5E6D-0A6C-E476-E1C1868AAC01}"/>
                </a:ext>
              </a:extLst>
            </p:cNvPr>
            <p:cNvSpPr>
              <a:spLocks/>
            </p:cNvSpPr>
            <p:nvPr/>
          </p:nvSpPr>
          <p:spPr bwMode="gray">
            <a:xfrm>
              <a:off x="6001954" y="2498399"/>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A46466B6-D156-9872-CCF9-8C766EEDB479}"/>
                </a:ext>
              </a:extLst>
            </p:cNvPr>
            <p:cNvSpPr>
              <a:spLocks noEditPoints="1"/>
            </p:cNvSpPr>
            <p:nvPr/>
          </p:nvSpPr>
          <p:spPr bwMode="gray">
            <a:xfrm>
              <a:off x="9330504" y="4759231"/>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CA55EEC4-560F-655E-DBE3-2A4C32606799}"/>
                </a:ext>
              </a:extLst>
            </p:cNvPr>
            <p:cNvSpPr>
              <a:spLocks/>
            </p:cNvSpPr>
            <p:nvPr/>
          </p:nvSpPr>
          <p:spPr bwMode="gray">
            <a:xfrm>
              <a:off x="7043854" y="2784230"/>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435130AB-625A-84D3-FAFC-6C7E60FC898E}"/>
                </a:ext>
              </a:extLst>
            </p:cNvPr>
            <p:cNvSpPr>
              <a:spLocks noEditPoints="1"/>
            </p:cNvSpPr>
            <p:nvPr/>
          </p:nvSpPr>
          <p:spPr bwMode="gray">
            <a:xfrm>
              <a:off x="3425785" y="5187055"/>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D205BEA9-E31D-3489-B673-D36655C3D8B2}"/>
                </a:ext>
              </a:extLst>
            </p:cNvPr>
            <p:cNvSpPr>
              <a:spLocks noEditPoints="1"/>
            </p:cNvSpPr>
            <p:nvPr/>
          </p:nvSpPr>
          <p:spPr bwMode="gray">
            <a:xfrm>
              <a:off x="6068340" y="4517659"/>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23C8126A-7C88-E3E2-F818-B0A87435D262}"/>
                </a:ext>
              </a:extLst>
            </p:cNvPr>
            <p:cNvSpPr>
              <a:spLocks/>
            </p:cNvSpPr>
            <p:nvPr/>
          </p:nvSpPr>
          <p:spPr bwMode="gray">
            <a:xfrm>
              <a:off x="5751162" y="2736286"/>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3CD6B511-9BDA-B51D-7974-EE0541EFBF2D}"/>
                </a:ext>
              </a:extLst>
            </p:cNvPr>
            <p:cNvSpPr>
              <a:spLocks/>
            </p:cNvSpPr>
            <p:nvPr/>
          </p:nvSpPr>
          <p:spPr bwMode="gray">
            <a:xfrm>
              <a:off x="5382347" y="2942820"/>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7732F00F-510B-F30D-ED42-E68990880D0C}"/>
                </a:ext>
              </a:extLst>
            </p:cNvPr>
            <p:cNvSpPr>
              <a:spLocks/>
            </p:cNvSpPr>
            <p:nvPr/>
          </p:nvSpPr>
          <p:spPr bwMode="gray">
            <a:xfrm>
              <a:off x="6287787" y="2736283"/>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05DE7C83-2E85-2DE5-8DF6-AAB68C4BCD51}"/>
                </a:ext>
              </a:extLst>
            </p:cNvPr>
            <p:cNvSpPr>
              <a:spLocks/>
            </p:cNvSpPr>
            <p:nvPr/>
          </p:nvSpPr>
          <p:spPr bwMode="gray">
            <a:xfrm>
              <a:off x="7615525" y="2891182"/>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chemeClr val="accent6">
                <a:lumMod val="75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83" name="Text Placeholder 2">
            <a:extLst>
              <a:ext uri="{FF2B5EF4-FFF2-40B4-BE49-F238E27FC236}">
                <a16:creationId xmlns:a16="http://schemas.microsoft.com/office/drawing/2014/main" id="{F6E99164-334A-9974-B082-6ABCA4A7DC7E}"/>
              </a:ext>
            </a:extLst>
          </p:cNvPr>
          <p:cNvSpPr txBox="1">
            <a:spLocks/>
          </p:cNvSpPr>
          <p:nvPr/>
        </p:nvSpPr>
        <p:spPr>
          <a:xfrm>
            <a:off x="2621455" y="1566459"/>
            <a:ext cx="6949090" cy="1312306"/>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115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rPr>
              <a:t>45+ </a:t>
            </a:r>
            <a:endParaRPr kumimoji="0" lang="en-IS" sz="115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endParaRPr>
          </a:p>
        </p:txBody>
      </p:sp>
      <p:sp>
        <p:nvSpPr>
          <p:cNvPr id="184" name="Text Placeholder 2">
            <a:extLst>
              <a:ext uri="{FF2B5EF4-FFF2-40B4-BE49-F238E27FC236}">
                <a16:creationId xmlns:a16="http://schemas.microsoft.com/office/drawing/2014/main" id="{FDBC0937-2E77-64FF-CFED-131F56B18663}"/>
              </a:ext>
            </a:extLst>
          </p:cNvPr>
          <p:cNvSpPr txBox="1">
            <a:spLocks/>
          </p:cNvSpPr>
          <p:nvPr/>
        </p:nvSpPr>
        <p:spPr>
          <a:xfrm>
            <a:off x="2621454" y="3112463"/>
            <a:ext cx="6949089" cy="56999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Payment</a:t>
            </a:r>
            <a:r>
              <a:rPr kumimoji="0" lang="is-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rPr>
              <a:t> </a:t>
            </a:r>
            <a:r>
              <a:rPr kumimoji="0" lang="is-IS" sz="3200" b="0" i="0" u="none" strike="noStrike" kern="1200" cap="none" spc="0" normalizeH="0" baseline="0" noProof="0" dirty="0" err="1">
                <a:ln>
                  <a:noFill/>
                </a:ln>
                <a:solidFill>
                  <a:prstClr val="white"/>
                </a:solidFill>
                <a:effectLst/>
                <a:uLnTx/>
                <a:uFillTx/>
                <a:latin typeface="Segoe UI" panose="020B0502040204020203" pitchFamily="34" charset="0"/>
                <a:ea typeface="+mn-ea"/>
                <a:cs typeface="Segoe UI" panose="020B0502040204020203" pitchFamily="34" charset="0"/>
              </a:rPr>
              <a:t>integrations</a:t>
            </a:r>
            <a:endParaRPr kumimoji="0" lang="en-IS" sz="3200" b="0" i="0" u="none" strike="noStrike" kern="1200" cap="none" spc="0" normalizeH="0" baseline="0" noProof="0" dirty="0">
              <a:ln>
                <a:noFill/>
              </a:ln>
              <a:solidFill>
                <a:prstClr val="white"/>
              </a:solidFill>
              <a:effectLst/>
              <a:uLnTx/>
              <a:uFillTx/>
              <a:latin typeface="Segoe UI" panose="020B0502040204020203" pitchFamily="34" charset="0"/>
              <a:ea typeface="+mn-ea"/>
              <a:cs typeface="Segoe UI" panose="020B0502040204020203" pitchFamily="34" charset="0"/>
            </a:endParaRPr>
          </a:p>
        </p:txBody>
      </p:sp>
      <p:sp>
        <p:nvSpPr>
          <p:cNvPr id="185" name="Text Placeholder 2">
            <a:extLst>
              <a:ext uri="{FF2B5EF4-FFF2-40B4-BE49-F238E27FC236}">
                <a16:creationId xmlns:a16="http://schemas.microsoft.com/office/drawing/2014/main" id="{79A91685-1DE0-9B9C-2E0E-2A0C18DF3EE9}"/>
              </a:ext>
            </a:extLst>
          </p:cNvPr>
          <p:cNvSpPr txBox="1">
            <a:spLocks/>
          </p:cNvSpPr>
          <p:nvPr/>
        </p:nvSpPr>
        <p:spPr>
          <a:xfrm>
            <a:off x="2621455" y="3681922"/>
            <a:ext cx="6949090" cy="1055178"/>
          </a:xfrm>
          <a:prstGeom prst="rect">
            <a:avLst/>
          </a:prstGeom>
        </p:spPr>
        <p:txBody>
          <a:bodyPr/>
          <a:lstStyle>
            <a:lvl1pPr marL="0" indent="-228600" algn="l" defTabSz="914400" rtl="0" eaLnBrk="1" latinLnBrk="0" hangingPunct="1">
              <a:lnSpc>
                <a:spcPct val="90000"/>
              </a:lnSpc>
              <a:spcBef>
                <a:spcPts val="1200"/>
              </a:spcBef>
              <a:buFont typeface="Arial" panose="020B0604020202020204" pitchFamily="34" charset="0"/>
              <a:buNone/>
              <a:defRPr sz="2400" kern="1200">
                <a:solidFill>
                  <a:srgbClr val="313C40"/>
                </a:solidFill>
                <a:latin typeface="Segoe UI" panose="020B0502040204020203" pitchFamily="34" charset="0"/>
                <a:ea typeface="+mn-ea"/>
                <a:cs typeface="Segoe UI" panose="020B0502040204020203" pitchFamily="34" charset="0"/>
              </a:defRPr>
            </a:lvl1pPr>
            <a:lvl2pPr marL="685800" indent="-228600" algn="l" defTabSz="914400" rtl="0" eaLnBrk="1" latinLnBrk="0" hangingPunct="1">
              <a:lnSpc>
                <a:spcPct val="90000"/>
              </a:lnSpc>
              <a:spcBef>
                <a:spcPts val="1200"/>
              </a:spcBef>
              <a:buFont typeface="Arial" panose="020B0604020202020204" pitchFamily="34" charset="0"/>
              <a:buNone/>
              <a:defRPr sz="2000" kern="1200">
                <a:solidFill>
                  <a:srgbClr val="313C40"/>
                </a:solidFill>
                <a:latin typeface="Segoe UI" panose="020B0502040204020203" pitchFamily="34" charset="0"/>
                <a:ea typeface="+mn-ea"/>
                <a:cs typeface="Segoe UI" panose="020B0502040204020203" pitchFamily="34" charset="0"/>
              </a:defRPr>
            </a:lvl2pPr>
            <a:lvl3pPr marL="1143000" indent="-228600" algn="l" defTabSz="914400" rtl="0" eaLnBrk="1" latinLnBrk="0" hangingPunct="1">
              <a:lnSpc>
                <a:spcPct val="90000"/>
              </a:lnSpc>
              <a:spcBef>
                <a:spcPts val="1200"/>
              </a:spcBef>
              <a:buFont typeface="Arial" panose="020B0604020202020204" pitchFamily="34" charset="0"/>
              <a:buNone/>
              <a:defRPr sz="1800" kern="1200">
                <a:solidFill>
                  <a:srgbClr val="313C40"/>
                </a:solidFill>
                <a:latin typeface="Segoe UI" panose="020B0502040204020203" pitchFamily="34" charset="0"/>
                <a:ea typeface="+mn-ea"/>
                <a:cs typeface="Segoe UI" panose="020B0502040204020203" pitchFamily="34" charset="0"/>
              </a:defRPr>
            </a:lvl3pPr>
            <a:lvl4pPr marL="16002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4pPr>
            <a:lvl5pPr marL="2057400" indent="-228600" algn="l" defTabSz="914400" rtl="0" eaLnBrk="1" latinLnBrk="0" hangingPunct="1">
              <a:lnSpc>
                <a:spcPct val="90000"/>
              </a:lnSpc>
              <a:spcBef>
                <a:spcPts val="1200"/>
              </a:spcBef>
              <a:buFont typeface="Arial" panose="020B0604020202020204" pitchFamily="34" charset="0"/>
              <a:buNone/>
              <a:defRPr sz="1600" kern="1200">
                <a:solidFill>
                  <a:srgbClr val="313C40"/>
                </a:solidFill>
                <a:latin typeface="Segoe UI" panose="020B0502040204020203" pitchFamily="34" charset="0"/>
                <a:ea typeface="+mn-ea"/>
                <a:cs typeface="Segoe UI" panose="020B0502040204020203" pitchFamily="34" charset="0"/>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228600" algn="ctr" defTabSz="914400" rtl="0" eaLnBrk="1" fontAlgn="auto" latinLnBrk="0" hangingPunct="1">
              <a:lnSpc>
                <a:spcPct val="90000"/>
              </a:lnSpc>
              <a:spcBef>
                <a:spcPts val="1200"/>
              </a:spcBef>
              <a:spcAft>
                <a:spcPts val="0"/>
              </a:spcAft>
              <a:buClrTx/>
              <a:buSzTx/>
              <a:buFont typeface="Arial" panose="020B0604020202020204" pitchFamily="34" charset="0"/>
              <a:buNone/>
              <a:tabLst/>
              <a:defRPr/>
            </a:pPr>
            <a:r>
              <a:rPr kumimoji="0" lang="is-IS" sz="8000" b="1" i="0" u="none" strike="noStrike" kern="1200" cap="none" spc="0" normalizeH="0" baseline="0" noProof="0" dirty="0" err="1">
                <a:ln>
                  <a:noFill/>
                </a:ln>
                <a:solidFill>
                  <a:srgbClr val="F6C36F"/>
                </a:solidFill>
                <a:effectLst/>
                <a:uLnTx/>
                <a:uFillTx/>
                <a:latin typeface="Segoe UI" panose="020B0502040204020203" pitchFamily="34" charset="0"/>
                <a:ea typeface="+mn-ea"/>
                <a:cs typeface="Segoe UI" panose="020B0502040204020203" pitchFamily="34" charset="0"/>
              </a:rPr>
              <a:t>worldwide</a:t>
            </a:r>
            <a:endParaRPr kumimoji="0" lang="en-IS" sz="8000" b="1" i="0" u="none" strike="noStrike" kern="1200" cap="none" spc="0" normalizeH="0" baseline="0" noProof="0" dirty="0">
              <a:ln>
                <a:noFill/>
              </a:ln>
              <a:solidFill>
                <a:srgbClr val="F6C36F"/>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4181921628"/>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6" descr="Image result for adyen logo transparent">
            <a:extLst>
              <a:ext uri="{FF2B5EF4-FFF2-40B4-BE49-F238E27FC236}">
                <a16:creationId xmlns:a16="http://schemas.microsoft.com/office/drawing/2014/main" id="{212105BC-1DD1-96C4-62C2-9D15FF1526D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388646" y="815002"/>
            <a:ext cx="1620262" cy="524052"/>
          </a:xfrm>
          <a:prstGeom prst="rect">
            <a:avLst/>
          </a:prstGeom>
          <a:noFill/>
          <a:extLst>
            <a:ext uri="{909E8E84-426E-40DD-AFC4-6F175D3DCCD1}">
              <a14:hiddenFill xmlns:a14="http://schemas.microsoft.com/office/drawing/2010/main">
                <a:solidFill>
                  <a:srgbClr val="FFFFFF"/>
                </a:solidFill>
              </a14:hiddenFill>
            </a:ext>
          </a:extLst>
        </p:spPr>
      </p:pic>
      <p:pic>
        <p:nvPicPr>
          <p:cNvPr id="3" name="Picture 4" descr="Image result for global payments logo transparent">
            <a:extLst>
              <a:ext uri="{FF2B5EF4-FFF2-40B4-BE49-F238E27FC236}">
                <a16:creationId xmlns:a16="http://schemas.microsoft.com/office/drawing/2014/main" id="{0383A448-7601-2BAD-814D-1B5C112A5FD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077751" y="873926"/>
            <a:ext cx="2787455" cy="420091"/>
          </a:xfrm>
          <a:prstGeom prst="rect">
            <a:avLst/>
          </a:prstGeom>
          <a:noFill/>
          <a:extLst>
            <a:ext uri="{909E8E84-426E-40DD-AFC4-6F175D3DCCD1}">
              <a14:hiddenFill xmlns:a14="http://schemas.microsoft.com/office/drawing/2010/main">
                <a:solidFill>
                  <a:srgbClr val="FFFFFF"/>
                </a:solidFill>
              </a14:hiddenFill>
            </a:ext>
          </a:extLst>
        </p:spPr>
      </p:pic>
      <p:pic>
        <p:nvPicPr>
          <p:cNvPr id="4" name="Picture 3">
            <a:extLst>
              <a:ext uri="{FF2B5EF4-FFF2-40B4-BE49-F238E27FC236}">
                <a16:creationId xmlns:a16="http://schemas.microsoft.com/office/drawing/2014/main" id="{C3FA67CB-1733-C765-117B-6768C392FD92}"/>
              </a:ext>
            </a:extLst>
          </p:cNvPr>
          <p:cNvPicPr>
            <a:picLocks noChangeAspect="1"/>
          </p:cNvPicPr>
          <p:nvPr/>
        </p:nvPicPr>
        <p:blipFill>
          <a:blip r:embed="rId5"/>
          <a:stretch>
            <a:fillRect/>
          </a:stretch>
        </p:blipFill>
        <p:spPr>
          <a:xfrm>
            <a:off x="4489009" y="908591"/>
            <a:ext cx="1606991" cy="350763"/>
          </a:xfrm>
          <a:prstGeom prst="rect">
            <a:avLst/>
          </a:prstGeom>
        </p:spPr>
      </p:pic>
      <p:pic>
        <p:nvPicPr>
          <p:cNvPr id="5" name="Picture 4" descr="Image result for nets.eu logo transparent">
            <a:extLst>
              <a:ext uri="{FF2B5EF4-FFF2-40B4-BE49-F238E27FC236}">
                <a16:creationId xmlns:a16="http://schemas.microsoft.com/office/drawing/2014/main" id="{3361E923-D33D-CB10-9B77-2DD523DA2C97}"/>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25253" y="1658083"/>
            <a:ext cx="1810391" cy="803707"/>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7B3F2B3A-845A-793D-FD51-369E542301C9}"/>
              </a:ext>
            </a:extLst>
          </p:cNvPr>
          <p:cNvPicPr>
            <a:picLocks noChangeAspect="1"/>
          </p:cNvPicPr>
          <p:nvPr/>
        </p:nvPicPr>
        <p:blipFill>
          <a:blip r:embed="rId7"/>
          <a:stretch>
            <a:fillRect/>
          </a:stretch>
        </p:blipFill>
        <p:spPr>
          <a:xfrm>
            <a:off x="1019648" y="3207666"/>
            <a:ext cx="2323556" cy="420091"/>
          </a:xfrm>
          <a:prstGeom prst="rect">
            <a:avLst/>
          </a:prstGeom>
        </p:spPr>
      </p:pic>
      <p:pic>
        <p:nvPicPr>
          <p:cNvPr id="7" name="Picture 2" descr="pay icon png - Shift4 - Shift4 Payments | #3605063 - Vippng">
            <a:extLst>
              <a:ext uri="{FF2B5EF4-FFF2-40B4-BE49-F238E27FC236}">
                <a16:creationId xmlns:a16="http://schemas.microsoft.com/office/drawing/2014/main" id="{80C84B06-816F-467E-69D0-E2BB3A49A1D3}"/>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77370" y="1923404"/>
            <a:ext cx="1432636" cy="42009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4" descr="FIS (company) - Wikipedia">
            <a:extLst>
              <a:ext uri="{FF2B5EF4-FFF2-40B4-BE49-F238E27FC236}">
                <a16:creationId xmlns:a16="http://schemas.microsoft.com/office/drawing/2014/main" id="{E52E492D-AB75-EE04-CCCB-D2AC81BFD6BE}"/>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996829" y="2655314"/>
            <a:ext cx="938046" cy="39241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2" descr="Salt Pay | Alfreð">
            <a:extLst>
              <a:ext uri="{FF2B5EF4-FFF2-40B4-BE49-F238E27FC236}">
                <a16:creationId xmlns:a16="http://schemas.microsoft.com/office/drawing/2014/main" id="{D22AF532-1B3D-98FD-B1DA-043B5749586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782115" y="5400043"/>
            <a:ext cx="2029452" cy="14815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9">
            <a:extLst>
              <a:ext uri="{FF2B5EF4-FFF2-40B4-BE49-F238E27FC236}">
                <a16:creationId xmlns:a16="http://schemas.microsoft.com/office/drawing/2014/main" id="{66B23838-64A5-D317-9F0B-6843A3A6BDCE}"/>
              </a:ext>
            </a:extLst>
          </p:cNvPr>
          <p:cNvPicPr>
            <a:picLocks noChangeAspect="1"/>
          </p:cNvPicPr>
          <p:nvPr/>
        </p:nvPicPr>
        <p:blipFill>
          <a:blip r:embed="rId11"/>
          <a:stretch>
            <a:fillRect/>
          </a:stretch>
        </p:blipFill>
        <p:spPr>
          <a:xfrm>
            <a:off x="3933279" y="2807176"/>
            <a:ext cx="2009268" cy="803707"/>
          </a:xfrm>
          <a:prstGeom prst="rect">
            <a:avLst/>
          </a:prstGeom>
        </p:spPr>
      </p:pic>
      <p:pic>
        <p:nvPicPr>
          <p:cNvPr id="11" name="Picture 10" descr="Image result for ingenico logo transparent">
            <a:extLst>
              <a:ext uri="{FF2B5EF4-FFF2-40B4-BE49-F238E27FC236}">
                <a16:creationId xmlns:a16="http://schemas.microsoft.com/office/drawing/2014/main" id="{18B698A3-AC8A-C511-DA27-F1315E489EDA}"/>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829173" y="1819050"/>
            <a:ext cx="1519820" cy="53352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1">
            <a:extLst>
              <a:ext uri="{FF2B5EF4-FFF2-40B4-BE49-F238E27FC236}">
                <a16:creationId xmlns:a16="http://schemas.microsoft.com/office/drawing/2014/main" id="{94FCDFE0-9227-9AA6-6D81-1A07E7E01123}"/>
              </a:ext>
            </a:extLst>
          </p:cNvPr>
          <p:cNvPicPr>
            <a:picLocks noChangeAspect="1"/>
          </p:cNvPicPr>
          <p:nvPr/>
        </p:nvPicPr>
        <p:blipFill>
          <a:blip r:embed="rId13"/>
          <a:stretch>
            <a:fillRect/>
          </a:stretch>
        </p:blipFill>
        <p:spPr>
          <a:xfrm>
            <a:off x="5872732" y="3965542"/>
            <a:ext cx="1254671" cy="1254671"/>
          </a:xfrm>
          <a:prstGeom prst="rect">
            <a:avLst/>
          </a:prstGeom>
        </p:spPr>
      </p:pic>
      <p:pic>
        <p:nvPicPr>
          <p:cNvPr id="13" name="Picture 2" descr="Image result for https://www.valitor.com logo transparent">
            <a:extLst>
              <a:ext uri="{FF2B5EF4-FFF2-40B4-BE49-F238E27FC236}">
                <a16:creationId xmlns:a16="http://schemas.microsoft.com/office/drawing/2014/main" id="{CC26E477-FD18-550B-B849-EBC7EE3F0F33}"/>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9086804" y="2694207"/>
            <a:ext cx="1630763" cy="1630763"/>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descr="A picture containing object, clock&#10;&#10;Description automatically generated">
            <a:extLst>
              <a:ext uri="{FF2B5EF4-FFF2-40B4-BE49-F238E27FC236}">
                <a16:creationId xmlns:a16="http://schemas.microsoft.com/office/drawing/2014/main" id="{8AF580B3-082B-8D55-33B4-3AFAA939FBB8}"/>
              </a:ext>
            </a:extLst>
          </p:cNvPr>
          <p:cNvPicPr>
            <a:picLocks noChangeAspect="1"/>
          </p:cNvPicPr>
          <p:nvPr/>
        </p:nvPicPr>
        <p:blipFill>
          <a:blip r:embed="rId15"/>
          <a:stretch>
            <a:fillRect/>
          </a:stretch>
        </p:blipFill>
        <p:spPr>
          <a:xfrm>
            <a:off x="7659090" y="1854936"/>
            <a:ext cx="1703737" cy="615556"/>
          </a:xfrm>
          <a:prstGeom prst="rect">
            <a:avLst/>
          </a:prstGeom>
        </p:spPr>
      </p:pic>
      <p:pic>
        <p:nvPicPr>
          <p:cNvPr id="15" name="Picture 10" descr="Image result for network international dubai logo">
            <a:extLst>
              <a:ext uri="{FF2B5EF4-FFF2-40B4-BE49-F238E27FC236}">
                <a16:creationId xmlns:a16="http://schemas.microsoft.com/office/drawing/2014/main" id="{087C1AB5-7640-B75E-4F59-2272FF8991F5}"/>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3222618" y="3286827"/>
            <a:ext cx="2270051" cy="2350334"/>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4" descr="Image result for optomany logo transparent">
            <a:extLst>
              <a:ext uri="{FF2B5EF4-FFF2-40B4-BE49-F238E27FC236}">
                <a16:creationId xmlns:a16="http://schemas.microsoft.com/office/drawing/2014/main" id="{9656B870-DF8C-5038-D6C9-46D2FC605DFF}"/>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9857264" y="2023516"/>
            <a:ext cx="1552621" cy="817714"/>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Linkly | LinkedIn">
            <a:extLst>
              <a:ext uri="{FF2B5EF4-FFF2-40B4-BE49-F238E27FC236}">
                <a16:creationId xmlns:a16="http://schemas.microsoft.com/office/drawing/2014/main" id="{F64709AE-E158-76B6-8B26-E1CDFCC7AEA2}"/>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6939232" y="2890013"/>
            <a:ext cx="898527" cy="89852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4" descr="Image result for payworks logo transparent">
            <a:extLst>
              <a:ext uri="{FF2B5EF4-FFF2-40B4-BE49-F238E27FC236}">
                <a16:creationId xmlns:a16="http://schemas.microsoft.com/office/drawing/2014/main" id="{BE1AF0D1-83A3-283A-34E4-3213D5FAF45F}"/>
              </a:ext>
            </a:extLst>
          </p:cNvPr>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3551483" y="6047713"/>
            <a:ext cx="2347416" cy="569997"/>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 descr="Image result for unionpay merchant services logo transparent">
            <a:extLst>
              <a:ext uri="{FF2B5EF4-FFF2-40B4-BE49-F238E27FC236}">
                <a16:creationId xmlns:a16="http://schemas.microsoft.com/office/drawing/2014/main" id="{7D37918C-2C98-C712-BED9-FB80FC894253}"/>
              </a:ext>
            </a:extLst>
          </p:cNvPr>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10226593" y="1318119"/>
            <a:ext cx="1186908" cy="74181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0">
            <a:extLst>
              <a:ext uri="{FF2B5EF4-FFF2-40B4-BE49-F238E27FC236}">
                <a16:creationId xmlns:a16="http://schemas.microsoft.com/office/drawing/2014/main" id="{AA879C21-877E-9965-4564-334E13AEA92E}"/>
              </a:ext>
            </a:extLst>
          </p:cNvPr>
          <p:cNvPicPr>
            <a:picLocks noChangeAspect="1"/>
          </p:cNvPicPr>
          <p:nvPr/>
        </p:nvPicPr>
        <p:blipFill>
          <a:blip r:embed="rId21"/>
          <a:stretch>
            <a:fillRect/>
          </a:stretch>
        </p:blipFill>
        <p:spPr>
          <a:xfrm>
            <a:off x="3137728" y="4663086"/>
            <a:ext cx="2381847" cy="1587898"/>
          </a:xfrm>
          <a:prstGeom prst="rect">
            <a:avLst/>
          </a:prstGeom>
        </p:spPr>
      </p:pic>
      <p:pic>
        <p:nvPicPr>
          <p:cNvPr id="22" name="Picture 2" descr="Download an Eftpos NZ logo - Brand Kit | EFTPOS NZ">
            <a:extLst>
              <a:ext uri="{FF2B5EF4-FFF2-40B4-BE49-F238E27FC236}">
                <a16:creationId xmlns:a16="http://schemas.microsoft.com/office/drawing/2014/main" id="{91247BDA-5342-795F-3114-C9A50219DA17}"/>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7770302" y="5090026"/>
            <a:ext cx="1797807" cy="753437"/>
          </a:xfrm>
          <a:prstGeom prst="rect">
            <a:avLst/>
          </a:prstGeom>
          <a:noFill/>
          <a:extLst>
            <a:ext uri="{909E8E84-426E-40DD-AFC4-6F175D3DCCD1}">
              <a14:hiddenFill xmlns:a14="http://schemas.microsoft.com/office/drawing/2010/main">
                <a:solidFill>
                  <a:srgbClr val="FFFFFF"/>
                </a:solidFill>
              </a14:hiddenFill>
            </a:ext>
          </a:extLst>
        </p:spPr>
      </p:pic>
      <p:pic>
        <p:nvPicPr>
          <p:cNvPr id="23" name="Picture 6" descr="Banco Falabella Logo - PNG and Vector - Logo Download">
            <a:extLst>
              <a:ext uri="{FF2B5EF4-FFF2-40B4-BE49-F238E27FC236}">
                <a16:creationId xmlns:a16="http://schemas.microsoft.com/office/drawing/2014/main" id="{A0D5B0D2-7351-7C66-6722-CFF27AE21E32}"/>
              </a:ext>
            </a:extLst>
          </p:cNvPr>
          <p:cNvPicPr>
            <a:picLocks noChangeAspect="1" noChangeArrowheads="1"/>
          </p:cNvPicPr>
          <p:nvPr/>
        </p:nvPicPr>
        <p:blipFill>
          <a:blip r:embed="rId23">
            <a:extLst>
              <a:ext uri="{28A0092B-C50C-407E-A947-70E740481C1C}">
                <a14:useLocalDpi xmlns:a14="http://schemas.microsoft.com/office/drawing/2010/main" val="0"/>
              </a:ext>
            </a:extLst>
          </a:blip>
          <a:srcRect/>
          <a:stretch>
            <a:fillRect/>
          </a:stretch>
        </p:blipFill>
        <p:spPr bwMode="auto">
          <a:xfrm>
            <a:off x="5809459" y="4789400"/>
            <a:ext cx="1490663" cy="1490663"/>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8" descr="MultiPay Group Continues Nordic Expansion with Appointment of Regional CTO  and Sales Director | Financial IT">
            <a:extLst>
              <a:ext uri="{FF2B5EF4-FFF2-40B4-BE49-F238E27FC236}">
                <a16:creationId xmlns:a16="http://schemas.microsoft.com/office/drawing/2014/main" id="{1EAB269A-92B2-C2D5-30CD-8CEC3DF77C14}"/>
              </a:ext>
            </a:extLst>
          </p:cNvPr>
          <p:cNvPicPr>
            <a:picLocks noChangeAspect="1" noChangeArrowheads="1"/>
          </p:cNvPicPr>
          <p:nvPr/>
        </p:nvPicPr>
        <p:blipFill>
          <a:blip r:embed="rId24">
            <a:extLst>
              <a:ext uri="{28A0092B-C50C-407E-A947-70E740481C1C}">
                <a14:useLocalDpi xmlns:a14="http://schemas.microsoft.com/office/drawing/2010/main" val="0"/>
              </a:ext>
            </a:extLst>
          </a:blip>
          <a:srcRect/>
          <a:stretch>
            <a:fillRect/>
          </a:stretch>
        </p:blipFill>
        <p:spPr bwMode="auto">
          <a:xfrm>
            <a:off x="7653279" y="3955041"/>
            <a:ext cx="1977678" cy="988839"/>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24">
            <a:extLst>
              <a:ext uri="{FF2B5EF4-FFF2-40B4-BE49-F238E27FC236}">
                <a16:creationId xmlns:a16="http://schemas.microsoft.com/office/drawing/2014/main" id="{48B95D17-B07C-F17E-7DF0-4EBF3EEB4460}"/>
              </a:ext>
            </a:extLst>
          </p:cNvPr>
          <p:cNvPicPr>
            <a:picLocks noChangeAspect="1"/>
          </p:cNvPicPr>
          <p:nvPr/>
        </p:nvPicPr>
        <p:blipFill>
          <a:blip r:embed="rId25"/>
          <a:stretch>
            <a:fillRect/>
          </a:stretch>
        </p:blipFill>
        <p:spPr>
          <a:xfrm>
            <a:off x="558503" y="4330402"/>
            <a:ext cx="2381847" cy="1685157"/>
          </a:xfrm>
          <a:prstGeom prst="rect">
            <a:avLst/>
          </a:prstGeom>
        </p:spPr>
      </p:pic>
      <p:pic>
        <p:nvPicPr>
          <p:cNvPr id="26" name="Picture 25">
            <a:extLst>
              <a:ext uri="{FF2B5EF4-FFF2-40B4-BE49-F238E27FC236}">
                <a16:creationId xmlns:a16="http://schemas.microsoft.com/office/drawing/2014/main" id="{A15AE0C5-90C8-017B-3014-9CBF31D6459E}"/>
              </a:ext>
            </a:extLst>
          </p:cNvPr>
          <p:cNvPicPr>
            <a:picLocks noChangeAspect="1"/>
          </p:cNvPicPr>
          <p:nvPr/>
        </p:nvPicPr>
        <p:blipFill>
          <a:blip r:embed="rId26"/>
          <a:stretch>
            <a:fillRect/>
          </a:stretch>
        </p:blipFill>
        <p:spPr>
          <a:xfrm>
            <a:off x="782115" y="3429000"/>
            <a:ext cx="1810391" cy="1810391"/>
          </a:xfrm>
          <a:prstGeom prst="rect">
            <a:avLst/>
          </a:prstGeom>
        </p:spPr>
      </p:pic>
      <p:pic>
        <p:nvPicPr>
          <p:cNvPr id="27" name="Picture 10" descr="The World's Largest Local Payments Network - Global and Local Payment  Processing | Rapyd">
            <a:extLst>
              <a:ext uri="{FF2B5EF4-FFF2-40B4-BE49-F238E27FC236}">
                <a16:creationId xmlns:a16="http://schemas.microsoft.com/office/drawing/2014/main" id="{BE4028A9-E3C3-6130-8762-E76A9ADC2649}"/>
              </a:ext>
            </a:extLst>
          </p:cNvPr>
          <p:cNvPicPr>
            <a:picLocks noChangeAspect="1" noChangeArrowheads="1"/>
          </p:cNvPicPr>
          <p:nvPr/>
        </p:nvPicPr>
        <p:blipFill>
          <a:blip r:embed="rId27">
            <a:extLst>
              <a:ext uri="{28A0092B-C50C-407E-A947-70E740481C1C}">
                <a14:useLocalDpi xmlns:a14="http://schemas.microsoft.com/office/drawing/2010/main" val="0"/>
              </a:ext>
            </a:extLst>
          </a:blip>
          <a:srcRect/>
          <a:stretch>
            <a:fillRect/>
          </a:stretch>
        </p:blipFill>
        <p:spPr bwMode="auto">
          <a:xfrm>
            <a:off x="9865206" y="4395803"/>
            <a:ext cx="2088970" cy="1026533"/>
          </a:xfrm>
          <a:prstGeom prst="rect">
            <a:avLst/>
          </a:prstGeom>
          <a:noFill/>
          <a:extLst>
            <a:ext uri="{909E8E84-426E-40DD-AFC4-6F175D3DCCD1}">
              <a14:hiddenFill xmlns:a14="http://schemas.microsoft.com/office/drawing/2010/main">
                <a:solidFill>
                  <a:srgbClr val="FFFFFF"/>
                </a:solidFill>
              </a14:hiddenFill>
            </a:ext>
          </a:extLst>
        </p:spPr>
      </p:pic>
      <p:pic>
        <p:nvPicPr>
          <p:cNvPr id="2050" name="Picture 2">
            <a:extLst>
              <a:ext uri="{FF2B5EF4-FFF2-40B4-BE49-F238E27FC236}">
                <a16:creationId xmlns:a16="http://schemas.microsoft.com/office/drawing/2014/main" id="{62DCC904-166C-0B9C-8238-2A4513BC52FD}"/>
              </a:ext>
            </a:extLst>
          </p:cNvPr>
          <p:cNvPicPr>
            <a:picLocks noChangeAspect="1" noChangeArrowheads="1"/>
          </p:cNvPicPr>
          <p:nvPr/>
        </p:nvPicPr>
        <p:blipFill>
          <a:blip r:embed="rId28">
            <a:extLst>
              <a:ext uri="{28A0092B-C50C-407E-A947-70E740481C1C}">
                <a14:useLocalDpi xmlns:a14="http://schemas.microsoft.com/office/drawing/2010/main" val="0"/>
              </a:ext>
            </a:extLst>
          </a:blip>
          <a:srcRect/>
          <a:stretch>
            <a:fillRect/>
          </a:stretch>
        </p:blipFill>
        <p:spPr bwMode="auto">
          <a:xfrm>
            <a:off x="9310275" y="5914296"/>
            <a:ext cx="2515804" cy="608969"/>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2" descr="Explore Digital Wallets Digital Banking Alternative Lending Vendor Payments  Disbursements Visa Card Designer Learn Programs Fintech Fast Track Fintech  Partner Connect Visa Ready Certification Visa Licensing Program Visa Direct  Preferred Partner ...">
            <a:extLst>
              <a:ext uri="{FF2B5EF4-FFF2-40B4-BE49-F238E27FC236}">
                <a16:creationId xmlns:a16="http://schemas.microsoft.com/office/drawing/2014/main" id="{AF7CCFD3-60B4-E28B-D576-A94D49EEE3D1}"/>
              </a:ext>
            </a:extLst>
          </p:cNvPr>
          <p:cNvPicPr>
            <a:picLocks noChangeAspect="1" noChangeArrowheads="1"/>
          </p:cNvPicPr>
          <p:nvPr/>
        </p:nvPicPr>
        <p:blipFill>
          <a:blip r:embed="rId29">
            <a:extLst>
              <a:ext uri="{28A0092B-C50C-407E-A947-70E740481C1C}">
                <a14:useLocalDpi xmlns:a14="http://schemas.microsoft.com/office/drawing/2010/main" val="0"/>
              </a:ext>
            </a:extLst>
          </a:blip>
          <a:srcRect/>
          <a:stretch>
            <a:fillRect/>
          </a:stretch>
        </p:blipFill>
        <p:spPr bwMode="auto">
          <a:xfrm>
            <a:off x="6885246" y="6077376"/>
            <a:ext cx="1547687" cy="57154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237233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1000"/>
                                        <p:tgtEl>
                                          <p:spTgt spid="3"/>
                                        </p:tgtEl>
                                      </p:cBhvr>
                                    </p:animEffect>
                                    <p:anim calcmode="lin" valueType="num">
                                      <p:cBhvr>
                                        <p:cTn id="13" dur="1000" fill="hold"/>
                                        <p:tgtEl>
                                          <p:spTgt spid="3"/>
                                        </p:tgtEl>
                                        <p:attrNameLst>
                                          <p:attrName>ppt_x</p:attrName>
                                        </p:attrNameLst>
                                      </p:cBhvr>
                                      <p:tavLst>
                                        <p:tav tm="0">
                                          <p:val>
                                            <p:strVal val="#ppt_x"/>
                                          </p:val>
                                        </p:tav>
                                        <p:tav tm="100000">
                                          <p:val>
                                            <p:strVal val="#ppt_x"/>
                                          </p:val>
                                        </p:tav>
                                      </p:tavLst>
                                    </p:anim>
                                    <p:anim calcmode="lin" valueType="num">
                                      <p:cBhvr>
                                        <p:cTn id="14" dur="1000" fill="hold"/>
                                        <p:tgtEl>
                                          <p:spTgt spid="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Effect transition="in" filter="fade">
                                      <p:cBhvr>
                                        <p:cTn id="17" dur="1000"/>
                                        <p:tgtEl>
                                          <p:spTgt spid="4"/>
                                        </p:tgtEl>
                                      </p:cBhvr>
                                    </p:animEffect>
                                    <p:anim calcmode="lin" valueType="num">
                                      <p:cBhvr>
                                        <p:cTn id="18" dur="1000" fill="hold"/>
                                        <p:tgtEl>
                                          <p:spTgt spid="4"/>
                                        </p:tgtEl>
                                        <p:attrNameLst>
                                          <p:attrName>ppt_x</p:attrName>
                                        </p:attrNameLst>
                                      </p:cBhvr>
                                      <p:tavLst>
                                        <p:tav tm="0">
                                          <p:val>
                                            <p:strVal val="#ppt_x"/>
                                          </p:val>
                                        </p:tav>
                                        <p:tav tm="100000">
                                          <p:val>
                                            <p:strVal val="#ppt_x"/>
                                          </p:val>
                                        </p:tav>
                                      </p:tavLst>
                                    </p:anim>
                                    <p:anim calcmode="lin" valueType="num">
                                      <p:cBhvr>
                                        <p:cTn id="19" dur="1000" fill="hold"/>
                                        <p:tgtEl>
                                          <p:spTgt spid="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animEffect transition="in" filter="fade">
                                      <p:cBhvr>
                                        <p:cTn id="22" dur="1000"/>
                                        <p:tgtEl>
                                          <p:spTgt spid="5"/>
                                        </p:tgtEl>
                                      </p:cBhvr>
                                    </p:animEffect>
                                    <p:anim calcmode="lin" valueType="num">
                                      <p:cBhvr>
                                        <p:cTn id="23" dur="1000" fill="hold"/>
                                        <p:tgtEl>
                                          <p:spTgt spid="5"/>
                                        </p:tgtEl>
                                        <p:attrNameLst>
                                          <p:attrName>ppt_x</p:attrName>
                                        </p:attrNameLst>
                                      </p:cBhvr>
                                      <p:tavLst>
                                        <p:tav tm="0">
                                          <p:val>
                                            <p:strVal val="#ppt_x"/>
                                          </p:val>
                                        </p:tav>
                                        <p:tav tm="100000">
                                          <p:val>
                                            <p:strVal val="#ppt_x"/>
                                          </p:val>
                                        </p:tav>
                                      </p:tavLst>
                                    </p:anim>
                                    <p:anim calcmode="lin" valueType="num">
                                      <p:cBhvr>
                                        <p:cTn id="24" dur="1000" fill="hold"/>
                                        <p:tgtEl>
                                          <p:spTgt spid="5"/>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1000"/>
                                        <p:tgtEl>
                                          <p:spTgt spid="7"/>
                                        </p:tgtEl>
                                      </p:cBhvr>
                                    </p:animEffect>
                                    <p:anim calcmode="lin" valueType="num">
                                      <p:cBhvr>
                                        <p:cTn id="28" dur="1000" fill="hold"/>
                                        <p:tgtEl>
                                          <p:spTgt spid="7"/>
                                        </p:tgtEl>
                                        <p:attrNameLst>
                                          <p:attrName>ppt_x</p:attrName>
                                        </p:attrNameLst>
                                      </p:cBhvr>
                                      <p:tavLst>
                                        <p:tav tm="0">
                                          <p:val>
                                            <p:strVal val="#ppt_x"/>
                                          </p:val>
                                        </p:tav>
                                        <p:tav tm="100000">
                                          <p:val>
                                            <p:strVal val="#ppt_x"/>
                                          </p:val>
                                        </p:tav>
                                      </p:tavLst>
                                    </p:anim>
                                    <p:anim calcmode="lin" valueType="num">
                                      <p:cBhvr>
                                        <p:cTn id="29" dur="1000" fill="hold"/>
                                        <p:tgtEl>
                                          <p:spTgt spid="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fade">
                                      <p:cBhvr>
                                        <p:cTn id="32" dur="1000"/>
                                        <p:tgtEl>
                                          <p:spTgt spid="10"/>
                                        </p:tgtEl>
                                      </p:cBhvr>
                                    </p:animEffect>
                                    <p:anim calcmode="lin" valueType="num">
                                      <p:cBhvr>
                                        <p:cTn id="33" dur="1000" fill="hold"/>
                                        <p:tgtEl>
                                          <p:spTgt spid="10"/>
                                        </p:tgtEl>
                                        <p:attrNameLst>
                                          <p:attrName>ppt_x</p:attrName>
                                        </p:attrNameLst>
                                      </p:cBhvr>
                                      <p:tavLst>
                                        <p:tav tm="0">
                                          <p:val>
                                            <p:strVal val="#ppt_x"/>
                                          </p:val>
                                        </p:tav>
                                        <p:tav tm="100000">
                                          <p:val>
                                            <p:strVal val="#ppt_x"/>
                                          </p:val>
                                        </p:tav>
                                      </p:tavLst>
                                    </p:anim>
                                    <p:anim calcmode="lin" valueType="num">
                                      <p:cBhvr>
                                        <p:cTn id="34" dur="1000" fill="hold"/>
                                        <p:tgtEl>
                                          <p:spTgt spid="10"/>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Effect transition="in" filter="fade">
                                      <p:cBhvr>
                                        <p:cTn id="37" dur="1000"/>
                                        <p:tgtEl>
                                          <p:spTgt spid="8"/>
                                        </p:tgtEl>
                                      </p:cBhvr>
                                    </p:animEffect>
                                    <p:anim calcmode="lin" valueType="num">
                                      <p:cBhvr>
                                        <p:cTn id="38" dur="1000" fill="hold"/>
                                        <p:tgtEl>
                                          <p:spTgt spid="8"/>
                                        </p:tgtEl>
                                        <p:attrNameLst>
                                          <p:attrName>ppt_x</p:attrName>
                                        </p:attrNameLst>
                                      </p:cBhvr>
                                      <p:tavLst>
                                        <p:tav tm="0">
                                          <p:val>
                                            <p:strVal val="#ppt_x"/>
                                          </p:val>
                                        </p:tav>
                                        <p:tav tm="100000">
                                          <p:val>
                                            <p:strVal val="#ppt_x"/>
                                          </p:val>
                                        </p:tav>
                                      </p:tavLst>
                                    </p:anim>
                                    <p:anim calcmode="lin" valueType="num">
                                      <p:cBhvr>
                                        <p:cTn id="39" dur="1000" fill="hold"/>
                                        <p:tgtEl>
                                          <p:spTgt spid="8"/>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11"/>
                                        </p:tgtEl>
                                        <p:attrNameLst>
                                          <p:attrName>style.visibility</p:attrName>
                                        </p:attrNameLst>
                                      </p:cBhvr>
                                      <p:to>
                                        <p:strVal val="visible"/>
                                      </p:to>
                                    </p:set>
                                    <p:animEffect transition="in" filter="fade">
                                      <p:cBhvr>
                                        <p:cTn id="42" dur="1000"/>
                                        <p:tgtEl>
                                          <p:spTgt spid="11"/>
                                        </p:tgtEl>
                                      </p:cBhvr>
                                    </p:animEffect>
                                    <p:anim calcmode="lin" valueType="num">
                                      <p:cBhvr>
                                        <p:cTn id="43" dur="1000" fill="hold"/>
                                        <p:tgtEl>
                                          <p:spTgt spid="11"/>
                                        </p:tgtEl>
                                        <p:attrNameLst>
                                          <p:attrName>ppt_x</p:attrName>
                                        </p:attrNameLst>
                                      </p:cBhvr>
                                      <p:tavLst>
                                        <p:tav tm="0">
                                          <p:val>
                                            <p:strVal val="#ppt_x"/>
                                          </p:val>
                                        </p:tav>
                                        <p:tav tm="100000">
                                          <p:val>
                                            <p:strVal val="#ppt_x"/>
                                          </p:val>
                                        </p:tav>
                                      </p:tavLst>
                                    </p:anim>
                                    <p:anim calcmode="lin" valueType="num">
                                      <p:cBhvr>
                                        <p:cTn id="44" dur="1000" fill="hold"/>
                                        <p:tgtEl>
                                          <p:spTgt spid="11"/>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Effect transition="in" filter="fade">
                                      <p:cBhvr>
                                        <p:cTn id="47" dur="1000"/>
                                        <p:tgtEl>
                                          <p:spTgt spid="9"/>
                                        </p:tgtEl>
                                      </p:cBhvr>
                                    </p:animEffect>
                                    <p:anim calcmode="lin" valueType="num">
                                      <p:cBhvr>
                                        <p:cTn id="48" dur="1000" fill="hold"/>
                                        <p:tgtEl>
                                          <p:spTgt spid="9"/>
                                        </p:tgtEl>
                                        <p:attrNameLst>
                                          <p:attrName>ppt_x</p:attrName>
                                        </p:attrNameLst>
                                      </p:cBhvr>
                                      <p:tavLst>
                                        <p:tav tm="0">
                                          <p:val>
                                            <p:strVal val="#ppt_x"/>
                                          </p:val>
                                        </p:tav>
                                        <p:tav tm="100000">
                                          <p:val>
                                            <p:strVal val="#ppt_x"/>
                                          </p:val>
                                        </p:tav>
                                      </p:tavLst>
                                    </p:anim>
                                    <p:anim calcmode="lin" valueType="num">
                                      <p:cBhvr>
                                        <p:cTn id="49" dur="1000" fill="hold"/>
                                        <p:tgtEl>
                                          <p:spTgt spid="9"/>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6"/>
                                        </p:tgtEl>
                                        <p:attrNameLst>
                                          <p:attrName>style.visibility</p:attrName>
                                        </p:attrNameLst>
                                      </p:cBhvr>
                                      <p:to>
                                        <p:strVal val="visible"/>
                                      </p:to>
                                    </p:set>
                                    <p:animEffect transition="in" filter="fade">
                                      <p:cBhvr>
                                        <p:cTn id="52" dur="1000"/>
                                        <p:tgtEl>
                                          <p:spTgt spid="6"/>
                                        </p:tgtEl>
                                      </p:cBhvr>
                                    </p:animEffect>
                                    <p:anim calcmode="lin" valueType="num">
                                      <p:cBhvr>
                                        <p:cTn id="53" dur="1000" fill="hold"/>
                                        <p:tgtEl>
                                          <p:spTgt spid="6"/>
                                        </p:tgtEl>
                                        <p:attrNameLst>
                                          <p:attrName>ppt_x</p:attrName>
                                        </p:attrNameLst>
                                      </p:cBhvr>
                                      <p:tavLst>
                                        <p:tav tm="0">
                                          <p:val>
                                            <p:strVal val="#ppt_x"/>
                                          </p:val>
                                        </p:tav>
                                        <p:tav tm="100000">
                                          <p:val>
                                            <p:strVal val="#ppt_x"/>
                                          </p:val>
                                        </p:tav>
                                      </p:tavLst>
                                    </p:anim>
                                    <p:anim calcmode="lin" valueType="num">
                                      <p:cBhvr>
                                        <p:cTn id="54" dur="1000" fill="hold"/>
                                        <p:tgtEl>
                                          <p:spTgt spid="6"/>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12"/>
                                        </p:tgtEl>
                                        <p:attrNameLst>
                                          <p:attrName>style.visibility</p:attrName>
                                        </p:attrNameLst>
                                      </p:cBhvr>
                                      <p:to>
                                        <p:strVal val="visible"/>
                                      </p:to>
                                    </p:set>
                                    <p:animEffect transition="in" filter="fade">
                                      <p:cBhvr>
                                        <p:cTn id="57" dur="1000"/>
                                        <p:tgtEl>
                                          <p:spTgt spid="12"/>
                                        </p:tgtEl>
                                      </p:cBhvr>
                                    </p:animEffect>
                                    <p:anim calcmode="lin" valueType="num">
                                      <p:cBhvr>
                                        <p:cTn id="58" dur="1000" fill="hold"/>
                                        <p:tgtEl>
                                          <p:spTgt spid="12"/>
                                        </p:tgtEl>
                                        <p:attrNameLst>
                                          <p:attrName>ppt_x</p:attrName>
                                        </p:attrNameLst>
                                      </p:cBhvr>
                                      <p:tavLst>
                                        <p:tav tm="0">
                                          <p:val>
                                            <p:strVal val="#ppt_x"/>
                                          </p:val>
                                        </p:tav>
                                        <p:tav tm="100000">
                                          <p:val>
                                            <p:strVal val="#ppt_x"/>
                                          </p:val>
                                        </p:tav>
                                      </p:tavLst>
                                    </p:anim>
                                    <p:anim calcmode="lin" valueType="num">
                                      <p:cBhvr>
                                        <p:cTn id="59" dur="1000" fill="hold"/>
                                        <p:tgtEl>
                                          <p:spTgt spid="12"/>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0"/>
                                  </p:stCondLst>
                                  <p:childTnLst>
                                    <p:set>
                                      <p:cBhvr>
                                        <p:cTn id="61" dur="1" fill="hold">
                                          <p:stCondLst>
                                            <p:cond delay="0"/>
                                          </p:stCondLst>
                                        </p:cTn>
                                        <p:tgtEl>
                                          <p:spTgt spid="15"/>
                                        </p:tgtEl>
                                        <p:attrNameLst>
                                          <p:attrName>style.visibility</p:attrName>
                                        </p:attrNameLst>
                                      </p:cBhvr>
                                      <p:to>
                                        <p:strVal val="visible"/>
                                      </p:to>
                                    </p:set>
                                    <p:animEffect transition="in" filter="fade">
                                      <p:cBhvr>
                                        <p:cTn id="62" dur="1000"/>
                                        <p:tgtEl>
                                          <p:spTgt spid="15"/>
                                        </p:tgtEl>
                                      </p:cBhvr>
                                    </p:animEffect>
                                    <p:anim calcmode="lin" valueType="num">
                                      <p:cBhvr>
                                        <p:cTn id="63" dur="1000" fill="hold"/>
                                        <p:tgtEl>
                                          <p:spTgt spid="15"/>
                                        </p:tgtEl>
                                        <p:attrNameLst>
                                          <p:attrName>ppt_x</p:attrName>
                                        </p:attrNameLst>
                                      </p:cBhvr>
                                      <p:tavLst>
                                        <p:tav tm="0">
                                          <p:val>
                                            <p:strVal val="#ppt_x"/>
                                          </p:val>
                                        </p:tav>
                                        <p:tav tm="100000">
                                          <p:val>
                                            <p:strVal val="#ppt_x"/>
                                          </p:val>
                                        </p:tav>
                                      </p:tavLst>
                                    </p:anim>
                                    <p:anim calcmode="lin" valueType="num">
                                      <p:cBhvr>
                                        <p:cTn id="64" dur="1000" fill="hold"/>
                                        <p:tgtEl>
                                          <p:spTgt spid="15"/>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0"/>
                                  </p:stCondLst>
                                  <p:childTnLst>
                                    <p:set>
                                      <p:cBhvr>
                                        <p:cTn id="66" dur="1" fill="hold">
                                          <p:stCondLst>
                                            <p:cond delay="0"/>
                                          </p:stCondLst>
                                        </p:cTn>
                                        <p:tgtEl>
                                          <p:spTgt spid="14"/>
                                        </p:tgtEl>
                                        <p:attrNameLst>
                                          <p:attrName>style.visibility</p:attrName>
                                        </p:attrNameLst>
                                      </p:cBhvr>
                                      <p:to>
                                        <p:strVal val="visible"/>
                                      </p:to>
                                    </p:set>
                                    <p:animEffect transition="in" filter="fade">
                                      <p:cBhvr>
                                        <p:cTn id="67" dur="1000"/>
                                        <p:tgtEl>
                                          <p:spTgt spid="14"/>
                                        </p:tgtEl>
                                      </p:cBhvr>
                                    </p:animEffect>
                                    <p:anim calcmode="lin" valueType="num">
                                      <p:cBhvr>
                                        <p:cTn id="68" dur="1000" fill="hold"/>
                                        <p:tgtEl>
                                          <p:spTgt spid="14"/>
                                        </p:tgtEl>
                                        <p:attrNameLst>
                                          <p:attrName>ppt_x</p:attrName>
                                        </p:attrNameLst>
                                      </p:cBhvr>
                                      <p:tavLst>
                                        <p:tav tm="0">
                                          <p:val>
                                            <p:strVal val="#ppt_x"/>
                                          </p:val>
                                        </p:tav>
                                        <p:tav tm="100000">
                                          <p:val>
                                            <p:strVal val="#ppt_x"/>
                                          </p:val>
                                        </p:tav>
                                      </p:tavLst>
                                    </p:anim>
                                    <p:anim calcmode="lin" valueType="num">
                                      <p:cBhvr>
                                        <p:cTn id="69" dur="1000" fill="hold"/>
                                        <p:tgtEl>
                                          <p:spTgt spid="14"/>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fade">
                                      <p:cBhvr>
                                        <p:cTn id="72" dur="1000"/>
                                        <p:tgtEl>
                                          <p:spTgt spid="19"/>
                                        </p:tgtEl>
                                      </p:cBhvr>
                                    </p:animEffect>
                                    <p:anim calcmode="lin" valueType="num">
                                      <p:cBhvr>
                                        <p:cTn id="73" dur="1000" fill="hold"/>
                                        <p:tgtEl>
                                          <p:spTgt spid="19"/>
                                        </p:tgtEl>
                                        <p:attrNameLst>
                                          <p:attrName>ppt_x</p:attrName>
                                        </p:attrNameLst>
                                      </p:cBhvr>
                                      <p:tavLst>
                                        <p:tav tm="0">
                                          <p:val>
                                            <p:strVal val="#ppt_x"/>
                                          </p:val>
                                        </p:tav>
                                        <p:tav tm="100000">
                                          <p:val>
                                            <p:strVal val="#ppt_x"/>
                                          </p:val>
                                        </p:tav>
                                      </p:tavLst>
                                    </p:anim>
                                    <p:anim calcmode="lin" valueType="num">
                                      <p:cBhvr>
                                        <p:cTn id="74" dur="1000" fill="hold"/>
                                        <p:tgtEl>
                                          <p:spTgt spid="1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16"/>
                                        </p:tgtEl>
                                        <p:attrNameLst>
                                          <p:attrName>style.visibility</p:attrName>
                                        </p:attrNameLst>
                                      </p:cBhvr>
                                      <p:to>
                                        <p:strVal val="visible"/>
                                      </p:to>
                                    </p:set>
                                    <p:animEffect transition="in" filter="fade">
                                      <p:cBhvr>
                                        <p:cTn id="77" dur="1000"/>
                                        <p:tgtEl>
                                          <p:spTgt spid="16"/>
                                        </p:tgtEl>
                                      </p:cBhvr>
                                    </p:animEffect>
                                    <p:anim calcmode="lin" valueType="num">
                                      <p:cBhvr>
                                        <p:cTn id="78" dur="1000" fill="hold"/>
                                        <p:tgtEl>
                                          <p:spTgt spid="16"/>
                                        </p:tgtEl>
                                        <p:attrNameLst>
                                          <p:attrName>ppt_x</p:attrName>
                                        </p:attrNameLst>
                                      </p:cBhvr>
                                      <p:tavLst>
                                        <p:tav tm="0">
                                          <p:val>
                                            <p:strVal val="#ppt_x"/>
                                          </p:val>
                                        </p:tav>
                                        <p:tav tm="100000">
                                          <p:val>
                                            <p:strVal val="#ppt_x"/>
                                          </p:val>
                                        </p:tav>
                                      </p:tavLst>
                                    </p:anim>
                                    <p:anim calcmode="lin" valueType="num">
                                      <p:cBhvr>
                                        <p:cTn id="79" dur="1000" fill="hold"/>
                                        <p:tgtEl>
                                          <p:spTgt spid="16"/>
                                        </p:tgtEl>
                                        <p:attrNameLst>
                                          <p:attrName>ppt_y</p:attrName>
                                        </p:attrNameLst>
                                      </p:cBhvr>
                                      <p:tavLst>
                                        <p:tav tm="0">
                                          <p:val>
                                            <p:strVal val="#ppt_y+.1"/>
                                          </p:val>
                                        </p:tav>
                                        <p:tav tm="100000">
                                          <p:val>
                                            <p:strVal val="#ppt_y"/>
                                          </p:val>
                                        </p:tav>
                                      </p:tavLst>
                                    </p:anim>
                                  </p:childTnLst>
                                </p:cTn>
                              </p:par>
                              <p:par>
                                <p:cTn id="80" presetID="42" presetClass="entr" presetSubtype="0" fill="hold" nodeType="withEffect">
                                  <p:stCondLst>
                                    <p:cond delay="0"/>
                                  </p:stCondLst>
                                  <p:childTnLst>
                                    <p:set>
                                      <p:cBhvr>
                                        <p:cTn id="81" dur="1" fill="hold">
                                          <p:stCondLst>
                                            <p:cond delay="0"/>
                                          </p:stCondLst>
                                        </p:cTn>
                                        <p:tgtEl>
                                          <p:spTgt spid="17"/>
                                        </p:tgtEl>
                                        <p:attrNameLst>
                                          <p:attrName>style.visibility</p:attrName>
                                        </p:attrNameLst>
                                      </p:cBhvr>
                                      <p:to>
                                        <p:strVal val="visible"/>
                                      </p:to>
                                    </p:set>
                                    <p:animEffect transition="in" filter="fade">
                                      <p:cBhvr>
                                        <p:cTn id="82" dur="1000"/>
                                        <p:tgtEl>
                                          <p:spTgt spid="17"/>
                                        </p:tgtEl>
                                      </p:cBhvr>
                                    </p:animEffect>
                                    <p:anim calcmode="lin" valueType="num">
                                      <p:cBhvr>
                                        <p:cTn id="83" dur="1000" fill="hold"/>
                                        <p:tgtEl>
                                          <p:spTgt spid="17"/>
                                        </p:tgtEl>
                                        <p:attrNameLst>
                                          <p:attrName>ppt_x</p:attrName>
                                        </p:attrNameLst>
                                      </p:cBhvr>
                                      <p:tavLst>
                                        <p:tav tm="0">
                                          <p:val>
                                            <p:strVal val="#ppt_x"/>
                                          </p:val>
                                        </p:tav>
                                        <p:tav tm="100000">
                                          <p:val>
                                            <p:strVal val="#ppt_x"/>
                                          </p:val>
                                        </p:tav>
                                      </p:tavLst>
                                    </p:anim>
                                    <p:anim calcmode="lin" valueType="num">
                                      <p:cBhvr>
                                        <p:cTn id="84" dur="1000" fill="hold"/>
                                        <p:tgtEl>
                                          <p:spTgt spid="17"/>
                                        </p:tgtEl>
                                        <p:attrNameLst>
                                          <p:attrName>ppt_y</p:attrName>
                                        </p:attrNameLst>
                                      </p:cBhvr>
                                      <p:tavLst>
                                        <p:tav tm="0">
                                          <p:val>
                                            <p:strVal val="#ppt_y+.1"/>
                                          </p:val>
                                        </p:tav>
                                        <p:tav tm="100000">
                                          <p:val>
                                            <p:strVal val="#ppt_y"/>
                                          </p:val>
                                        </p:tav>
                                      </p:tavLst>
                                    </p:anim>
                                  </p:childTnLst>
                                </p:cTn>
                              </p:par>
                              <p:par>
                                <p:cTn id="85" presetID="42" presetClass="entr" presetSubtype="0" fill="hold" nodeType="withEffect">
                                  <p:stCondLst>
                                    <p:cond delay="0"/>
                                  </p:stCondLst>
                                  <p:childTnLst>
                                    <p:set>
                                      <p:cBhvr>
                                        <p:cTn id="86" dur="1" fill="hold">
                                          <p:stCondLst>
                                            <p:cond delay="0"/>
                                          </p:stCondLst>
                                        </p:cTn>
                                        <p:tgtEl>
                                          <p:spTgt spid="13"/>
                                        </p:tgtEl>
                                        <p:attrNameLst>
                                          <p:attrName>style.visibility</p:attrName>
                                        </p:attrNameLst>
                                      </p:cBhvr>
                                      <p:to>
                                        <p:strVal val="visible"/>
                                      </p:to>
                                    </p:set>
                                    <p:animEffect transition="in" filter="fade">
                                      <p:cBhvr>
                                        <p:cTn id="87" dur="1000"/>
                                        <p:tgtEl>
                                          <p:spTgt spid="13"/>
                                        </p:tgtEl>
                                      </p:cBhvr>
                                    </p:animEffect>
                                    <p:anim calcmode="lin" valueType="num">
                                      <p:cBhvr>
                                        <p:cTn id="88" dur="1000" fill="hold"/>
                                        <p:tgtEl>
                                          <p:spTgt spid="13"/>
                                        </p:tgtEl>
                                        <p:attrNameLst>
                                          <p:attrName>ppt_x</p:attrName>
                                        </p:attrNameLst>
                                      </p:cBhvr>
                                      <p:tavLst>
                                        <p:tav tm="0">
                                          <p:val>
                                            <p:strVal val="#ppt_x"/>
                                          </p:val>
                                        </p:tav>
                                        <p:tav tm="100000">
                                          <p:val>
                                            <p:strVal val="#ppt_x"/>
                                          </p:val>
                                        </p:tav>
                                      </p:tavLst>
                                    </p:anim>
                                    <p:anim calcmode="lin" valueType="num">
                                      <p:cBhvr>
                                        <p:cTn id="89" dur="1000" fill="hold"/>
                                        <p:tgtEl>
                                          <p:spTgt spid="13"/>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0"/>
                                  </p:stCondLst>
                                  <p:childTnLst>
                                    <p:set>
                                      <p:cBhvr>
                                        <p:cTn id="91" dur="1" fill="hold">
                                          <p:stCondLst>
                                            <p:cond delay="0"/>
                                          </p:stCondLst>
                                        </p:cTn>
                                        <p:tgtEl>
                                          <p:spTgt spid="18"/>
                                        </p:tgtEl>
                                        <p:attrNameLst>
                                          <p:attrName>style.visibility</p:attrName>
                                        </p:attrNameLst>
                                      </p:cBhvr>
                                      <p:to>
                                        <p:strVal val="visible"/>
                                      </p:to>
                                    </p:set>
                                    <p:animEffect transition="in" filter="fade">
                                      <p:cBhvr>
                                        <p:cTn id="92" dur="1000"/>
                                        <p:tgtEl>
                                          <p:spTgt spid="18"/>
                                        </p:tgtEl>
                                      </p:cBhvr>
                                    </p:animEffect>
                                    <p:anim calcmode="lin" valueType="num">
                                      <p:cBhvr>
                                        <p:cTn id="93" dur="1000" fill="hold"/>
                                        <p:tgtEl>
                                          <p:spTgt spid="18"/>
                                        </p:tgtEl>
                                        <p:attrNameLst>
                                          <p:attrName>ppt_x</p:attrName>
                                        </p:attrNameLst>
                                      </p:cBhvr>
                                      <p:tavLst>
                                        <p:tav tm="0">
                                          <p:val>
                                            <p:strVal val="#ppt_x"/>
                                          </p:val>
                                        </p:tav>
                                        <p:tav tm="100000">
                                          <p:val>
                                            <p:strVal val="#ppt_x"/>
                                          </p:val>
                                        </p:tav>
                                      </p:tavLst>
                                    </p:anim>
                                    <p:anim calcmode="lin" valueType="num">
                                      <p:cBhvr>
                                        <p:cTn id="94" dur="1000" fill="hold"/>
                                        <p:tgtEl>
                                          <p:spTgt spid="18"/>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0"/>
                                  </p:stCondLst>
                                  <p:childTnLst>
                                    <p:set>
                                      <p:cBhvr>
                                        <p:cTn id="96" dur="1" fill="hold">
                                          <p:stCondLst>
                                            <p:cond delay="0"/>
                                          </p:stCondLst>
                                        </p:cTn>
                                        <p:tgtEl>
                                          <p:spTgt spid="21"/>
                                        </p:tgtEl>
                                        <p:attrNameLst>
                                          <p:attrName>style.visibility</p:attrName>
                                        </p:attrNameLst>
                                      </p:cBhvr>
                                      <p:to>
                                        <p:strVal val="visible"/>
                                      </p:to>
                                    </p:set>
                                    <p:animEffect transition="in" filter="fade">
                                      <p:cBhvr>
                                        <p:cTn id="97" dur="1000"/>
                                        <p:tgtEl>
                                          <p:spTgt spid="21"/>
                                        </p:tgtEl>
                                      </p:cBhvr>
                                    </p:animEffect>
                                    <p:anim calcmode="lin" valueType="num">
                                      <p:cBhvr>
                                        <p:cTn id="98" dur="1000" fill="hold"/>
                                        <p:tgtEl>
                                          <p:spTgt spid="21"/>
                                        </p:tgtEl>
                                        <p:attrNameLst>
                                          <p:attrName>ppt_x</p:attrName>
                                        </p:attrNameLst>
                                      </p:cBhvr>
                                      <p:tavLst>
                                        <p:tav tm="0">
                                          <p:val>
                                            <p:strVal val="#ppt_x"/>
                                          </p:val>
                                        </p:tav>
                                        <p:tav tm="100000">
                                          <p:val>
                                            <p:strVal val="#ppt_x"/>
                                          </p:val>
                                        </p:tav>
                                      </p:tavLst>
                                    </p:anim>
                                    <p:anim calcmode="lin" valueType="num">
                                      <p:cBhvr>
                                        <p:cTn id="99" dur="1000" fill="hold"/>
                                        <p:tgtEl>
                                          <p:spTgt spid="21"/>
                                        </p:tgtEl>
                                        <p:attrNameLst>
                                          <p:attrName>ppt_y</p:attrName>
                                        </p:attrNameLst>
                                      </p:cBhvr>
                                      <p:tavLst>
                                        <p:tav tm="0">
                                          <p:val>
                                            <p:strVal val="#ppt_y+.1"/>
                                          </p:val>
                                        </p:tav>
                                        <p:tav tm="100000">
                                          <p:val>
                                            <p:strVal val="#ppt_y"/>
                                          </p:val>
                                        </p:tav>
                                      </p:tavLst>
                                    </p:anim>
                                  </p:childTnLst>
                                </p:cTn>
                              </p:par>
                              <p:par>
                                <p:cTn id="100" presetID="42" presetClass="entr" presetSubtype="0" fill="hold" nodeType="withEffect">
                                  <p:stCondLst>
                                    <p:cond delay="0"/>
                                  </p:stCondLst>
                                  <p:childTnLst>
                                    <p:set>
                                      <p:cBhvr>
                                        <p:cTn id="101" dur="1" fill="hold">
                                          <p:stCondLst>
                                            <p:cond delay="0"/>
                                          </p:stCondLst>
                                        </p:cTn>
                                        <p:tgtEl>
                                          <p:spTgt spid="25"/>
                                        </p:tgtEl>
                                        <p:attrNameLst>
                                          <p:attrName>style.visibility</p:attrName>
                                        </p:attrNameLst>
                                      </p:cBhvr>
                                      <p:to>
                                        <p:strVal val="visible"/>
                                      </p:to>
                                    </p:set>
                                    <p:animEffect transition="in" filter="fade">
                                      <p:cBhvr>
                                        <p:cTn id="102" dur="1000"/>
                                        <p:tgtEl>
                                          <p:spTgt spid="25"/>
                                        </p:tgtEl>
                                      </p:cBhvr>
                                    </p:animEffect>
                                    <p:anim calcmode="lin" valueType="num">
                                      <p:cBhvr>
                                        <p:cTn id="103" dur="1000" fill="hold"/>
                                        <p:tgtEl>
                                          <p:spTgt spid="25"/>
                                        </p:tgtEl>
                                        <p:attrNameLst>
                                          <p:attrName>ppt_x</p:attrName>
                                        </p:attrNameLst>
                                      </p:cBhvr>
                                      <p:tavLst>
                                        <p:tav tm="0">
                                          <p:val>
                                            <p:strVal val="#ppt_x"/>
                                          </p:val>
                                        </p:tav>
                                        <p:tav tm="100000">
                                          <p:val>
                                            <p:strVal val="#ppt_x"/>
                                          </p:val>
                                        </p:tav>
                                      </p:tavLst>
                                    </p:anim>
                                    <p:anim calcmode="lin" valueType="num">
                                      <p:cBhvr>
                                        <p:cTn id="104" dur="1000" fill="hold"/>
                                        <p:tgtEl>
                                          <p:spTgt spid="25"/>
                                        </p:tgtEl>
                                        <p:attrNameLst>
                                          <p:attrName>ppt_y</p:attrName>
                                        </p:attrNameLst>
                                      </p:cBhvr>
                                      <p:tavLst>
                                        <p:tav tm="0">
                                          <p:val>
                                            <p:strVal val="#ppt_y+.1"/>
                                          </p:val>
                                        </p:tav>
                                        <p:tav tm="100000">
                                          <p:val>
                                            <p:strVal val="#ppt_y"/>
                                          </p:val>
                                        </p:tav>
                                      </p:tavLst>
                                    </p:anim>
                                  </p:childTnLst>
                                </p:cTn>
                              </p:par>
                              <p:par>
                                <p:cTn id="105" presetID="42" presetClass="entr" presetSubtype="0" fill="hold" nodeType="withEffect">
                                  <p:stCondLst>
                                    <p:cond delay="0"/>
                                  </p:stCondLst>
                                  <p:childTnLst>
                                    <p:set>
                                      <p:cBhvr>
                                        <p:cTn id="106" dur="1" fill="hold">
                                          <p:stCondLst>
                                            <p:cond delay="0"/>
                                          </p:stCondLst>
                                        </p:cTn>
                                        <p:tgtEl>
                                          <p:spTgt spid="26"/>
                                        </p:tgtEl>
                                        <p:attrNameLst>
                                          <p:attrName>style.visibility</p:attrName>
                                        </p:attrNameLst>
                                      </p:cBhvr>
                                      <p:to>
                                        <p:strVal val="visible"/>
                                      </p:to>
                                    </p:set>
                                    <p:animEffect transition="in" filter="fade">
                                      <p:cBhvr>
                                        <p:cTn id="107" dur="1000"/>
                                        <p:tgtEl>
                                          <p:spTgt spid="26"/>
                                        </p:tgtEl>
                                      </p:cBhvr>
                                    </p:animEffect>
                                    <p:anim calcmode="lin" valueType="num">
                                      <p:cBhvr>
                                        <p:cTn id="108" dur="1000" fill="hold"/>
                                        <p:tgtEl>
                                          <p:spTgt spid="26"/>
                                        </p:tgtEl>
                                        <p:attrNameLst>
                                          <p:attrName>ppt_x</p:attrName>
                                        </p:attrNameLst>
                                      </p:cBhvr>
                                      <p:tavLst>
                                        <p:tav tm="0">
                                          <p:val>
                                            <p:strVal val="#ppt_x"/>
                                          </p:val>
                                        </p:tav>
                                        <p:tav tm="100000">
                                          <p:val>
                                            <p:strVal val="#ppt_x"/>
                                          </p:val>
                                        </p:tav>
                                      </p:tavLst>
                                    </p:anim>
                                    <p:anim calcmode="lin" valueType="num">
                                      <p:cBhvr>
                                        <p:cTn id="109" dur="1000" fill="hold"/>
                                        <p:tgtEl>
                                          <p:spTgt spid="26"/>
                                        </p:tgtEl>
                                        <p:attrNameLst>
                                          <p:attrName>ppt_y</p:attrName>
                                        </p:attrNameLst>
                                      </p:cBhvr>
                                      <p:tavLst>
                                        <p:tav tm="0">
                                          <p:val>
                                            <p:strVal val="#ppt_y+.1"/>
                                          </p:val>
                                        </p:tav>
                                        <p:tav tm="100000">
                                          <p:val>
                                            <p:strVal val="#ppt_y"/>
                                          </p:val>
                                        </p:tav>
                                      </p:tavLst>
                                    </p:anim>
                                  </p:childTnLst>
                                </p:cTn>
                              </p:par>
                              <p:par>
                                <p:cTn id="110" presetID="42" presetClass="entr" presetSubtype="0" fill="hold" nodeType="withEffect">
                                  <p:stCondLst>
                                    <p:cond delay="0"/>
                                  </p:stCondLst>
                                  <p:childTnLst>
                                    <p:set>
                                      <p:cBhvr>
                                        <p:cTn id="111" dur="1" fill="hold">
                                          <p:stCondLst>
                                            <p:cond delay="0"/>
                                          </p:stCondLst>
                                        </p:cTn>
                                        <p:tgtEl>
                                          <p:spTgt spid="22"/>
                                        </p:tgtEl>
                                        <p:attrNameLst>
                                          <p:attrName>style.visibility</p:attrName>
                                        </p:attrNameLst>
                                      </p:cBhvr>
                                      <p:to>
                                        <p:strVal val="visible"/>
                                      </p:to>
                                    </p:set>
                                    <p:animEffect transition="in" filter="fade">
                                      <p:cBhvr>
                                        <p:cTn id="112" dur="1000"/>
                                        <p:tgtEl>
                                          <p:spTgt spid="22"/>
                                        </p:tgtEl>
                                      </p:cBhvr>
                                    </p:animEffect>
                                    <p:anim calcmode="lin" valueType="num">
                                      <p:cBhvr>
                                        <p:cTn id="113" dur="1000" fill="hold"/>
                                        <p:tgtEl>
                                          <p:spTgt spid="22"/>
                                        </p:tgtEl>
                                        <p:attrNameLst>
                                          <p:attrName>ppt_x</p:attrName>
                                        </p:attrNameLst>
                                      </p:cBhvr>
                                      <p:tavLst>
                                        <p:tav tm="0">
                                          <p:val>
                                            <p:strVal val="#ppt_x"/>
                                          </p:val>
                                        </p:tav>
                                        <p:tav tm="100000">
                                          <p:val>
                                            <p:strVal val="#ppt_x"/>
                                          </p:val>
                                        </p:tav>
                                      </p:tavLst>
                                    </p:anim>
                                    <p:anim calcmode="lin" valueType="num">
                                      <p:cBhvr>
                                        <p:cTn id="114" dur="1000" fill="hold"/>
                                        <p:tgtEl>
                                          <p:spTgt spid="22"/>
                                        </p:tgtEl>
                                        <p:attrNameLst>
                                          <p:attrName>ppt_y</p:attrName>
                                        </p:attrNameLst>
                                      </p:cBhvr>
                                      <p:tavLst>
                                        <p:tav tm="0">
                                          <p:val>
                                            <p:strVal val="#ppt_y+.1"/>
                                          </p:val>
                                        </p:tav>
                                        <p:tav tm="100000">
                                          <p:val>
                                            <p:strVal val="#ppt_y"/>
                                          </p:val>
                                        </p:tav>
                                      </p:tavLst>
                                    </p:anim>
                                  </p:childTnLst>
                                </p:cTn>
                              </p:par>
                              <p:par>
                                <p:cTn id="115" presetID="42" presetClass="entr" presetSubtype="0" fill="hold" nodeType="withEffect">
                                  <p:stCondLst>
                                    <p:cond delay="0"/>
                                  </p:stCondLst>
                                  <p:childTnLst>
                                    <p:set>
                                      <p:cBhvr>
                                        <p:cTn id="116" dur="1" fill="hold">
                                          <p:stCondLst>
                                            <p:cond delay="0"/>
                                          </p:stCondLst>
                                        </p:cTn>
                                        <p:tgtEl>
                                          <p:spTgt spid="23"/>
                                        </p:tgtEl>
                                        <p:attrNameLst>
                                          <p:attrName>style.visibility</p:attrName>
                                        </p:attrNameLst>
                                      </p:cBhvr>
                                      <p:to>
                                        <p:strVal val="visible"/>
                                      </p:to>
                                    </p:set>
                                    <p:animEffect transition="in" filter="fade">
                                      <p:cBhvr>
                                        <p:cTn id="117" dur="1000"/>
                                        <p:tgtEl>
                                          <p:spTgt spid="23"/>
                                        </p:tgtEl>
                                      </p:cBhvr>
                                    </p:animEffect>
                                    <p:anim calcmode="lin" valueType="num">
                                      <p:cBhvr>
                                        <p:cTn id="118" dur="1000" fill="hold"/>
                                        <p:tgtEl>
                                          <p:spTgt spid="23"/>
                                        </p:tgtEl>
                                        <p:attrNameLst>
                                          <p:attrName>ppt_x</p:attrName>
                                        </p:attrNameLst>
                                      </p:cBhvr>
                                      <p:tavLst>
                                        <p:tav tm="0">
                                          <p:val>
                                            <p:strVal val="#ppt_x"/>
                                          </p:val>
                                        </p:tav>
                                        <p:tav tm="100000">
                                          <p:val>
                                            <p:strVal val="#ppt_x"/>
                                          </p:val>
                                        </p:tav>
                                      </p:tavLst>
                                    </p:anim>
                                    <p:anim calcmode="lin" valueType="num">
                                      <p:cBhvr>
                                        <p:cTn id="119" dur="1000" fill="hold"/>
                                        <p:tgtEl>
                                          <p:spTgt spid="23"/>
                                        </p:tgtEl>
                                        <p:attrNameLst>
                                          <p:attrName>ppt_y</p:attrName>
                                        </p:attrNameLst>
                                      </p:cBhvr>
                                      <p:tavLst>
                                        <p:tav tm="0">
                                          <p:val>
                                            <p:strVal val="#ppt_y+.1"/>
                                          </p:val>
                                        </p:tav>
                                        <p:tav tm="100000">
                                          <p:val>
                                            <p:strVal val="#ppt_y"/>
                                          </p:val>
                                        </p:tav>
                                      </p:tavLst>
                                    </p:anim>
                                  </p:childTnLst>
                                </p:cTn>
                              </p:par>
                              <p:par>
                                <p:cTn id="120" presetID="42" presetClass="entr" presetSubtype="0" fill="hold" nodeType="withEffect">
                                  <p:stCondLst>
                                    <p:cond delay="0"/>
                                  </p:stCondLst>
                                  <p:childTnLst>
                                    <p:set>
                                      <p:cBhvr>
                                        <p:cTn id="121" dur="1" fill="hold">
                                          <p:stCondLst>
                                            <p:cond delay="0"/>
                                          </p:stCondLst>
                                        </p:cTn>
                                        <p:tgtEl>
                                          <p:spTgt spid="24"/>
                                        </p:tgtEl>
                                        <p:attrNameLst>
                                          <p:attrName>style.visibility</p:attrName>
                                        </p:attrNameLst>
                                      </p:cBhvr>
                                      <p:to>
                                        <p:strVal val="visible"/>
                                      </p:to>
                                    </p:set>
                                    <p:animEffect transition="in" filter="fade">
                                      <p:cBhvr>
                                        <p:cTn id="122" dur="1000"/>
                                        <p:tgtEl>
                                          <p:spTgt spid="24"/>
                                        </p:tgtEl>
                                      </p:cBhvr>
                                    </p:animEffect>
                                    <p:anim calcmode="lin" valueType="num">
                                      <p:cBhvr>
                                        <p:cTn id="123" dur="1000" fill="hold"/>
                                        <p:tgtEl>
                                          <p:spTgt spid="24"/>
                                        </p:tgtEl>
                                        <p:attrNameLst>
                                          <p:attrName>ppt_x</p:attrName>
                                        </p:attrNameLst>
                                      </p:cBhvr>
                                      <p:tavLst>
                                        <p:tav tm="0">
                                          <p:val>
                                            <p:strVal val="#ppt_x"/>
                                          </p:val>
                                        </p:tav>
                                        <p:tav tm="100000">
                                          <p:val>
                                            <p:strVal val="#ppt_x"/>
                                          </p:val>
                                        </p:tav>
                                      </p:tavLst>
                                    </p:anim>
                                    <p:anim calcmode="lin" valueType="num">
                                      <p:cBhvr>
                                        <p:cTn id="124" dur="1000" fill="hold"/>
                                        <p:tgtEl>
                                          <p:spTgt spid="24"/>
                                        </p:tgtEl>
                                        <p:attrNameLst>
                                          <p:attrName>ppt_y</p:attrName>
                                        </p:attrNameLst>
                                      </p:cBhvr>
                                      <p:tavLst>
                                        <p:tav tm="0">
                                          <p:val>
                                            <p:strVal val="#ppt_y+.1"/>
                                          </p:val>
                                        </p:tav>
                                        <p:tav tm="100000">
                                          <p:val>
                                            <p:strVal val="#ppt_y"/>
                                          </p:val>
                                        </p:tav>
                                      </p:tavLst>
                                    </p:anim>
                                  </p:childTnLst>
                                </p:cTn>
                              </p:par>
                              <p:par>
                                <p:cTn id="125" presetID="42" presetClass="entr" presetSubtype="0" fill="hold" nodeType="withEffect">
                                  <p:stCondLst>
                                    <p:cond delay="0"/>
                                  </p:stCondLst>
                                  <p:childTnLst>
                                    <p:set>
                                      <p:cBhvr>
                                        <p:cTn id="126" dur="1" fill="hold">
                                          <p:stCondLst>
                                            <p:cond delay="0"/>
                                          </p:stCondLst>
                                        </p:cTn>
                                        <p:tgtEl>
                                          <p:spTgt spid="27"/>
                                        </p:tgtEl>
                                        <p:attrNameLst>
                                          <p:attrName>style.visibility</p:attrName>
                                        </p:attrNameLst>
                                      </p:cBhvr>
                                      <p:to>
                                        <p:strVal val="visible"/>
                                      </p:to>
                                    </p:set>
                                    <p:animEffect transition="in" filter="fade">
                                      <p:cBhvr>
                                        <p:cTn id="127" dur="1000"/>
                                        <p:tgtEl>
                                          <p:spTgt spid="27"/>
                                        </p:tgtEl>
                                      </p:cBhvr>
                                    </p:animEffect>
                                    <p:anim calcmode="lin" valueType="num">
                                      <p:cBhvr>
                                        <p:cTn id="128" dur="1000" fill="hold"/>
                                        <p:tgtEl>
                                          <p:spTgt spid="27"/>
                                        </p:tgtEl>
                                        <p:attrNameLst>
                                          <p:attrName>ppt_x</p:attrName>
                                        </p:attrNameLst>
                                      </p:cBhvr>
                                      <p:tavLst>
                                        <p:tav tm="0">
                                          <p:val>
                                            <p:strVal val="#ppt_x"/>
                                          </p:val>
                                        </p:tav>
                                        <p:tav tm="100000">
                                          <p:val>
                                            <p:strVal val="#ppt_x"/>
                                          </p:val>
                                        </p:tav>
                                      </p:tavLst>
                                    </p:anim>
                                    <p:anim calcmode="lin" valueType="num">
                                      <p:cBhvr>
                                        <p:cTn id="129" dur="1000" fill="hold"/>
                                        <p:tgtEl>
                                          <p:spTgt spid="27"/>
                                        </p:tgtEl>
                                        <p:attrNameLst>
                                          <p:attrName>ppt_y</p:attrName>
                                        </p:attrNameLst>
                                      </p:cBhvr>
                                      <p:tavLst>
                                        <p:tav tm="0">
                                          <p:val>
                                            <p:strVal val="#ppt_y+.1"/>
                                          </p:val>
                                        </p:tav>
                                        <p:tav tm="100000">
                                          <p:val>
                                            <p:strVal val="#ppt_y"/>
                                          </p:val>
                                        </p:tav>
                                      </p:tavLst>
                                    </p:anim>
                                  </p:childTnLst>
                                </p:cTn>
                              </p:par>
                              <p:par>
                                <p:cTn id="130" presetID="42" presetClass="entr" presetSubtype="0" fill="hold" nodeType="withEffect">
                                  <p:stCondLst>
                                    <p:cond delay="0"/>
                                  </p:stCondLst>
                                  <p:childTnLst>
                                    <p:set>
                                      <p:cBhvr>
                                        <p:cTn id="131" dur="1" fill="hold">
                                          <p:stCondLst>
                                            <p:cond delay="0"/>
                                          </p:stCondLst>
                                        </p:cTn>
                                        <p:tgtEl>
                                          <p:spTgt spid="29"/>
                                        </p:tgtEl>
                                        <p:attrNameLst>
                                          <p:attrName>style.visibility</p:attrName>
                                        </p:attrNameLst>
                                      </p:cBhvr>
                                      <p:to>
                                        <p:strVal val="visible"/>
                                      </p:to>
                                    </p:set>
                                    <p:animEffect transition="in" filter="fade">
                                      <p:cBhvr>
                                        <p:cTn id="132" dur="1000"/>
                                        <p:tgtEl>
                                          <p:spTgt spid="29"/>
                                        </p:tgtEl>
                                      </p:cBhvr>
                                    </p:animEffect>
                                    <p:anim calcmode="lin" valueType="num">
                                      <p:cBhvr>
                                        <p:cTn id="133" dur="1000" fill="hold"/>
                                        <p:tgtEl>
                                          <p:spTgt spid="29"/>
                                        </p:tgtEl>
                                        <p:attrNameLst>
                                          <p:attrName>ppt_x</p:attrName>
                                        </p:attrNameLst>
                                      </p:cBhvr>
                                      <p:tavLst>
                                        <p:tav tm="0">
                                          <p:val>
                                            <p:strVal val="#ppt_x"/>
                                          </p:val>
                                        </p:tav>
                                        <p:tav tm="100000">
                                          <p:val>
                                            <p:strVal val="#ppt_x"/>
                                          </p:val>
                                        </p:tav>
                                      </p:tavLst>
                                    </p:anim>
                                    <p:anim calcmode="lin" valueType="num">
                                      <p:cBhvr>
                                        <p:cTn id="134" dur="1000" fill="hold"/>
                                        <p:tgtEl>
                                          <p:spTgt spid="29"/>
                                        </p:tgtEl>
                                        <p:attrNameLst>
                                          <p:attrName>ppt_y</p:attrName>
                                        </p:attrNameLst>
                                      </p:cBhvr>
                                      <p:tavLst>
                                        <p:tav tm="0">
                                          <p:val>
                                            <p:strVal val="#ppt_y+.1"/>
                                          </p:val>
                                        </p:tav>
                                        <p:tav tm="100000">
                                          <p:val>
                                            <p:strVal val="#ppt_y"/>
                                          </p:val>
                                        </p:tav>
                                      </p:tavLst>
                                    </p:anim>
                                  </p:childTnLst>
                                </p:cTn>
                              </p:par>
                              <p:par>
                                <p:cTn id="135" presetID="42" presetClass="entr" presetSubtype="0" fill="hold" nodeType="withEffect">
                                  <p:stCondLst>
                                    <p:cond delay="0"/>
                                  </p:stCondLst>
                                  <p:childTnLst>
                                    <p:set>
                                      <p:cBhvr>
                                        <p:cTn id="136" dur="1" fill="hold">
                                          <p:stCondLst>
                                            <p:cond delay="0"/>
                                          </p:stCondLst>
                                        </p:cTn>
                                        <p:tgtEl>
                                          <p:spTgt spid="2050"/>
                                        </p:tgtEl>
                                        <p:attrNameLst>
                                          <p:attrName>style.visibility</p:attrName>
                                        </p:attrNameLst>
                                      </p:cBhvr>
                                      <p:to>
                                        <p:strVal val="visible"/>
                                      </p:to>
                                    </p:set>
                                    <p:animEffect transition="in" filter="fade">
                                      <p:cBhvr>
                                        <p:cTn id="137" dur="1000"/>
                                        <p:tgtEl>
                                          <p:spTgt spid="2050"/>
                                        </p:tgtEl>
                                      </p:cBhvr>
                                    </p:animEffect>
                                    <p:anim calcmode="lin" valueType="num">
                                      <p:cBhvr>
                                        <p:cTn id="138" dur="1000" fill="hold"/>
                                        <p:tgtEl>
                                          <p:spTgt spid="2050"/>
                                        </p:tgtEl>
                                        <p:attrNameLst>
                                          <p:attrName>ppt_x</p:attrName>
                                        </p:attrNameLst>
                                      </p:cBhvr>
                                      <p:tavLst>
                                        <p:tav tm="0">
                                          <p:val>
                                            <p:strVal val="#ppt_x"/>
                                          </p:val>
                                        </p:tav>
                                        <p:tav tm="100000">
                                          <p:val>
                                            <p:strVal val="#ppt_x"/>
                                          </p:val>
                                        </p:tav>
                                      </p:tavLst>
                                    </p:anim>
                                    <p:anim calcmode="lin" valueType="num">
                                      <p:cBhvr>
                                        <p:cTn id="139" dur="1000" fill="hold"/>
                                        <p:tgtEl>
                                          <p:spTgt spid="20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8613773-7017-84B3-8EA8-91F090E2EDCB}"/>
              </a:ext>
            </a:extLst>
          </p:cNvPr>
          <p:cNvSpPr>
            <a:spLocks noGrp="1"/>
          </p:cNvSpPr>
          <p:nvPr>
            <p:ph type="title"/>
          </p:nvPr>
        </p:nvSpPr>
        <p:spPr/>
        <p:txBody>
          <a:bodyPr>
            <a:normAutofit fontScale="90000"/>
          </a:bodyPr>
          <a:lstStyle/>
          <a:p>
            <a:r>
              <a:rPr lang="en-US" dirty="0"/>
              <a:t>50+ Supported countries</a:t>
            </a:r>
          </a:p>
        </p:txBody>
      </p:sp>
      <p:sp>
        <p:nvSpPr>
          <p:cNvPr id="3" name="Austria" descr="© INSCALE GmbH, 05.05.2010&#10;http://www.presentationload.com/">
            <a:extLst>
              <a:ext uri="{FF2B5EF4-FFF2-40B4-BE49-F238E27FC236}">
                <a16:creationId xmlns:a16="http://schemas.microsoft.com/office/drawing/2014/main" id="{7E07666A-BAF4-17F9-9F8C-9B064F960054}"/>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Italy" descr="© INSCALE GmbH, 05.05.2010&#10;http://www.presentationload.com/">
            <a:extLst>
              <a:ext uri="{FF2B5EF4-FFF2-40B4-BE49-F238E27FC236}">
                <a16:creationId xmlns:a16="http://schemas.microsoft.com/office/drawing/2014/main" id="{CE81BA4B-92B4-2C31-27D1-28F5F986DE75}"/>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Croatia" descr="© INSCALE GmbH, 05.05.2010&#10;http://www.presentationload.com/">
            <a:extLst>
              <a:ext uri="{FF2B5EF4-FFF2-40B4-BE49-F238E27FC236}">
                <a16:creationId xmlns:a16="http://schemas.microsoft.com/office/drawing/2014/main" id="{2048CF31-0E52-2784-3D70-1149616F9551}"/>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imbabwe" descr="© INSCALE GmbH, 05.05.2010&#10;http://www.presentationload.com/">
            <a:extLst>
              <a:ext uri="{FF2B5EF4-FFF2-40B4-BE49-F238E27FC236}">
                <a16:creationId xmlns:a16="http://schemas.microsoft.com/office/drawing/2014/main" id="{EC0F1860-0A74-F67B-5C84-D369A29B2C66}"/>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Zambia" descr="© INSCALE GmbH, 05.05.2010&#10;http://www.presentationload.com/">
            <a:extLst>
              <a:ext uri="{FF2B5EF4-FFF2-40B4-BE49-F238E27FC236}">
                <a16:creationId xmlns:a16="http://schemas.microsoft.com/office/drawing/2014/main" id="{BBA385DA-DF26-CA8E-DED9-71A778D4719B}"/>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Yemen" descr="© INSCALE GmbH, 05.05.2010&#10;http://www.presentationload.com/">
            <a:extLst>
              <a:ext uri="{FF2B5EF4-FFF2-40B4-BE49-F238E27FC236}">
                <a16:creationId xmlns:a16="http://schemas.microsoft.com/office/drawing/2014/main" id="{9CC37636-8AE5-F027-69A5-4880FE7D40E3}"/>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ern Sahara" descr="© INSCALE GmbH, 05.05.2010&#10;http://www.presentationload.com/">
            <a:extLst>
              <a:ext uri="{FF2B5EF4-FFF2-40B4-BE49-F238E27FC236}">
                <a16:creationId xmlns:a16="http://schemas.microsoft.com/office/drawing/2014/main" id="{6CBF925F-D4C5-BD37-177F-9AFD42DB834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West Bank" descr="© INSCALE GmbH, 05.05.2010&#10;http://www.presentationload.com/">
            <a:extLst>
              <a:ext uri="{FF2B5EF4-FFF2-40B4-BE49-F238E27FC236}">
                <a16:creationId xmlns:a16="http://schemas.microsoft.com/office/drawing/2014/main" id="{2DDA6614-8589-970D-B9A8-F3B5F8DF8F82}"/>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Uzbekistan" descr="© INSCALE GmbH, 05.05.2010&#10;http://www.presentationload.com/">
            <a:extLst>
              <a:ext uri="{FF2B5EF4-FFF2-40B4-BE49-F238E27FC236}">
                <a16:creationId xmlns:a16="http://schemas.microsoft.com/office/drawing/2014/main" id="{E586D010-0042-BE1F-C2FE-BF68238BF483}"/>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ietnam" descr="© INSCALE GmbH, 05.05.2010&#10;http://www.presentationload.com/">
            <a:extLst>
              <a:ext uri="{FF2B5EF4-FFF2-40B4-BE49-F238E27FC236}">
                <a16:creationId xmlns:a16="http://schemas.microsoft.com/office/drawing/2014/main" id="{F5C61AB3-A156-966B-4025-069090DFB570}"/>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Venezuela" descr="© INSCALE GmbH, 05.05.2010&#10;http://www.presentationload.com/">
            <a:extLst>
              <a:ext uri="{FF2B5EF4-FFF2-40B4-BE49-F238E27FC236}">
                <a16:creationId xmlns:a16="http://schemas.microsoft.com/office/drawing/2014/main" id="{24488F87-7E97-AEFF-5507-3808D706D6B2}"/>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Alaska)" descr="© INSCALE GmbH, 05.05.2010&#10;http://www.presentationload.com/">
            <a:extLst>
              <a:ext uri="{FF2B5EF4-FFF2-40B4-BE49-F238E27FC236}">
                <a16:creationId xmlns:a16="http://schemas.microsoft.com/office/drawing/2014/main" id="{2655A437-2A13-834B-FDEF-02E28029821D}"/>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SA" descr="© INSCALE GmbH, 05.05.2010&#10;http://www.presentationload.com/">
            <a:extLst>
              <a:ext uri="{FF2B5EF4-FFF2-40B4-BE49-F238E27FC236}">
                <a16:creationId xmlns:a16="http://schemas.microsoft.com/office/drawing/2014/main" id="{8EF33037-9C44-A943-067C-CDC99DF5130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ruguay" descr="© INSCALE GmbH, 05.05.2010&#10;http://www.presentationload.com/">
            <a:extLst>
              <a:ext uri="{FF2B5EF4-FFF2-40B4-BE49-F238E27FC236}">
                <a16:creationId xmlns:a16="http://schemas.microsoft.com/office/drawing/2014/main" id="{D8F3E8D3-E5D2-A3A4-3F7C-77E87B6F0901}"/>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Kingdom" descr="© INSCALE GmbH, 05.05.2010&#10;http://www.presentationload.com/">
            <a:extLst>
              <a:ext uri="{FF2B5EF4-FFF2-40B4-BE49-F238E27FC236}">
                <a16:creationId xmlns:a16="http://schemas.microsoft.com/office/drawing/2014/main" id="{EDF9CB96-D174-A8C7-52F2-13DA97D390F4}"/>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nited Arab Emirates" descr="© INSCALE GmbH, 05.05.2010&#10;http://www.presentationload.com/">
            <a:extLst>
              <a:ext uri="{FF2B5EF4-FFF2-40B4-BE49-F238E27FC236}">
                <a16:creationId xmlns:a16="http://schemas.microsoft.com/office/drawing/2014/main" id="{CC6EF45B-A6ED-5030-9A93-162D6C30B9E4}"/>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kraine" descr="© INSCALE GmbH, 05.05.2010&#10;http://www.presentationload.com/">
            <a:extLst>
              <a:ext uri="{FF2B5EF4-FFF2-40B4-BE49-F238E27FC236}">
                <a16:creationId xmlns:a16="http://schemas.microsoft.com/office/drawing/2014/main" id="{8C13C0B7-AB4E-A148-5B05-C8DC81EE13AD}"/>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Uganda" descr="© INSCALE GmbH, 05.05.2010&#10;http://www.presentationload.com/">
            <a:extLst>
              <a:ext uri="{FF2B5EF4-FFF2-40B4-BE49-F238E27FC236}">
                <a16:creationId xmlns:a16="http://schemas.microsoft.com/office/drawing/2014/main" id="{97B0D8EE-8A33-521B-6CD2-059C602C6AA8}"/>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menistan" descr="© INSCALE GmbH, 05.05.2010&#10;http://www.presentationload.com/">
            <a:extLst>
              <a:ext uri="{FF2B5EF4-FFF2-40B4-BE49-F238E27FC236}">
                <a16:creationId xmlns:a16="http://schemas.microsoft.com/office/drawing/2014/main" id="{17F9CF5E-6593-E62B-5C55-624E035878CD}"/>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rkey" descr="© INSCALE GmbH, 05.05.2010&#10;http://www.presentationload.com/">
            <a:extLst>
              <a:ext uri="{FF2B5EF4-FFF2-40B4-BE49-F238E27FC236}">
                <a16:creationId xmlns:a16="http://schemas.microsoft.com/office/drawing/2014/main" id="{62BD464B-0DCE-7403-3412-32719EEEC531}"/>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unisia" descr="© INSCALE GmbH, 05.05.2010&#10;http://www.presentationload.com/">
            <a:extLst>
              <a:ext uri="{FF2B5EF4-FFF2-40B4-BE49-F238E27FC236}">
                <a16:creationId xmlns:a16="http://schemas.microsoft.com/office/drawing/2014/main" id="{BD87D086-7288-3A25-F9E6-D24A4C4E76E1}"/>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ogo" descr="© INSCALE GmbH, 05.05.2010&#10;http://www.presentationload.com/">
            <a:extLst>
              <a:ext uri="{FF2B5EF4-FFF2-40B4-BE49-F238E27FC236}">
                <a16:creationId xmlns:a16="http://schemas.microsoft.com/office/drawing/2014/main" id="{21E91482-566F-D618-8F82-964D02886CA7}"/>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hailand" descr="© INSCALE GmbH, 05.05.2010&#10;http://www.presentationload.com/">
            <a:extLst>
              <a:ext uri="{FF2B5EF4-FFF2-40B4-BE49-F238E27FC236}">
                <a16:creationId xmlns:a16="http://schemas.microsoft.com/office/drawing/2014/main" id="{366D1BD7-6870-E180-45D0-2CE60B18B145}"/>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nzania" descr="© INSCALE GmbH, 05.05.2010&#10;http://www.presentationload.com/">
            <a:extLst>
              <a:ext uri="{FF2B5EF4-FFF2-40B4-BE49-F238E27FC236}">
                <a16:creationId xmlns:a16="http://schemas.microsoft.com/office/drawing/2014/main" id="{83926856-4C37-DC62-E34A-10F8539ABD6F}"/>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jikistan" descr="© INSCALE GmbH, 05.05.2010&#10;http://www.presentationload.com/">
            <a:extLst>
              <a:ext uri="{FF2B5EF4-FFF2-40B4-BE49-F238E27FC236}">
                <a16:creationId xmlns:a16="http://schemas.microsoft.com/office/drawing/2014/main" id="{0816ABB0-4848-F107-1E1B-43278950BBDF}"/>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Taiwan" descr="© INSCALE GmbH, 05.05.2010&#10;http://www.presentationload.com/">
            <a:extLst>
              <a:ext uri="{FF2B5EF4-FFF2-40B4-BE49-F238E27FC236}">
                <a16:creationId xmlns:a16="http://schemas.microsoft.com/office/drawing/2014/main" id="{BD448F2F-AFDB-1FAB-F137-E7610BE50B30}"/>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yria" descr="© INSCALE GmbH, 05.05.2010&#10;http://www.presentationload.com/">
            <a:extLst>
              <a:ext uri="{FF2B5EF4-FFF2-40B4-BE49-F238E27FC236}">
                <a16:creationId xmlns:a16="http://schemas.microsoft.com/office/drawing/2014/main" id="{C086D9D6-E59E-3CA0-798C-755DC0D03BFB}"/>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itzerland" descr="© INSCALE GmbH, 05.05.2010&#10;http://www.presentationload.com/">
            <a:extLst>
              <a:ext uri="{FF2B5EF4-FFF2-40B4-BE49-F238E27FC236}">
                <a16:creationId xmlns:a16="http://schemas.microsoft.com/office/drawing/2014/main" id="{58C50995-4703-7C9C-39EC-FF035E640597}"/>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eden" descr="© INSCALE GmbH, 05.05.2010&#10;http://www.presentationload.com/">
            <a:extLst>
              <a:ext uri="{FF2B5EF4-FFF2-40B4-BE49-F238E27FC236}">
                <a16:creationId xmlns:a16="http://schemas.microsoft.com/office/drawing/2014/main" id="{9C643B4A-4D24-9983-B5A8-D9933595ECD4}"/>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waziland" descr="© INSCALE GmbH, 05.05.2010&#10;http://www.presentationload.com/">
            <a:extLst>
              <a:ext uri="{FF2B5EF4-FFF2-40B4-BE49-F238E27FC236}">
                <a16:creationId xmlns:a16="http://schemas.microsoft.com/office/drawing/2014/main" id="{BBCA1367-F152-2042-CCC6-7CA7E79085FB}"/>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riname" descr="© INSCALE GmbH, 05.05.2010&#10;http://www.presentationload.com/">
            <a:extLst>
              <a:ext uri="{FF2B5EF4-FFF2-40B4-BE49-F238E27FC236}">
                <a16:creationId xmlns:a16="http://schemas.microsoft.com/office/drawing/2014/main" id="{6D02EAEA-4F43-6A0A-385F-1BD3B39C686C}"/>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udan">
            <a:extLst>
              <a:ext uri="{FF2B5EF4-FFF2-40B4-BE49-F238E27FC236}">
                <a16:creationId xmlns:a16="http://schemas.microsoft.com/office/drawing/2014/main" id="{B89BB6F6-74AA-EA6B-9ED2-0DC957C481DD}"/>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outh Sudan">
            <a:extLst>
              <a:ext uri="{FF2B5EF4-FFF2-40B4-BE49-F238E27FC236}">
                <a16:creationId xmlns:a16="http://schemas.microsoft.com/office/drawing/2014/main" id="{CFAB1B92-07CC-B2ED-7FCD-049B97E51B56}"/>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ri Lanka" descr="© INSCALE GmbH, 05.05.2010&#10;http://www.presentationload.com/">
            <a:extLst>
              <a:ext uri="{FF2B5EF4-FFF2-40B4-BE49-F238E27FC236}">
                <a16:creationId xmlns:a16="http://schemas.microsoft.com/office/drawing/2014/main" id="{3FF7ECF6-1C84-9CDC-FD2D-EC8AD44FEB25}"/>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pain" descr="© INSCALE GmbH, 05.05.2010&#10;http://www.presentationload.com/">
            <a:extLst>
              <a:ext uri="{FF2B5EF4-FFF2-40B4-BE49-F238E27FC236}">
                <a16:creationId xmlns:a16="http://schemas.microsoft.com/office/drawing/2014/main" id="{337E7D66-3CCE-3422-B279-4A7E9DE9D5D5}"/>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uth Africa" descr="© INSCALE GmbH, 05.05.2010&#10;http://www.presentationload.com/">
            <a:extLst>
              <a:ext uri="{FF2B5EF4-FFF2-40B4-BE49-F238E27FC236}">
                <a16:creationId xmlns:a16="http://schemas.microsoft.com/office/drawing/2014/main" id="{5B131804-DA3B-A8AA-4CA5-43C631008367}"/>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malia" descr="© INSCALE GmbH, 05.05.2010&#10;http://www.presentationload.com/">
            <a:extLst>
              <a:ext uri="{FF2B5EF4-FFF2-40B4-BE49-F238E27FC236}">
                <a16:creationId xmlns:a16="http://schemas.microsoft.com/office/drawing/2014/main" id="{56DF2F0F-CF01-279B-8669-765FAC40D959}"/>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olomon Islands" descr="© INSCALE GmbH, 05.05.2010&#10;http://www.presentationload.com/">
            <a:extLst>
              <a:ext uri="{FF2B5EF4-FFF2-40B4-BE49-F238E27FC236}">
                <a16:creationId xmlns:a16="http://schemas.microsoft.com/office/drawing/2014/main" id="{DC6F56C2-DBC6-79AA-0870-DD2B7BFA808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enia" descr="© INSCALE GmbH, 05.05.2010&#10;http://www.presentationload.com/">
            <a:extLst>
              <a:ext uri="{FF2B5EF4-FFF2-40B4-BE49-F238E27FC236}">
                <a16:creationId xmlns:a16="http://schemas.microsoft.com/office/drawing/2014/main" id="{AF335A8F-956F-6156-78E6-4801430282FB}"/>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lovakia" descr="© INSCALE GmbH, 05.05.2010&#10;http://www.presentationload.com/">
            <a:extLst>
              <a:ext uri="{FF2B5EF4-FFF2-40B4-BE49-F238E27FC236}">
                <a16:creationId xmlns:a16="http://schemas.microsoft.com/office/drawing/2014/main" id="{2ED7EADD-517A-9948-EF1F-B37E7349E2A1}"/>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ierra Leone" descr="© INSCALE GmbH, 05.05.2010&#10;http://www.presentationload.com/">
            <a:extLst>
              <a:ext uri="{FF2B5EF4-FFF2-40B4-BE49-F238E27FC236}">
                <a16:creationId xmlns:a16="http://schemas.microsoft.com/office/drawing/2014/main" id="{E25C506C-5972-6C01-6AD6-C684781C935F}"/>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rbia" descr="© INSCALE GmbH, 05.05.2010&#10;http://www.presentationload.com/">
            <a:extLst>
              <a:ext uri="{FF2B5EF4-FFF2-40B4-BE49-F238E27FC236}">
                <a16:creationId xmlns:a16="http://schemas.microsoft.com/office/drawing/2014/main" id="{DDB9CE36-E71A-BD16-512F-B45944783545}"/>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enegal" descr="© INSCALE GmbH, 05.05.2010&#10;http://www.presentationload.com/">
            <a:extLst>
              <a:ext uri="{FF2B5EF4-FFF2-40B4-BE49-F238E27FC236}">
                <a16:creationId xmlns:a16="http://schemas.microsoft.com/office/drawing/2014/main" id="{85F936A4-6917-545B-297E-AC5A6C2AA418}"/>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Saudi Arabia" descr="© INSCALE GmbH, 05.05.2010&#10;http://www.presentationload.com/">
            <a:extLst>
              <a:ext uri="{FF2B5EF4-FFF2-40B4-BE49-F238E27FC236}">
                <a16:creationId xmlns:a16="http://schemas.microsoft.com/office/drawing/2014/main" id="{B5D68386-03D0-DE5B-3277-956202B5565C}"/>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wanda" descr="© INSCALE GmbH, 05.05.2010&#10;http://www.presentationload.com/">
            <a:extLst>
              <a:ext uri="{FF2B5EF4-FFF2-40B4-BE49-F238E27FC236}">
                <a16:creationId xmlns:a16="http://schemas.microsoft.com/office/drawing/2014/main" id="{8DF29FC2-8A2B-1D59-0E4B-8CFD7E65A79E}"/>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Urup,Simushir)" descr="© INSCALE GmbH, 05.05.2010&#10;http://www.presentationload.com/">
            <a:extLst>
              <a:ext uri="{FF2B5EF4-FFF2-40B4-BE49-F238E27FC236}">
                <a16:creationId xmlns:a16="http://schemas.microsoft.com/office/drawing/2014/main" id="{8674DABF-627C-9F1A-CA81-344F70DDAB01}"/>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ussia" descr="© INSCALE GmbH, 05.05.2010&#10;http://www.presentationload.com/">
            <a:extLst>
              <a:ext uri="{FF2B5EF4-FFF2-40B4-BE49-F238E27FC236}">
                <a16:creationId xmlns:a16="http://schemas.microsoft.com/office/drawing/2014/main" id="{09274C8D-6E1C-BE5C-4F6B-6680BE2D306C}"/>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Romania" descr="© INSCALE GmbH, 05.05.2010&#10;http://www.presentationload.com/">
            <a:extLst>
              <a:ext uri="{FF2B5EF4-FFF2-40B4-BE49-F238E27FC236}">
                <a16:creationId xmlns:a16="http://schemas.microsoft.com/office/drawing/2014/main" id="{293B0714-D99E-29E0-AC46-23DA57835D37}"/>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Qatar" descr="© INSCALE GmbH, 05.05.2010&#10;http://www.presentationload.com/">
            <a:extLst>
              <a:ext uri="{FF2B5EF4-FFF2-40B4-BE49-F238E27FC236}">
                <a16:creationId xmlns:a16="http://schemas.microsoft.com/office/drawing/2014/main" id="{61A7736D-3FF6-2D0D-135B-C809CCBF78E7}"/>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uerto Rico" descr="© INSCALE GmbH, 05.05.2010&#10;http://www.presentationload.com/">
            <a:extLst>
              <a:ext uri="{FF2B5EF4-FFF2-40B4-BE49-F238E27FC236}">
                <a16:creationId xmlns:a16="http://schemas.microsoft.com/office/drawing/2014/main" id="{E87217E2-C5B4-7EE8-9949-FA7327772290}"/>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rtugal" descr="© INSCALE GmbH, 05.05.2010&#10;http://www.presentationload.com/">
            <a:extLst>
              <a:ext uri="{FF2B5EF4-FFF2-40B4-BE49-F238E27FC236}">
                <a16:creationId xmlns:a16="http://schemas.microsoft.com/office/drawing/2014/main" id="{AC498C2D-1C5A-C6C2-7424-4879A25BD9CE}"/>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oland" descr="© INSCALE GmbH, 05.05.2010&#10;http://www.presentationload.com/">
            <a:extLst>
              <a:ext uri="{FF2B5EF4-FFF2-40B4-BE49-F238E27FC236}">
                <a16:creationId xmlns:a16="http://schemas.microsoft.com/office/drawing/2014/main" id="{38BB4949-AC77-209D-0F01-19C57E2FD6B9}"/>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hilippines" descr="© INSCALE GmbH, 05.05.2010&#10;http://www.presentationload.com/">
            <a:extLst>
              <a:ext uri="{FF2B5EF4-FFF2-40B4-BE49-F238E27FC236}">
                <a16:creationId xmlns:a16="http://schemas.microsoft.com/office/drawing/2014/main" id="{A736703A-1A0D-2A76-3F55-A2B2F9FE2FE7}"/>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eru" descr="© INSCALE GmbH, 05.05.2010&#10;http://www.presentationload.com/">
            <a:extLst>
              <a:ext uri="{FF2B5EF4-FFF2-40B4-BE49-F238E27FC236}">
                <a16:creationId xmlns:a16="http://schemas.microsoft.com/office/drawing/2014/main" id="{6F13D3AA-8C59-F1CA-0F84-0A8E6D6C9637}"/>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raguay" descr="© INSCALE GmbH, 05.05.2010&#10;http://www.presentationload.com/">
            <a:extLst>
              <a:ext uri="{FF2B5EF4-FFF2-40B4-BE49-F238E27FC236}">
                <a16:creationId xmlns:a16="http://schemas.microsoft.com/office/drawing/2014/main" id="{66D82A12-8EBD-68B5-A6D7-905E540A3D84}"/>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pua New Guinea" descr="© INSCALE GmbH, 05.05.2010&#10;http://www.presentationload.com/">
            <a:extLst>
              <a:ext uri="{FF2B5EF4-FFF2-40B4-BE49-F238E27FC236}">
                <a16:creationId xmlns:a16="http://schemas.microsoft.com/office/drawing/2014/main" id="{10D43EA2-7D2E-4685-6200-36B09D438C2F}"/>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nama" descr="© INSCALE GmbH, 05.05.2010&#10;http://www.presentationload.com/">
            <a:extLst>
              <a:ext uri="{FF2B5EF4-FFF2-40B4-BE49-F238E27FC236}">
                <a16:creationId xmlns:a16="http://schemas.microsoft.com/office/drawing/2014/main" id="{CFA0836A-4E9A-3C07-E45E-63133547155A}"/>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kistan" descr="© INSCALE GmbH, 05.05.2010&#10;http://www.presentationload.com/">
            <a:extLst>
              <a:ext uri="{FF2B5EF4-FFF2-40B4-BE49-F238E27FC236}">
                <a16:creationId xmlns:a16="http://schemas.microsoft.com/office/drawing/2014/main" id="{5154638A-A001-5559-5187-D6D0C228E61F}"/>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Parcel Islands" descr="© INSCALE GmbH, 05.05.2010&#10;http://www.presentationload.com/">
            <a:extLst>
              <a:ext uri="{FF2B5EF4-FFF2-40B4-BE49-F238E27FC236}">
                <a16:creationId xmlns:a16="http://schemas.microsoft.com/office/drawing/2014/main" id="{9DD94D9B-8EA2-9C28-1823-5E5DD7323ADC}"/>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Oman" descr="© INSCALE GmbH, 05.05.2010&#10;http://www.presentationload.com/">
            <a:extLst>
              <a:ext uri="{FF2B5EF4-FFF2-40B4-BE49-F238E27FC236}">
                <a16:creationId xmlns:a16="http://schemas.microsoft.com/office/drawing/2014/main" id="{9EBA4AA9-7B1A-E6DE-FE3F-DD3FFD7A0ACC}"/>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orway" descr="© INSCALE GmbH, 05.05.2010&#10;http://www.presentationload.com/">
            <a:extLst>
              <a:ext uri="{FF2B5EF4-FFF2-40B4-BE49-F238E27FC236}">
                <a16:creationId xmlns:a16="http://schemas.microsoft.com/office/drawing/2014/main" id="{1C0E32DA-13DB-C40E-6620-7895D2F4F137}"/>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ia" descr="© INSCALE GmbH, 05.05.2010&#10;http://www.presentationload.com/">
            <a:extLst>
              <a:ext uri="{FF2B5EF4-FFF2-40B4-BE49-F238E27FC236}">
                <a16:creationId xmlns:a16="http://schemas.microsoft.com/office/drawing/2014/main" id="{0D4BF7F1-F806-510F-E917-5509C6E583D2}"/>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ger" descr="© INSCALE GmbH, 05.05.2010&#10;http://www.presentationload.com/">
            <a:extLst>
              <a:ext uri="{FF2B5EF4-FFF2-40B4-BE49-F238E27FC236}">
                <a16:creationId xmlns:a16="http://schemas.microsoft.com/office/drawing/2014/main" id="{61D9E42D-1E15-20D0-5F5C-D36102C4AB7C}"/>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icaragua" descr="© INSCALE GmbH, 05.05.2010&#10;http://www.presentationload.com/">
            <a:extLst>
              <a:ext uri="{FF2B5EF4-FFF2-40B4-BE49-F238E27FC236}">
                <a16:creationId xmlns:a16="http://schemas.microsoft.com/office/drawing/2014/main" id="{111C55E6-4D03-34D7-B4AD-4F391509FE0D}"/>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 Zealand" descr="© INSCALE GmbH, 05.05.2010&#10;http://www.presentationload.com/">
            <a:extLst>
              <a:ext uri="{FF2B5EF4-FFF2-40B4-BE49-F238E27FC236}">
                <a16:creationId xmlns:a16="http://schemas.microsoft.com/office/drawing/2014/main" id="{31A9C977-3DC2-8A4B-6A0F-6B29A918525C}"/>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wfoundland" descr="© INSCALE GmbH, 05.05.2010&#10;http://www.presentationload.com/">
            <a:extLst>
              <a:ext uri="{FF2B5EF4-FFF2-40B4-BE49-F238E27FC236}">
                <a16:creationId xmlns:a16="http://schemas.microsoft.com/office/drawing/2014/main" id="{086FCEF1-9776-01CA-B98A-BBF1739F9F37}"/>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therlands" descr="© INSCALE GmbH, 05.05.2010&#10;http://www.presentationload.com/">
            <a:extLst>
              <a:ext uri="{FF2B5EF4-FFF2-40B4-BE49-F238E27FC236}">
                <a16:creationId xmlns:a16="http://schemas.microsoft.com/office/drawing/2014/main" id="{71CF870B-2D4C-1AFA-43E8-B9269DECB284}"/>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epal" descr="© INSCALE GmbH, 05.05.2010&#10;http://www.presentationload.com/">
            <a:extLst>
              <a:ext uri="{FF2B5EF4-FFF2-40B4-BE49-F238E27FC236}">
                <a16:creationId xmlns:a16="http://schemas.microsoft.com/office/drawing/2014/main" id="{FC35CEDC-8D26-F7AB-1D89-C21BAE071322}"/>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Namibia" descr="© INSCALE GmbH, 05.05.2010&#10;http://www.presentationload.com/">
            <a:extLst>
              <a:ext uri="{FF2B5EF4-FFF2-40B4-BE49-F238E27FC236}">
                <a16:creationId xmlns:a16="http://schemas.microsoft.com/office/drawing/2014/main" id="{32AF7985-25A2-20E7-B5A9-29ED777A1C68}"/>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yanmar" descr="© INSCALE GmbH, 05.05.2010&#10;http://www.presentationload.com/">
            <a:extLst>
              <a:ext uri="{FF2B5EF4-FFF2-40B4-BE49-F238E27FC236}">
                <a16:creationId xmlns:a16="http://schemas.microsoft.com/office/drawing/2014/main" id="{38EF46AB-0601-0B55-E555-FE38BD315E3B}"/>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zambique" descr="© INSCALE GmbH, 05.05.2010&#10;http://www.presentationload.com/">
            <a:extLst>
              <a:ext uri="{FF2B5EF4-FFF2-40B4-BE49-F238E27FC236}">
                <a16:creationId xmlns:a16="http://schemas.microsoft.com/office/drawing/2014/main" id="{0DDFCD56-C6A5-B6AE-E63A-673B0FCB06A2}"/>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rocco" descr="© INSCALE GmbH, 05.05.2010&#10;http://www.presentationload.com/">
            <a:extLst>
              <a:ext uri="{FF2B5EF4-FFF2-40B4-BE49-F238E27FC236}">
                <a16:creationId xmlns:a16="http://schemas.microsoft.com/office/drawing/2014/main" id="{84D4D80F-8B92-4B79-6F8C-CFD8FFDC8EC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tenegro" descr="© INSCALE GmbH, 05.05.2010&#10;http://www.presentationload.com/">
            <a:extLst>
              <a:ext uri="{FF2B5EF4-FFF2-40B4-BE49-F238E27FC236}">
                <a16:creationId xmlns:a16="http://schemas.microsoft.com/office/drawing/2014/main" id="{0ADFAA2E-17F4-BF62-503C-1A9190A0DBA7}"/>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ngolia" descr="© INSCALE GmbH, 05.05.2010&#10;http://www.presentationload.com/">
            <a:extLst>
              <a:ext uri="{FF2B5EF4-FFF2-40B4-BE49-F238E27FC236}">
                <a16:creationId xmlns:a16="http://schemas.microsoft.com/office/drawing/2014/main" id="{35082682-A52F-5FBB-0D3F-E2D4ED029F53}"/>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oldova" descr="© INSCALE GmbH, 05.05.2010&#10;http://www.presentationload.com/">
            <a:extLst>
              <a:ext uri="{FF2B5EF4-FFF2-40B4-BE49-F238E27FC236}">
                <a16:creationId xmlns:a16="http://schemas.microsoft.com/office/drawing/2014/main" id="{8B075CD7-0D0F-85F7-6159-2582A049A52C}"/>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exico" descr="© INSCALE GmbH, 05.05.2010&#10;http://www.presentationload.com/">
            <a:extLst>
              <a:ext uri="{FF2B5EF4-FFF2-40B4-BE49-F238E27FC236}">
                <a16:creationId xmlns:a16="http://schemas.microsoft.com/office/drawing/2014/main" id="{5AC8D0AB-24DD-6D5E-4DAE-5CD735C22F4A}"/>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lta" descr="© INSCALE GmbH, 05.05.2010&#10;http://www.presentationload.com/">
            <a:extLst>
              <a:ext uri="{FF2B5EF4-FFF2-40B4-BE49-F238E27FC236}">
                <a16:creationId xmlns:a16="http://schemas.microsoft.com/office/drawing/2014/main" id="{4EF88406-A069-5A74-272B-71ED39425774}"/>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uritania" descr="© INSCALE GmbH, 05.05.2010&#10;http://www.presentationload.com/">
            <a:extLst>
              <a:ext uri="{FF2B5EF4-FFF2-40B4-BE49-F238E27FC236}">
                <a16:creationId xmlns:a16="http://schemas.microsoft.com/office/drawing/2014/main" id="{5B9DB0C9-08A0-94D3-DF24-76C13D118219}"/>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i" descr="© INSCALE GmbH, 05.05.2010&#10;http://www.presentationload.com/">
            <a:extLst>
              <a:ext uri="{FF2B5EF4-FFF2-40B4-BE49-F238E27FC236}">
                <a16:creationId xmlns:a16="http://schemas.microsoft.com/office/drawing/2014/main" id="{96ED8221-36C8-F9A3-1D68-D2C376BAE18F}"/>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18C4AFB5-3D24-3072-1B3D-C865D26058DE}"/>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ysia" descr="© INSCALE GmbH, 05.05.2010&#10;http://www.presentationload.com/">
            <a:extLst>
              <a:ext uri="{FF2B5EF4-FFF2-40B4-BE49-F238E27FC236}">
                <a16:creationId xmlns:a16="http://schemas.microsoft.com/office/drawing/2014/main" id="{B20CA6CD-9260-5CF5-3472-32DC058326CB}"/>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lawi" descr="© INSCALE GmbH, 05.05.2010&#10;http://www.presentationload.com/">
            <a:extLst>
              <a:ext uri="{FF2B5EF4-FFF2-40B4-BE49-F238E27FC236}">
                <a16:creationId xmlns:a16="http://schemas.microsoft.com/office/drawing/2014/main" id="{C6D2D03D-B0E6-039C-EE92-910321D4D79B}"/>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dagascar" descr="© INSCALE GmbH, 05.05.2010&#10;http://www.presentationload.com/">
            <a:extLst>
              <a:ext uri="{FF2B5EF4-FFF2-40B4-BE49-F238E27FC236}">
                <a16:creationId xmlns:a16="http://schemas.microsoft.com/office/drawing/2014/main" id="{4563B22F-7D4A-C9B3-AA41-DC4D0A573046}"/>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Macedonia" descr="© INSCALE GmbH, 05.05.2010&#10;http://www.presentationload.com/">
            <a:extLst>
              <a:ext uri="{FF2B5EF4-FFF2-40B4-BE49-F238E27FC236}">
                <a16:creationId xmlns:a16="http://schemas.microsoft.com/office/drawing/2014/main" id="{06A7EF57-0C77-C250-A156-B406ED851108}"/>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uxembourg" descr="© INSCALE GmbH, 05.05.2010&#10;http://www.presentationload.com/">
            <a:extLst>
              <a:ext uri="{FF2B5EF4-FFF2-40B4-BE49-F238E27FC236}">
                <a16:creationId xmlns:a16="http://schemas.microsoft.com/office/drawing/2014/main" id="{ABB4C953-F6A5-7EB0-19EB-8213716D3CC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thuania" descr="© INSCALE GmbH, 05.05.2010&#10;http://www.presentationload.com/">
            <a:extLst>
              <a:ext uri="{FF2B5EF4-FFF2-40B4-BE49-F238E27FC236}">
                <a16:creationId xmlns:a16="http://schemas.microsoft.com/office/drawing/2014/main" id="{D6474DAB-6D2F-7405-EFF8-69BD621D4223}"/>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echtenstein" descr="© INSCALE GmbH, 05.05.2010&#10;http://www.presentationload.com/">
            <a:extLst>
              <a:ext uri="{FF2B5EF4-FFF2-40B4-BE49-F238E27FC236}">
                <a16:creationId xmlns:a16="http://schemas.microsoft.com/office/drawing/2014/main" id="{9B288786-9C67-3B55-8F3D-8E35FAE2CBDB}"/>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ya" descr="© INSCALE GmbH, 05.05.2010&#10;http://www.presentationload.com/">
            <a:extLst>
              <a:ext uri="{FF2B5EF4-FFF2-40B4-BE49-F238E27FC236}">
                <a16:creationId xmlns:a16="http://schemas.microsoft.com/office/drawing/2014/main" id="{C06FC761-B855-76F8-B538-8D272F433705}"/>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iberia" descr="© INSCALE GmbH, 05.05.2010&#10;http://www.presentationload.com/">
            <a:extLst>
              <a:ext uri="{FF2B5EF4-FFF2-40B4-BE49-F238E27FC236}">
                <a16:creationId xmlns:a16="http://schemas.microsoft.com/office/drawing/2014/main" id="{D45D87C7-629D-2955-8C5D-DB038B277704}"/>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sotho" descr="© INSCALE GmbH, 05.05.2010&#10;http://www.presentationload.com/">
            <a:extLst>
              <a:ext uri="{FF2B5EF4-FFF2-40B4-BE49-F238E27FC236}">
                <a16:creationId xmlns:a16="http://schemas.microsoft.com/office/drawing/2014/main" id="{20A283C9-EAA8-6BDC-BD84-668C49EB0BC4}"/>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ebanon" descr="© INSCALE GmbH, 05.05.2010&#10;http://www.presentationload.com/">
            <a:extLst>
              <a:ext uri="{FF2B5EF4-FFF2-40B4-BE49-F238E27FC236}">
                <a16:creationId xmlns:a16="http://schemas.microsoft.com/office/drawing/2014/main" id="{65FF63E4-D38B-46E6-E434-610C2BDD9D58}"/>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tvia" descr="© INSCALE GmbH, 05.05.2010&#10;http://www.presentationload.com/">
            <a:extLst>
              <a:ext uri="{FF2B5EF4-FFF2-40B4-BE49-F238E27FC236}">
                <a16:creationId xmlns:a16="http://schemas.microsoft.com/office/drawing/2014/main" id="{5ABD2970-17C7-56F2-66DD-BA76EA68A80D}"/>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Laos" descr="© INSCALE GmbH, 05.05.2010&#10;http://www.presentationload.com/">
            <a:extLst>
              <a:ext uri="{FF2B5EF4-FFF2-40B4-BE49-F238E27FC236}">
                <a16:creationId xmlns:a16="http://schemas.microsoft.com/office/drawing/2014/main" id="{32DE4A33-48A4-B5FE-895A-89607BA9F58C}"/>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yrgyzstan" descr="© INSCALE GmbH, 05.05.2010&#10;http://www.presentationload.com/">
            <a:extLst>
              <a:ext uri="{FF2B5EF4-FFF2-40B4-BE49-F238E27FC236}">
                <a16:creationId xmlns:a16="http://schemas.microsoft.com/office/drawing/2014/main" id="{260C3C2B-C2AA-FF52-0AF6-C75733BE906E}"/>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uwait" descr="© INSCALE GmbH, 05.05.2010&#10;http://www.presentationload.com/">
            <a:extLst>
              <a:ext uri="{FF2B5EF4-FFF2-40B4-BE49-F238E27FC236}">
                <a16:creationId xmlns:a16="http://schemas.microsoft.com/office/drawing/2014/main" id="{E9C7BF26-4248-BE19-53D7-C22F3617EF91}"/>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sovo" descr="© INSCALE GmbH, 05.05.2010&#10;http://www.presentationload.com/">
            <a:extLst>
              <a:ext uri="{FF2B5EF4-FFF2-40B4-BE49-F238E27FC236}">
                <a16:creationId xmlns:a16="http://schemas.microsoft.com/office/drawing/2014/main" id="{22E8B48F-3F0E-AB72-4A53-173E46F42B98}"/>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South" descr="© INSCALE GmbH, 05.05.2010&#10;http://www.presentationload.com/">
            <a:extLst>
              <a:ext uri="{FF2B5EF4-FFF2-40B4-BE49-F238E27FC236}">
                <a16:creationId xmlns:a16="http://schemas.microsoft.com/office/drawing/2014/main" id="{68A6AA8E-7CA4-0190-9021-21FFE5E9EAA7}"/>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orea, North" descr="© INSCALE GmbH, 05.05.2010&#10;http://www.presentationload.com/">
            <a:extLst>
              <a:ext uri="{FF2B5EF4-FFF2-40B4-BE49-F238E27FC236}">
                <a16:creationId xmlns:a16="http://schemas.microsoft.com/office/drawing/2014/main" id="{0F4C3AE6-D3DE-9125-76A6-98FF2E8D80D6}"/>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enya" descr="© INSCALE GmbH, 05.05.2010&#10;http://www.presentationload.com/">
            <a:extLst>
              <a:ext uri="{FF2B5EF4-FFF2-40B4-BE49-F238E27FC236}">
                <a16:creationId xmlns:a16="http://schemas.microsoft.com/office/drawing/2014/main" id="{15E8B809-AED0-8E87-83F1-D2D12E541814}"/>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Kazakhstan" descr="© INSCALE GmbH, 05.05.2010&#10;http://www.presentationload.com/">
            <a:extLst>
              <a:ext uri="{FF2B5EF4-FFF2-40B4-BE49-F238E27FC236}">
                <a16:creationId xmlns:a16="http://schemas.microsoft.com/office/drawing/2014/main" id="{7D988FAA-ACE7-A8E7-C406-84B2F028C752}"/>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ordan" descr="© INSCALE GmbH, 05.05.2010&#10;http://www.presentationload.com/">
            <a:extLst>
              <a:ext uri="{FF2B5EF4-FFF2-40B4-BE49-F238E27FC236}">
                <a16:creationId xmlns:a16="http://schemas.microsoft.com/office/drawing/2014/main" id="{C0AF531F-1523-54CA-73C2-103E9E4495C4}"/>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maica" descr="© INSCALE GmbH, 05.05.2010&#10;http://www.presentationload.com/">
            <a:extLst>
              <a:ext uri="{FF2B5EF4-FFF2-40B4-BE49-F238E27FC236}">
                <a16:creationId xmlns:a16="http://schemas.microsoft.com/office/drawing/2014/main" id="{405D5E3C-17B3-2245-CDD8-41431ECCFFB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Japan" descr="© INSCALE GmbH, 05.05.2010&#10;http://www.presentationload.com/">
            <a:extLst>
              <a:ext uri="{FF2B5EF4-FFF2-40B4-BE49-F238E27FC236}">
                <a16:creationId xmlns:a16="http://schemas.microsoft.com/office/drawing/2014/main" id="{2EF2B587-89DA-AADC-46AF-51CF6C0E3305}"/>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srael" descr="© INSCALE GmbH, 05.05.2010&#10;http://www.presentationload.com/">
            <a:extLst>
              <a:ext uri="{FF2B5EF4-FFF2-40B4-BE49-F238E27FC236}">
                <a16:creationId xmlns:a16="http://schemas.microsoft.com/office/drawing/2014/main" id="{4ED83C4D-69A8-593C-3212-10DBEA3B3DCD}"/>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eland" descr="© INSCALE GmbH, 05.05.2010&#10;http://www.presentationload.com/">
            <a:extLst>
              <a:ext uri="{FF2B5EF4-FFF2-40B4-BE49-F238E27FC236}">
                <a16:creationId xmlns:a16="http://schemas.microsoft.com/office/drawing/2014/main" id="{31F94F6E-9BA6-4397-22F8-B6E77E79AC96}"/>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q" descr="© INSCALE GmbH, 05.05.2010&#10;http://www.presentationload.com/">
            <a:extLst>
              <a:ext uri="{FF2B5EF4-FFF2-40B4-BE49-F238E27FC236}">
                <a16:creationId xmlns:a16="http://schemas.microsoft.com/office/drawing/2014/main" id="{95990CFB-BFD4-E477-0A74-6E03791ECA30}"/>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ran" descr="© INSCALE GmbH, 05.05.2010&#10;http://www.presentationload.com/">
            <a:extLst>
              <a:ext uri="{FF2B5EF4-FFF2-40B4-BE49-F238E27FC236}">
                <a16:creationId xmlns:a16="http://schemas.microsoft.com/office/drawing/2014/main" id="{C81338AA-0463-5867-BCC3-B465C93E34E6}"/>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onesia" descr="© INSCALE GmbH, 05.05.2010&#10;http://www.presentationload.com/">
            <a:extLst>
              <a:ext uri="{FF2B5EF4-FFF2-40B4-BE49-F238E27FC236}">
                <a16:creationId xmlns:a16="http://schemas.microsoft.com/office/drawing/2014/main" id="{023C1A30-B396-DC88-B83E-C4A2766ECFB8}"/>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ndia" descr="© INSCALE GmbH, 05.05.2010&#10;http://www.presentationload.com/">
            <a:extLst>
              <a:ext uri="{FF2B5EF4-FFF2-40B4-BE49-F238E27FC236}">
                <a16:creationId xmlns:a16="http://schemas.microsoft.com/office/drawing/2014/main" id="{3FC7C798-6FED-B1B8-172B-4F929CFF7B6C}"/>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Iceland" descr="© INSCALE GmbH, 05.05.2010&#10;http://www.presentationload.com/">
            <a:extLst>
              <a:ext uri="{FF2B5EF4-FFF2-40B4-BE49-F238E27FC236}">
                <a16:creationId xmlns:a16="http://schemas.microsoft.com/office/drawing/2014/main" id="{3746810C-14DF-E47B-6B8F-DB033242501F}"/>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ungary" descr="© INSCALE GmbH, 05.05.2010&#10;http://www.presentationload.com/">
            <a:extLst>
              <a:ext uri="{FF2B5EF4-FFF2-40B4-BE49-F238E27FC236}">
                <a16:creationId xmlns:a16="http://schemas.microsoft.com/office/drawing/2014/main" id="{04574CA5-4383-BD46-2BA4-3FDB599C71C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onduras" descr="© INSCALE GmbH, 05.05.2010&#10;http://www.presentationload.com/">
            <a:extLst>
              <a:ext uri="{FF2B5EF4-FFF2-40B4-BE49-F238E27FC236}">
                <a16:creationId xmlns:a16="http://schemas.microsoft.com/office/drawing/2014/main" id="{C1F86D2C-E5D9-3CBE-5785-EA8A4FA8275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Haiti" descr="© INSCALE GmbH, 05.05.2010&#10;http://www.presentationload.com/">
            <a:extLst>
              <a:ext uri="{FF2B5EF4-FFF2-40B4-BE49-F238E27FC236}">
                <a16:creationId xmlns:a16="http://schemas.microsoft.com/office/drawing/2014/main" id="{1A9614CC-AA70-37DC-383F-B4DB0030EA06}"/>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e (French Guiana)" descr="© INSCALE GmbH, 05.05.2010&#10;http://www.presentationload.com/">
            <a:extLst>
              <a:ext uri="{FF2B5EF4-FFF2-40B4-BE49-F238E27FC236}">
                <a16:creationId xmlns:a16="http://schemas.microsoft.com/office/drawing/2014/main" id="{E3BFC5DE-21AB-8481-9CCD-B12B295BFC0C}"/>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yana" descr="© INSCALE GmbH, 05.05.2010&#10;http://www.presentationload.com/">
            <a:extLst>
              <a:ext uri="{FF2B5EF4-FFF2-40B4-BE49-F238E27FC236}">
                <a16:creationId xmlns:a16="http://schemas.microsoft.com/office/drawing/2014/main" id="{BAF8B04E-6FC7-BDC8-E3C3-C7F96B4F4BAF}"/>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Bissau" descr="© INSCALE GmbH, 05.05.2010&#10;http://www.presentationload.com/">
            <a:extLst>
              <a:ext uri="{FF2B5EF4-FFF2-40B4-BE49-F238E27FC236}">
                <a16:creationId xmlns:a16="http://schemas.microsoft.com/office/drawing/2014/main" id="{B28ECABB-C116-C624-8C57-EB68830AA136}"/>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inea" descr="© INSCALE GmbH, 05.05.2010&#10;http://www.presentationload.com/">
            <a:extLst>
              <a:ext uri="{FF2B5EF4-FFF2-40B4-BE49-F238E27FC236}">
                <a16:creationId xmlns:a16="http://schemas.microsoft.com/office/drawing/2014/main" id="{DB833B33-8EC1-7B63-F2CF-7789CC41A708}"/>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uatemala" descr="© INSCALE GmbH, 05.05.2010&#10;http://www.presentationload.com/">
            <a:extLst>
              <a:ext uri="{FF2B5EF4-FFF2-40B4-BE49-F238E27FC236}">
                <a16:creationId xmlns:a16="http://schemas.microsoft.com/office/drawing/2014/main" id="{D39B901B-6B9D-9E0A-F3E4-6D41E469BEF4}"/>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nland" descr="© INSCALE GmbH, 05.05.2010&#10;http://www.presentationload.com/">
            <a:extLst>
              <a:ext uri="{FF2B5EF4-FFF2-40B4-BE49-F238E27FC236}">
                <a16:creationId xmlns:a16="http://schemas.microsoft.com/office/drawing/2014/main" id="{17AD6C0C-B37A-24BF-BC4A-7E4D28DF88D3}"/>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reece" descr="© INSCALE GmbH, 05.05.2010&#10;http://www.presentationload.com/">
            <a:extLst>
              <a:ext uri="{FF2B5EF4-FFF2-40B4-BE49-F238E27FC236}">
                <a16:creationId xmlns:a16="http://schemas.microsoft.com/office/drawing/2014/main" id="{58659EA4-007E-F48D-9812-211C447D265E}"/>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hana" descr="© INSCALE GmbH, 05.05.2010&#10;http://www.presentationload.com/">
            <a:extLst>
              <a:ext uri="{FF2B5EF4-FFF2-40B4-BE49-F238E27FC236}">
                <a16:creationId xmlns:a16="http://schemas.microsoft.com/office/drawing/2014/main" id="{952D11F6-FB08-328C-C4BF-EC354B8BBA71}"/>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rmany" descr="© INSCALE GmbH, 05.05.2010&#10;http://www.presentationload.com/">
            <a:extLst>
              <a:ext uri="{FF2B5EF4-FFF2-40B4-BE49-F238E27FC236}">
                <a16:creationId xmlns:a16="http://schemas.microsoft.com/office/drawing/2014/main" id="{46FDB7F4-53CB-AA37-92F9-65F8E8668C72}"/>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Georgia" descr="© INSCALE GmbH, 05.05.2010&#10;http://www.presentationload.com/">
            <a:extLst>
              <a:ext uri="{FF2B5EF4-FFF2-40B4-BE49-F238E27FC236}">
                <a16:creationId xmlns:a16="http://schemas.microsoft.com/office/drawing/2014/main" id="{11B4D21B-794B-5D2A-4272-EF236C26133D}"/>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The Gambia" descr="© INSCALE GmbH, 05.05.2010&#10;http://www.presentationload.com/">
            <a:extLst>
              <a:ext uri="{FF2B5EF4-FFF2-40B4-BE49-F238E27FC236}">
                <a16:creationId xmlns:a16="http://schemas.microsoft.com/office/drawing/2014/main" id="{5A256B48-2900-4A94-E5BF-9A400ED0CF45}"/>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Gabon" descr="© INSCALE GmbH, 05.05.2010&#10;http://www.presentationload.com/">
            <a:extLst>
              <a:ext uri="{FF2B5EF4-FFF2-40B4-BE49-F238E27FC236}">
                <a16:creationId xmlns:a16="http://schemas.microsoft.com/office/drawing/2014/main" id="{601484E7-B904-F228-0760-2BE5A2D0C3AC}"/>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rance" descr="© INSCALE GmbH, 05.05.2010&#10;http://www.presentationload.com/">
            <a:extLst>
              <a:ext uri="{FF2B5EF4-FFF2-40B4-BE49-F238E27FC236}">
                <a16:creationId xmlns:a16="http://schemas.microsoft.com/office/drawing/2014/main" id="{37072DEF-B34E-3433-6C52-7F0C1705A25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Finland" descr="© INSCALE GmbH, 05.05.2010&#10;http://www.presentationload.com/">
            <a:extLst>
              <a:ext uri="{FF2B5EF4-FFF2-40B4-BE49-F238E27FC236}">
                <a16:creationId xmlns:a16="http://schemas.microsoft.com/office/drawing/2014/main" id="{1E922943-BD91-5E3A-B628-D61181EAC8B5}"/>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thiopia" descr="© INSCALE GmbH, 05.05.2010&#10;http://www.presentationload.com/">
            <a:extLst>
              <a:ext uri="{FF2B5EF4-FFF2-40B4-BE49-F238E27FC236}">
                <a16:creationId xmlns:a16="http://schemas.microsoft.com/office/drawing/2014/main" id="{E8B2EE42-7510-56F5-27A7-08AE518ED5B4}"/>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stonia" descr="© INSCALE GmbH, 05.05.2010&#10;http://www.presentationload.com/">
            <a:extLst>
              <a:ext uri="{FF2B5EF4-FFF2-40B4-BE49-F238E27FC236}">
                <a16:creationId xmlns:a16="http://schemas.microsoft.com/office/drawing/2014/main" id="{08EC294D-7628-5C4B-A8AA-A7DF6BF716DB}"/>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ritrea" descr="© INSCALE GmbH, 05.05.2010&#10;http://www.presentationload.com/">
            <a:extLst>
              <a:ext uri="{FF2B5EF4-FFF2-40B4-BE49-F238E27FC236}">
                <a16:creationId xmlns:a16="http://schemas.microsoft.com/office/drawing/2014/main" id="{4392B779-212B-EEA1-E735-760D45495F92}"/>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quatorial Guinea" descr="© INSCALE GmbH, 05.05.2010&#10;http://www.presentationload.com/">
            <a:extLst>
              <a:ext uri="{FF2B5EF4-FFF2-40B4-BE49-F238E27FC236}">
                <a16:creationId xmlns:a16="http://schemas.microsoft.com/office/drawing/2014/main" id="{70ACC924-1C98-4330-DD78-42366BA7A87A}"/>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l Salvador" descr="© INSCALE GmbH, 05.05.2010&#10;http://www.presentationload.com/">
            <a:extLst>
              <a:ext uri="{FF2B5EF4-FFF2-40B4-BE49-F238E27FC236}">
                <a16:creationId xmlns:a16="http://schemas.microsoft.com/office/drawing/2014/main" id="{EB00EC29-1E93-A01E-655A-DC9340C7FA5E}"/>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gypt" descr="© INSCALE GmbH, 05.05.2010&#10;http://www.presentationload.com/">
            <a:extLst>
              <a:ext uri="{FF2B5EF4-FFF2-40B4-BE49-F238E27FC236}">
                <a16:creationId xmlns:a16="http://schemas.microsoft.com/office/drawing/2014/main" id="{9E8A23F6-E272-FAA4-2273-060CEBFA11BB}"/>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cuador" descr="© INSCALE GmbH, 05.05.2010&#10;http://www.presentationload.com/">
            <a:extLst>
              <a:ext uri="{FF2B5EF4-FFF2-40B4-BE49-F238E27FC236}">
                <a16:creationId xmlns:a16="http://schemas.microsoft.com/office/drawing/2014/main" id="{68EF01EB-1893-D79D-D53C-44D6231F149D}"/>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East Timor" descr="© INSCALE GmbH, 05.05.2010&#10;http://www.presentationload.com/">
            <a:extLst>
              <a:ext uri="{FF2B5EF4-FFF2-40B4-BE49-F238E27FC236}">
                <a16:creationId xmlns:a16="http://schemas.microsoft.com/office/drawing/2014/main" id="{909AF156-7780-D95B-0B6F-A10DAF1BF87C}"/>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ominican Republic" descr="© INSCALE GmbH, 05.05.2010&#10;http://www.presentationload.com/">
            <a:extLst>
              <a:ext uri="{FF2B5EF4-FFF2-40B4-BE49-F238E27FC236}">
                <a16:creationId xmlns:a16="http://schemas.microsoft.com/office/drawing/2014/main" id="{31134A9B-CAA9-DA12-ABBC-23855EAC600B}"/>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jibouti" descr="© INSCALE GmbH, 05.05.2010&#10;http://www.presentationload.com/">
            <a:extLst>
              <a:ext uri="{FF2B5EF4-FFF2-40B4-BE49-F238E27FC236}">
                <a16:creationId xmlns:a16="http://schemas.microsoft.com/office/drawing/2014/main" id="{EF9E41C9-8F91-156A-6C81-E85C951DEABE}"/>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Denmark" descr="© INSCALE GmbH, 05.05.2010&#10;http://www.presentationload.com/">
            <a:extLst>
              <a:ext uri="{FF2B5EF4-FFF2-40B4-BE49-F238E27FC236}">
                <a16:creationId xmlns:a16="http://schemas.microsoft.com/office/drawing/2014/main" id="{60D0B5C8-7F4B-793B-A169-C30015D50D4A}"/>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zech Republic" descr="© INSCALE GmbH, 05.05.2010&#10;http://www.presentationload.com/">
            <a:extLst>
              <a:ext uri="{FF2B5EF4-FFF2-40B4-BE49-F238E27FC236}">
                <a16:creationId xmlns:a16="http://schemas.microsoft.com/office/drawing/2014/main" id="{124D2DE3-95D2-25A9-5EA7-C2A054514626}"/>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yprus" descr="© INSCALE GmbH, 05.05.2010&#10;http://www.presentationload.com/">
            <a:extLst>
              <a:ext uri="{FF2B5EF4-FFF2-40B4-BE49-F238E27FC236}">
                <a16:creationId xmlns:a16="http://schemas.microsoft.com/office/drawing/2014/main" id="{C8B501E2-C00E-535B-7001-B9530A177F83}"/>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uba" descr="© INSCALE GmbH, 05.05.2010&#10;http://www.presentationload.com/">
            <a:extLst>
              <a:ext uri="{FF2B5EF4-FFF2-40B4-BE49-F238E27FC236}">
                <a16:creationId xmlns:a16="http://schemas.microsoft.com/office/drawing/2014/main" id="{E158873B-F00D-D55A-BB7D-136A3F9F3C4F}"/>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ôte d'Ivoire" descr="© INSCALE GmbH, 05.05.2010&#10;http://www.presentationload.com/">
            <a:extLst>
              <a:ext uri="{FF2B5EF4-FFF2-40B4-BE49-F238E27FC236}">
                <a16:creationId xmlns:a16="http://schemas.microsoft.com/office/drawing/2014/main" id="{DEF2AC4E-E616-5B1D-816D-C805DBF46ECE}"/>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sta Rica" descr="© INSCALE GmbH, 05.05.2010&#10;http://www.presentationload.com/">
            <a:extLst>
              <a:ext uri="{FF2B5EF4-FFF2-40B4-BE49-F238E27FC236}">
                <a16:creationId xmlns:a16="http://schemas.microsoft.com/office/drawing/2014/main" id="{E95AE670-60A7-D260-43D7-F3D87AF0488F}"/>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descr="© INSCALE GmbH, 05.05.2010&#10;http://www.presentationload.com/">
            <a:extLst>
              <a:ext uri="{FF2B5EF4-FFF2-40B4-BE49-F238E27FC236}">
                <a16:creationId xmlns:a16="http://schemas.microsoft.com/office/drawing/2014/main" id="{A670B9B7-2548-5481-0DC2-B618A4B0C179}"/>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ngo (Brazzaville)" descr="© INSCALE GmbH, 05.05.2010&#10;http://www.presentationload.com/">
            <a:extLst>
              <a:ext uri="{FF2B5EF4-FFF2-40B4-BE49-F238E27FC236}">
                <a16:creationId xmlns:a16="http://schemas.microsoft.com/office/drawing/2014/main" id="{B580DBC7-6414-913C-2C98-8F111B82758B}"/>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olombia" descr="© INSCALE GmbH, 05.05.2010&#10;http://www.presentationload.com/">
            <a:extLst>
              <a:ext uri="{FF2B5EF4-FFF2-40B4-BE49-F238E27FC236}">
                <a16:creationId xmlns:a16="http://schemas.microsoft.com/office/drawing/2014/main" id="{29232FB8-6CC5-2A74-837F-5E6C1EB18471}"/>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le" descr="© INSCALE GmbH, 05.05.2010&#10;http://www.presentationload.com/">
            <a:extLst>
              <a:ext uri="{FF2B5EF4-FFF2-40B4-BE49-F238E27FC236}">
                <a16:creationId xmlns:a16="http://schemas.microsoft.com/office/drawing/2014/main" id="{860B8125-08CC-80FF-FD2E-F82D6771F577}"/>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ina" descr="© INSCALE GmbH, 05.05.2010&#10;http://www.presentationload.com/">
            <a:extLst>
              <a:ext uri="{FF2B5EF4-FFF2-40B4-BE49-F238E27FC236}">
                <a16:creationId xmlns:a16="http://schemas.microsoft.com/office/drawing/2014/main" id="{A72704C0-D14A-FE9E-689C-3EF388A46D0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had" descr="© INSCALE GmbH, 05.05.2010&#10;http://www.presentationload.com/">
            <a:extLst>
              <a:ext uri="{FF2B5EF4-FFF2-40B4-BE49-F238E27FC236}">
                <a16:creationId xmlns:a16="http://schemas.microsoft.com/office/drawing/2014/main" id="{F8AB377E-0601-232C-15F2-7E42D333D244}"/>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entral African Republic" descr="© INSCALE GmbH, 05.05.2010&#10;http://www.presentationload.com/">
            <a:extLst>
              <a:ext uri="{FF2B5EF4-FFF2-40B4-BE49-F238E27FC236}">
                <a16:creationId xmlns:a16="http://schemas.microsoft.com/office/drawing/2014/main" id="{CED35258-FB1A-B9DE-684F-7E8116376805}"/>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nada" descr="© INSCALE GmbH, 05.05.2010&#10;http://www.presentationload.com/">
            <a:extLst>
              <a:ext uri="{FF2B5EF4-FFF2-40B4-BE49-F238E27FC236}">
                <a16:creationId xmlns:a16="http://schemas.microsoft.com/office/drawing/2014/main" id="{4BC1D5CC-D2B1-7A2E-BFE7-205207DAD378}"/>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chemeClr val="accent1">
              <a:lumMod val="60000"/>
              <a:lumOff val="40000"/>
            </a:schemeClr>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eroon" descr="© INSCALE GmbH, 05.05.2010&#10;http://www.presentationload.com/">
            <a:extLst>
              <a:ext uri="{FF2B5EF4-FFF2-40B4-BE49-F238E27FC236}">
                <a16:creationId xmlns:a16="http://schemas.microsoft.com/office/drawing/2014/main" id="{95962834-5844-0348-D316-5BD55FD6E606}"/>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Cambodia" descr="© INSCALE GmbH, 05.05.2010&#10;http://www.presentationload.com/">
            <a:extLst>
              <a:ext uri="{FF2B5EF4-FFF2-40B4-BE49-F238E27FC236}">
                <a16:creationId xmlns:a16="http://schemas.microsoft.com/office/drawing/2014/main" id="{8E892514-002A-53C9-5999-9284A5E0B122}"/>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undi" descr="© INSCALE GmbH, 05.05.2010&#10;http://www.presentationload.com/">
            <a:extLst>
              <a:ext uri="{FF2B5EF4-FFF2-40B4-BE49-F238E27FC236}">
                <a16:creationId xmlns:a16="http://schemas.microsoft.com/office/drawing/2014/main" id="{2E269B1C-3C9C-82C0-70B3-A088F49B9E06}"/>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rkina Faso" descr="© INSCALE GmbH, 05.05.2010&#10;http://www.presentationload.com/">
            <a:extLst>
              <a:ext uri="{FF2B5EF4-FFF2-40B4-BE49-F238E27FC236}">
                <a16:creationId xmlns:a16="http://schemas.microsoft.com/office/drawing/2014/main" id="{96133951-43DF-5C9A-BD9C-B8BC2C50A8C8}"/>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ulgaria" descr="© INSCALE GmbH, 05.05.2010&#10;http://www.presentationload.com/">
            <a:extLst>
              <a:ext uri="{FF2B5EF4-FFF2-40B4-BE49-F238E27FC236}">
                <a16:creationId xmlns:a16="http://schemas.microsoft.com/office/drawing/2014/main" id="{8F1EDC16-42D8-6D4C-3535-D8BC8D428FDD}"/>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razil" descr="© INSCALE GmbH, 05.05.2010&#10;http://www.presentationload.com/">
            <a:extLst>
              <a:ext uri="{FF2B5EF4-FFF2-40B4-BE49-F238E27FC236}">
                <a16:creationId xmlns:a16="http://schemas.microsoft.com/office/drawing/2014/main" id="{702BC8D4-E397-C0E7-821F-A2DB31AEBC81}"/>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tswana" descr="© INSCALE GmbH, 05.05.2010&#10;http://www.presentationload.com/">
            <a:extLst>
              <a:ext uri="{FF2B5EF4-FFF2-40B4-BE49-F238E27FC236}">
                <a16:creationId xmlns:a16="http://schemas.microsoft.com/office/drawing/2014/main" id="{21229EF1-B6C8-DC4E-925F-0227BC8C7D26}"/>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snia and Herzegovina" descr="© INSCALE GmbH, 05.05.2010&#10;http://www.presentationload.com/">
            <a:extLst>
              <a:ext uri="{FF2B5EF4-FFF2-40B4-BE49-F238E27FC236}">
                <a16:creationId xmlns:a16="http://schemas.microsoft.com/office/drawing/2014/main" id="{B1762F8A-4778-A902-2FD1-217C8D03603D}"/>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olivia" descr="© INSCALE GmbH, 05.05.2010&#10;http://www.presentationload.com/">
            <a:extLst>
              <a:ext uri="{FF2B5EF4-FFF2-40B4-BE49-F238E27FC236}">
                <a16:creationId xmlns:a16="http://schemas.microsoft.com/office/drawing/2014/main" id="{40737FEC-930B-48BE-1706-2FA74503E21B}"/>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hutan" descr="© INSCALE GmbH, 05.05.2010&#10;http://www.presentationload.com/">
            <a:extLst>
              <a:ext uri="{FF2B5EF4-FFF2-40B4-BE49-F238E27FC236}">
                <a16:creationId xmlns:a16="http://schemas.microsoft.com/office/drawing/2014/main" id="{029CFBBC-AF8E-C42D-2B43-2DF1B35ECC0B}"/>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nin" descr="© INSCALE GmbH, 05.05.2010&#10;http://www.presentationload.com/">
            <a:extLst>
              <a:ext uri="{FF2B5EF4-FFF2-40B4-BE49-F238E27FC236}">
                <a16:creationId xmlns:a16="http://schemas.microsoft.com/office/drawing/2014/main" id="{863FC8B3-826D-4097-537B-2A0CC52F7886}"/>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ize" descr="© INSCALE GmbH, 05.05.2010&#10;http://www.presentationload.com/">
            <a:extLst>
              <a:ext uri="{FF2B5EF4-FFF2-40B4-BE49-F238E27FC236}">
                <a16:creationId xmlns:a16="http://schemas.microsoft.com/office/drawing/2014/main" id="{B9C709F9-5467-39A2-275B-480FD3B2E80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elgium" descr="© INSCALE GmbH, 05.05.2010&#10;http://www.presentationload.com/">
            <a:extLst>
              <a:ext uri="{FF2B5EF4-FFF2-40B4-BE49-F238E27FC236}">
                <a16:creationId xmlns:a16="http://schemas.microsoft.com/office/drawing/2014/main" id="{DEBF66C2-6658-8B8D-4161-A7CD6B537BA7}"/>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ngladesh" descr="© INSCALE GmbH, 05.05.2010&#10;http://www.presentationload.com/">
            <a:extLst>
              <a:ext uri="{FF2B5EF4-FFF2-40B4-BE49-F238E27FC236}">
                <a16:creationId xmlns:a16="http://schemas.microsoft.com/office/drawing/2014/main" id="{B8E0E8AE-0C5C-C86D-40B8-3DFEA13DD224}"/>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ahrain" descr="© INSCALE GmbH, 05.05.2010&#10;http://www.presentationload.com/">
            <a:extLst>
              <a:ext uri="{FF2B5EF4-FFF2-40B4-BE49-F238E27FC236}">
                <a16:creationId xmlns:a16="http://schemas.microsoft.com/office/drawing/2014/main" id="{5EEA97FF-5378-851A-C580-A0D2E48E4E6A}"/>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Belarus" descr="© INSCALE GmbH, 05.05.2010&#10;http://www.presentationload.com/">
            <a:extLst>
              <a:ext uri="{FF2B5EF4-FFF2-40B4-BE49-F238E27FC236}">
                <a16:creationId xmlns:a16="http://schemas.microsoft.com/office/drawing/2014/main" id="{EFEFE464-BB70-5B9A-A41B-E27E042A21BF}"/>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zerbaijan" descr="© INSCALE GmbH, 05.05.2010&#10;http://www.presentationload.com/">
            <a:extLst>
              <a:ext uri="{FF2B5EF4-FFF2-40B4-BE49-F238E27FC236}">
                <a16:creationId xmlns:a16="http://schemas.microsoft.com/office/drawing/2014/main" id="{001DDFEF-4495-037A-8537-3DDAE8F5248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ustralia" descr="© INSCALE GmbH, 05.05.2010&#10;http://www.presentationload.com/">
            <a:extLst>
              <a:ext uri="{FF2B5EF4-FFF2-40B4-BE49-F238E27FC236}">
                <a16:creationId xmlns:a16="http://schemas.microsoft.com/office/drawing/2014/main" id="{98B765E8-396D-790A-4AE3-3A0C9AD927AC}"/>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8ED1F0"/>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menia" descr="© INSCALE GmbH, 05.05.2010&#10;http://www.presentationload.com/">
            <a:extLst>
              <a:ext uri="{FF2B5EF4-FFF2-40B4-BE49-F238E27FC236}">
                <a16:creationId xmlns:a16="http://schemas.microsoft.com/office/drawing/2014/main" id="{731E08DF-32DA-89E0-9068-D94C2E4E575E}"/>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rgentina" descr="© INSCALE GmbH, 05.05.2010&#10;http://www.presentationload.com/">
            <a:extLst>
              <a:ext uri="{FF2B5EF4-FFF2-40B4-BE49-F238E27FC236}">
                <a16:creationId xmlns:a16="http://schemas.microsoft.com/office/drawing/2014/main" id="{37C5E117-C412-CD3E-9A1E-D96235B7B8D4}"/>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gola" descr="© INSCALE GmbH, 05.05.2010&#10;http://www.presentationload.com/">
            <a:extLst>
              <a:ext uri="{FF2B5EF4-FFF2-40B4-BE49-F238E27FC236}">
                <a16:creationId xmlns:a16="http://schemas.microsoft.com/office/drawing/2014/main" id="{B57B47B3-E7AF-EA4E-1E1C-CE8BCD73C8B1}"/>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ndorra" descr="© INSCALE GmbH, 05.05.2010&#10;http://www.presentationload.com/">
            <a:extLst>
              <a:ext uri="{FF2B5EF4-FFF2-40B4-BE49-F238E27FC236}">
                <a16:creationId xmlns:a16="http://schemas.microsoft.com/office/drawing/2014/main" id="{1F18EF28-7E15-9B23-BAB0-EC529CA584E7}"/>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geria" descr="© INSCALE GmbH, 05.05.2010&#10;http://www.presentationload.com/">
            <a:extLst>
              <a:ext uri="{FF2B5EF4-FFF2-40B4-BE49-F238E27FC236}">
                <a16:creationId xmlns:a16="http://schemas.microsoft.com/office/drawing/2014/main" id="{A3477E65-63C2-229B-E4BA-1532673CE054}"/>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lbania" descr="© INSCALE GmbH, 05.05.2010&#10;http://www.presentationload.com/">
            <a:extLst>
              <a:ext uri="{FF2B5EF4-FFF2-40B4-BE49-F238E27FC236}">
                <a16:creationId xmlns:a16="http://schemas.microsoft.com/office/drawing/2014/main" id="{B3B08021-8AF2-A417-79E3-C56BACB00D68}"/>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8" name="Afghanistan" descr="© INSCALE GmbH, 05.05.2010&#10;http://www.presentationload.com/">
            <a:extLst>
              <a:ext uri="{FF2B5EF4-FFF2-40B4-BE49-F238E27FC236}">
                <a16:creationId xmlns:a16="http://schemas.microsoft.com/office/drawing/2014/main" id="{09F8CE01-EAE0-7C53-4639-FE7EE3EE3FB8}"/>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1669724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64132"/>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6840553" y="6145171"/>
            <a:ext cx="5453280"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Supported PSPs – Americas</a:t>
            </a:r>
          </a:p>
        </p:txBody>
      </p:sp>
      <p:sp>
        <p:nvSpPr>
          <p:cNvPr id="180" name="Speech Bubble: Rectangle 179">
            <a:extLst>
              <a:ext uri="{FF2B5EF4-FFF2-40B4-BE49-F238E27FC236}">
                <a16:creationId xmlns:a16="http://schemas.microsoft.com/office/drawing/2014/main" id="{FF79994B-A8AA-D610-42DE-56405CD81B5E}"/>
              </a:ext>
            </a:extLst>
          </p:cNvPr>
          <p:cNvSpPr/>
          <p:nvPr/>
        </p:nvSpPr>
        <p:spPr>
          <a:xfrm>
            <a:off x="5024888" y="533636"/>
            <a:ext cx="4656278" cy="3239018"/>
          </a:xfrm>
          <a:prstGeom prst="wedgeRectCallout">
            <a:avLst>
              <a:gd name="adj1" fmla="val -103899"/>
              <a:gd name="adj2" fmla="val 9088"/>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1800" b="0" i="0" u="none" strike="noStrike" kern="1200" cap="none" spc="0" normalizeH="0" baseline="0" noProof="0" dirty="0">
              <a:ln>
                <a:noFill/>
              </a:ln>
              <a:solidFill>
                <a:prstClr val="white"/>
              </a:solidFill>
              <a:effectLst/>
              <a:uLnTx/>
              <a:uFillTx/>
              <a:latin typeface="Segoe UI"/>
              <a:ea typeface="+mn-ea"/>
              <a:cs typeface="+mn-cs"/>
            </a:endParaRPr>
          </a:p>
        </p:txBody>
      </p:sp>
      <p:pic>
        <p:nvPicPr>
          <p:cNvPr id="183" name="Picture 6" descr="Image result for adyen logo transparent">
            <a:extLst>
              <a:ext uri="{FF2B5EF4-FFF2-40B4-BE49-F238E27FC236}">
                <a16:creationId xmlns:a16="http://schemas.microsoft.com/office/drawing/2014/main" id="{BE42EC45-9D26-26DA-3CCA-F3587162CE8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485641" y="838584"/>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84" name="Picture 183">
            <a:extLst>
              <a:ext uri="{FF2B5EF4-FFF2-40B4-BE49-F238E27FC236}">
                <a16:creationId xmlns:a16="http://schemas.microsoft.com/office/drawing/2014/main" id="{0DA5A0EC-590E-E5A3-842A-A593C43E9937}"/>
              </a:ext>
            </a:extLst>
          </p:cNvPr>
          <p:cNvPicPr>
            <a:picLocks noChangeAspect="1"/>
          </p:cNvPicPr>
          <p:nvPr/>
        </p:nvPicPr>
        <p:blipFill>
          <a:blip r:embed="rId4"/>
          <a:stretch>
            <a:fillRect/>
          </a:stretch>
        </p:blipFill>
        <p:spPr>
          <a:xfrm>
            <a:off x="5621618" y="1516790"/>
            <a:ext cx="1094285" cy="238853"/>
          </a:xfrm>
          <a:prstGeom prst="rect">
            <a:avLst/>
          </a:prstGeom>
        </p:spPr>
      </p:pic>
      <p:pic>
        <p:nvPicPr>
          <p:cNvPr id="188" name="Picture 4" descr="Image result for global payments logo transparent">
            <a:extLst>
              <a:ext uri="{FF2B5EF4-FFF2-40B4-BE49-F238E27FC236}">
                <a16:creationId xmlns:a16="http://schemas.microsoft.com/office/drawing/2014/main" id="{8CEF19DC-D696-055C-3DEF-E3432D2A90F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551833" y="2226069"/>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4" descr="Image result for payworks logo transparent">
            <a:extLst>
              <a:ext uri="{FF2B5EF4-FFF2-40B4-BE49-F238E27FC236}">
                <a16:creationId xmlns:a16="http://schemas.microsoft.com/office/drawing/2014/main" id="{5D705AF9-9174-E105-2AD5-9E71BB270AA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597063" y="2876549"/>
            <a:ext cx="1703512" cy="434972"/>
          </a:xfrm>
          <a:prstGeom prst="rect">
            <a:avLst/>
          </a:prstGeom>
          <a:noFill/>
          <a:extLst>
            <a:ext uri="{909E8E84-426E-40DD-AFC4-6F175D3DCCD1}">
              <a14:hiddenFill xmlns:a14="http://schemas.microsoft.com/office/drawing/2010/main">
                <a:solidFill>
                  <a:srgbClr val="FFFFFF"/>
                </a:solidFill>
              </a14:hiddenFill>
            </a:ext>
          </a:extLst>
        </p:spPr>
      </p:pic>
      <p:pic>
        <p:nvPicPr>
          <p:cNvPr id="181" name="Picture 2" descr="pay icon png - Shift4 - Shift4 Payments | #3605063 - Vippng">
            <a:extLst>
              <a:ext uri="{FF2B5EF4-FFF2-40B4-BE49-F238E27FC236}">
                <a16:creationId xmlns:a16="http://schemas.microsoft.com/office/drawing/2014/main" id="{791BCC83-0DBD-0DF0-84D5-788EF9019B65}"/>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632806" y="2937817"/>
            <a:ext cx="1196210" cy="350764"/>
          </a:xfrm>
          <a:prstGeom prst="rect">
            <a:avLst/>
          </a:prstGeom>
          <a:noFill/>
          <a:extLst>
            <a:ext uri="{909E8E84-426E-40DD-AFC4-6F175D3DCCD1}">
              <a14:hiddenFill xmlns:a14="http://schemas.microsoft.com/office/drawing/2010/main">
                <a:solidFill>
                  <a:srgbClr val="FFFFFF"/>
                </a:solidFill>
              </a14:hiddenFill>
            </a:ext>
          </a:extLst>
        </p:spPr>
      </p:pic>
      <p:pic>
        <p:nvPicPr>
          <p:cNvPr id="182" name="Picture 181">
            <a:extLst>
              <a:ext uri="{FF2B5EF4-FFF2-40B4-BE49-F238E27FC236}">
                <a16:creationId xmlns:a16="http://schemas.microsoft.com/office/drawing/2014/main" id="{97DE26D3-0964-81D7-F921-0AB16FD6F5A4}"/>
              </a:ext>
            </a:extLst>
          </p:cNvPr>
          <p:cNvPicPr>
            <a:picLocks noChangeAspect="1"/>
          </p:cNvPicPr>
          <p:nvPr/>
        </p:nvPicPr>
        <p:blipFill>
          <a:blip r:embed="rId8"/>
          <a:stretch>
            <a:fillRect/>
          </a:stretch>
        </p:blipFill>
        <p:spPr>
          <a:xfrm>
            <a:off x="7559404" y="2032246"/>
            <a:ext cx="1377455" cy="550982"/>
          </a:xfrm>
          <a:prstGeom prst="rect">
            <a:avLst/>
          </a:prstGeom>
        </p:spPr>
      </p:pic>
      <p:pic>
        <p:nvPicPr>
          <p:cNvPr id="185" name="Picture 2" descr="FreedomPay - Account Manager">
            <a:extLst>
              <a:ext uri="{FF2B5EF4-FFF2-40B4-BE49-F238E27FC236}">
                <a16:creationId xmlns:a16="http://schemas.microsoft.com/office/drawing/2014/main" id="{EFE4D9F5-71DE-6ED2-3DD0-B78F230B9550}"/>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7392678" y="1563982"/>
            <a:ext cx="1841974" cy="178547"/>
          </a:xfrm>
          <a:prstGeom prst="rect">
            <a:avLst/>
          </a:prstGeom>
          <a:noFill/>
          <a:extLst>
            <a:ext uri="{909E8E84-426E-40DD-AFC4-6F175D3DCCD1}">
              <a14:hiddenFill xmlns:a14="http://schemas.microsoft.com/office/drawing/2010/main">
                <a:solidFill>
                  <a:srgbClr val="FFFFFF"/>
                </a:solidFill>
              </a14:hiddenFill>
            </a:ext>
          </a:extLst>
        </p:spPr>
      </p:pic>
      <p:pic>
        <p:nvPicPr>
          <p:cNvPr id="186" name="Picture 185">
            <a:extLst>
              <a:ext uri="{FF2B5EF4-FFF2-40B4-BE49-F238E27FC236}">
                <a16:creationId xmlns:a16="http://schemas.microsoft.com/office/drawing/2014/main" id="{1678702B-41EA-DBF9-0CF0-55BBB6702A5E}"/>
              </a:ext>
            </a:extLst>
          </p:cNvPr>
          <p:cNvPicPr>
            <a:picLocks noChangeAspect="1"/>
          </p:cNvPicPr>
          <p:nvPr/>
        </p:nvPicPr>
        <p:blipFill>
          <a:blip r:embed="rId10"/>
          <a:stretch>
            <a:fillRect/>
          </a:stretch>
        </p:blipFill>
        <p:spPr>
          <a:xfrm>
            <a:off x="7532826" y="365289"/>
            <a:ext cx="1390354" cy="1390354"/>
          </a:xfrm>
          <a:prstGeom prst="rect">
            <a:avLst/>
          </a:prstGeom>
        </p:spPr>
      </p:pic>
      <p:sp>
        <p:nvSpPr>
          <p:cNvPr id="187" name="Speech Bubble: Rectangle 186">
            <a:extLst>
              <a:ext uri="{FF2B5EF4-FFF2-40B4-BE49-F238E27FC236}">
                <a16:creationId xmlns:a16="http://schemas.microsoft.com/office/drawing/2014/main" id="{D0B25537-7648-62C6-4396-48C8C5FF9801}"/>
              </a:ext>
            </a:extLst>
          </p:cNvPr>
          <p:cNvSpPr/>
          <p:nvPr/>
        </p:nvSpPr>
        <p:spPr>
          <a:xfrm>
            <a:off x="372969" y="3907420"/>
            <a:ext cx="2083125" cy="1681645"/>
          </a:xfrm>
          <a:prstGeom prst="wedgeRectCallout">
            <a:avLst>
              <a:gd name="adj1" fmla="val 110321"/>
              <a:gd name="adj2" fmla="val -29432"/>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dirty="0">
              <a:ln>
                <a:noFill/>
              </a:ln>
              <a:solidFill>
                <a:schemeClr val="tx1"/>
              </a:solidFill>
              <a:effectLst/>
              <a:uLnTx/>
              <a:uFillTx/>
              <a:latin typeface="Segoe UI"/>
              <a:ea typeface="+mn-ea"/>
              <a:cs typeface="+mn-cs"/>
            </a:endParaRPr>
          </a:p>
        </p:txBody>
      </p:sp>
      <p:pic>
        <p:nvPicPr>
          <p:cNvPr id="189" name="Picture 6" descr="Image result for adyen logo transparent">
            <a:extLst>
              <a:ext uri="{FF2B5EF4-FFF2-40B4-BE49-F238E27FC236}">
                <a16:creationId xmlns:a16="http://schemas.microsoft.com/office/drawing/2014/main" id="{4CAA00E1-80F9-E7D6-A161-CC686216F2B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37005" y="4104371"/>
            <a:ext cx="912590" cy="295165"/>
          </a:xfrm>
          <a:prstGeom prst="rect">
            <a:avLst/>
          </a:prstGeom>
          <a:noFill/>
          <a:extLst>
            <a:ext uri="{909E8E84-426E-40DD-AFC4-6F175D3DCCD1}">
              <a14:hiddenFill xmlns:a14="http://schemas.microsoft.com/office/drawing/2010/main">
                <a:solidFill>
                  <a:srgbClr val="FFFFFF"/>
                </a:solidFill>
              </a14:hiddenFill>
            </a:ext>
          </a:extLst>
        </p:spPr>
      </p:pic>
      <p:pic>
        <p:nvPicPr>
          <p:cNvPr id="190" name="Picture 4" descr="Image result for global payments logo transparent">
            <a:extLst>
              <a:ext uri="{FF2B5EF4-FFF2-40B4-BE49-F238E27FC236}">
                <a16:creationId xmlns:a16="http://schemas.microsoft.com/office/drawing/2014/main" id="{B505230C-17F1-3DF2-7372-48F739FDA1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32429" y="4560058"/>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91" name="Picture 190">
            <a:extLst>
              <a:ext uri="{FF2B5EF4-FFF2-40B4-BE49-F238E27FC236}">
                <a16:creationId xmlns:a16="http://schemas.microsoft.com/office/drawing/2014/main" id="{0F0C51CA-959A-1BC0-507C-00B9888D580C}"/>
              </a:ext>
            </a:extLst>
          </p:cNvPr>
          <p:cNvPicPr>
            <a:picLocks noChangeAspect="1"/>
          </p:cNvPicPr>
          <p:nvPr/>
        </p:nvPicPr>
        <p:blipFill>
          <a:blip r:embed="rId11"/>
          <a:stretch>
            <a:fillRect/>
          </a:stretch>
        </p:blipFill>
        <p:spPr>
          <a:xfrm>
            <a:off x="576641" y="4613843"/>
            <a:ext cx="1541400" cy="1027600"/>
          </a:xfrm>
          <a:prstGeom prst="rect">
            <a:avLst/>
          </a:prstGeom>
        </p:spPr>
      </p:pic>
    </p:spTree>
    <p:extLst>
      <p:ext uri="{BB962C8B-B14F-4D97-AF65-F5344CB8AC3E}">
        <p14:creationId xmlns:p14="http://schemas.microsoft.com/office/powerpoint/2010/main" val="26686275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1000"/>
                                        <p:tgtEl>
                                          <p:spTgt spid="180"/>
                                        </p:tgtEl>
                                      </p:cBhvr>
                                    </p:animEffect>
                                  </p:childTnLst>
                                </p:cTn>
                              </p:par>
                              <p:par>
                                <p:cTn id="8" presetID="42" presetClass="entr" presetSubtype="0" fill="hold" nodeType="withEffect">
                                  <p:stCondLst>
                                    <p:cond delay="0"/>
                                  </p:stCondLst>
                                  <p:childTnLst>
                                    <p:set>
                                      <p:cBhvr>
                                        <p:cTn id="9" dur="1" fill="hold">
                                          <p:stCondLst>
                                            <p:cond delay="0"/>
                                          </p:stCondLst>
                                        </p:cTn>
                                        <p:tgtEl>
                                          <p:spTgt spid="183"/>
                                        </p:tgtEl>
                                        <p:attrNameLst>
                                          <p:attrName>style.visibility</p:attrName>
                                        </p:attrNameLst>
                                      </p:cBhvr>
                                      <p:to>
                                        <p:strVal val="visible"/>
                                      </p:to>
                                    </p:set>
                                    <p:animEffect transition="in" filter="fade">
                                      <p:cBhvr>
                                        <p:cTn id="10" dur="1000"/>
                                        <p:tgtEl>
                                          <p:spTgt spid="183"/>
                                        </p:tgtEl>
                                      </p:cBhvr>
                                    </p:animEffect>
                                    <p:anim calcmode="lin" valueType="num">
                                      <p:cBhvr>
                                        <p:cTn id="11" dur="1000" fill="hold"/>
                                        <p:tgtEl>
                                          <p:spTgt spid="183"/>
                                        </p:tgtEl>
                                        <p:attrNameLst>
                                          <p:attrName>ppt_x</p:attrName>
                                        </p:attrNameLst>
                                      </p:cBhvr>
                                      <p:tavLst>
                                        <p:tav tm="0">
                                          <p:val>
                                            <p:strVal val="#ppt_x"/>
                                          </p:val>
                                        </p:tav>
                                        <p:tav tm="100000">
                                          <p:val>
                                            <p:strVal val="#ppt_x"/>
                                          </p:val>
                                        </p:tav>
                                      </p:tavLst>
                                    </p:anim>
                                    <p:anim calcmode="lin" valueType="num">
                                      <p:cBhvr>
                                        <p:cTn id="12" dur="1000" fill="hold"/>
                                        <p:tgtEl>
                                          <p:spTgt spid="183"/>
                                        </p:tgtEl>
                                        <p:attrNameLst>
                                          <p:attrName>ppt_y</p:attrName>
                                        </p:attrNameLst>
                                      </p:cBhvr>
                                      <p:tavLst>
                                        <p:tav tm="0">
                                          <p:val>
                                            <p:strVal val="#ppt_y+.1"/>
                                          </p:val>
                                        </p:tav>
                                        <p:tav tm="100000">
                                          <p:val>
                                            <p:strVal val="#ppt_y"/>
                                          </p:val>
                                        </p:tav>
                                      </p:tavLst>
                                    </p:anim>
                                  </p:childTnLst>
                                </p:cTn>
                              </p:par>
                              <p:par>
                                <p:cTn id="13" presetID="42" presetClass="entr" presetSubtype="0" fill="hold" nodeType="withEffect">
                                  <p:stCondLst>
                                    <p:cond delay="0"/>
                                  </p:stCondLst>
                                  <p:childTnLst>
                                    <p:set>
                                      <p:cBhvr>
                                        <p:cTn id="14" dur="1" fill="hold">
                                          <p:stCondLst>
                                            <p:cond delay="0"/>
                                          </p:stCondLst>
                                        </p:cTn>
                                        <p:tgtEl>
                                          <p:spTgt spid="184"/>
                                        </p:tgtEl>
                                        <p:attrNameLst>
                                          <p:attrName>style.visibility</p:attrName>
                                        </p:attrNameLst>
                                      </p:cBhvr>
                                      <p:to>
                                        <p:strVal val="visible"/>
                                      </p:to>
                                    </p:set>
                                    <p:animEffect transition="in" filter="fade">
                                      <p:cBhvr>
                                        <p:cTn id="15" dur="1000"/>
                                        <p:tgtEl>
                                          <p:spTgt spid="184"/>
                                        </p:tgtEl>
                                      </p:cBhvr>
                                    </p:animEffect>
                                    <p:anim calcmode="lin" valueType="num">
                                      <p:cBhvr>
                                        <p:cTn id="16" dur="1000" fill="hold"/>
                                        <p:tgtEl>
                                          <p:spTgt spid="184"/>
                                        </p:tgtEl>
                                        <p:attrNameLst>
                                          <p:attrName>ppt_x</p:attrName>
                                        </p:attrNameLst>
                                      </p:cBhvr>
                                      <p:tavLst>
                                        <p:tav tm="0">
                                          <p:val>
                                            <p:strVal val="#ppt_x"/>
                                          </p:val>
                                        </p:tav>
                                        <p:tav tm="100000">
                                          <p:val>
                                            <p:strVal val="#ppt_x"/>
                                          </p:val>
                                        </p:tav>
                                      </p:tavLst>
                                    </p:anim>
                                    <p:anim calcmode="lin" valueType="num">
                                      <p:cBhvr>
                                        <p:cTn id="17" dur="1000" fill="hold"/>
                                        <p:tgtEl>
                                          <p:spTgt spid="184"/>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188"/>
                                        </p:tgtEl>
                                        <p:attrNameLst>
                                          <p:attrName>style.visibility</p:attrName>
                                        </p:attrNameLst>
                                      </p:cBhvr>
                                      <p:to>
                                        <p:strVal val="visible"/>
                                      </p:to>
                                    </p:set>
                                    <p:animEffect transition="in" filter="fade">
                                      <p:cBhvr>
                                        <p:cTn id="20" dur="1000"/>
                                        <p:tgtEl>
                                          <p:spTgt spid="188"/>
                                        </p:tgtEl>
                                      </p:cBhvr>
                                    </p:animEffect>
                                    <p:anim calcmode="lin" valueType="num">
                                      <p:cBhvr>
                                        <p:cTn id="21" dur="1000" fill="hold"/>
                                        <p:tgtEl>
                                          <p:spTgt spid="188"/>
                                        </p:tgtEl>
                                        <p:attrNameLst>
                                          <p:attrName>ppt_x</p:attrName>
                                        </p:attrNameLst>
                                      </p:cBhvr>
                                      <p:tavLst>
                                        <p:tav tm="0">
                                          <p:val>
                                            <p:strVal val="#ppt_x"/>
                                          </p:val>
                                        </p:tav>
                                        <p:tav tm="100000">
                                          <p:val>
                                            <p:strVal val="#ppt_x"/>
                                          </p:val>
                                        </p:tav>
                                      </p:tavLst>
                                    </p:anim>
                                    <p:anim calcmode="lin" valueType="num">
                                      <p:cBhvr>
                                        <p:cTn id="22" dur="1000" fill="hold"/>
                                        <p:tgtEl>
                                          <p:spTgt spid="188"/>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0"/>
                                  </p:stCondLst>
                                  <p:childTnLst>
                                    <p:set>
                                      <p:cBhvr>
                                        <p:cTn id="24" dur="1" fill="hold">
                                          <p:stCondLst>
                                            <p:cond delay="0"/>
                                          </p:stCondLst>
                                        </p:cTn>
                                        <p:tgtEl>
                                          <p:spTgt spid="1027"/>
                                        </p:tgtEl>
                                        <p:attrNameLst>
                                          <p:attrName>style.visibility</p:attrName>
                                        </p:attrNameLst>
                                      </p:cBhvr>
                                      <p:to>
                                        <p:strVal val="visible"/>
                                      </p:to>
                                    </p:set>
                                    <p:animEffect transition="in" filter="fade">
                                      <p:cBhvr>
                                        <p:cTn id="25" dur="1000"/>
                                        <p:tgtEl>
                                          <p:spTgt spid="1027"/>
                                        </p:tgtEl>
                                      </p:cBhvr>
                                    </p:animEffect>
                                    <p:anim calcmode="lin" valueType="num">
                                      <p:cBhvr>
                                        <p:cTn id="26" dur="1000" fill="hold"/>
                                        <p:tgtEl>
                                          <p:spTgt spid="1027"/>
                                        </p:tgtEl>
                                        <p:attrNameLst>
                                          <p:attrName>ppt_x</p:attrName>
                                        </p:attrNameLst>
                                      </p:cBhvr>
                                      <p:tavLst>
                                        <p:tav tm="0">
                                          <p:val>
                                            <p:strVal val="#ppt_x"/>
                                          </p:val>
                                        </p:tav>
                                        <p:tav tm="100000">
                                          <p:val>
                                            <p:strVal val="#ppt_x"/>
                                          </p:val>
                                        </p:tav>
                                      </p:tavLst>
                                    </p:anim>
                                    <p:anim calcmode="lin" valueType="num">
                                      <p:cBhvr>
                                        <p:cTn id="27" dur="1000" fill="hold"/>
                                        <p:tgtEl>
                                          <p:spTgt spid="1027"/>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0"/>
                                  </p:stCondLst>
                                  <p:childTnLst>
                                    <p:set>
                                      <p:cBhvr>
                                        <p:cTn id="29" dur="1" fill="hold">
                                          <p:stCondLst>
                                            <p:cond delay="0"/>
                                          </p:stCondLst>
                                        </p:cTn>
                                        <p:tgtEl>
                                          <p:spTgt spid="181"/>
                                        </p:tgtEl>
                                        <p:attrNameLst>
                                          <p:attrName>style.visibility</p:attrName>
                                        </p:attrNameLst>
                                      </p:cBhvr>
                                      <p:to>
                                        <p:strVal val="visible"/>
                                      </p:to>
                                    </p:set>
                                    <p:animEffect transition="in" filter="fade">
                                      <p:cBhvr>
                                        <p:cTn id="30" dur="1000"/>
                                        <p:tgtEl>
                                          <p:spTgt spid="181"/>
                                        </p:tgtEl>
                                      </p:cBhvr>
                                    </p:animEffect>
                                    <p:anim calcmode="lin" valueType="num">
                                      <p:cBhvr>
                                        <p:cTn id="31" dur="1000" fill="hold"/>
                                        <p:tgtEl>
                                          <p:spTgt spid="181"/>
                                        </p:tgtEl>
                                        <p:attrNameLst>
                                          <p:attrName>ppt_x</p:attrName>
                                        </p:attrNameLst>
                                      </p:cBhvr>
                                      <p:tavLst>
                                        <p:tav tm="0">
                                          <p:val>
                                            <p:strVal val="#ppt_x"/>
                                          </p:val>
                                        </p:tav>
                                        <p:tav tm="100000">
                                          <p:val>
                                            <p:strVal val="#ppt_x"/>
                                          </p:val>
                                        </p:tav>
                                      </p:tavLst>
                                    </p:anim>
                                    <p:anim calcmode="lin" valueType="num">
                                      <p:cBhvr>
                                        <p:cTn id="32" dur="1000" fill="hold"/>
                                        <p:tgtEl>
                                          <p:spTgt spid="181"/>
                                        </p:tgtEl>
                                        <p:attrNameLst>
                                          <p:attrName>ppt_y</p:attrName>
                                        </p:attrNameLst>
                                      </p:cBhvr>
                                      <p:tavLst>
                                        <p:tav tm="0">
                                          <p:val>
                                            <p:strVal val="#ppt_y+.1"/>
                                          </p:val>
                                        </p:tav>
                                        <p:tav tm="100000">
                                          <p:val>
                                            <p:strVal val="#ppt_y"/>
                                          </p:val>
                                        </p:tav>
                                      </p:tavLst>
                                    </p:anim>
                                  </p:childTnLst>
                                </p:cTn>
                              </p:par>
                              <p:par>
                                <p:cTn id="33" presetID="42" presetClass="entr" presetSubtype="0" fill="hold" nodeType="withEffect">
                                  <p:stCondLst>
                                    <p:cond delay="0"/>
                                  </p:stCondLst>
                                  <p:childTnLst>
                                    <p:set>
                                      <p:cBhvr>
                                        <p:cTn id="34" dur="1" fill="hold">
                                          <p:stCondLst>
                                            <p:cond delay="0"/>
                                          </p:stCondLst>
                                        </p:cTn>
                                        <p:tgtEl>
                                          <p:spTgt spid="182"/>
                                        </p:tgtEl>
                                        <p:attrNameLst>
                                          <p:attrName>style.visibility</p:attrName>
                                        </p:attrNameLst>
                                      </p:cBhvr>
                                      <p:to>
                                        <p:strVal val="visible"/>
                                      </p:to>
                                    </p:set>
                                    <p:animEffect transition="in" filter="fade">
                                      <p:cBhvr>
                                        <p:cTn id="35" dur="1000"/>
                                        <p:tgtEl>
                                          <p:spTgt spid="182"/>
                                        </p:tgtEl>
                                      </p:cBhvr>
                                    </p:animEffect>
                                    <p:anim calcmode="lin" valueType="num">
                                      <p:cBhvr>
                                        <p:cTn id="36" dur="1000" fill="hold"/>
                                        <p:tgtEl>
                                          <p:spTgt spid="182"/>
                                        </p:tgtEl>
                                        <p:attrNameLst>
                                          <p:attrName>ppt_x</p:attrName>
                                        </p:attrNameLst>
                                      </p:cBhvr>
                                      <p:tavLst>
                                        <p:tav tm="0">
                                          <p:val>
                                            <p:strVal val="#ppt_x"/>
                                          </p:val>
                                        </p:tav>
                                        <p:tav tm="100000">
                                          <p:val>
                                            <p:strVal val="#ppt_x"/>
                                          </p:val>
                                        </p:tav>
                                      </p:tavLst>
                                    </p:anim>
                                    <p:anim calcmode="lin" valueType="num">
                                      <p:cBhvr>
                                        <p:cTn id="37" dur="1000" fill="hold"/>
                                        <p:tgtEl>
                                          <p:spTgt spid="182"/>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185"/>
                                        </p:tgtEl>
                                        <p:attrNameLst>
                                          <p:attrName>style.visibility</p:attrName>
                                        </p:attrNameLst>
                                      </p:cBhvr>
                                      <p:to>
                                        <p:strVal val="visible"/>
                                      </p:to>
                                    </p:set>
                                    <p:animEffect transition="in" filter="fade">
                                      <p:cBhvr>
                                        <p:cTn id="40" dur="1000"/>
                                        <p:tgtEl>
                                          <p:spTgt spid="185"/>
                                        </p:tgtEl>
                                      </p:cBhvr>
                                    </p:animEffect>
                                    <p:anim calcmode="lin" valueType="num">
                                      <p:cBhvr>
                                        <p:cTn id="41" dur="1000" fill="hold"/>
                                        <p:tgtEl>
                                          <p:spTgt spid="185"/>
                                        </p:tgtEl>
                                        <p:attrNameLst>
                                          <p:attrName>ppt_x</p:attrName>
                                        </p:attrNameLst>
                                      </p:cBhvr>
                                      <p:tavLst>
                                        <p:tav tm="0">
                                          <p:val>
                                            <p:strVal val="#ppt_x"/>
                                          </p:val>
                                        </p:tav>
                                        <p:tav tm="100000">
                                          <p:val>
                                            <p:strVal val="#ppt_x"/>
                                          </p:val>
                                        </p:tav>
                                      </p:tavLst>
                                    </p:anim>
                                    <p:anim calcmode="lin" valueType="num">
                                      <p:cBhvr>
                                        <p:cTn id="42" dur="1000" fill="hold"/>
                                        <p:tgtEl>
                                          <p:spTgt spid="185"/>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186"/>
                                        </p:tgtEl>
                                        <p:attrNameLst>
                                          <p:attrName>style.visibility</p:attrName>
                                        </p:attrNameLst>
                                      </p:cBhvr>
                                      <p:to>
                                        <p:strVal val="visible"/>
                                      </p:to>
                                    </p:set>
                                    <p:animEffect transition="in" filter="fade">
                                      <p:cBhvr>
                                        <p:cTn id="45" dur="1000"/>
                                        <p:tgtEl>
                                          <p:spTgt spid="186"/>
                                        </p:tgtEl>
                                      </p:cBhvr>
                                    </p:animEffect>
                                    <p:anim calcmode="lin" valueType="num">
                                      <p:cBhvr>
                                        <p:cTn id="46" dur="1000" fill="hold"/>
                                        <p:tgtEl>
                                          <p:spTgt spid="186"/>
                                        </p:tgtEl>
                                        <p:attrNameLst>
                                          <p:attrName>ppt_x</p:attrName>
                                        </p:attrNameLst>
                                      </p:cBhvr>
                                      <p:tavLst>
                                        <p:tav tm="0">
                                          <p:val>
                                            <p:strVal val="#ppt_x"/>
                                          </p:val>
                                        </p:tav>
                                        <p:tav tm="100000">
                                          <p:val>
                                            <p:strVal val="#ppt_x"/>
                                          </p:val>
                                        </p:tav>
                                      </p:tavLst>
                                    </p:anim>
                                    <p:anim calcmode="lin" valueType="num">
                                      <p:cBhvr>
                                        <p:cTn id="47" dur="1000" fill="hold"/>
                                        <p:tgtEl>
                                          <p:spTgt spid="186"/>
                                        </p:tgtEl>
                                        <p:attrNameLst>
                                          <p:attrName>ppt_y</p:attrName>
                                        </p:attrNameLst>
                                      </p:cBhvr>
                                      <p:tavLst>
                                        <p:tav tm="0">
                                          <p:val>
                                            <p:strVal val="#ppt_y+.1"/>
                                          </p:val>
                                        </p:tav>
                                        <p:tav tm="100000">
                                          <p:val>
                                            <p:strVal val="#ppt_y"/>
                                          </p:val>
                                        </p:tav>
                                      </p:tavLst>
                                    </p:anim>
                                  </p:childTnLst>
                                </p:cTn>
                              </p:par>
                              <p:par>
                                <p:cTn id="48" presetID="10" presetClass="entr" presetSubtype="0" fill="hold" grpId="0" nodeType="withEffect">
                                  <p:stCondLst>
                                    <p:cond delay="0"/>
                                  </p:stCondLst>
                                  <p:childTnLst>
                                    <p:set>
                                      <p:cBhvr>
                                        <p:cTn id="49" dur="1" fill="hold">
                                          <p:stCondLst>
                                            <p:cond delay="0"/>
                                          </p:stCondLst>
                                        </p:cTn>
                                        <p:tgtEl>
                                          <p:spTgt spid="187"/>
                                        </p:tgtEl>
                                        <p:attrNameLst>
                                          <p:attrName>style.visibility</p:attrName>
                                        </p:attrNameLst>
                                      </p:cBhvr>
                                      <p:to>
                                        <p:strVal val="visible"/>
                                      </p:to>
                                    </p:set>
                                    <p:animEffect transition="in" filter="fade">
                                      <p:cBhvr>
                                        <p:cTn id="50" dur="1000"/>
                                        <p:tgtEl>
                                          <p:spTgt spid="187"/>
                                        </p:tgtEl>
                                      </p:cBhvr>
                                    </p:animEffect>
                                  </p:childTnLst>
                                </p:cTn>
                              </p:par>
                              <p:par>
                                <p:cTn id="51" presetID="42" presetClass="entr" presetSubtype="0" fill="hold" nodeType="withEffect">
                                  <p:stCondLst>
                                    <p:cond delay="0"/>
                                  </p:stCondLst>
                                  <p:childTnLst>
                                    <p:set>
                                      <p:cBhvr>
                                        <p:cTn id="52" dur="1" fill="hold">
                                          <p:stCondLst>
                                            <p:cond delay="0"/>
                                          </p:stCondLst>
                                        </p:cTn>
                                        <p:tgtEl>
                                          <p:spTgt spid="189"/>
                                        </p:tgtEl>
                                        <p:attrNameLst>
                                          <p:attrName>style.visibility</p:attrName>
                                        </p:attrNameLst>
                                      </p:cBhvr>
                                      <p:to>
                                        <p:strVal val="visible"/>
                                      </p:to>
                                    </p:set>
                                    <p:animEffect transition="in" filter="fade">
                                      <p:cBhvr>
                                        <p:cTn id="53" dur="1000"/>
                                        <p:tgtEl>
                                          <p:spTgt spid="189"/>
                                        </p:tgtEl>
                                      </p:cBhvr>
                                    </p:animEffect>
                                    <p:anim calcmode="lin" valueType="num">
                                      <p:cBhvr>
                                        <p:cTn id="54" dur="1000" fill="hold"/>
                                        <p:tgtEl>
                                          <p:spTgt spid="189"/>
                                        </p:tgtEl>
                                        <p:attrNameLst>
                                          <p:attrName>ppt_x</p:attrName>
                                        </p:attrNameLst>
                                      </p:cBhvr>
                                      <p:tavLst>
                                        <p:tav tm="0">
                                          <p:val>
                                            <p:strVal val="#ppt_x"/>
                                          </p:val>
                                        </p:tav>
                                        <p:tav tm="100000">
                                          <p:val>
                                            <p:strVal val="#ppt_x"/>
                                          </p:val>
                                        </p:tav>
                                      </p:tavLst>
                                    </p:anim>
                                    <p:anim calcmode="lin" valueType="num">
                                      <p:cBhvr>
                                        <p:cTn id="55" dur="1000" fill="hold"/>
                                        <p:tgtEl>
                                          <p:spTgt spid="1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0"/>
                                  </p:stCondLst>
                                  <p:childTnLst>
                                    <p:set>
                                      <p:cBhvr>
                                        <p:cTn id="57" dur="1" fill="hold">
                                          <p:stCondLst>
                                            <p:cond delay="0"/>
                                          </p:stCondLst>
                                        </p:cTn>
                                        <p:tgtEl>
                                          <p:spTgt spid="190"/>
                                        </p:tgtEl>
                                        <p:attrNameLst>
                                          <p:attrName>style.visibility</p:attrName>
                                        </p:attrNameLst>
                                      </p:cBhvr>
                                      <p:to>
                                        <p:strVal val="visible"/>
                                      </p:to>
                                    </p:set>
                                    <p:animEffect transition="in" filter="fade">
                                      <p:cBhvr>
                                        <p:cTn id="58" dur="1000"/>
                                        <p:tgtEl>
                                          <p:spTgt spid="190"/>
                                        </p:tgtEl>
                                      </p:cBhvr>
                                    </p:animEffect>
                                    <p:anim calcmode="lin" valueType="num">
                                      <p:cBhvr>
                                        <p:cTn id="59" dur="1000" fill="hold"/>
                                        <p:tgtEl>
                                          <p:spTgt spid="190"/>
                                        </p:tgtEl>
                                        <p:attrNameLst>
                                          <p:attrName>ppt_x</p:attrName>
                                        </p:attrNameLst>
                                      </p:cBhvr>
                                      <p:tavLst>
                                        <p:tav tm="0">
                                          <p:val>
                                            <p:strVal val="#ppt_x"/>
                                          </p:val>
                                        </p:tav>
                                        <p:tav tm="100000">
                                          <p:val>
                                            <p:strVal val="#ppt_x"/>
                                          </p:val>
                                        </p:tav>
                                      </p:tavLst>
                                    </p:anim>
                                    <p:anim calcmode="lin" valueType="num">
                                      <p:cBhvr>
                                        <p:cTn id="60" dur="1000" fill="hold"/>
                                        <p:tgtEl>
                                          <p:spTgt spid="190"/>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0"/>
                                  </p:stCondLst>
                                  <p:childTnLst>
                                    <p:set>
                                      <p:cBhvr>
                                        <p:cTn id="62" dur="1" fill="hold">
                                          <p:stCondLst>
                                            <p:cond delay="0"/>
                                          </p:stCondLst>
                                        </p:cTn>
                                        <p:tgtEl>
                                          <p:spTgt spid="191"/>
                                        </p:tgtEl>
                                        <p:attrNameLst>
                                          <p:attrName>style.visibility</p:attrName>
                                        </p:attrNameLst>
                                      </p:cBhvr>
                                      <p:to>
                                        <p:strVal val="visible"/>
                                      </p:to>
                                    </p:set>
                                    <p:animEffect transition="in" filter="fade">
                                      <p:cBhvr>
                                        <p:cTn id="63" dur="1000"/>
                                        <p:tgtEl>
                                          <p:spTgt spid="191"/>
                                        </p:tgtEl>
                                      </p:cBhvr>
                                    </p:animEffect>
                                    <p:anim calcmode="lin" valueType="num">
                                      <p:cBhvr>
                                        <p:cTn id="64" dur="1000" fill="hold"/>
                                        <p:tgtEl>
                                          <p:spTgt spid="191"/>
                                        </p:tgtEl>
                                        <p:attrNameLst>
                                          <p:attrName>ppt_x</p:attrName>
                                        </p:attrNameLst>
                                      </p:cBhvr>
                                      <p:tavLst>
                                        <p:tav tm="0">
                                          <p:val>
                                            <p:strVal val="#ppt_x"/>
                                          </p:val>
                                        </p:tav>
                                        <p:tav tm="100000">
                                          <p:val>
                                            <p:strVal val="#ppt_x"/>
                                          </p:val>
                                        </p:tav>
                                      </p:tavLst>
                                    </p:anim>
                                    <p:anim calcmode="lin" valueType="num">
                                      <p:cBhvr>
                                        <p:cTn id="65" dur="1000" fill="hold"/>
                                        <p:tgtEl>
                                          <p:spTgt spid="19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P spid="187"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286DF29C-5D7B-253E-94F2-AEE637DFF215}"/>
              </a:ext>
            </a:extLst>
          </p:cNvPr>
          <p:cNvGrpSpPr/>
          <p:nvPr/>
        </p:nvGrpSpPr>
        <p:grpSpPr>
          <a:xfrm>
            <a:off x="765082" y="964132"/>
            <a:ext cx="10378438" cy="5063822"/>
            <a:chOff x="829624" y="1419617"/>
            <a:chExt cx="10378438" cy="5063822"/>
          </a:xfrm>
        </p:grpSpPr>
        <p:sp>
          <p:nvSpPr>
            <p:cNvPr id="2" name="Austria" descr="© INSCALE GmbH, 05.05.2010&#10;http://www.presentationload.com/">
              <a:extLst>
                <a:ext uri="{FF2B5EF4-FFF2-40B4-BE49-F238E27FC236}">
                  <a16:creationId xmlns:a16="http://schemas.microsoft.com/office/drawing/2014/main" id="{5B31907F-E61A-5A75-2F47-22B04A215DF6}"/>
                </a:ext>
              </a:extLst>
            </p:cNvPr>
            <p:cNvSpPr>
              <a:spLocks/>
            </p:cNvSpPr>
            <p:nvPr/>
          </p:nvSpPr>
          <p:spPr bwMode="gray">
            <a:xfrm>
              <a:off x="5924797" y="2527904"/>
              <a:ext cx="215756" cy="95891"/>
            </a:xfrm>
            <a:custGeom>
              <a:avLst/>
              <a:gdLst>
                <a:gd name="T0" fmla="*/ 2147483647 w 456"/>
                <a:gd name="T1" fmla="*/ 2147483647 h 204"/>
                <a:gd name="T2" fmla="*/ 2147483647 w 456"/>
                <a:gd name="T3" fmla="*/ 2147483647 h 204"/>
                <a:gd name="T4" fmla="*/ 2147483647 w 456"/>
                <a:gd name="T5" fmla="*/ 2147483647 h 204"/>
                <a:gd name="T6" fmla="*/ 2147483647 w 456"/>
                <a:gd name="T7" fmla="*/ 2147483647 h 204"/>
                <a:gd name="T8" fmla="*/ 2147483647 w 456"/>
                <a:gd name="T9" fmla="*/ 2147483647 h 204"/>
                <a:gd name="T10" fmla="*/ 2147483647 w 456"/>
                <a:gd name="T11" fmla="*/ 2147483647 h 204"/>
                <a:gd name="T12" fmla="*/ 2147483647 w 456"/>
                <a:gd name="T13" fmla="*/ 2147483647 h 204"/>
                <a:gd name="T14" fmla="*/ 2147483647 w 456"/>
                <a:gd name="T15" fmla="*/ 0 h 204"/>
                <a:gd name="T16" fmla="*/ 2147483647 w 456"/>
                <a:gd name="T17" fmla="*/ 2147483647 h 204"/>
                <a:gd name="T18" fmla="*/ 2147483647 w 456"/>
                <a:gd name="T19" fmla="*/ 2147483647 h 204"/>
                <a:gd name="T20" fmla="*/ 2147483647 w 456"/>
                <a:gd name="T21" fmla="*/ 2147483647 h 204"/>
                <a:gd name="T22" fmla="*/ 2147483647 w 456"/>
                <a:gd name="T23" fmla="*/ 2147483647 h 204"/>
                <a:gd name="T24" fmla="*/ 2147483647 w 456"/>
                <a:gd name="T25" fmla="*/ 2147483647 h 204"/>
                <a:gd name="T26" fmla="*/ 2147483647 w 456"/>
                <a:gd name="T27" fmla="*/ 2147483647 h 204"/>
                <a:gd name="T28" fmla="*/ 2147483647 w 456"/>
                <a:gd name="T29" fmla="*/ 2147483647 h 204"/>
                <a:gd name="T30" fmla="*/ 2147483647 w 456"/>
                <a:gd name="T31" fmla="*/ 2147483647 h 204"/>
                <a:gd name="T32" fmla="*/ 2147483647 w 456"/>
                <a:gd name="T33" fmla="*/ 2147483647 h 204"/>
                <a:gd name="T34" fmla="*/ 2147483647 w 456"/>
                <a:gd name="T35" fmla="*/ 2147483647 h 204"/>
                <a:gd name="T36" fmla="*/ 2147483647 w 456"/>
                <a:gd name="T37" fmla="*/ 2147483647 h 204"/>
                <a:gd name="T38" fmla="*/ 2147483647 w 456"/>
                <a:gd name="T39" fmla="*/ 2147483647 h 204"/>
                <a:gd name="T40" fmla="*/ 2147483647 w 456"/>
                <a:gd name="T41" fmla="*/ 2147483647 h 204"/>
                <a:gd name="T42" fmla="*/ 2147483647 w 456"/>
                <a:gd name="T43" fmla="*/ 2147483647 h 204"/>
                <a:gd name="T44" fmla="*/ 2147483647 w 456"/>
                <a:gd name="T45" fmla="*/ 2147483647 h 204"/>
                <a:gd name="T46" fmla="*/ 2147483647 w 456"/>
                <a:gd name="T47" fmla="*/ 2147483647 h 204"/>
                <a:gd name="T48" fmla="*/ 2147483647 w 456"/>
                <a:gd name="T49" fmla="*/ 2147483647 h 204"/>
                <a:gd name="T50" fmla="*/ 2147483647 w 456"/>
                <a:gd name="T51" fmla="*/ 2147483647 h 204"/>
                <a:gd name="T52" fmla="*/ 2147483647 w 456"/>
                <a:gd name="T53" fmla="*/ 2147483647 h 204"/>
                <a:gd name="T54" fmla="*/ 0 w 456"/>
                <a:gd name="T55" fmla="*/ 2147483647 h 204"/>
                <a:gd name="T56" fmla="*/ 2147483647 w 456"/>
                <a:gd name="T57" fmla="*/ 2147483647 h 204"/>
                <a:gd name="T58" fmla="*/ 2147483647 w 456"/>
                <a:gd name="T59" fmla="*/ 2147483647 h 204"/>
                <a:gd name="T60" fmla="*/ 2147483647 w 456"/>
                <a:gd name="T61" fmla="*/ 2147483647 h 204"/>
                <a:gd name="T62" fmla="*/ 2147483647 w 456"/>
                <a:gd name="T63" fmla="*/ 2147483647 h 204"/>
                <a:gd name="T64" fmla="*/ 2147483647 w 456"/>
                <a:gd name="T65" fmla="*/ 2147483647 h 204"/>
                <a:gd name="T66" fmla="*/ 2147483647 w 456"/>
                <a:gd name="T67" fmla="*/ 2147483647 h 204"/>
                <a:gd name="T68" fmla="*/ 2147483647 w 456"/>
                <a:gd name="T69" fmla="*/ 2147483647 h 204"/>
                <a:gd name="T70" fmla="*/ 2147483647 w 456"/>
                <a:gd name="T71" fmla="*/ 2147483647 h 204"/>
                <a:gd name="T72" fmla="*/ 2147483647 w 456"/>
                <a:gd name="T73" fmla="*/ 2147483647 h 204"/>
                <a:gd name="T74" fmla="*/ 2147483647 w 456"/>
                <a:gd name="T75" fmla="*/ 2147483647 h 204"/>
                <a:gd name="T76" fmla="*/ 2147483647 w 456"/>
                <a:gd name="T77" fmla="*/ 2147483647 h 204"/>
                <a:gd name="T78" fmla="*/ 2147483647 w 456"/>
                <a:gd name="T79" fmla="*/ 2147483647 h 204"/>
                <a:gd name="T80" fmla="*/ 2147483647 w 456"/>
                <a:gd name="T81" fmla="*/ 2147483647 h 204"/>
                <a:gd name="T82" fmla="*/ 2147483647 w 456"/>
                <a:gd name="T83" fmla="*/ 2147483647 h 204"/>
                <a:gd name="T84" fmla="*/ 2147483647 w 456"/>
                <a:gd name="T85" fmla="*/ 2147483647 h 204"/>
                <a:gd name="T86" fmla="*/ 2147483647 w 456"/>
                <a:gd name="T87" fmla="*/ 2147483647 h 204"/>
                <a:gd name="T88" fmla="*/ 2147483647 w 456"/>
                <a:gd name="T89" fmla="*/ 2147483647 h 204"/>
                <a:gd name="T90" fmla="*/ 2147483647 w 456"/>
                <a:gd name="T91" fmla="*/ 2147483647 h 204"/>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56"/>
                <a:gd name="T139" fmla="*/ 0 h 204"/>
                <a:gd name="T140" fmla="*/ 456 w 456"/>
                <a:gd name="T141" fmla="*/ 204 h 204"/>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56" h="204">
                  <a:moveTo>
                    <a:pt x="456" y="102"/>
                  </a:moveTo>
                  <a:lnTo>
                    <a:pt x="456" y="60"/>
                  </a:lnTo>
                  <a:lnTo>
                    <a:pt x="450" y="60"/>
                  </a:lnTo>
                  <a:lnTo>
                    <a:pt x="450" y="48"/>
                  </a:lnTo>
                  <a:lnTo>
                    <a:pt x="456" y="24"/>
                  </a:lnTo>
                  <a:lnTo>
                    <a:pt x="444" y="18"/>
                  </a:lnTo>
                  <a:lnTo>
                    <a:pt x="438" y="18"/>
                  </a:lnTo>
                  <a:lnTo>
                    <a:pt x="432" y="12"/>
                  </a:lnTo>
                  <a:lnTo>
                    <a:pt x="420" y="12"/>
                  </a:lnTo>
                  <a:lnTo>
                    <a:pt x="414" y="18"/>
                  </a:lnTo>
                  <a:lnTo>
                    <a:pt x="402" y="24"/>
                  </a:lnTo>
                  <a:lnTo>
                    <a:pt x="390" y="12"/>
                  </a:lnTo>
                  <a:lnTo>
                    <a:pt x="378" y="18"/>
                  </a:lnTo>
                  <a:lnTo>
                    <a:pt x="366" y="6"/>
                  </a:lnTo>
                  <a:lnTo>
                    <a:pt x="354" y="0"/>
                  </a:lnTo>
                  <a:lnTo>
                    <a:pt x="336" y="0"/>
                  </a:lnTo>
                  <a:lnTo>
                    <a:pt x="330" y="6"/>
                  </a:lnTo>
                  <a:lnTo>
                    <a:pt x="324" y="18"/>
                  </a:lnTo>
                  <a:lnTo>
                    <a:pt x="318" y="18"/>
                  </a:lnTo>
                  <a:lnTo>
                    <a:pt x="318" y="36"/>
                  </a:lnTo>
                  <a:lnTo>
                    <a:pt x="306" y="30"/>
                  </a:lnTo>
                  <a:lnTo>
                    <a:pt x="300" y="30"/>
                  </a:lnTo>
                  <a:lnTo>
                    <a:pt x="288" y="36"/>
                  </a:lnTo>
                  <a:lnTo>
                    <a:pt x="276" y="36"/>
                  </a:lnTo>
                  <a:lnTo>
                    <a:pt x="258" y="18"/>
                  </a:lnTo>
                  <a:lnTo>
                    <a:pt x="252" y="36"/>
                  </a:lnTo>
                  <a:lnTo>
                    <a:pt x="234" y="36"/>
                  </a:lnTo>
                  <a:lnTo>
                    <a:pt x="240" y="48"/>
                  </a:lnTo>
                  <a:lnTo>
                    <a:pt x="240" y="66"/>
                  </a:lnTo>
                  <a:lnTo>
                    <a:pt x="234" y="66"/>
                  </a:lnTo>
                  <a:lnTo>
                    <a:pt x="228" y="60"/>
                  </a:lnTo>
                  <a:lnTo>
                    <a:pt x="210" y="60"/>
                  </a:lnTo>
                  <a:lnTo>
                    <a:pt x="204" y="66"/>
                  </a:lnTo>
                  <a:lnTo>
                    <a:pt x="204" y="72"/>
                  </a:lnTo>
                  <a:lnTo>
                    <a:pt x="198" y="78"/>
                  </a:lnTo>
                  <a:lnTo>
                    <a:pt x="198" y="84"/>
                  </a:lnTo>
                  <a:lnTo>
                    <a:pt x="210" y="84"/>
                  </a:lnTo>
                  <a:lnTo>
                    <a:pt x="210" y="126"/>
                  </a:lnTo>
                  <a:lnTo>
                    <a:pt x="204" y="126"/>
                  </a:lnTo>
                  <a:lnTo>
                    <a:pt x="192" y="114"/>
                  </a:lnTo>
                  <a:lnTo>
                    <a:pt x="174" y="108"/>
                  </a:lnTo>
                  <a:lnTo>
                    <a:pt x="162" y="102"/>
                  </a:lnTo>
                  <a:lnTo>
                    <a:pt x="144" y="114"/>
                  </a:lnTo>
                  <a:lnTo>
                    <a:pt x="126" y="114"/>
                  </a:lnTo>
                  <a:lnTo>
                    <a:pt x="108" y="126"/>
                  </a:lnTo>
                  <a:lnTo>
                    <a:pt x="102" y="132"/>
                  </a:lnTo>
                  <a:lnTo>
                    <a:pt x="84" y="132"/>
                  </a:lnTo>
                  <a:lnTo>
                    <a:pt x="66" y="114"/>
                  </a:lnTo>
                  <a:lnTo>
                    <a:pt x="48" y="114"/>
                  </a:lnTo>
                  <a:lnTo>
                    <a:pt x="48" y="126"/>
                  </a:lnTo>
                  <a:lnTo>
                    <a:pt x="42" y="132"/>
                  </a:lnTo>
                  <a:lnTo>
                    <a:pt x="30" y="132"/>
                  </a:lnTo>
                  <a:lnTo>
                    <a:pt x="30" y="126"/>
                  </a:lnTo>
                  <a:lnTo>
                    <a:pt x="24" y="120"/>
                  </a:lnTo>
                  <a:lnTo>
                    <a:pt x="0" y="120"/>
                  </a:lnTo>
                  <a:lnTo>
                    <a:pt x="0" y="156"/>
                  </a:lnTo>
                  <a:lnTo>
                    <a:pt x="18" y="156"/>
                  </a:lnTo>
                  <a:lnTo>
                    <a:pt x="18" y="174"/>
                  </a:lnTo>
                  <a:lnTo>
                    <a:pt x="24" y="174"/>
                  </a:lnTo>
                  <a:lnTo>
                    <a:pt x="42" y="156"/>
                  </a:lnTo>
                  <a:lnTo>
                    <a:pt x="48" y="156"/>
                  </a:lnTo>
                  <a:lnTo>
                    <a:pt x="60" y="168"/>
                  </a:lnTo>
                  <a:lnTo>
                    <a:pt x="60" y="174"/>
                  </a:lnTo>
                  <a:lnTo>
                    <a:pt x="72" y="174"/>
                  </a:lnTo>
                  <a:lnTo>
                    <a:pt x="84" y="180"/>
                  </a:lnTo>
                  <a:lnTo>
                    <a:pt x="96" y="162"/>
                  </a:lnTo>
                  <a:lnTo>
                    <a:pt x="138" y="162"/>
                  </a:lnTo>
                  <a:lnTo>
                    <a:pt x="138" y="156"/>
                  </a:lnTo>
                  <a:lnTo>
                    <a:pt x="144" y="150"/>
                  </a:lnTo>
                  <a:lnTo>
                    <a:pt x="162" y="150"/>
                  </a:lnTo>
                  <a:lnTo>
                    <a:pt x="168" y="156"/>
                  </a:lnTo>
                  <a:lnTo>
                    <a:pt x="168" y="174"/>
                  </a:lnTo>
                  <a:lnTo>
                    <a:pt x="180" y="174"/>
                  </a:lnTo>
                  <a:lnTo>
                    <a:pt x="186" y="192"/>
                  </a:lnTo>
                  <a:lnTo>
                    <a:pt x="240" y="192"/>
                  </a:lnTo>
                  <a:lnTo>
                    <a:pt x="240" y="204"/>
                  </a:lnTo>
                  <a:lnTo>
                    <a:pt x="258" y="204"/>
                  </a:lnTo>
                  <a:lnTo>
                    <a:pt x="264" y="198"/>
                  </a:lnTo>
                  <a:lnTo>
                    <a:pt x="282" y="198"/>
                  </a:lnTo>
                  <a:lnTo>
                    <a:pt x="288" y="204"/>
                  </a:lnTo>
                  <a:lnTo>
                    <a:pt x="318" y="204"/>
                  </a:lnTo>
                  <a:lnTo>
                    <a:pt x="318" y="192"/>
                  </a:lnTo>
                  <a:lnTo>
                    <a:pt x="366" y="192"/>
                  </a:lnTo>
                  <a:lnTo>
                    <a:pt x="378" y="186"/>
                  </a:lnTo>
                  <a:lnTo>
                    <a:pt x="402" y="192"/>
                  </a:lnTo>
                  <a:lnTo>
                    <a:pt x="414" y="156"/>
                  </a:lnTo>
                  <a:lnTo>
                    <a:pt x="432" y="156"/>
                  </a:lnTo>
                  <a:lnTo>
                    <a:pt x="432" y="132"/>
                  </a:lnTo>
                  <a:lnTo>
                    <a:pt x="444" y="114"/>
                  </a:lnTo>
                  <a:lnTo>
                    <a:pt x="432" y="114"/>
                  </a:lnTo>
                  <a:lnTo>
                    <a:pt x="438" y="102"/>
                  </a:lnTo>
                  <a:lnTo>
                    <a:pt x="45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 name="Italy" descr="© INSCALE GmbH, 05.05.2010&#10;http://www.presentationload.com/">
              <a:extLst>
                <a:ext uri="{FF2B5EF4-FFF2-40B4-BE49-F238E27FC236}">
                  <a16:creationId xmlns:a16="http://schemas.microsoft.com/office/drawing/2014/main" id="{5C06A058-341C-DB45-5EA7-655B06E20EB8}"/>
                </a:ext>
              </a:extLst>
            </p:cNvPr>
            <p:cNvSpPr>
              <a:spLocks noEditPoints="1"/>
            </p:cNvSpPr>
            <p:nvPr/>
          </p:nvSpPr>
          <p:spPr bwMode="gray">
            <a:xfrm>
              <a:off x="5832591" y="2597979"/>
              <a:ext cx="366971" cy="390943"/>
            </a:xfrm>
            <a:custGeom>
              <a:avLst/>
              <a:gdLst>
                <a:gd name="T0" fmla="*/ 2147483647 w 780"/>
                <a:gd name="T1" fmla="*/ 2147483647 h 828"/>
                <a:gd name="T2" fmla="*/ 2147483647 w 780"/>
                <a:gd name="T3" fmla="*/ 2147483647 h 828"/>
                <a:gd name="T4" fmla="*/ 2147483647 w 780"/>
                <a:gd name="T5" fmla="*/ 2147483647 h 828"/>
                <a:gd name="T6" fmla="*/ 2147483647 w 780"/>
                <a:gd name="T7" fmla="*/ 2147483647 h 828"/>
                <a:gd name="T8" fmla="*/ 2147483647 w 780"/>
                <a:gd name="T9" fmla="*/ 2147483647 h 828"/>
                <a:gd name="T10" fmla="*/ 2147483647 w 780"/>
                <a:gd name="T11" fmla="*/ 2147483647 h 828"/>
                <a:gd name="T12" fmla="*/ 2147483647 w 780"/>
                <a:gd name="T13" fmla="*/ 2147483647 h 828"/>
                <a:gd name="T14" fmla="*/ 2147483647 w 780"/>
                <a:gd name="T15" fmla="*/ 2147483647 h 828"/>
                <a:gd name="T16" fmla="*/ 2147483647 w 780"/>
                <a:gd name="T17" fmla="*/ 2147483647 h 828"/>
                <a:gd name="T18" fmla="*/ 2147483647 w 780"/>
                <a:gd name="T19" fmla="*/ 2147483647 h 828"/>
                <a:gd name="T20" fmla="*/ 2147483647 w 780"/>
                <a:gd name="T21" fmla="*/ 2147483647 h 828"/>
                <a:gd name="T22" fmla="*/ 2147483647 w 780"/>
                <a:gd name="T23" fmla="*/ 2147483647 h 828"/>
                <a:gd name="T24" fmla="*/ 2147483647 w 780"/>
                <a:gd name="T25" fmla="*/ 2147483647 h 828"/>
                <a:gd name="T26" fmla="*/ 2147483647 w 780"/>
                <a:gd name="T27" fmla="*/ 2147483647 h 828"/>
                <a:gd name="T28" fmla="*/ 2147483647 w 780"/>
                <a:gd name="T29" fmla="*/ 2147483647 h 828"/>
                <a:gd name="T30" fmla="*/ 2147483647 w 780"/>
                <a:gd name="T31" fmla="*/ 2147483647 h 828"/>
                <a:gd name="T32" fmla="*/ 2147483647 w 780"/>
                <a:gd name="T33" fmla="*/ 2147483647 h 828"/>
                <a:gd name="T34" fmla="*/ 2147483647 w 780"/>
                <a:gd name="T35" fmla="*/ 2147483647 h 828"/>
                <a:gd name="T36" fmla="*/ 2147483647 w 780"/>
                <a:gd name="T37" fmla="*/ 2147483647 h 828"/>
                <a:gd name="T38" fmla="*/ 2147483647 w 780"/>
                <a:gd name="T39" fmla="*/ 2147483647 h 828"/>
                <a:gd name="T40" fmla="*/ 2147483647 w 780"/>
                <a:gd name="T41" fmla="*/ 2147483647 h 828"/>
                <a:gd name="T42" fmla="*/ 2147483647 w 780"/>
                <a:gd name="T43" fmla="*/ 2147483647 h 828"/>
                <a:gd name="T44" fmla="*/ 2147483647 w 780"/>
                <a:gd name="T45" fmla="*/ 2147483647 h 828"/>
                <a:gd name="T46" fmla="*/ 2147483647 w 780"/>
                <a:gd name="T47" fmla="*/ 2147483647 h 828"/>
                <a:gd name="T48" fmla="*/ 2147483647 w 780"/>
                <a:gd name="T49" fmla="*/ 2147483647 h 828"/>
                <a:gd name="T50" fmla="*/ 2147483647 w 780"/>
                <a:gd name="T51" fmla="*/ 2147483647 h 828"/>
                <a:gd name="T52" fmla="*/ 2147483647 w 780"/>
                <a:gd name="T53" fmla="*/ 2147483647 h 828"/>
                <a:gd name="T54" fmla="*/ 2147483647 w 780"/>
                <a:gd name="T55" fmla="*/ 2147483647 h 828"/>
                <a:gd name="T56" fmla="*/ 2147483647 w 780"/>
                <a:gd name="T57" fmla="*/ 2147483647 h 828"/>
                <a:gd name="T58" fmla="*/ 2147483647 w 780"/>
                <a:gd name="T59" fmla="*/ 2147483647 h 828"/>
                <a:gd name="T60" fmla="*/ 2147483647 w 780"/>
                <a:gd name="T61" fmla="*/ 2147483647 h 828"/>
                <a:gd name="T62" fmla="*/ 2147483647 w 780"/>
                <a:gd name="T63" fmla="*/ 2147483647 h 828"/>
                <a:gd name="T64" fmla="*/ 2147483647 w 780"/>
                <a:gd name="T65" fmla="*/ 2147483647 h 828"/>
                <a:gd name="T66" fmla="*/ 2147483647 w 780"/>
                <a:gd name="T67" fmla="*/ 2147483647 h 828"/>
                <a:gd name="T68" fmla="*/ 2147483647 w 780"/>
                <a:gd name="T69" fmla="*/ 2147483647 h 828"/>
                <a:gd name="T70" fmla="*/ 2147483647 w 780"/>
                <a:gd name="T71" fmla="*/ 2147483647 h 828"/>
                <a:gd name="T72" fmla="*/ 2147483647 w 780"/>
                <a:gd name="T73" fmla="*/ 2147483647 h 828"/>
                <a:gd name="T74" fmla="*/ 2147483647 w 780"/>
                <a:gd name="T75" fmla="*/ 2147483647 h 828"/>
                <a:gd name="T76" fmla="*/ 2147483647 w 780"/>
                <a:gd name="T77" fmla="*/ 2147483647 h 828"/>
                <a:gd name="T78" fmla="*/ 2147483647 w 780"/>
                <a:gd name="T79" fmla="*/ 2147483647 h 828"/>
                <a:gd name="T80" fmla="*/ 2147483647 w 780"/>
                <a:gd name="T81" fmla="*/ 2147483647 h 828"/>
                <a:gd name="T82" fmla="*/ 2147483647 w 780"/>
                <a:gd name="T83" fmla="*/ 2147483647 h 828"/>
                <a:gd name="T84" fmla="*/ 2147483647 w 780"/>
                <a:gd name="T85" fmla="*/ 2147483647 h 828"/>
                <a:gd name="T86" fmla="*/ 2147483647 w 780"/>
                <a:gd name="T87" fmla="*/ 2147483647 h 828"/>
                <a:gd name="T88" fmla="*/ 2147483647 w 780"/>
                <a:gd name="T89" fmla="*/ 2147483647 h 828"/>
                <a:gd name="T90" fmla="*/ 2147483647 w 780"/>
                <a:gd name="T91" fmla="*/ 2147483647 h 828"/>
                <a:gd name="T92" fmla="*/ 2147483647 w 780"/>
                <a:gd name="T93" fmla="*/ 2147483647 h 828"/>
                <a:gd name="T94" fmla="*/ 2147483647 w 780"/>
                <a:gd name="T95" fmla="*/ 2147483647 h 828"/>
                <a:gd name="T96" fmla="*/ 2147483647 w 780"/>
                <a:gd name="T97" fmla="*/ 2147483647 h 828"/>
                <a:gd name="T98" fmla="*/ 2147483647 w 780"/>
                <a:gd name="T99" fmla="*/ 2147483647 h 828"/>
                <a:gd name="T100" fmla="*/ 2147483647 w 780"/>
                <a:gd name="T101" fmla="*/ 2147483647 h 828"/>
                <a:gd name="T102" fmla="*/ 2147483647 w 780"/>
                <a:gd name="T103" fmla="*/ 2147483647 h 828"/>
                <a:gd name="T104" fmla="*/ 2147483647 w 780"/>
                <a:gd name="T105" fmla="*/ 2147483647 h 828"/>
                <a:gd name="T106" fmla="*/ 2147483647 w 780"/>
                <a:gd name="T107" fmla="*/ 2147483647 h 828"/>
                <a:gd name="T108" fmla="*/ 2147483647 w 780"/>
                <a:gd name="T109" fmla="*/ 2147483647 h 828"/>
                <a:gd name="T110" fmla="*/ 2147483647 w 780"/>
                <a:gd name="T111" fmla="*/ 2147483647 h 828"/>
                <a:gd name="T112" fmla="*/ 2147483647 w 780"/>
                <a:gd name="T113" fmla="*/ 2147483647 h 828"/>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780"/>
                <a:gd name="T172" fmla="*/ 0 h 828"/>
                <a:gd name="T173" fmla="*/ 780 w 780"/>
                <a:gd name="T174" fmla="*/ 828 h 828"/>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780" h="828">
                  <a:moveTo>
                    <a:pt x="570" y="720"/>
                  </a:moveTo>
                  <a:lnTo>
                    <a:pt x="558" y="714"/>
                  </a:lnTo>
                  <a:lnTo>
                    <a:pt x="552" y="708"/>
                  </a:lnTo>
                  <a:lnTo>
                    <a:pt x="540" y="708"/>
                  </a:lnTo>
                  <a:lnTo>
                    <a:pt x="534" y="714"/>
                  </a:lnTo>
                  <a:lnTo>
                    <a:pt x="522" y="720"/>
                  </a:lnTo>
                  <a:lnTo>
                    <a:pt x="516" y="726"/>
                  </a:lnTo>
                  <a:lnTo>
                    <a:pt x="468" y="726"/>
                  </a:lnTo>
                  <a:lnTo>
                    <a:pt x="456" y="720"/>
                  </a:lnTo>
                  <a:lnTo>
                    <a:pt x="444" y="708"/>
                  </a:lnTo>
                  <a:lnTo>
                    <a:pt x="438" y="708"/>
                  </a:lnTo>
                  <a:lnTo>
                    <a:pt x="420" y="726"/>
                  </a:lnTo>
                  <a:lnTo>
                    <a:pt x="402" y="714"/>
                  </a:lnTo>
                  <a:lnTo>
                    <a:pt x="396" y="714"/>
                  </a:lnTo>
                  <a:lnTo>
                    <a:pt x="384" y="726"/>
                  </a:lnTo>
                  <a:lnTo>
                    <a:pt x="384" y="738"/>
                  </a:lnTo>
                  <a:lnTo>
                    <a:pt x="396" y="750"/>
                  </a:lnTo>
                  <a:lnTo>
                    <a:pt x="420" y="762"/>
                  </a:lnTo>
                  <a:lnTo>
                    <a:pt x="426" y="762"/>
                  </a:lnTo>
                  <a:lnTo>
                    <a:pt x="444" y="780"/>
                  </a:lnTo>
                  <a:lnTo>
                    <a:pt x="444" y="786"/>
                  </a:lnTo>
                  <a:lnTo>
                    <a:pt x="456" y="786"/>
                  </a:lnTo>
                  <a:lnTo>
                    <a:pt x="468" y="798"/>
                  </a:lnTo>
                  <a:lnTo>
                    <a:pt x="480" y="804"/>
                  </a:lnTo>
                  <a:lnTo>
                    <a:pt x="498" y="798"/>
                  </a:lnTo>
                  <a:lnTo>
                    <a:pt x="504" y="804"/>
                  </a:lnTo>
                  <a:lnTo>
                    <a:pt x="516" y="810"/>
                  </a:lnTo>
                  <a:lnTo>
                    <a:pt x="522" y="822"/>
                  </a:lnTo>
                  <a:lnTo>
                    <a:pt x="534" y="828"/>
                  </a:lnTo>
                  <a:lnTo>
                    <a:pt x="558" y="828"/>
                  </a:lnTo>
                  <a:lnTo>
                    <a:pt x="570" y="816"/>
                  </a:lnTo>
                  <a:lnTo>
                    <a:pt x="570" y="792"/>
                  </a:lnTo>
                  <a:lnTo>
                    <a:pt x="564" y="780"/>
                  </a:lnTo>
                  <a:lnTo>
                    <a:pt x="564" y="768"/>
                  </a:lnTo>
                  <a:lnTo>
                    <a:pt x="570" y="750"/>
                  </a:lnTo>
                  <a:lnTo>
                    <a:pt x="576" y="738"/>
                  </a:lnTo>
                  <a:lnTo>
                    <a:pt x="582" y="732"/>
                  </a:lnTo>
                  <a:lnTo>
                    <a:pt x="582" y="714"/>
                  </a:lnTo>
                  <a:lnTo>
                    <a:pt x="576" y="702"/>
                  </a:lnTo>
                  <a:lnTo>
                    <a:pt x="570" y="720"/>
                  </a:lnTo>
                  <a:close/>
                  <a:moveTo>
                    <a:pt x="180" y="468"/>
                  </a:moveTo>
                  <a:lnTo>
                    <a:pt x="156" y="480"/>
                  </a:lnTo>
                  <a:lnTo>
                    <a:pt x="150" y="486"/>
                  </a:lnTo>
                  <a:lnTo>
                    <a:pt x="138" y="492"/>
                  </a:lnTo>
                  <a:lnTo>
                    <a:pt x="132" y="498"/>
                  </a:lnTo>
                  <a:lnTo>
                    <a:pt x="126" y="498"/>
                  </a:lnTo>
                  <a:lnTo>
                    <a:pt x="114" y="492"/>
                  </a:lnTo>
                  <a:lnTo>
                    <a:pt x="102" y="480"/>
                  </a:lnTo>
                  <a:lnTo>
                    <a:pt x="96" y="498"/>
                  </a:lnTo>
                  <a:lnTo>
                    <a:pt x="102" y="504"/>
                  </a:lnTo>
                  <a:lnTo>
                    <a:pt x="114" y="510"/>
                  </a:lnTo>
                  <a:lnTo>
                    <a:pt x="120" y="522"/>
                  </a:lnTo>
                  <a:lnTo>
                    <a:pt x="120" y="540"/>
                  </a:lnTo>
                  <a:lnTo>
                    <a:pt x="114" y="558"/>
                  </a:lnTo>
                  <a:lnTo>
                    <a:pt x="114" y="570"/>
                  </a:lnTo>
                  <a:lnTo>
                    <a:pt x="126" y="582"/>
                  </a:lnTo>
                  <a:lnTo>
                    <a:pt x="114" y="588"/>
                  </a:lnTo>
                  <a:lnTo>
                    <a:pt x="120" y="636"/>
                  </a:lnTo>
                  <a:lnTo>
                    <a:pt x="108" y="636"/>
                  </a:lnTo>
                  <a:lnTo>
                    <a:pt x="126" y="654"/>
                  </a:lnTo>
                  <a:lnTo>
                    <a:pt x="138" y="654"/>
                  </a:lnTo>
                  <a:lnTo>
                    <a:pt x="144" y="642"/>
                  </a:lnTo>
                  <a:lnTo>
                    <a:pt x="156" y="630"/>
                  </a:lnTo>
                  <a:lnTo>
                    <a:pt x="156" y="618"/>
                  </a:lnTo>
                  <a:lnTo>
                    <a:pt x="168" y="630"/>
                  </a:lnTo>
                  <a:lnTo>
                    <a:pt x="180" y="636"/>
                  </a:lnTo>
                  <a:lnTo>
                    <a:pt x="186" y="636"/>
                  </a:lnTo>
                  <a:lnTo>
                    <a:pt x="192" y="630"/>
                  </a:lnTo>
                  <a:lnTo>
                    <a:pt x="198" y="618"/>
                  </a:lnTo>
                  <a:lnTo>
                    <a:pt x="198" y="594"/>
                  </a:lnTo>
                  <a:lnTo>
                    <a:pt x="204" y="582"/>
                  </a:lnTo>
                  <a:lnTo>
                    <a:pt x="204" y="558"/>
                  </a:lnTo>
                  <a:lnTo>
                    <a:pt x="198" y="552"/>
                  </a:lnTo>
                  <a:lnTo>
                    <a:pt x="192" y="552"/>
                  </a:lnTo>
                  <a:lnTo>
                    <a:pt x="192" y="546"/>
                  </a:lnTo>
                  <a:lnTo>
                    <a:pt x="198" y="540"/>
                  </a:lnTo>
                  <a:lnTo>
                    <a:pt x="204" y="540"/>
                  </a:lnTo>
                  <a:lnTo>
                    <a:pt x="210" y="534"/>
                  </a:lnTo>
                  <a:lnTo>
                    <a:pt x="210" y="522"/>
                  </a:lnTo>
                  <a:lnTo>
                    <a:pt x="204" y="510"/>
                  </a:lnTo>
                  <a:lnTo>
                    <a:pt x="204" y="492"/>
                  </a:lnTo>
                  <a:lnTo>
                    <a:pt x="198" y="480"/>
                  </a:lnTo>
                  <a:lnTo>
                    <a:pt x="186" y="474"/>
                  </a:lnTo>
                  <a:lnTo>
                    <a:pt x="180" y="468"/>
                  </a:lnTo>
                  <a:close/>
                  <a:moveTo>
                    <a:pt x="774" y="546"/>
                  </a:moveTo>
                  <a:lnTo>
                    <a:pt x="768" y="534"/>
                  </a:lnTo>
                  <a:lnTo>
                    <a:pt x="756" y="528"/>
                  </a:lnTo>
                  <a:lnTo>
                    <a:pt x="738" y="510"/>
                  </a:lnTo>
                  <a:lnTo>
                    <a:pt x="678" y="480"/>
                  </a:lnTo>
                  <a:lnTo>
                    <a:pt x="672" y="480"/>
                  </a:lnTo>
                  <a:lnTo>
                    <a:pt x="660" y="474"/>
                  </a:lnTo>
                  <a:lnTo>
                    <a:pt x="648" y="474"/>
                  </a:lnTo>
                  <a:lnTo>
                    <a:pt x="630" y="468"/>
                  </a:lnTo>
                  <a:lnTo>
                    <a:pt x="606" y="456"/>
                  </a:lnTo>
                  <a:lnTo>
                    <a:pt x="606" y="450"/>
                  </a:lnTo>
                  <a:lnTo>
                    <a:pt x="612" y="438"/>
                  </a:lnTo>
                  <a:lnTo>
                    <a:pt x="624" y="426"/>
                  </a:lnTo>
                  <a:lnTo>
                    <a:pt x="624" y="420"/>
                  </a:lnTo>
                  <a:lnTo>
                    <a:pt x="618" y="414"/>
                  </a:lnTo>
                  <a:lnTo>
                    <a:pt x="612" y="414"/>
                  </a:lnTo>
                  <a:lnTo>
                    <a:pt x="594" y="408"/>
                  </a:lnTo>
                  <a:lnTo>
                    <a:pt x="552" y="408"/>
                  </a:lnTo>
                  <a:lnTo>
                    <a:pt x="540" y="402"/>
                  </a:lnTo>
                  <a:lnTo>
                    <a:pt x="534" y="396"/>
                  </a:lnTo>
                  <a:lnTo>
                    <a:pt x="516" y="384"/>
                  </a:lnTo>
                  <a:lnTo>
                    <a:pt x="492" y="360"/>
                  </a:lnTo>
                  <a:lnTo>
                    <a:pt x="480" y="342"/>
                  </a:lnTo>
                  <a:lnTo>
                    <a:pt x="474" y="336"/>
                  </a:lnTo>
                  <a:lnTo>
                    <a:pt x="468" y="324"/>
                  </a:lnTo>
                  <a:lnTo>
                    <a:pt x="468" y="312"/>
                  </a:lnTo>
                  <a:lnTo>
                    <a:pt x="450" y="276"/>
                  </a:lnTo>
                  <a:lnTo>
                    <a:pt x="438" y="270"/>
                  </a:lnTo>
                  <a:lnTo>
                    <a:pt x="432" y="264"/>
                  </a:lnTo>
                  <a:lnTo>
                    <a:pt x="420" y="258"/>
                  </a:lnTo>
                  <a:lnTo>
                    <a:pt x="414" y="252"/>
                  </a:lnTo>
                  <a:lnTo>
                    <a:pt x="378" y="222"/>
                  </a:lnTo>
                  <a:lnTo>
                    <a:pt x="372" y="210"/>
                  </a:lnTo>
                  <a:lnTo>
                    <a:pt x="360" y="198"/>
                  </a:lnTo>
                  <a:lnTo>
                    <a:pt x="360" y="186"/>
                  </a:lnTo>
                  <a:lnTo>
                    <a:pt x="366" y="180"/>
                  </a:lnTo>
                  <a:lnTo>
                    <a:pt x="384" y="180"/>
                  </a:lnTo>
                  <a:lnTo>
                    <a:pt x="384" y="174"/>
                  </a:lnTo>
                  <a:lnTo>
                    <a:pt x="372" y="162"/>
                  </a:lnTo>
                  <a:lnTo>
                    <a:pt x="366" y="150"/>
                  </a:lnTo>
                  <a:lnTo>
                    <a:pt x="366" y="138"/>
                  </a:lnTo>
                  <a:lnTo>
                    <a:pt x="402" y="120"/>
                  </a:lnTo>
                  <a:lnTo>
                    <a:pt x="408" y="114"/>
                  </a:lnTo>
                  <a:lnTo>
                    <a:pt x="414" y="114"/>
                  </a:lnTo>
                  <a:lnTo>
                    <a:pt x="438" y="108"/>
                  </a:lnTo>
                  <a:lnTo>
                    <a:pt x="444" y="72"/>
                  </a:lnTo>
                  <a:lnTo>
                    <a:pt x="432" y="66"/>
                  </a:lnTo>
                  <a:lnTo>
                    <a:pt x="438" y="60"/>
                  </a:lnTo>
                  <a:lnTo>
                    <a:pt x="438" y="42"/>
                  </a:lnTo>
                  <a:lnTo>
                    <a:pt x="384" y="42"/>
                  </a:lnTo>
                  <a:lnTo>
                    <a:pt x="378" y="24"/>
                  </a:lnTo>
                  <a:lnTo>
                    <a:pt x="366" y="24"/>
                  </a:lnTo>
                  <a:lnTo>
                    <a:pt x="366" y="6"/>
                  </a:lnTo>
                  <a:lnTo>
                    <a:pt x="360" y="0"/>
                  </a:lnTo>
                  <a:lnTo>
                    <a:pt x="342" y="0"/>
                  </a:lnTo>
                  <a:lnTo>
                    <a:pt x="336" y="6"/>
                  </a:lnTo>
                  <a:lnTo>
                    <a:pt x="336" y="12"/>
                  </a:lnTo>
                  <a:lnTo>
                    <a:pt x="294" y="12"/>
                  </a:lnTo>
                  <a:lnTo>
                    <a:pt x="282" y="30"/>
                  </a:lnTo>
                  <a:lnTo>
                    <a:pt x="270" y="24"/>
                  </a:lnTo>
                  <a:lnTo>
                    <a:pt x="252" y="24"/>
                  </a:lnTo>
                  <a:lnTo>
                    <a:pt x="246" y="42"/>
                  </a:lnTo>
                  <a:lnTo>
                    <a:pt x="222" y="42"/>
                  </a:lnTo>
                  <a:lnTo>
                    <a:pt x="222" y="48"/>
                  </a:lnTo>
                  <a:lnTo>
                    <a:pt x="234" y="60"/>
                  </a:lnTo>
                  <a:lnTo>
                    <a:pt x="228" y="72"/>
                  </a:lnTo>
                  <a:lnTo>
                    <a:pt x="210" y="60"/>
                  </a:lnTo>
                  <a:lnTo>
                    <a:pt x="192" y="66"/>
                  </a:lnTo>
                  <a:lnTo>
                    <a:pt x="180" y="48"/>
                  </a:lnTo>
                  <a:lnTo>
                    <a:pt x="174" y="72"/>
                  </a:lnTo>
                  <a:lnTo>
                    <a:pt x="162" y="84"/>
                  </a:lnTo>
                  <a:lnTo>
                    <a:pt x="162" y="102"/>
                  </a:lnTo>
                  <a:lnTo>
                    <a:pt x="138" y="78"/>
                  </a:lnTo>
                  <a:lnTo>
                    <a:pt x="132" y="78"/>
                  </a:lnTo>
                  <a:lnTo>
                    <a:pt x="132" y="72"/>
                  </a:lnTo>
                  <a:lnTo>
                    <a:pt x="126" y="66"/>
                  </a:lnTo>
                  <a:lnTo>
                    <a:pt x="126" y="60"/>
                  </a:lnTo>
                  <a:lnTo>
                    <a:pt x="120" y="54"/>
                  </a:lnTo>
                  <a:lnTo>
                    <a:pt x="108" y="54"/>
                  </a:lnTo>
                  <a:lnTo>
                    <a:pt x="102" y="60"/>
                  </a:lnTo>
                  <a:lnTo>
                    <a:pt x="102" y="78"/>
                  </a:lnTo>
                  <a:lnTo>
                    <a:pt x="84" y="96"/>
                  </a:lnTo>
                  <a:lnTo>
                    <a:pt x="78" y="96"/>
                  </a:lnTo>
                  <a:lnTo>
                    <a:pt x="66" y="84"/>
                  </a:lnTo>
                  <a:lnTo>
                    <a:pt x="54" y="84"/>
                  </a:lnTo>
                  <a:lnTo>
                    <a:pt x="42" y="96"/>
                  </a:lnTo>
                  <a:lnTo>
                    <a:pt x="30" y="96"/>
                  </a:lnTo>
                  <a:lnTo>
                    <a:pt x="30" y="102"/>
                  </a:lnTo>
                  <a:lnTo>
                    <a:pt x="24" y="102"/>
                  </a:lnTo>
                  <a:lnTo>
                    <a:pt x="18" y="108"/>
                  </a:lnTo>
                  <a:lnTo>
                    <a:pt x="42" y="132"/>
                  </a:lnTo>
                  <a:lnTo>
                    <a:pt x="42" y="138"/>
                  </a:lnTo>
                  <a:lnTo>
                    <a:pt x="24" y="156"/>
                  </a:lnTo>
                  <a:lnTo>
                    <a:pt x="0" y="156"/>
                  </a:lnTo>
                  <a:lnTo>
                    <a:pt x="12" y="174"/>
                  </a:lnTo>
                  <a:lnTo>
                    <a:pt x="24" y="174"/>
                  </a:lnTo>
                  <a:lnTo>
                    <a:pt x="30" y="180"/>
                  </a:lnTo>
                  <a:lnTo>
                    <a:pt x="30" y="192"/>
                  </a:lnTo>
                  <a:lnTo>
                    <a:pt x="24" y="198"/>
                  </a:lnTo>
                  <a:lnTo>
                    <a:pt x="24" y="204"/>
                  </a:lnTo>
                  <a:lnTo>
                    <a:pt x="18" y="210"/>
                  </a:lnTo>
                  <a:lnTo>
                    <a:pt x="18" y="216"/>
                  </a:lnTo>
                  <a:lnTo>
                    <a:pt x="24" y="222"/>
                  </a:lnTo>
                  <a:lnTo>
                    <a:pt x="36" y="228"/>
                  </a:lnTo>
                  <a:lnTo>
                    <a:pt x="42" y="228"/>
                  </a:lnTo>
                  <a:lnTo>
                    <a:pt x="42" y="234"/>
                  </a:lnTo>
                  <a:lnTo>
                    <a:pt x="66" y="234"/>
                  </a:lnTo>
                  <a:lnTo>
                    <a:pt x="72" y="240"/>
                  </a:lnTo>
                  <a:lnTo>
                    <a:pt x="72" y="246"/>
                  </a:lnTo>
                  <a:lnTo>
                    <a:pt x="54" y="264"/>
                  </a:lnTo>
                  <a:lnTo>
                    <a:pt x="54" y="270"/>
                  </a:lnTo>
                  <a:lnTo>
                    <a:pt x="66" y="270"/>
                  </a:lnTo>
                  <a:lnTo>
                    <a:pt x="90" y="258"/>
                  </a:lnTo>
                  <a:lnTo>
                    <a:pt x="120" y="228"/>
                  </a:lnTo>
                  <a:lnTo>
                    <a:pt x="144" y="216"/>
                  </a:lnTo>
                  <a:lnTo>
                    <a:pt x="156" y="216"/>
                  </a:lnTo>
                  <a:lnTo>
                    <a:pt x="168" y="222"/>
                  </a:lnTo>
                  <a:lnTo>
                    <a:pt x="204" y="234"/>
                  </a:lnTo>
                  <a:lnTo>
                    <a:pt x="216" y="240"/>
                  </a:lnTo>
                  <a:lnTo>
                    <a:pt x="228" y="252"/>
                  </a:lnTo>
                  <a:lnTo>
                    <a:pt x="234" y="264"/>
                  </a:lnTo>
                  <a:lnTo>
                    <a:pt x="234" y="276"/>
                  </a:lnTo>
                  <a:lnTo>
                    <a:pt x="240" y="282"/>
                  </a:lnTo>
                  <a:lnTo>
                    <a:pt x="240" y="288"/>
                  </a:lnTo>
                  <a:lnTo>
                    <a:pt x="252" y="300"/>
                  </a:lnTo>
                  <a:lnTo>
                    <a:pt x="252" y="306"/>
                  </a:lnTo>
                  <a:lnTo>
                    <a:pt x="246" y="318"/>
                  </a:lnTo>
                  <a:lnTo>
                    <a:pt x="246" y="324"/>
                  </a:lnTo>
                  <a:lnTo>
                    <a:pt x="258" y="336"/>
                  </a:lnTo>
                  <a:lnTo>
                    <a:pt x="282" y="348"/>
                  </a:lnTo>
                  <a:lnTo>
                    <a:pt x="288" y="354"/>
                  </a:lnTo>
                  <a:lnTo>
                    <a:pt x="294" y="354"/>
                  </a:lnTo>
                  <a:lnTo>
                    <a:pt x="300" y="372"/>
                  </a:lnTo>
                  <a:lnTo>
                    <a:pt x="330" y="372"/>
                  </a:lnTo>
                  <a:lnTo>
                    <a:pt x="348" y="390"/>
                  </a:lnTo>
                  <a:lnTo>
                    <a:pt x="354" y="402"/>
                  </a:lnTo>
                  <a:lnTo>
                    <a:pt x="366" y="414"/>
                  </a:lnTo>
                  <a:lnTo>
                    <a:pt x="378" y="420"/>
                  </a:lnTo>
                  <a:lnTo>
                    <a:pt x="384" y="432"/>
                  </a:lnTo>
                  <a:lnTo>
                    <a:pt x="420" y="468"/>
                  </a:lnTo>
                  <a:lnTo>
                    <a:pt x="456" y="468"/>
                  </a:lnTo>
                  <a:lnTo>
                    <a:pt x="462" y="474"/>
                  </a:lnTo>
                  <a:lnTo>
                    <a:pt x="468" y="486"/>
                  </a:lnTo>
                  <a:lnTo>
                    <a:pt x="492" y="498"/>
                  </a:lnTo>
                  <a:lnTo>
                    <a:pt x="510" y="504"/>
                  </a:lnTo>
                  <a:lnTo>
                    <a:pt x="528" y="504"/>
                  </a:lnTo>
                  <a:lnTo>
                    <a:pt x="540" y="510"/>
                  </a:lnTo>
                  <a:lnTo>
                    <a:pt x="546" y="510"/>
                  </a:lnTo>
                  <a:lnTo>
                    <a:pt x="552" y="522"/>
                  </a:lnTo>
                  <a:lnTo>
                    <a:pt x="552" y="534"/>
                  </a:lnTo>
                  <a:lnTo>
                    <a:pt x="564" y="558"/>
                  </a:lnTo>
                  <a:lnTo>
                    <a:pt x="570" y="564"/>
                  </a:lnTo>
                  <a:lnTo>
                    <a:pt x="582" y="564"/>
                  </a:lnTo>
                  <a:lnTo>
                    <a:pt x="594" y="558"/>
                  </a:lnTo>
                  <a:lnTo>
                    <a:pt x="600" y="558"/>
                  </a:lnTo>
                  <a:lnTo>
                    <a:pt x="600" y="570"/>
                  </a:lnTo>
                  <a:lnTo>
                    <a:pt x="606" y="582"/>
                  </a:lnTo>
                  <a:lnTo>
                    <a:pt x="606" y="606"/>
                  </a:lnTo>
                  <a:lnTo>
                    <a:pt x="612" y="618"/>
                  </a:lnTo>
                  <a:lnTo>
                    <a:pt x="630" y="636"/>
                  </a:lnTo>
                  <a:lnTo>
                    <a:pt x="630" y="666"/>
                  </a:lnTo>
                  <a:lnTo>
                    <a:pt x="612" y="666"/>
                  </a:lnTo>
                  <a:lnTo>
                    <a:pt x="612" y="690"/>
                  </a:lnTo>
                  <a:lnTo>
                    <a:pt x="606" y="696"/>
                  </a:lnTo>
                  <a:lnTo>
                    <a:pt x="600" y="708"/>
                  </a:lnTo>
                  <a:lnTo>
                    <a:pt x="594" y="714"/>
                  </a:lnTo>
                  <a:lnTo>
                    <a:pt x="594" y="732"/>
                  </a:lnTo>
                  <a:lnTo>
                    <a:pt x="606" y="732"/>
                  </a:lnTo>
                  <a:lnTo>
                    <a:pt x="618" y="726"/>
                  </a:lnTo>
                  <a:lnTo>
                    <a:pt x="624" y="726"/>
                  </a:lnTo>
                  <a:lnTo>
                    <a:pt x="636" y="702"/>
                  </a:lnTo>
                  <a:lnTo>
                    <a:pt x="654" y="696"/>
                  </a:lnTo>
                  <a:lnTo>
                    <a:pt x="654" y="666"/>
                  </a:lnTo>
                  <a:lnTo>
                    <a:pt x="666" y="654"/>
                  </a:lnTo>
                  <a:lnTo>
                    <a:pt x="678" y="654"/>
                  </a:lnTo>
                  <a:lnTo>
                    <a:pt x="684" y="648"/>
                  </a:lnTo>
                  <a:lnTo>
                    <a:pt x="696" y="648"/>
                  </a:lnTo>
                  <a:lnTo>
                    <a:pt x="696" y="636"/>
                  </a:lnTo>
                  <a:lnTo>
                    <a:pt x="690" y="630"/>
                  </a:lnTo>
                  <a:lnTo>
                    <a:pt x="690" y="618"/>
                  </a:lnTo>
                  <a:lnTo>
                    <a:pt x="678" y="606"/>
                  </a:lnTo>
                  <a:lnTo>
                    <a:pt x="666" y="606"/>
                  </a:lnTo>
                  <a:lnTo>
                    <a:pt x="648" y="588"/>
                  </a:lnTo>
                  <a:lnTo>
                    <a:pt x="654" y="582"/>
                  </a:lnTo>
                  <a:lnTo>
                    <a:pt x="660" y="570"/>
                  </a:lnTo>
                  <a:lnTo>
                    <a:pt x="666" y="552"/>
                  </a:lnTo>
                  <a:lnTo>
                    <a:pt x="672" y="540"/>
                  </a:lnTo>
                  <a:lnTo>
                    <a:pt x="684" y="528"/>
                  </a:lnTo>
                  <a:lnTo>
                    <a:pt x="690" y="534"/>
                  </a:lnTo>
                  <a:lnTo>
                    <a:pt x="702" y="534"/>
                  </a:lnTo>
                  <a:lnTo>
                    <a:pt x="708" y="540"/>
                  </a:lnTo>
                  <a:lnTo>
                    <a:pt x="738" y="540"/>
                  </a:lnTo>
                  <a:lnTo>
                    <a:pt x="738" y="552"/>
                  </a:lnTo>
                  <a:lnTo>
                    <a:pt x="744" y="558"/>
                  </a:lnTo>
                  <a:lnTo>
                    <a:pt x="744" y="564"/>
                  </a:lnTo>
                  <a:lnTo>
                    <a:pt x="750" y="576"/>
                  </a:lnTo>
                  <a:lnTo>
                    <a:pt x="762" y="576"/>
                  </a:lnTo>
                  <a:lnTo>
                    <a:pt x="774" y="570"/>
                  </a:lnTo>
                  <a:lnTo>
                    <a:pt x="780" y="564"/>
                  </a:lnTo>
                  <a:lnTo>
                    <a:pt x="780" y="558"/>
                  </a:lnTo>
                  <a:lnTo>
                    <a:pt x="774"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Croatia" descr="© INSCALE GmbH, 05.05.2010&#10;http://www.presentationload.com/">
              <a:extLst>
                <a:ext uri="{FF2B5EF4-FFF2-40B4-BE49-F238E27FC236}">
                  <a16:creationId xmlns:a16="http://schemas.microsoft.com/office/drawing/2014/main" id="{719660C8-EEC6-8BD6-DA64-DCA68093F99D}"/>
                </a:ext>
              </a:extLst>
            </p:cNvPr>
            <p:cNvSpPr>
              <a:spLocks/>
            </p:cNvSpPr>
            <p:nvPr/>
          </p:nvSpPr>
          <p:spPr bwMode="gray">
            <a:xfrm>
              <a:off x="6046505" y="2621952"/>
              <a:ext cx="173343" cy="129085"/>
            </a:xfrm>
            <a:custGeom>
              <a:avLst/>
              <a:gdLst>
                <a:gd name="T0" fmla="*/ 2147483647 w 366"/>
                <a:gd name="T1" fmla="*/ 2147483647 h 276"/>
                <a:gd name="T2" fmla="*/ 2147483647 w 366"/>
                <a:gd name="T3" fmla="*/ 2147483647 h 276"/>
                <a:gd name="T4" fmla="*/ 2147483647 w 366"/>
                <a:gd name="T5" fmla="*/ 2147483647 h 276"/>
                <a:gd name="T6" fmla="*/ 2147483647 w 366"/>
                <a:gd name="T7" fmla="*/ 2147483647 h 276"/>
                <a:gd name="T8" fmla="*/ 2147483647 w 366"/>
                <a:gd name="T9" fmla="*/ 2147483647 h 276"/>
                <a:gd name="T10" fmla="*/ 2147483647 w 366"/>
                <a:gd name="T11" fmla="*/ 2147483647 h 276"/>
                <a:gd name="T12" fmla="*/ 2147483647 w 366"/>
                <a:gd name="T13" fmla="*/ 2147483647 h 276"/>
                <a:gd name="T14" fmla="*/ 2147483647 w 366"/>
                <a:gd name="T15" fmla="*/ 2147483647 h 276"/>
                <a:gd name="T16" fmla="*/ 2147483647 w 366"/>
                <a:gd name="T17" fmla="*/ 2147483647 h 276"/>
                <a:gd name="T18" fmla="*/ 2147483647 w 366"/>
                <a:gd name="T19" fmla="*/ 2147483647 h 276"/>
                <a:gd name="T20" fmla="*/ 2147483647 w 366"/>
                <a:gd name="T21" fmla="*/ 2147483647 h 276"/>
                <a:gd name="T22" fmla="*/ 2147483647 w 366"/>
                <a:gd name="T23" fmla="*/ 0 h 276"/>
                <a:gd name="T24" fmla="*/ 2147483647 w 366"/>
                <a:gd name="T25" fmla="*/ 2147483647 h 276"/>
                <a:gd name="T26" fmla="*/ 2147483647 w 366"/>
                <a:gd name="T27" fmla="*/ 2147483647 h 276"/>
                <a:gd name="T28" fmla="*/ 2147483647 w 366"/>
                <a:gd name="T29" fmla="*/ 2147483647 h 276"/>
                <a:gd name="T30" fmla="*/ 2147483647 w 366"/>
                <a:gd name="T31" fmla="*/ 2147483647 h 276"/>
                <a:gd name="T32" fmla="*/ 2147483647 w 366"/>
                <a:gd name="T33" fmla="*/ 2147483647 h 276"/>
                <a:gd name="T34" fmla="*/ 2147483647 w 366"/>
                <a:gd name="T35" fmla="*/ 2147483647 h 276"/>
                <a:gd name="T36" fmla="*/ 2147483647 w 366"/>
                <a:gd name="T37" fmla="*/ 2147483647 h 276"/>
                <a:gd name="T38" fmla="*/ 2147483647 w 366"/>
                <a:gd name="T39" fmla="*/ 2147483647 h 276"/>
                <a:gd name="T40" fmla="*/ 0 w 366"/>
                <a:gd name="T41" fmla="*/ 2147483647 h 276"/>
                <a:gd name="T42" fmla="*/ 2147483647 w 366"/>
                <a:gd name="T43" fmla="*/ 2147483647 h 276"/>
                <a:gd name="T44" fmla="*/ 2147483647 w 366"/>
                <a:gd name="T45" fmla="*/ 2147483647 h 276"/>
                <a:gd name="T46" fmla="*/ 2147483647 w 366"/>
                <a:gd name="T47" fmla="*/ 2147483647 h 276"/>
                <a:gd name="T48" fmla="*/ 2147483647 w 366"/>
                <a:gd name="T49" fmla="*/ 2147483647 h 276"/>
                <a:gd name="T50" fmla="*/ 2147483647 w 366"/>
                <a:gd name="T51" fmla="*/ 2147483647 h 276"/>
                <a:gd name="T52" fmla="*/ 2147483647 w 366"/>
                <a:gd name="T53" fmla="*/ 2147483647 h 276"/>
                <a:gd name="T54" fmla="*/ 2147483647 w 366"/>
                <a:gd name="T55" fmla="*/ 2147483647 h 276"/>
                <a:gd name="T56" fmla="*/ 2147483647 w 366"/>
                <a:gd name="T57" fmla="*/ 2147483647 h 276"/>
                <a:gd name="T58" fmla="*/ 2147483647 w 366"/>
                <a:gd name="T59" fmla="*/ 2147483647 h 276"/>
                <a:gd name="T60" fmla="*/ 2147483647 w 366"/>
                <a:gd name="T61" fmla="*/ 2147483647 h 276"/>
                <a:gd name="T62" fmla="*/ 2147483647 w 366"/>
                <a:gd name="T63" fmla="*/ 2147483647 h 276"/>
                <a:gd name="T64" fmla="*/ 2147483647 w 366"/>
                <a:gd name="T65" fmla="*/ 2147483647 h 276"/>
                <a:gd name="T66" fmla="*/ 2147483647 w 366"/>
                <a:gd name="T67" fmla="*/ 2147483647 h 276"/>
                <a:gd name="T68" fmla="*/ 2147483647 w 366"/>
                <a:gd name="T69" fmla="*/ 2147483647 h 276"/>
                <a:gd name="T70" fmla="*/ 2147483647 w 366"/>
                <a:gd name="T71" fmla="*/ 2147483647 h 276"/>
                <a:gd name="T72" fmla="*/ 2147483647 w 366"/>
                <a:gd name="T73" fmla="*/ 2147483647 h 276"/>
                <a:gd name="T74" fmla="*/ 2147483647 w 366"/>
                <a:gd name="T75" fmla="*/ 2147483647 h 276"/>
                <a:gd name="T76" fmla="*/ 2147483647 w 366"/>
                <a:gd name="T77" fmla="*/ 2147483647 h 276"/>
                <a:gd name="T78" fmla="*/ 2147483647 w 366"/>
                <a:gd name="T79" fmla="*/ 2147483647 h 276"/>
                <a:gd name="T80" fmla="*/ 2147483647 w 366"/>
                <a:gd name="T81" fmla="*/ 2147483647 h 276"/>
                <a:gd name="T82" fmla="*/ 2147483647 w 366"/>
                <a:gd name="T83" fmla="*/ 2147483647 h 276"/>
                <a:gd name="T84" fmla="*/ 2147483647 w 366"/>
                <a:gd name="T85" fmla="*/ 2147483647 h 276"/>
                <a:gd name="T86" fmla="*/ 2147483647 w 366"/>
                <a:gd name="T87" fmla="*/ 2147483647 h 276"/>
                <a:gd name="T88" fmla="*/ 2147483647 w 366"/>
                <a:gd name="T89" fmla="*/ 2147483647 h 276"/>
                <a:gd name="T90" fmla="*/ 2147483647 w 366"/>
                <a:gd name="T91" fmla="*/ 2147483647 h 2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366"/>
                <a:gd name="T139" fmla="*/ 0 h 276"/>
                <a:gd name="T140" fmla="*/ 366 w 366"/>
                <a:gd name="T141" fmla="*/ 276 h 2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366" h="276">
                  <a:moveTo>
                    <a:pt x="342" y="126"/>
                  </a:moveTo>
                  <a:lnTo>
                    <a:pt x="342" y="114"/>
                  </a:lnTo>
                  <a:lnTo>
                    <a:pt x="348" y="114"/>
                  </a:lnTo>
                  <a:lnTo>
                    <a:pt x="354" y="108"/>
                  </a:lnTo>
                  <a:lnTo>
                    <a:pt x="360" y="108"/>
                  </a:lnTo>
                  <a:lnTo>
                    <a:pt x="366" y="102"/>
                  </a:lnTo>
                  <a:lnTo>
                    <a:pt x="360" y="102"/>
                  </a:lnTo>
                  <a:lnTo>
                    <a:pt x="348" y="96"/>
                  </a:lnTo>
                  <a:lnTo>
                    <a:pt x="336" y="96"/>
                  </a:lnTo>
                  <a:lnTo>
                    <a:pt x="342" y="78"/>
                  </a:lnTo>
                  <a:lnTo>
                    <a:pt x="336" y="78"/>
                  </a:lnTo>
                  <a:lnTo>
                    <a:pt x="330" y="48"/>
                  </a:lnTo>
                  <a:lnTo>
                    <a:pt x="324" y="48"/>
                  </a:lnTo>
                  <a:lnTo>
                    <a:pt x="312" y="54"/>
                  </a:lnTo>
                  <a:lnTo>
                    <a:pt x="270" y="60"/>
                  </a:lnTo>
                  <a:lnTo>
                    <a:pt x="264" y="48"/>
                  </a:lnTo>
                  <a:lnTo>
                    <a:pt x="246" y="48"/>
                  </a:lnTo>
                  <a:lnTo>
                    <a:pt x="234" y="42"/>
                  </a:lnTo>
                  <a:lnTo>
                    <a:pt x="228" y="36"/>
                  </a:lnTo>
                  <a:lnTo>
                    <a:pt x="216" y="30"/>
                  </a:lnTo>
                  <a:lnTo>
                    <a:pt x="204" y="18"/>
                  </a:lnTo>
                  <a:lnTo>
                    <a:pt x="204" y="12"/>
                  </a:lnTo>
                  <a:lnTo>
                    <a:pt x="198" y="6"/>
                  </a:lnTo>
                  <a:lnTo>
                    <a:pt x="186" y="0"/>
                  </a:lnTo>
                  <a:lnTo>
                    <a:pt x="162" y="0"/>
                  </a:lnTo>
                  <a:lnTo>
                    <a:pt x="162" y="12"/>
                  </a:lnTo>
                  <a:lnTo>
                    <a:pt x="150" y="18"/>
                  </a:lnTo>
                  <a:lnTo>
                    <a:pt x="120" y="18"/>
                  </a:lnTo>
                  <a:lnTo>
                    <a:pt x="120" y="30"/>
                  </a:lnTo>
                  <a:lnTo>
                    <a:pt x="126" y="36"/>
                  </a:lnTo>
                  <a:lnTo>
                    <a:pt x="126" y="42"/>
                  </a:lnTo>
                  <a:lnTo>
                    <a:pt x="114" y="54"/>
                  </a:lnTo>
                  <a:lnTo>
                    <a:pt x="102" y="60"/>
                  </a:lnTo>
                  <a:lnTo>
                    <a:pt x="102" y="78"/>
                  </a:lnTo>
                  <a:lnTo>
                    <a:pt x="60" y="78"/>
                  </a:lnTo>
                  <a:lnTo>
                    <a:pt x="54" y="72"/>
                  </a:lnTo>
                  <a:lnTo>
                    <a:pt x="54" y="66"/>
                  </a:lnTo>
                  <a:lnTo>
                    <a:pt x="48" y="78"/>
                  </a:lnTo>
                  <a:lnTo>
                    <a:pt x="30" y="78"/>
                  </a:lnTo>
                  <a:lnTo>
                    <a:pt x="18" y="72"/>
                  </a:lnTo>
                  <a:lnTo>
                    <a:pt x="18" y="84"/>
                  </a:lnTo>
                  <a:lnTo>
                    <a:pt x="0" y="84"/>
                  </a:lnTo>
                  <a:lnTo>
                    <a:pt x="0" y="132"/>
                  </a:lnTo>
                  <a:lnTo>
                    <a:pt x="6" y="132"/>
                  </a:lnTo>
                  <a:lnTo>
                    <a:pt x="12" y="120"/>
                  </a:lnTo>
                  <a:lnTo>
                    <a:pt x="24" y="114"/>
                  </a:lnTo>
                  <a:lnTo>
                    <a:pt x="30" y="102"/>
                  </a:lnTo>
                  <a:lnTo>
                    <a:pt x="42" y="102"/>
                  </a:lnTo>
                  <a:lnTo>
                    <a:pt x="48" y="114"/>
                  </a:lnTo>
                  <a:lnTo>
                    <a:pt x="48" y="132"/>
                  </a:lnTo>
                  <a:lnTo>
                    <a:pt x="78" y="126"/>
                  </a:lnTo>
                  <a:lnTo>
                    <a:pt x="78" y="132"/>
                  </a:lnTo>
                  <a:lnTo>
                    <a:pt x="72" y="144"/>
                  </a:lnTo>
                  <a:lnTo>
                    <a:pt x="72" y="150"/>
                  </a:lnTo>
                  <a:lnTo>
                    <a:pt x="84" y="162"/>
                  </a:lnTo>
                  <a:lnTo>
                    <a:pt x="96" y="168"/>
                  </a:lnTo>
                  <a:lnTo>
                    <a:pt x="96" y="180"/>
                  </a:lnTo>
                  <a:lnTo>
                    <a:pt x="144" y="216"/>
                  </a:lnTo>
                  <a:lnTo>
                    <a:pt x="144" y="240"/>
                  </a:lnTo>
                  <a:lnTo>
                    <a:pt x="198" y="240"/>
                  </a:lnTo>
                  <a:lnTo>
                    <a:pt x="210" y="246"/>
                  </a:lnTo>
                  <a:lnTo>
                    <a:pt x="216" y="252"/>
                  </a:lnTo>
                  <a:lnTo>
                    <a:pt x="216" y="276"/>
                  </a:lnTo>
                  <a:lnTo>
                    <a:pt x="246" y="276"/>
                  </a:lnTo>
                  <a:lnTo>
                    <a:pt x="252" y="270"/>
                  </a:lnTo>
                  <a:lnTo>
                    <a:pt x="252" y="264"/>
                  </a:lnTo>
                  <a:lnTo>
                    <a:pt x="246" y="252"/>
                  </a:lnTo>
                  <a:lnTo>
                    <a:pt x="234" y="246"/>
                  </a:lnTo>
                  <a:lnTo>
                    <a:pt x="216" y="234"/>
                  </a:lnTo>
                  <a:lnTo>
                    <a:pt x="204" y="228"/>
                  </a:lnTo>
                  <a:lnTo>
                    <a:pt x="192" y="216"/>
                  </a:lnTo>
                  <a:lnTo>
                    <a:pt x="180" y="186"/>
                  </a:lnTo>
                  <a:lnTo>
                    <a:pt x="162" y="180"/>
                  </a:lnTo>
                  <a:lnTo>
                    <a:pt x="162" y="162"/>
                  </a:lnTo>
                  <a:lnTo>
                    <a:pt x="156" y="156"/>
                  </a:lnTo>
                  <a:lnTo>
                    <a:pt x="150" y="156"/>
                  </a:lnTo>
                  <a:lnTo>
                    <a:pt x="150" y="144"/>
                  </a:lnTo>
                  <a:lnTo>
                    <a:pt x="132" y="138"/>
                  </a:lnTo>
                  <a:lnTo>
                    <a:pt x="120" y="126"/>
                  </a:lnTo>
                  <a:lnTo>
                    <a:pt x="138" y="120"/>
                  </a:lnTo>
                  <a:lnTo>
                    <a:pt x="138" y="96"/>
                  </a:lnTo>
                  <a:lnTo>
                    <a:pt x="144" y="96"/>
                  </a:lnTo>
                  <a:lnTo>
                    <a:pt x="150" y="102"/>
                  </a:lnTo>
                  <a:lnTo>
                    <a:pt x="162" y="108"/>
                  </a:lnTo>
                  <a:lnTo>
                    <a:pt x="186" y="102"/>
                  </a:lnTo>
                  <a:lnTo>
                    <a:pt x="210" y="102"/>
                  </a:lnTo>
                  <a:lnTo>
                    <a:pt x="228" y="108"/>
                  </a:lnTo>
                  <a:lnTo>
                    <a:pt x="240" y="102"/>
                  </a:lnTo>
                  <a:lnTo>
                    <a:pt x="252" y="102"/>
                  </a:lnTo>
                  <a:lnTo>
                    <a:pt x="258" y="108"/>
                  </a:lnTo>
                  <a:lnTo>
                    <a:pt x="312" y="108"/>
                  </a:lnTo>
                  <a:lnTo>
                    <a:pt x="324" y="126"/>
                  </a:lnTo>
                  <a:lnTo>
                    <a:pt x="342"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Zimbabwe" descr="© INSCALE GmbH, 05.05.2010&#10;http://www.presentationload.com/">
              <a:extLst>
                <a:ext uri="{FF2B5EF4-FFF2-40B4-BE49-F238E27FC236}">
                  <a16:creationId xmlns:a16="http://schemas.microsoft.com/office/drawing/2014/main" id="{17C7BD01-83E6-5516-216B-1F81CDB62A30}"/>
                </a:ext>
              </a:extLst>
            </p:cNvPr>
            <p:cNvSpPr>
              <a:spLocks/>
            </p:cNvSpPr>
            <p:nvPr/>
          </p:nvSpPr>
          <p:spPr bwMode="gray">
            <a:xfrm>
              <a:off x="6441152" y="4978678"/>
              <a:ext cx="260015" cy="260015"/>
            </a:xfrm>
            <a:custGeom>
              <a:avLst/>
              <a:gdLst>
                <a:gd name="T0" fmla="*/ 2147483647 w 552"/>
                <a:gd name="T1" fmla="*/ 2147483647 h 552"/>
                <a:gd name="T2" fmla="*/ 2147483647 w 552"/>
                <a:gd name="T3" fmla="*/ 2147483647 h 552"/>
                <a:gd name="T4" fmla="*/ 2147483647 w 552"/>
                <a:gd name="T5" fmla="*/ 2147483647 h 552"/>
                <a:gd name="T6" fmla="*/ 2147483647 w 552"/>
                <a:gd name="T7" fmla="*/ 2147483647 h 552"/>
                <a:gd name="T8" fmla="*/ 2147483647 w 552"/>
                <a:gd name="T9" fmla="*/ 2147483647 h 552"/>
                <a:gd name="T10" fmla="*/ 2147483647 w 552"/>
                <a:gd name="T11" fmla="*/ 2147483647 h 552"/>
                <a:gd name="T12" fmla="*/ 2147483647 w 552"/>
                <a:gd name="T13" fmla="*/ 2147483647 h 552"/>
                <a:gd name="T14" fmla="*/ 2147483647 w 552"/>
                <a:gd name="T15" fmla="*/ 2147483647 h 552"/>
                <a:gd name="T16" fmla="*/ 2147483647 w 552"/>
                <a:gd name="T17" fmla="*/ 2147483647 h 552"/>
                <a:gd name="T18" fmla="*/ 2147483647 w 552"/>
                <a:gd name="T19" fmla="*/ 2147483647 h 552"/>
                <a:gd name="T20" fmla="*/ 2147483647 w 552"/>
                <a:gd name="T21" fmla="*/ 2147483647 h 552"/>
                <a:gd name="T22" fmla="*/ 2147483647 w 552"/>
                <a:gd name="T23" fmla="*/ 2147483647 h 552"/>
                <a:gd name="T24" fmla="*/ 2147483647 w 552"/>
                <a:gd name="T25" fmla="*/ 2147483647 h 552"/>
                <a:gd name="T26" fmla="*/ 2147483647 w 552"/>
                <a:gd name="T27" fmla="*/ 2147483647 h 552"/>
                <a:gd name="T28" fmla="*/ 2147483647 w 552"/>
                <a:gd name="T29" fmla="*/ 2147483647 h 552"/>
                <a:gd name="T30" fmla="*/ 2147483647 w 552"/>
                <a:gd name="T31" fmla="*/ 2147483647 h 552"/>
                <a:gd name="T32" fmla="*/ 2147483647 w 552"/>
                <a:gd name="T33" fmla="*/ 2147483647 h 552"/>
                <a:gd name="T34" fmla="*/ 2147483647 w 552"/>
                <a:gd name="T35" fmla="*/ 2147483647 h 552"/>
                <a:gd name="T36" fmla="*/ 2147483647 w 552"/>
                <a:gd name="T37" fmla="*/ 2147483647 h 552"/>
                <a:gd name="T38" fmla="*/ 2147483647 w 552"/>
                <a:gd name="T39" fmla="*/ 2147483647 h 552"/>
                <a:gd name="T40" fmla="*/ 2147483647 w 552"/>
                <a:gd name="T41" fmla="*/ 2147483647 h 552"/>
                <a:gd name="T42" fmla="*/ 2147483647 w 552"/>
                <a:gd name="T43" fmla="*/ 2147483647 h 552"/>
                <a:gd name="T44" fmla="*/ 2147483647 w 552"/>
                <a:gd name="T45" fmla="*/ 2147483647 h 552"/>
                <a:gd name="T46" fmla="*/ 2147483647 w 552"/>
                <a:gd name="T47" fmla="*/ 2147483647 h 552"/>
                <a:gd name="T48" fmla="*/ 2147483647 w 552"/>
                <a:gd name="T49" fmla="*/ 2147483647 h 552"/>
                <a:gd name="T50" fmla="*/ 2147483647 w 552"/>
                <a:gd name="T51" fmla="*/ 2147483647 h 552"/>
                <a:gd name="T52" fmla="*/ 2147483647 w 552"/>
                <a:gd name="T53" fmla="*/ 2147483647 h 552"/>
                <a:gd name="T54" fmla="*/ 2147483647 w 552"/>
                <a:gd name="T55" fmla="*/ 2147483647 h 552"/>
                <a:gd name="T56" fmla="*/ 2147483647 w 552"/>
                <a:gd name="T57" fmla="*/ 2147483647 h 552"/>
                <a:gd name="T58" fmla="*/ 2147483647 w 552"/>
                <a:gd name="T59" fmla="*/ 2147483647 h 552"/>
                <a:gd name="T60" fmla="*/ 2147483647 w 552"/>
                <a:gd name="T61" fmla="*/ 2147483647 h 552"/>
                <a:gd name="T62" fmla="*/ 2147483647 w 552"/>
                <a:gd name="T63" fmla="*/ 2147483647 h 552"/>
                <a:gd name="T64" fmla="*/ 2147483647 w 552"/>
                <a:gd name="T65" fmla="*/ 2147483647 h 552"/>
                <a:gd name="T66" fmla="*/ 2147483647 w 552"/>
                <a:gd name="T67" fmla="*/ 2147483647 h 552"/>
                <a:gd name="T68" fmla="*/ 2147483647 w 552"/>
                <a:gd name="T69" fmla="*/ 2147483647 h 552"/>
                <a:gd name="T70" fmla="*/ 2147483647 w 552"/>
                <a:gd name="T71" fmla="*/ 2147483647 h 552"/>
                <a:gd name="T72" fmla="*/ 2147483647 w 552"/>
                <a:gd name="T73" fmla="*/ 2147483647 h 552"/>
                <a:gd name="T74" fmla="*/ 2147483647 w 552"/>
                <a:gd name="T75" fmla="*/ 0 h 552"/>
                <a:gd name="T76" fmla="*/ 2147483647 w 552"/>
                <a:gd name="T77" fmla="*/ 2147483647 h 552"/>
                <a:gd name="T78" fmla="*/ 2147483647 w 552"/>
                <a:gd name="T79" fmla="*/ 2147483647 h 552"/>
                <a:gd name="T80" fmla="*/ 2147483647 w 552"/>
                <a:gd name="T81" fmla="*/ 2147483647 h 552"/>
                <a:gd name="T82" fmla="*/ 2147483647 w 552"/>
                <a:gd name="T83" fmla="*/ 2147483647 h 552"/>
                <a:gd name="T84" fmla="*/ 2147483647 w 552"/>
                <a:gd name="T85" fmla="*/ 2147483647 h 552"/>
                <a:gd name="T86" fmla="*/ 2147483647 w 552"/>
                <a:gd name="T87" fmla="*/ 2147483647 h 552"/>
                <a:gd name="T88" fmla="*/ 2147483647 w 552"/>
                <a:gd name="T89" fmla="*/ 2147483647 h 552"/>
                <a:gd name="T90" fmla="*/ 2147483647 w 552"/>
                <a:gd name="T91" fmla="*/ 2147483647 h 552"/>
                <a:gd name="T92" fmla="*/ 2147483647 w 552"/>
                <a:gd name="T93" fmla="*/ 2147483647 h 552"/>
                <a:gd name="T94" fmla="*/ 2147483647 w 552"/>
                <a:gd name="T95" fmla="*/ 2147483647 h 552"/>
                <a:gd name="T96" fmla="*/ 2147483647 w 552"/>
                <a:gd name="T97" fmla="*/ 2147483647 h 552"/>
                <a:gd name="T98" fmla="*/ 2147483647 w 552"/>
                <a:gd name="T99" fmla="*/ 2147483647 h 552"/>
                <a:gd name="T100" fmla="*/ 2147483647 w 552"/>
                <a:gd name="T101" fmla="*/ 2147483647 h 552"/>
                <a:gd name="T102" fmla="*/ 2147483647 w 552"/>
                <a:gd name="T103" fmla="*/ 2147483647 h 55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52"/>
                <a:gd name="T157" fmla="*/ 0 h 552"/>
                <a:gd name="T158" fmla="*/ 552 w 552"/>
                <a:gd name="T159" fmla="*/ 552 h 55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52" h="552">
                  <a:moveTo>
                    <a:pt x="18" y="204"/>
                  </a:moveTo>
                  <a:lnTo>
                    <a:pt x="18" y="234"/>
                  </a:lnTo>
                  <a:lnTo>
                    <a:pt x="30" y="234"/>
                  </a:lnTo>
                  <a:lnTo>
                    <a:pt x="36" y="240"/>
                  </a:lnTo>
                  <a:lnTo>
                    <a:pt x="48" y="264"/>
                  </a:lnTo>
                  <a:lnTo>
                    <a:pt x="54" y="270"/>
                  </a:lnTo>
                  <a:lnTo>
                    <a:pt x="54" y="294"/>
                  </a:lnTo>
                  <a:lnTo>
                    <a:pt x="72" y="330"/>
                  </a:lnTo>
                  <a:lnTo>
                    <a:pt x="84" y="336"/>
                  </a:lnTo>
                  <a:lnTo>
                    <a:pt x="102" y="354"/>
                  </a:lnTo>
                  <a:lnTo>
                    <a:pt x="132" y="354"/>
                  </a:lnTo>
                  <a:lnTo>
                    <a:pt x="138" y="360"/>
                  </a:lnTo>
                  <a:lnTo>
                    <a:pt x="138" y="390"/>
                  </a:lnTo>
                  <a:lnTo>
                    <a:pt x="168" y="390"/>
                  </a:lnTo>
                  <a:lnTo>
                    <a:pt x="174" y="414"/>
                  </a:lnTo>
                  <a:lnTo>
                    <a:pt x="168" y="420"/>
                  </a:lnTo>
                  <a:lnTo>
                    <a:pt x="168" y="450"/>
                  </a:lnTo>
                  <a:lnTo>
                    <a:pt x="186" y="450"/>
                  </a:lnTo>
                  <a:lnTo>
                    <a:pt x="186" y="480"/>
                  </a:lnTo>
                  <a:lnTo>
                    <a:pt x="198" y="480"/>
                  </a:lnTo>
                  <a:lnTo>
                    <a:pt x="216" y="486"/>
                  </a:lnTo>
                  <a:lnTo>
                    <a:pt x="228" y="486"/>
                  </a:lnTo>
                  <a:lnTo>
                    <a:pt x="246" y="492"/>
                  </a:lnTo>
                  <a:lnTo>
                    <a:pt x="264" y="510"/>
                  </a:lnTo>
                  <a:lnTo>
                    <a:pt x="270" y="522"/>
                  </a:lnTo>
                  <a:lnTo>
                    <a:pt x="270" y="528"/>
                  </a:lnTo>
                  <a:lnTo>
                    <a:pt x="252" y="528"/>
                  </a:lnTo>
                  <a:lnTo>
                    <a:pt x="312" y="528"/>
                  </a:lnTo>
                  <a:lnTo>
                    <a:pt x="324" y="534"/>
                  </a:lnTo>
                  <a:lnTo>
                    <a:pt x="330" y="534"/>
                  </a:lnTo>
                  <a:lnTo>
                    <a:pt x="342" y="540"/>
                  </a:lnTo>
                  <a:lnTo>
                    <a:pt x="402" y="540"/>
                  </a:lnTo>
                  <a:lnTo>
                    <a:pt x="420" y="552"/>
                  </a:lnTo>
                  <a:lnTo>
                    <a:pt x="486" y="468"/>
                  </a:lnTo>
                  <a:lnTo>
                    <a:pt x="504" y="462"/>
                  </a:lnTo>
                  <a:lnTo>
                    <a:pt x="492" y="444"/>
                  </a:lnTo>
                  <a:lnTo>
                    <a:pt x="504" y="432"/>
                  </a:lnTo>
                  <a:lnTo>
                    <a:pt x="504" y="402"/>
                  </a:lnTo>
                  <a:lnTo>
                    <a:pt x="516" y="396"/>
                  </a:lnTo>
                  <a:lnTo>
                    <a:pt x="528" y="384"/>
                  </a:lnTo>
                  <a:lnTo>
                    <a:pt x="528" y="372"/>
                  </a:lnTo>
                  <a:lnTo>
                    <a:pt x="540" y="360"/>
                  </a:lnTo>
                  <a:lnTo>
                    <a:pt x="546" y="348"/>
                  </a:lnTo>
                  <a:lnTo>
                    <a:pt x="546" y="342"/>
                  </a:lnTo>
                  <a:lnTo>
                    <a:pt x="522" y="318"/>
                  </a:lnTo>
                  <a:lnTo>
                    <a:pt x="522" y="306"/>
                  </a:lnTo>
                  <a:lnTo>
                    <a:pt x="540" y="288"/>
                  </a:lnTo>
                  <a:lnTo>
                    <a:pt x="522" y="264"/>
                  </a:lnTo>
                  <a:lnTo>
                    <a:pt x="540" y="252"/>
                  </a:lnTo>
                  <a:lnTo>
                    <a:pt x="540" y="240"/>
                  </a:lnTo>
                  <a:lnTo>
                    <a:pt x="546" y="240"/>
                  </a:lnTo>
                  <a:lnTo>
                    <a:pt x="546" y="234"/>
                  </a:lnTo>
                  <a:lnTo>
                    <a:pt x="552" y="228"/>
                  </a:lnTo>
                  <a:lnTo>
                    <a:pt x="552" y="216"/>
                  </a:lnTo>
                  <a:lnTo>
                    <a:pt x="540" y="192"/>
                  </a:lnTo>
                  <a:lnTo>
                    <a:pt x="540" y="180"/>
                  </a:lnTo>
                  <a:lnTo>
                    <a:pt x="546" y="174"/>
                  </a:lnTo>
                  <a:lnTo>
                    <a:pt x="546" y="168"/>
                  </a:lnTo>
                  <a:lnTo>
                    <a:pt x="552" y="162"/>
                  </a:lnTo>
                  <a:lnTo>
                    <a:pt x="540" y="150"/>
                  </a:lnTo>
                  <a:lnTo>
                    <a:pt x="552" y="138"/>
                  </a:lnTo>
                  <a:lnTo>
                    <a:pt x="540" y="120"/>
                  </a:lnTo>
                  <a:lnTo>
                    <a:pt x="546" y="114"/>
                  </a:lnTo>
                  <a:lnTo>
                    <a:pt x="552" y="102"/>
                  </a:lnTo>
                  <a:lnTo>
                    <a:pt x="552" y="96"/>
                  </a:lnTo>
                  <a:lnTo>
                    <a:pt x="540" y="84"/>
                  </a:lnTo>
                  <a:lnTo>
                    <a:pt x="528" y="84"/>
                  </a:lnTo>
                  <a:lnTo>
                    <a:pt x="510" y="66"/>
                  </a:lnTo>
                  <a:lnTo>
                    <a:pt x="498" y="66"/>
                  </a:lnTo>
                  <a:lnTo>
                    <a:pt x="486" y="72"/>
                  </a:lnTo>
                  <a:lnTo>
                    <a:pt x="480" y="72"/>
                  </a:lnTo>
                  <a:lnTo>
                    <a:pt x="462" y="48"/>
                  </a:lnTo>
                  <a:lnTo>
                    <a:pt x="444" y="48"/>
                  </a:lnTo>
                  <a:lnTo>
                    <a:pt x="432" y="30"/>
                  </a:lnTo>
                  <a:lnTo>
                    <a:pt x="372" y="30"/>
                  </a:lnTo>
                  <a:lnTo>
                    <a:pt x="366" y="0"/>
                  </a:lnTo>
                  <a:lnTo>
                    <a:pt x="330" y="0"/>
                  </a:lnTo>
                  <a:lnTo>
                    <a:pt x="294" y="12"/>
                  </a:lnTo>
                  <a:lnTo>
                    <a:pt x="282" y="24"/>
                  </a:lnTo>
                  <a:lnTo>
                    <a:pt x="258" y="36"/>
                  </a:lnTo>
                  <a:lnTo>
                    <a:pt x="258" y="72"/>
                  </a:lnTo>
                  <a:lnTo>
                    <a:pt x="252" y="78"/>
                  </a:lnTo>
                  <a:lnTo>
                    <a:pt x="240" y="78"/>
                  </a:lnTo>
                  <a:lnTo>
                    <a:pt x="228" y="84"/>
                  </a:lnTo>
                  <a:lnTo>
                    <a:pt x="210" y="90"/>
                  </a:lnTo>
                  <a:lnTo>
                    <a:pt x="198" y="96"/>
                  </a:lnTo>
                  <a:lnTo>
                    <a:pt x="192" y="102"/>
                  </a:lnTo>
                  <a:lnTo>
                    <a:pt x="180" y="126"/>
                  </a:lnTo>
                  <a:lnTo>
                    <a:pt x="174" y="132"/>
                  </a:lnTo>
                  <a:lnTo>
                    <a:pt x="174" y="138"/>
                  </a:lnTo>
                  <a:lnTo>
                    <a:pt x="168" y="144"/>
                  </a:lnTo>
                  <a:lnTo>
                    <a:pt x="162" y="156"/>
                  </a:lnTo>
                  <a:lnTo>
                    <a:pt x="132" y="186"/>
                  </a:lnTo>
                  <a:lnTo>
                    <a:pt x="108" y="198"/>
                  </a:lnTo>
                  <a:lnTo>
                    <a:pt x="90" y="198"/>
                  </a:lnTo>
                  <a:lnTo>
                    <a:pt x="90" y="192"/>
                  </a:lnTo>
                  <a:lnTo>
                    <a:pt x="78" y="180"/>
                  </a:lnTo>
                  <a:lnTo>
                    <a:pt x="66" y="180"/>
                  </a:lnTo>
                  <a:lnTo>
                    <a:pt x="66" y="192"/>
                  </a:lnTo>
                  <a:lnTo>
                    <a:pt x="54" y="192"/>
                  </a:lnTo>
                  <a:lnTo>
                    <a:pt x="42" y="180"/>
                  </a:lnTo>
                  <a:lnTo>
                    <a:pt x="42" y="174"/>
                  </a:lnTo>
                  <a:lnTo>
                    <a:pt x="0" y="174"/>
                  </a:lnTo>
                  <a:lnTo>
                    <a:pt x="6" y="192"/>
                  </a:lnTo>
                  <a:lnTo>
                    <a:pt x="18" y="2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 name="Zambia" descr="© INSCALE GmbH, 05.05.2010&#10;http://www.presentationload.com/">
              <a:extLst>
                <a:ext uri="{FF2B5EF4-FFF2-40B4-BE49-F238E27FC236}">
                  <a16:creationId xmlns:a16="http://schemas.microsoft.com/office/drawing/2014/main" id="{46C8B692-8375-0BB3-A845-D397AF6E8B41}"/>
                </a:ext>
              </a:extLst>
            </p:cNvPr>
            <p:cNvSpPr>
              <a:spLocks/>
            </p:cNvSpPr>
            <p:nvPr/>
          </p:nvSpPr>
          <p:spPr bwMode="gray">
            <a:xfrm>
              <a:off x="6336032" y="4694691"/>
              <a:ext cx="392789" cy="376191"/>
            </a:xfrm>
            <a:custGeom>
              <a:avLst/>
              <a:gdLst>
                <a:gd name="T0" fmla="*/ 2147483647 w 834"/>
                <a:gd name="T1" fmla="*/ 2147483647 h 798"/>
                <a:gd name="T2" fmla="*/ 2147483647 w 834"/>
                <a:gd name="T3" fmla="*/ 2147483647 h 798"/>
                <a:gd name="T4" fmla="*/ 2147483647 w 834"/>
                <a:gd name="T5" fmla="*/ 2147483647 h 798"/>
                <a:gd name="T6" fmla="*/ 2147483647 w 834"/>
                <a:gd name="T7" fmla="*/ 2147483647 h 798"/>
                <a:gd name="T8" fmla="*/ 2147483647 w 834"/>
                <a:gd name="T9" fmla="*/ 2147483647 h 798"/>
                <a:gd name="T10" fmla="*/ 2147483647 w 834"/>
                <a:gd name="T11" fmla="*/ 2147483647 h 798"/>
                <a:gd name="T12" fmla="*/ 2147483647 w 834"/>
                <a:gd name="T13" fmla="*/ 2147483647 h 798"/>
                <a:gd name="T14" fmla="*/ 2147483647 w 834"/>
                <a:gd name="T15" fmla="*/ 2147483647 h 798"/>
                <a:gd name="T16" fmla="*/ 2147483647 w 834"/>
                <a:gd name="T17" fmla="*/ 2147483647 h 798"/>
                <a:gd name="T18" fmla="*/ 2147483647 w 834"/>
                <a:gd name="T19" fmla="*/ 2147483647 h 798"/>
                <a:gd name="T20" fmla="*/ 2147483647 w 834"/>
                <a:gd name="T21" fmla="*/ 2147483647 h 798"/>
                <a:gd name="T22" fmla="*/ 2147483647 w 834"/>
                <a:gd name="T23" fmla="*/ 2147483647 h 798"/>
                <a:gd name="T24" fmla="*/ 2147483647 w 834"/>
                <a:gd name="T25" fmla="*/ 2147483647 h 798"/>
                <a:gd name="T26" fmla="*/ 2147483647 w 834"/>
                <a:gd name="T27" fmla="*/ 2147483647 h 798"/>
                <a:gd name="T28" fmla="*/ 2147483647 w 834"/>
                <a:gd name="T29" fmla="*/ 2147483647 h 798"/>
                <a:gd name="T30" fmla="*/ 2147483647 w 834"/>
                <a:gd name="T31" fmla="*/ 2147483647 h 798"/>
                <a:gd name="T32" fmla="*/ 2147483647 w 834"/>
                <a:gd name="T33" fmla="*/ 2147483647 h 798"/>
                <a:gd name="T34" fmla="*/ 2147483647 w 834"/>
                <a:gd name="T35" fmla="*/ 2147483647 h 798"/>
                <a:gd name="T36" fmla="*/ 2147483647 w 834"/>
                <a:gd name="T37" fmla="*/ 2147483647 h 798"/>
                <a:gd name="T38" fmla="*/ 2147483647 w 834"/>
                <a:gd name="T39" fmla="*/ 2147483647 h 798"/>
                <a:gd name="T40" fmla="*/ 2147483647 w 834"/>
                <a:gd name="T41" fmla="*/ 2147483647 h 798"/>
                <a:gd name="T42" fmla="*/ 2147483647 w 834"/>
                <a:gd name="T43" fmla="*/ 2147483647 h 798"/>
                <a:gd name="T44" fmla="*/ 2147483647 w 834"/>
                <a:gd name="T45" fmla="*/ 2147483647 h 798"/>
                <a:gd name="T46" fmla="*/ 2147483647 w 834"/>
                <a:gd name="T47" fmla="*/ 2147483647 h 798"/>
                <a:gd name="T48" fmla="*/ 2147483647 w 834"/>
                <a:gd name="T49" fmla="*/ 2147483647 h 798"/>
                <a:gd name="T50" fmla="*/ 2147483647 w 834"/>
                <a:gd name="T51" fmla="*/ 2147483647 h 798"/>
                <a:gd name="T52" fmla="*/ 2147483647 w 834"/>
                <a:gd name="T53" fmla="*/ 2147483647 h 798"/>
                <a:gd name="T54" fmla="*/ 2147483647 w 834"/>
                <a:gd name="T55" fmla="*/ 2147483647 h 798"/>
                <a:gd name="T56" fmla="*/ 2147483647 w 834"/>
                <a:gd name="T57" fmla="*/ 2147483647 h 798"/>
                <a:gd name="T58" fmla="*/ 2147483647 w 834"/>
                <a:gd name="T59" fmla="*/ 2147483647 h 798"/>
                <a:gd name="T60" fmla="*/ 2147483647 w 834"/>
                <a:gd name="T61" fmla="*/ 2147483647 h 798"/>
                <a:gd name="T62" fmla="*/ 2147483647 w 834"/>
                <a:gd name="T63" fmla="*/ 2147483647 h 798"/>
                <a:gd name="T64" fmla="*/ 2147483647 w 834"/>
                <a:gd name="T65" fmla="*/ 2147483647 h 798"/>
                <a:gd name="T66" fmla="*/ 2147483647 w 834"/>
                <a:gd name="T67" fmla="*/ 2147483647 h 798"/>
                <a:gd name="T68" fmla="*/ 2147483647 w 834"/>
                <a:gd name="T69" fmla="*/ 2147483647 h 798"/>
                <a:gd name="T70" fmla="*/ 2147483647 w 834"/>
                <a:gd name="T71" fmla="*/ 2147483647 h 798"/>
                <a:gd name="T72" fmla="*/ 2147483647 w 834"/>
                <a:gd name="T73" fmla="*/ 2147483647 h 798"/>
                <a:gd name="T74" fmla="*/ 2147483647 w 834"/>
                <a:gd name="T75" fmla="*/ 2147483647 h 798"/>
                <a:gd name="T76" fmla="*/ 2147483647 w 834"/>
                <a:gd name="T77" fmla="*/ 2147483647 h 798"/>
                <a:gd name="T78" fmla="*/ 2147483647 w 834"/>
                <a:gd name="T79" fmla="*/ 2147483647 h 798"/>
                <a:gd name="T80" fmla="*/ 2147483647 w 834"/>
                <a:gd name="T81" fmla="*/ 2147483647 h 798"/>
                <a:gd name="T82" fmla="*/ 2147483647 w 834"/>
                <a:gd name="T83" fmla="*/ 2147483647 h 798"/>
                <a:gd name="T84" fmla="*/ 2147483647 w 834"/>
                <a:gd name="T85" fmla="*/ 2147483647 h 798"/>
                <a:gd name="T86" fmla="*/ 2147483647 w 834"/>
                <a:gd name="T87" fmla="*/ 2147483647 h 798"/>
                <a:gd name="T88" fmla="*/ 2147483647 w 834"/>
                <a:gd name="T89" fmla="*/ 2147483647 h 798"/>
                <a:gd name="T90" fmla="*/ 2147483647 w 834"/>
                <a:gd name="T91" fmla="*/ 2147483647 h 798"/>
                <a:gd name="T92" fmla="*/ 2147483647 w 834"/>
                <a:gd name="T93" fmla="*/ 2147483647 h 798"/>
                <a:gd name="T94" fmla="*/ 2147483647 w 834"/>
                <a:gd name="T95" fmla="*/ 2147483647 h 798"/>
                <a:gd name="T96" fmla="*/ 2147483647 w 834"/>
                <a:gd name="T97" fmla="*/ 2147483647 h 798"/>
                <a:gd name="T98" fmla="*/ 2147483647 w 834"/>
                <a:gd name="T99" fmla="*/ 2147483647 h 798"/>
                <a:gd name="T100" fmla="*/ 2147483647 w 834"/>
                <a:gd name="T101" fmla="*/ 2147483647 h 798"/>
                <a:gd name="T102" fmla="*/ 2147483647 w 834"/>
                <a:gd name="T103" fmla="*/ 2147483647 h 79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834"/>
                <a:gd name="T157" fmla="*/ 0 h 798"/>
                <a:gd name="T158" fmla="*/ 834 w 834"/>
                <a:gd name="T159" fmla="*/ 798 h 79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834" h="798">
                  <a:moveTo>
                    <a:pt x="822" y="186"/>
                  </a:moveTo>
                  <a:lnTo>
                    <a:pt x="822" y="162"/>
                  </a:lnTo>
                  <a:lnTo>
                    <a:pt x="816" y="168"/>
                  </a:lnTo>
                  <a:lnTo>
                    <a:pt x="810" y="168"/>
                  </a:lnTo>
                  <a:lnTo>
                    <a:pt x="810" y="126"/>
                  </a:lnTo>
                  <a:lnTo>
                    <a:pt x="798" y="114"/>
                  </a:lnTo>
                  <a:lnTo>
                    <a:pt x="786" y="114"/>
                  </a:lnTo>
                  <a:lnTo>
                    <a:pt x="786" y="102"/>
                  </a:lnTo>
                  <a:lnTo>
                    <a:pt x="768" y="90"/>
                  </a:lnTo>
                  <a:lnTo>
                    <a:pt x="750" y="90"/>
                  </a:lnTo>
                  <a:lnTo>
                    <a:pt x="750" y="72"/>
                  </a:lnTo>
                  <a:lnTo>
                    <a:pt x="738" y="78"/>
                  </a:lnTo>
                  <a:lnTo>
                    <a:pt x="726" y="78"/>
                  </a:lnTo>
                  <a:lnTo>
                    <a:pt x="708" y="60"/>
                  </a:lnTo>
                  <a:lnTo>
                    <a:pt x="690" y="60"/>
                  </a:lnTo>
                  <a:lnTo>
                    <a:pt x="684" y="54"/>
                  </a:lnTo>
                  <a:lnTo>
                    <a:pt x="684" y="36"/>
                  </a:lnTo>
                  <a:lnTo>
                    <a:pt x="672" y="42"/>
                  </a:lnTo>
                  <a:lnTo>
                    <a:pt x="654" y="42"/>
                  </a:lnTo>
                  <a:lnTo>
                    <a:pt x="648" y="54"/>
                  </a:lnTo>
                  <a:lnTo>
                    <a:pt x="642" y="60"/>
                  </a:lnTo>
                  <a:lnTo>
                    <a:pt x="636" y="60"/>
                  </a:lnTo>
                  <a:lnTo>
                    <a:pt x="624" y="48"/>
                  </a:lnTo>
                  <a:lnTo>
                    <a:pt x="624" y="36"/>
                  </a:lnTo>
                  <a:lnTo>
                    <a:pt x="618" y="30"/>
                  </a:lnTo>
                  <a:lnTo>
                    <a:pt x="606" y="30"/>
                  </a:lnTo>
                  <a:lnTo>
                    <a:pt x="600" y="24"/>
                  </a:lnTo>
                  <a:lnTo>
                    <a:pt x="594" y="24"/>
                  </a:lnTo>
                  <a:lnTo>
                    <a:pt x="594" y="6"/>
                  </a:lnTo>
                  <a:lnTo>
                    <a:pt x="600" y="0"/>
                  </a:lnTo>
                  <a:lnTo>
                    <a:pt x="576" y="12"/>
                  </a:lnTo>
                  <a:lnTo>
                    <a:pt x="558" y="12"/>
                  </a:lnTo>
                  <a:lnTo>
                    <a:pt x="546" y="18"/>
                  </a:lnTo>
                  <a:lnTo>
                    <a:pt x="528" y="18"/>
                  </a:lnTo>
                  <a:lnTo>
                    <a:pt x="510" y="24"/>
                  </a:lnTo>
                  <a:lnTo>
                    <a:pt x="498" y="24"/>
                  </a:lnTo>
                  <a:lnTo>
                    <a:pt x="498" y="54"/>
                  </a:lnTo>
                  <a:lnTo>
                    <a:pt x="480" y="72"/>
                  </a:lnTo>
                  <a:lnTo>
                    <a:pt x="468" y="78"/>
                  </a:lnTo>
                  <a:lnTo>
                    <a:pt x="462" y="84"/>
                  </a:lnTo>
                  <a:lnTo>
                    <a:pt x="456" y="84"/>
                  </a:lnTo>
                  <a:lnTo>
                    <a:pt x="468" y="96"/>
                  </a:lnTo>
                  <a:lnTo>
                    <a:pt x="468" y="102"/>
                  </a:lnTo>
                  <a:lnTo>
                    <a:pt x="474" y="108"/>
                  </a:lnTo>
                  <a:lnTo>
                    <a:pt x="474" y="114"/>
                  </a:lnTo>
                  <a:lnTo>
                    <a:pt x="480" y="120"/>
                  </a:lnTo>
                  <a:lnTo>
                    <a:pt x="480" y="144"/>
                  </a:lnTo>
                  <a:lnTo>
                    <a:pt x="486" y="162"/>
                  </a:lnTo>
                  <a:lnTo>
                    <a:pt x="486" y="216"/>
                  </a:lnTo>
                  <a:lnTo>
                    <a:pt x="474" y="228"/>
                  </a:lnTo>
                  <a:lnTo>
                    <a:pt x="468" y="240"/>
                  </a:lnTo>
                  <a:lnTo>
                    <a:pt x="462" y="258"/>
                  </a:lnTo>
                  <a:lnTo>
                    <a:pt x="456" y="270"/>
                  </a:lnTo>
                  <a:lnTo>
                    <a:pt x="456" y="294"/>
                  </a:lnTo>
                  <a:lnTo>
                    <a:pt x="468" y="306"/>
                  </a:lnTo>
                  <a:lnTo>
                    <a:pt x="474" y="306"/>
                  </a:lnTo>
                  <a:lnTo>
                    <a:pt x="474" y="312"/>
                  </a:lnTo>
                  <a:lnTo>
                    <a:pt x="480" y="312"/>
                  </a:lnTo>
                  <a:lnTo>
                    <a:pt x="510" y="342"/>
                  </a:lnTo>
                  <a:lnTo>
                    <a:pt x="522" y="348"/>
                  </a:lnTo>
                  <a:lnTo>
                    <a:pt x="528" y="348"/>
                  </a:lnTo>
                  <a:lnTo>
                    <a:pt x="534" y="342"/>
                  </a:lnTo>
                  <a:lnTo>
                    <a:pt x="534" y="324"/>
                  </a:lnTo>
                  <a:lnTo>
                    <a:pt x="558" y="324"/>
                  </a:lnTo>
                  <a:lnTo>
                    <a:pt x="558" y="372"/>
                  </a:lnTo>
                  <a:lnTo>
                    <a:pt x="552" y="408"/>
                  </a:lnTo>
                  <a:lnTo>
                    <a:pt x="546" y="426"/>
                  </a:lnTo>
                  <a:lnTo>
                    <a:pt x="540" y="426"/>
                  </a:lnTo>
                  <a:lnTo>
                    <a:pt x="540" y="420"/>
                  </a:lnTo>
                  <a:lnTo>
                    <a:pt x="534" y="408"/>
                  </a:lnTo>
                  <a:lnTo>
                    <a:pt x="516" y="420"/>
                  </a:lnTo>
                  <a:lnTo>
                    <a:pt x="498" y="420"/>
                  </a:lnTo>
                  <a:lnTo>
                    <a:pt x="498" y="408"/>
                  </a:lnTo>
                  <a:lnTo>
                    <a:pt x="492" y="396"/>
                  </a:lnTo>
                  <a:lnTo>
                    <a:pt x="492" y="384"/>
                  </a:lnTo>
                  <a:lnTo>
                    <a:pt x="480" y="372"/>
                  </a:lnTo>
                  <a:lnTo>
                    <a:pt x="468" y="372"/>
                  </a:lnTo>
                  <a:lnTo>
                    <a:pt x="462" y="360"/>
                  </a:lnTo>
                  <a:lnTo>
                    <a:pt x="462" y="354"/>
                  </a:lnTo>
                  <a:lnTo>
                    <a:pt x="456" y="342"/>
                  </a:lnTo>
                  <a:lnTo>
                    <a:pt x="450" y="336"/>
                  </a:lnTo>
                  <a:lnTo>
                    <a:pt x="444" y="336"/>
                  </a:lnTo>
                  <a:lnTo>
                    <a:pt x="438" y="342"/>
                  </a:lnTo>
                  <a:lnTo>
                    <a:pt x="426" y="342"/>
                  </a:lnTo>
                  <a:lnTo>
                    <a:pt x="426" y="330"/>
                  </a:lnTo>
                  <a:lnTo>
                    <a:pt x="420" y="324"/>
                  </a:lnTo>
                  <a:lnTo>
                    <a:pt x="390" y="324"/>
                  </a:lnTo>
                  <a:lnTo>
                    <a:pt x="390" y="312"/>
                  </a:lnTo>
                  <a:lnTo>
                    <a:pt x="396" y="312"/>
                  </a:lnTo>
                  <a:lnTo>
                    <a:pt x="396" y="300"/>
                  </a:lnTo>
                  <a:lnTo>
                    <a:pt x="384" y="300"/>
                  </a:lnTo>
                  <a:lnTo>
                    <a:pt x="378" y="294"/>
                  </a:lnTo>
                  <a:lnTo>
                    <a:pt x="378" y="282"/>
                  </a:lnTo>
                  <a:lnTo>
                    <a:pt x="366" y="270"/>
                  </a:lnTo>
                  <a:lnTo>
                    <a:pt x="360" y="270"/>
                  </a:lnTo>
                  <a:lnTo>
                    <a:pt x="354" y="276"/>
                  </a:lnTo>
                  <a:lnTo>
                    <a:pt x="354" y="294"/>
                  </a:lnTo>
                  <a:lnTo>
                    <a:pt x="348" y="300"/>
                  </a:lnTo>
                  <a:lnTo>
                    <a:pt x="348" y="306"/>
                  </a:lnTo>
                  <a:lnTo>
                    <a:pt x="330" y="306"/>
                  </a:lnTo>
                  <a:lnTo>
                    <a:pt x="300" y="300"/>
                  </a:lnTo>
                  <a:lnTo>
                    <a:pt x="264" y="294"/>
                  </a:lnTo>
                  <a:lnTo>
                    <a:pt x="246" y="282"/>
                  </a:lnTo>
                  <a:lnTo>
                    <a:pt x="240" y="276"/>
                  </a:lnTo>
                  <a:lnTo>
                    <a:pt x="234" y="264"/>
                  </a:lnTo>
                  <a:lnTo>
                    <a:pt x="234" y="246"/>
                  </a:lnTo>
                  <a:lnTo>
                    <a:pt x="192" y="252"/>
                  </a:lnTo>
                  <a:lnTo>
                    <a:pt x="198" y="258"/>
                  </a:lnTo>
                  <a:lnTo>
                    <a:pt x="198" y="264"/>
                  </a:lnTo>
                  <a:lnTo>
                    <a:pt x="180" y="264"/>
                  </a:lnTo>
                  <a:lnTo>
                    <a:pt x="174" y="258"/>
                  </a:lnTo>
                  <a:lnTo>
                    <a:pt x="174" y="228"/>
                  </a:lnTo>
                  <a:lnTo>
                    <a:pt x="156" y="228"/>
                  </a:lnTo>
                  <a:lnTo>
                    <a:pt x="150" y="216"/>
                  </a:lnTo>
                  <a:lnTo>
                    <a:pt x="144" y="234"/>
                  </a:lnTo>
                  <a:lnTo>
                    <a:pt x="144" y="240"/>
                  </a:lnTo>
                  <a:lnTo>
                    <a:pt x="156" y="252"/>
                  </a:lnTo>
                  <a:lnTo>
                    <a:pt x="156" y="270"/>
                  </a:lnTo>
                  <a:lnTo>
                    <a:pt x="150" y="276"/>
                  </a:lnTo>
                  <a:lnTo>
                    <a:pt x="144" y="276"/>
                  </a:lnTo>
                  <a:lnTo>
                    <a:pt x="144" y="330"/>
                  </a:lnTo>
                  <a:lnTo>
                    <a:pt x="156" y="342"/>
                  </a:lnTo>
                  <a:lnTo>
                    <a:pt x="138" y="348"/>
                  </a:lnTo>
                  <a:lnTo>
                    <a:pt x="138" y="354"/>
                  </a:lnTo>
                  <a:lnTo>
                    <a:pt x="144" y="360"/>
                  </a:lnTo>
                  <a:lnTo>
                    <a:pt x="144" y="384"/>
                  </a:lnTo>
                  <a:lnTo>
                    <a:pt x="132" y="396"/>
                  </a:lnTo>
                  <a:lnTo>
                    <a:pt x="126" y="396"/>
                  </a:lnTo>
                  <a:lnTo>
                    <a:pt x="0" y="390"/>
                  </a:lnTo>
                  <a:lnTo>
                    <a:pt x="0" y="642"/>
                  </a:lnTo>
                  <a:lnTo>
                    <a:pt x="6" y="654"/>
                  </a:lnTo>
                  <a:lnTo>
                    <a:pt x="6" y="672"/>
                  </a:lnTo>
                  <a:lnTo>
                    <a:pt x="96" y="762"/>
                  </a:lnTo>
                  <a:lnTo>
                    <a:pt x="114" y="768"/>
                  </a:lnTo>
                  <a:lnTo>
                    <a:pt x="138" y="756"/>
                  </a:lnTo>
                  <a:lnTo>
                    <a:pt x="144" y="756"/>
                  </a:lnTo>
                  <a:lnTo>
                    <a:pt x="150" y="750"/>
                  </a:lnTo>
                  <a:lnTo>
                    <a:pt x="168" y="750"/>
                  </a:lnTo>
                  <a:lnTo>
                    <a:pt x="174" y="756"/>
                  </a:lnTo>
                  <a:lnTo>
                    <a:pt x="174" y="762"/>
                  </a:lnTo>
                  <a:lnTo>
                    <a:pt x="204" y="756"/>
                  </a:lnTo>
                  <a:lnTo>
                    <a:pt x="222" y="774"/>
                  </a:lnTo>
                  <a:lnTo>
                    <a:pt x="264" y="774"/>
                  </a:lnTo>
                  <a:lnTo>
                    <a:pt x="264" y="780"/>
                  </a:lnTo>
                  <a:lnTo>
                    <a:pt x="276" y="792"/>
                  </a:lnTo>
                  <a:lnTo>
                    <a:pt x="288" y="792"/>
                  </a:lnTo>
                  <a:lnTo>
                    <a:pt x="288" y="780"/>
                  </a:lnTo>
                  <a:lnTo>
                    <a:pt x="300" y="780"/>
                  </a:lnTo>
                  <a:lnTo>
                    <a:pt x="312" y="792"/>
                  </a:lnTo>
                  <a:lnTo>
                    <a:pt x="312" y="798"/>
                  </a:lnTo>
                  <a:lnTo>
                    <a:pt x="330" y="798"/>
                  </a:lnTo>
                  <a:lnTo>
                    <a:pt x="354" y="786"/>
                  </a:lnTo>
                  <a:lnTo>
                    <a:pt x="384" y="756"/>
                  </a:lnTo>
                  <a:lnTo>
                    <a:pt x="390" y="744"/>
                  </a:lnTo>
                  <a:lnTo>
                    <a:pt x="396" y="738"/>
                  </a:lnTo>
                  <a:lnTo>
                    <a:pt x="396" y="732"/>
                  </a:lnTo>
                  <a:lnTo>
                    <a:pt x="402" y="726"/>
                  </a:lnTo>
                  <a:lnTo>
                    <a:pt x="414" y="702"/>
                  </a:lnTo>
                  <a:lnTo>
                    <a:pt x="420" y="696"/>
                  </a:lnTo>
                  <a:lnTo>
                    <a:pt x="432" y="690"/>
                  </a:lnTo>
                  <a:lnTo>
                    <a:pt x="450" y="684"/>
                  </a:lnTo>
                  <a:lnTo>
                    <a:pt x="462" y="678"/>
                  </a:lnTo>
                  <a:lnTo>
                    <a:pt x="474" y="678"/>
                  </a:lnTo>
                  <a:lnTo>
                    <a:pt x="480" y="672"/>
                  </a:lnTo>
                  <a:lnTo>
                    <a:pt x="480" y="636"/>
                  </a:lnTo>
                  <a:lnTo>
                    <a:pt x="504" y="624"/>
                  </a:lnTo>
                  <a:lnTo>
                    <a:pt x="516" y="612"/>
                  </a:lnTo>
                  <a:lnTo>
                    <a:pt x="552" y="600"/>
                  </a:lnTo>
                  <a:lnTo>
                    <a:pt x="588" y="600"/>
                  </a:lnTo>
                  <a:lnTo>
                    <a:pt x="588" y="576"/>
                  </a:lnTo>
                  <a:lnTo>
                    <a:pt x="570" y="558"/>
                  </a:lnTo>
                  <a:lnTo>
                    <a:pt x="582" y="546"/>
                  </a:lnTo>
                  <a:lnTo>
                    <a:pt x="612" y="546"/>
                  </a:lnTo>
                  <a:lnTo>
                    <a:pt x="630" y="528"/>
                  </a:lnTo>
                  <a:lnTo>
                    <a:pt x="642" y="528"/>
                  </a:lnTo>
                  <a:lnTo>
                    <a:pt x="654" y="522"/>
                  </a:lnTo>
                  <a:lnTo>
                    <a:pt x="672" y="522"/>
                  </a:lnTo>
                  <a:lnTo>
                    <a:pt x="690" y="516"/>
                  </a:lnTo>
                  <a:lnTo>
                    <a:pt x="702" y="510"/>
                  </a:lnTo>
                  <a:lnTo>
                    <a:pt x="708" y="510"/>
                  </a:lnTo>
                  <a:lnTo>
                    <a:pt x="732" y="498"/>
                  </a:lnTo>
                  <a:lnTo>
                    <a:pt x="750" y="486"/>
                  </a:lnTo>
                  <a:lnTo>
                    <a:pt x="762" y="480"/>
                  </a:lnTo>
                  <a:lnTo>
                    <a:pt x="780" y="474"/>
                  </a:lnTo>
                  <a:lnTo>
                    <a:pt x="786" y="468"/>
                  </a:lnTo>
                  <a:lnTo>
                    <a:pt x="792" y="468"/>
                  </a:lnTo>
                  <a:lnTo>
                    <a:pt x="780" y="462"/>
                  </a:lnTo>
                  <a:lnTo>
                    <a:pt x="768" y="450"/>
                  </a:lnTo>
                  <a:lnTo>
                    <a:pt x="756" y="444"/>
                  </a:lnTo>
                  <a:lnTo>
                    <a:pt x="756" y="438"/>
                  </a:lnTo>
                  <a:lnTo>
                    <a:pt x="762" y="432"/>
                  </a:lnTo>
                  <a:lnTo>
                    <a:pt x="768" y="420"/>
                  </a:lnTo>
                  <a:lnTo>
                    <a:pt x="774" y="414"/>
                  </a:lnTo>
                  <a:lnTo>
                    <a:pt x="780" y="402"/>
                  </a:lnTo>
                  <a:lnTo>
                    <a:pt x="774" y="366"/>
                  </a:lnTo>
                  <a:lnTo>
                    <a:pt x="780" y="366"/>
                  </a:lnTo>
                  <a:lnTo>
                    <a:pt x="786" y="360"/>
                  </a:lnTo>
                  <a:lnTo>
                    <a:pt x="798" y="354"/>
                  </a:lnTo>
                  <a:lnTo>
                    <a:pt x="816" y="336"/>
                  </a:lnTo>
                  <a:lnTo>
                    <a:pt x="816" y="330"/>
                  </a:lnTo>
                  <a:lnTo>
                    <a:pt x="804" y="330"/>
                  </a:lnTo>
                  <a:lnTo>
                    <a:pt x="804" y="258"/>
                  </a:lnTo>
                  <a:lnTo>
                    <a:pt x="810" y="240"/>
                  </a:lnTo>
                  <a:lnTo>
                    <a:pt x="798" y="234"/>
                  </a:lnTo>
                  <a:lnTo>
                    <a:pt x="798" y="216"/>
                  </a:lnTo>
                  <a:lnTo>
                    <a:pt x="804" y="216"/>
                  </a:lnTo>
                  <a:lnTo>
                    <a:pt x="810" y="210"/>
                  </a:lnTo>
                  <a:lnTo>
                    <a:pt x="834" y="198"/>
                  </a:lnTo>
                  <a:lnTo>
                    <a:pt x="834" y="186"/>
                  </a:lnTo>
                  <a:lnTo>
                    <a:pt x="822" y="18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Yemen" descr="© INSCALE GmbH, 05.05.2010&#10;http://www.presentationload.com/">
              <a:extLst>
                <a:ext uri="{FF2B5EF4-FFF2-40B4-BE49-F238E27FC236}">
                  <a16:creationId xmlns:a16="http://schemas.microsoft.com/office/drawing/2014/main" id="{5CAE63F0-2434-D01C-8A5E-E8D8E1B7C160}"/>
                </a:ext>
              </a:extLst>
            </p:cNvPr>
            <p:cNvSpPr>
              <a:spLocks/>
            </p:cNvSpPr>
            <p:nvPr/>
          </p:nvSpPr>
          <p:spPr bwMode="gray">
            <a:xfrm>
              <a:off x="7020176" y="3662008"/>
              <a:ext cx="344842" cy="236041"/>
            </a:xfrm>
            <a:custGeom>
              <a:avLst/>
              <a:gdLst>
                <a:gd name="T0" fmla="*/ 2147483647 w 732"/>
                <a:gd name="T1" fmla="*/ 2147483647 h 498"/>
                <a:gd name="T2" fmla="*/ 2147483647 w 732"/>
                <a:gd name="T3" fmla="*/ 2147483647 h 498"/>
                <a:gd name="T4" fmla="*/ 2147483647 w 732"/>
                <a:gd name="T5" fmla="*/ 2147483647 h 498"/>
                <a:gd name="T6" fmla="*/ 2147483647 w 732"/>
                <a:gd name="T7" fmla="*/ 2147483647 h 498"/>
                <a:gd name="T8" fmla="*/ 2147483647 w 732"/>
                <a:gd name="T9" fmla="*/ 2147483647 h 498"/>
                <a:gd name="T10" fmla="*/ 2147483647 w 732"/>
                <a:gd name="T11" fmla="*/ 2147483647 h 498"/>
                <a:gd name="T12" fmla="*/ 2147483647 w 732"/>
                <a:gd name="T13" fmla="*/ 2147483647 h 498"/>
                <a:gd name="T14" fmla="*/ 2147483647 w 732"/>
                <a:gd name="T15" fmla="*/ 2147483647 h 498"/>
                <a:gd name="T16" fmla="*/ 2147483647 w 732"/>
                <a:gd name="T17" fmla="*/ 2147483647 h 498"/>
                <a:gd name="T18" fmla="*/ 2147483647 w 732"/>
                <a:gd name="T19" fmla="*/ 2147483647 h 498"/>
                <a:gd name="T20" fmla="*/ 2147483647 w 732"/>
                <a:gd name="T21" fmla="*/ 2147483647 h 498"/>
                <a:gd name="T22" fmla="*/ 2147483647 w 732"/>
                <a:gd name="T23" fmla="*/ 2147483647 h 498"/>
                <a:gd name="T24" fmla="*/ 2147483647 w 732"/>
                <a:gd name="T25" fmla="*/ 2147483647 h 498"/>
                <a:gd name="T26" fmla="*/ 2147483647 w 732"/>
                <a:gd name="T27" fmla="*/ 2147483647 h 498"/>
                <a:gd name="T28" fmla="*/ 2147483647 w 732"/>
                <a:gd name="T29" fmla="*/ 2147483647 h 498"/>
                <a:gd name="T30" fmla="*/ 0 w 732"/>
                <a:gd name="T31" fmla="*/ 2147483647 h 498"/>
                <a:gd name="T32" fmla="*/ 2147483647 w 732"/>
                <a:gd name="T33" fmla="*/ 2147483647 h 498"/>
                <a:gd name="T34" fmla="*/ 2147483647 w 732"/>
                <a:gd name="T35" fmla="*/ 2147483647 h 498"/>
                <a:gd name="T36" fmla="*/ 2147483647 w 732"/>
                <a:gd name="T37" fmla="*/ 2147483647 h 498"/>
                <a:gd name="T38" fmla="*/ 2147483647 w 732"/>
                <a:gd name="T39" fmla="*/ 2147483647 h 498"/>
                <a:gd name="T40" fmla="*/ 2147483647 w 732"/>
                <a:gd name="T41" fmla="*/ 2147483647 h 498"/>
                <a:gd name="T42" fmla="*/ 2147483647 w 732"/>
                <a:gd name="T43" fmla="*/ 2147483647 h 498"/>
                <a:gd name="T44" fmla="*/ 2147483647 w 732"/>
                <a:gd name="T45" fmla="*/ 2147483647 h 498"/>
                <a:gd name="T46" fmla="*/ 2147483647 w 732"/>
                <a:gd name="T47" fmla="*/ 2147483647 h 498"/>
                <a:gd name="T48" fmla="*/ 2147483647 w 732"/>
                <a:gd name="T49" fmla="*/ 2147483647 h 498"/>
                <a:gd name="T50" fmla="*/ 2147483647 w 732"/>
                <a:gd name="T51" fmla="*/ 2147483647 h 498"/>
                <a:gd name="T52" fmla="*/ 2147483647 w 732"/>
                <a:gd name="T53" fmla="*/ 2147483647 h 498"/>
                <a:gd name="T54" fmla="*/ 2147483647 w 732"/>
                <a:gd name="T55" fmla="*/ 2147483647 h 498"/>
                <a:gd name="T56" fmla="*/ 2147483647 w 732"/>
                <a:gd name="T57" fmla="*/ 2147483647 h 498"/>
                <a:gd name="T58" fmla="*/ 2147483647 w 732"/>
                <a:gd name="T59" fmla="*/ 2147483647 h 498"/>
                <a:gd name="T60" fmla="*/ 2147483647 w 732"/>
                <a:gd name="T61" fmla="*/ 2147483647 h 498"/>
                <a:gd name="T62" fmla="*/ 2147483647 w 732"/>
                <a:gd name="T63" fmla="*/ 2147483647 h 498"/>
                <a:gd name="T64" fmla="*/ 2147483647 w 732"/>
                <a:gd name="T65" fmla="*/ 2147483647 h 498"/>
                <a:gd name="T66" fmla="*/ 2147483647 w 732"/>
                <a:gd name="T67" fmla="*/ 2147483647 h 498"/>
                <a:gd name="T68" fmla="*/ 2147483647 w 732"/>
                <a:gd name="T69" fmla="*/ 2147483647 h 498"/>
                <a:gd name="T70" fmla="*/ 2147483647 w 732"/>
                <a:gd name="T71" fmla="*/ 2147483647 h 498"/>
                <a:gd name="T72" fmla="*/ 2147483647 w 732"/>
                <a:gd name="T73" fmla="*/ 2147483647 h 498"/>
                <a:gd name="T74" fmla="*/ 2147483647 w 732"/>
                <a:gd name="T75" fmla="*/ 2147483647 h 498"/>
                <a:gd name="T76" fmla="*/ 2147483647 w 732"/>
                <a:gd name="T77" fmla="*/ 0 h 498"/>
                <a:gd name="T78" fmla="*/ 2147483647 w 732"/>
                <a:gd name="T79" fmla="*/ 2147483647 h 498"/>
                <a:gd name="T80" fmla="*/ 2147483647 w 732"/>
                <a:gd name="T81" fmla="*/ 2147483647 h 49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732"/>
                <a:gd name="T124" fmla="*/ 0 h 498"/>
                <a:gd name="T125" fmla="*/ 732 w 732"/>
                <a:gd name="T126" fmla="*/ 498 h 49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732" h="498">
                  <a:moveTo>
                    <a:pt x="468" y="24"/>
                  </a:moveTo>
                  <a:lnTo>
                    <a:pt x="450" y="30"/>
                  </a:lnTo>
                  <a:lnTo>
                    <a:pt x="420" y="36"/>
                  </a:lnTo>
                  <a:lnTo>
                    <a:pt x="390" y="54"/>
                  </a:lnTo>
                  <a:lnTo>
                    <a:pt x="372" y="72"/>
                  </a:lnTo>
                  <a:lnTo>
                    <a:pt x="366" y="84"/>
                  </a:lnTo>
                  <a:lnTo>
                    <a:pt x="354" y="96"/>
                  </a:lnTo>
                  <a:lnTo>
                    <a:pt x="348" y="108"/>
                  </a:lnTo>
                  <a:lnTo>
                    <a:pt x="342" y="114"/>
                  </a:lnTo>
                  <a:lnTo>
                    <a:pt x="336" y="126"/>
                  </a:lnTo>
                  <a:lnTo>
                    <a:pt x="336" y="144"/>
                  </a:lnTo>
                  <a:lnTo>
                    <a:pt x="330" y="150"/>
                  </a:lnTo>
                  <a:lnTo>
                    <a:pt x="324" y="162"/>
                  </a:lnTo>
                  <a:lnTo>
                    <a:pt x="312" y="162"/>
                  </a:lnTo>
                  <a:lnTo>
                    <a:pt x="300" y="156"/>
                  </a:lnTo>
                  <a:lnTo>
                    <a:pt x="294" y="144"/>
                  </a:lnTo>
                  <a:lnTo>
                    <a:pt x="288" y="138"/>
                  </a:lnTo>
                  <a:lnTo>
                    <a:pt x="210" y="138"/>
                  </a:lnTo>
                  <a:lnTo>
                    <a:pt x="204" y="132"/>
                  </a:lnTo>
                  <a:lnTo>
                    <a:pt x="192" y="126"/>
                  </a:lnTo>
                  <a:lnTo>
                    <a:pt x="102" y="126"/>
                  </a:lnTo>
                  <a:lnTo>
                    <a:pt x="96" y="132"/>
                  </a:lnTo>
                  <a:lnTo>
                    <a:pt x="72" y="138"/>
                  </a:lnTo>
                  <a:lnTo>
                    <a:pt x="54" y="120"/>
                  </a:lnTo>
                  <a:lnTo>
                    <a:pt x="48" y="120"/>
                  </a:lnTo>
                  <a:lnTo>
                    <a:pt x="42" y="126"/>
                  </a:lnTo>
                  <a:lnTo>
                    <a:pt x="36" y="138"/>
                  </a:lnTo>
                  <a:lnTo>
                    <a:pt x="36" y="186"/>
                  </a:lnTo>
                  <a:lnTo>
                    <a:pt x="30" y="192"/>
                  </a:lnTo>
                  <a:lnTo>
                    <a:pt x="24" y="204"/>
                  </a:lnTo>
                  <a:lnTo>
                    <a:pt x="12" y="216"/>
                  </a:lnTo>
                  <a:lnTo>
                    <a:pt x="0" y="252"/>
                  </a:lnTo>
                  <a:lnTo>
                    <a:pt x="0" y="258"/>
                  </a:lnTo>
                  <a:lnTo>
                    <a:pt x="18" y="276"/>
                  </a:lnTo>
                  <a:lnTo>
                    <a:pt x="24" y="288"/>
                  </a:lnTo>
                  <a:lnTo>
                    <a:pt x="36" y="294"/>
                  </a:lnTo>
                  <a:lnTo>
                    <a:pt x="24" y="408"/>
                  </a:lnTo>
                  <a:lnTo>
                    <a:pt x="54" y="444"/>
                  </a:lnTo>
                  <a:lnTo>
                    <a:pt x="54" y="456"/>
                  </a:lnTo>
                  <a:lnTo>
                    <a:pt x="60" y="468"/>
                  </a:lnTo>
                  <a:lnTo>
                    <a:pt x="78" y="486"/>
                  </a:lnTo>
                  <a:lnTo>
                    <a:pt x="90" y="492"/>
                  </a:lnTo>
                  <a:lnTo>
                    <a:pt x="114" y="498"/>
                  </a:lnTo>
                  <a:lnTo>
                    <a:pt x="132" y="498"/>
                  </a:lnTo>
                  <a:lnTo>
                    <a:pt x="150" y="492"/>
                  </a:lnTo>
                  <a:lnTo>
                    <a:pt x="162" y="486"/>
                  </a:lnTo>
                  <a:lnTo>
                    <a:pt x="168" y="480"/>
                  </a:lnTo>
                  <a:lnTo>
                    <a:pt x="186" y="444"/>
                  </a:lnTo>
                  <a:lnTo>
                    <a:pt x="198" y="432"/>
                  </a:lnTo>
                  <a:lnTo>
                    <a:pt x="210" y="432"/>
                  </a:lnTo>
                  <a:lnTo>
                    <a:pt x="228" y="438"/>
                  </a:lnTo>
                  <a:lnTo>
                    <a:pt x="270" y="438"/>
                  </a:lnTo>
                  <a:lnTo>
                    <a:pt x="324" y="432"/>
                  </a:lnTo>
                  <a:lnTo>
                    <a:pt x="366" y="426"/>
                  </a:lnTo>
                  <a:lnTo>
                    <a:pt x="390" y="414"/>
                  </a:lnTo>
                  <a:lnTo>
                    <a:pt x="402" y="402"/>
                  </a:lnTo>
                  <a:lnTo>
                    <a:pt x="414" y="384"/>
                  </a:lnTo>
                  <a:lnTo>
                    <a:pt x="426" y="372"/>
                  </a:lnTo>
                  <a:lnTo>
                    <a:pt x="450" y="360"/>
                  </a:lnTo>
                  <a:lnTo>
                    <a:pt x="462" y="348"/>
                  </a:lnTo>
                  <a:lnTo>
                    <a:pt x="474" y="342"/>
                  </a:lnTo>
                  <a:lnTo>
                    <a:pt x="486" y="330"/>
                  </a:lnTo>
                  <a:lnTo>
                    <a:pt x="504" y="324"/>
                  </a:lnTo>
                  <a:lnTo>
                    <a:pt x="528" y="312"/>
                  </a:lnTo>
                  <a:lnTo>
                    <a:pt x="546" y="306"/>
                  </a:lnTo>
                  <a:lnTo>
                    <a:pt x="558" y="294"/>
                  </a:lnTo>
                  <a:lnTo>
                    <a:pt x="594" y="276"/>
                  </a:lnTo>
                  <a:lnTo>
                    <a:pt x="666" y="276"/>
                  </a:lnTo>
                  <a:lnTo>
                    <a:pt x="666" y="270"/>
                  </a:lnTo>
                  <a:lnTo>
                    <a:pt x="672" y="264"/>
                  </a:lnTo>
                  <a:lnTo>
                    <a:pt x="684" y="240"/>
                  </a:lnTo>
                  <a:lnTo>
                    <a:pt x="690" y="222"/>
                  </a:lnTo>
                  <a:lnTo>
                    <a:pt x="702" y="210"/>
                  </a:lnTo>
                  <a:lnTo>
                    <a:pt x="708" y="198"/>
                  </a:lnTo>
                  <a:lnTo>
                    <a:pt x="720" y="192"/>
                  </a:lnTo>
                  <a:lnTo>
                    <a:pt x="720" y="186"/>
                  </a:lnTo>
                  <a:lnTo>
                    <a:pt x="732" y="186"/>
                  </a:lnTo>
                  <a:lnTo>
                    <a:pt x="648" y="0"/>
                  </a:lnTo>
                  <a:lnTo>
                    <a:pt x="630" y="0"/>
                  </a:lnTo>
                  <a:lnTo>
                    <a:pt x="588" y="6"/>
                  </a:lnTo>
                  <a:lnTo>
                    <a:pt x="540" y="18"/>
                  </a:lnTo>
                  <a:lnTo>
                    <a:pt x="492" y="24"/>
                  </a:lnTo>
                  <a:lnTo>
                    <a:pt x="468"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Western Sahara" descr="© INSCALE GmbH, 05.05.2010&#10;http://www.presentationload.com/">
              <a:extLst>
                <a:ext uri="{FF2B5EF4-FFF2-40B4-BE49-F238E27FC236}">
                  <a16:creationId xmlns:a16="http://schemas.microsoft.com/office/drawing/2014/main" id="{C660C22B-E5E7-787B-E0EA-01E311F6A71F}"/>
                </a:ext>
              </a:extLst>
            </p:cNvPr>
            <p:cNvSpPr>
              <a:spLocks/>
            </p:cNvSpPr>
            <p:nvPr/>
          </p:nvSpPr>
          <p:spPr bwMode="gray">
            <a:xfrm>
              <a:off x="5048859" y="3333764"/>
              <a:ext cx="282143" cy="241574"/>
            </a:xfrm>
            <a:custGeom>
              <a:avLst/>
              <a:gdLst>
                <a:gd name="T0" fmla="*/ 2147483647 w 600"/>
                <a:gd name="T1" fmla="*/ 0 h 510"/>
                <a:gd name="T2" fmla="*/ 2147483647 w 600"/>
                <a:gd name="T3" fmla="*/ 0 h 510"/>
                <a:gd name="T4" fmla="*/ 2147483647 w 600"/>
                <a:gd name="T5" fmla="*/ 2147483647 h 510"/>
                <a:gd name="T6" fmla="*/ 2147483647 w 600"/>
                <a:gd name="T7" fmla="*/ 2147483647 h 510"/>
                <a:gd name="T8" fmla="*/ 2147483647 w 600"/>
                <a:gd name="T9" fmla="*/ 2147483647 h 510"/>
                <a:gd name="T10" fmla="*/ 2147483647 w 600"/>
                <a:gd name="T11" fmla="*/ 2147483647 h 510"/>
                <a:gd name="T12" fmla="*/ 2147483647 w 600"/>
                <a:gd name="T13" fmla="*/ 2147483647 h 510"/>
                <a:gd name="T14" fmla="*/ 2147483647 w 600"/>
                <a:gd name="T15" fmla="*/ 2147483647 h 510"/>
                <a:gd name="T16" fmla="*/ 2147483647 w 600"/>
                <a:gd name="T17" fmla="*/ 2147483647 h 510"/>
                <a:gd name="T18" fmla="*/ 2147483647 w 600"/>
                <a:gd name="T19" fmla="*/ 2147483647 h 510"/>
                <a:gd name="T20" fmla="*/ 2147483647 w 600"/>
                <a:gd name="T21" fmla="*/ 2147483647 h 510"/>
                <a:gd name="T22" fmla="*/ 2147483647 w 600"/>
                <a:gd name="T23" fmla="*/ 2147483647 h 510"/>
                <a:gd name="T24" fmla="*/ 2147483647 w 600"/>
                <a:gd name="T25" fmla="*/ 2147483647 h 510"/>
                <a:gd name="T26" fmla="*/ 2147483647 w 600"/>
                <a:gd name="T27" fmla="*/ 2147483647 h 510"/>
                <a:gd name="T28" fmla="*/ 2147483647 w 600"/>
                <a:gd name="T29" fmla="*/ 2147483647 h 510"/>
                <a:gd name="T30" fmla="*/ 2147483647 w 600"/>
                <a:gd name="T31" fmla="*/ 2147483647 h 510"/>
                <a:gd name="T32" fmla="*/ 2147483647 w 600"/>
                <a:gd name="T33" fmla="*/ 2147483647 h 510"/>
                <a:gd name="T34" fmla="*/ 2147483647 w 600"/>
                <a:gd name="T35" fmla="*/ 2147483647 h 510"/>
                <a:gd name="T36" fmla="*/ 2147483647 w 600"/>
                <a:gd name="T37" fmla="*/ 2147483647 h 510"/>
                <a:gd name="T38" fmla="*/ 2147483647 w 600"/>
                <a:gd name="T39" fmla="*/ 2147483647 h 510"/>
                <a:gd name="T40" fmla="*/ 2147483647 w 600"/>
                <a:gd name="T41" fmla="*/ 2147483647 h 510"/>
                <a:gd name="T42" fmla="*/ 2147483647 w 600"/>
                <a:gd name="T43" fmla="*/ 2147483647 h 510"/>
                <a:gd name="T44" fmla="*/ 2147483647 w 600"/>
                <a:gd name="T45" fmla="*/ 2147483647 h 510"/>
                <a:gd name="T46" fmla="*/ 2147483647 w 600"/>
                <a:gd name="T47" fmla="*/ 2147483647 h 510"/>
                <a:gd name="T48" fmla="*/ 2147483647 w 600"/>
                <a:gd name="T49" fmla="*/ 2147483647 h 510"/>
                <a:gd name="T50" fmla="*/ 2147483647 w 600"/>
                <a:gd name="T51" fmla="*/ 2147483647 h 510"/>
                <a:gd name="T52" fmla="*/ 2147483647 w 600"/>
                <a:gd name="T53" fmla="*/ 2147483647 h 510"/>
                <a:gd name="T54" fmla="*/ 2147483647 w 600"/>
                <a:gd name="T55" fmla="*/ 2147483647 h 510"/>
                <a:gd name="T56" fmla="*/ 2147483647 w 600"/>
                <a:gd name="T57" fmla="*/ 2147483647 h 510"/>
                <a:gd name="T58" fmla="*/ 2147483647 w 600"/>
                <a:gd name="T59" fmla="*/ 2147483647 h 510"/>
                <a:gd name="T60" fmla="*/ 2147483647 w 600"/>
                <a:gd name="T61" fmla="*/ 2147483647 h 510"/>
                <a:gd name="T62" fmla="*/ 2147483647 w 600"/>
                <a:gd name="T63" fmla="*/ 2147483647 h 510"/>
                <a:gd name="T64" fmla="*/ 2147483647 w 600"/>
                <a:gd name="T65" fmla="*/ 2147483647 h 510"/>
                <a:gd name="T66" fmla="*/ 2147483647 w 600"/>
                <a:gd name="T67" fmla="*/ 2147483647 h 510"/>
                <a:gd name="T68" fmla="*/ 2147483647 w 600"/>
                <a:gd name="T69" fmla="*/ 2147483647 h 510"/>
                <a:gd name="T70" fmla="*/ 2147483647 w 600"/>
                <a:gd name="T71" fmla="*/ 2147483647 h 510"/>
                <a:gd name="T72" fmla="*/ 2147483647 w 600"/>
                <a:gd name="T73" fmla="*/ 2147483647 h 510"/>
                <a:gd name="T74" fmla="*/ 2147483647 w 600"/>
                <a:gd name="T75" fmla="*/ 2147483647 h 510"/>
                <a:gd name="T76" fmla="*/ 2147483647 w 600"/>
                <a:gd name="T77" fmla="*/ 2147483647 h 510"/>
                <a:gd name="T78" fmla="*/ 0 w 600"/>
                <a:gd name="T79" fmla="*/ 2147483647 h 510"/>
                <a:gd name="T80" fmla="*/ 0 w 600"/>
                <a:gd name="T81" fmla="*/ 2147483647 h 510"/>
                <a:gd name="T82" fmla="*/ 2147483647 w 600"/>
                <a:gd name="T83" fmla="*/ 2147483647 h 510"/>
                <a:gd name="T84" fmla="*/ 2147483647 w 600"/>
                <a:gd name="T85" fmla="*/ 2147483647 h 510"/>
                <a:gd name="T86" fmla="*/ 2147483647 w 600"/>
                <a:gd name="T87" fmla="*/ 2147483647 h 510"/>
                <a:gd name="T88" fmla="*/ 2147483647 w 600"/>
                <a:gd name="T89" fmla="*/ 2147483647 h 510"/>
                <a:gd name="T90" fmla="*/ 2147483647 w 600"/>
                <a:gd name="T91" fmla="*/ 2147483647 h 510"/>
                <a:gd name="T92" fmla="*/ 2147483647 w 600"/>
                <a:gd name="T93" fmla="*/ 2147483647 h 510"/>
                <a:gd name="T94" fmla="*/ 2147483647 w 600"/>
                <a:gd name="T95" fmla="*/ 2147483647 h 510"/>
                <a:gd name="T96" fmla="*/ 2147483647 w 600"/>
                <a:gd name="T97" fmla="*/ 2147483647 h 510"/>
                <a:gd name="T98" fmla="*/ 2147483647 w 600"/>
                <a:gd name="T99" fmla="*/ 2147483647 h 510"/>
                <a:gd name="T100" fmla="*/ 2147483647 w 600"/>
                <a:gd name="T101" fmla="*/ 2147483647 h 510"/>
                <a:gd name="T102" fmla="*/ 2147483647 w 600"/>
                <a:gd name="T103" fmla="*/ 2147483647 h 510"/>
                <a:gd name="T104" fmla="*/ 2147483647 w 600"/>
                <a:gd name="T105" fmla="*/ 2147483647 h 510"/>
                <a:gd name="T106" fmla="*/ 2147483647 w 600"/>
                <a:gd name="T107" fmla="*/ 2147483647 h 510"/>
                <a:gd name="T108" fmla="*/ 2147483647 w 600"/>
                <a:gd name="T109" fmla="*/ 2147483647 h 510"/>
                <a:gd name="T110" fmla="*/ 2147483647 w 600"/>
                <a:gd name="T111" fmla="*/ 2147483647 h 510"/>
                <a:gd name="T112" fmla="*/ 2147483647 w 600"/>
                <a:gd name="T113" fmla="*/ 0 h 510"/>
                <a:gd name="T114" fmla="*/ 2147483647 w 600"/>
                <a:gd name="T115" fmla="*/ 0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00"/>
                <a:gd name="T175" fmla="*/ 0 h 510"/>
                <a:gd name="T176" fmla="*/ 600 w 600"/>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00" h="510">
                  <a:moveTo>
                    <a:pt x="546" y="0"/>
                  </a:moveTo>
                  <a:lnTo>
                    <a:pt x="288" y="0"/>
                  </a:lnTo>
                  <a:lnTo>
                    <a:pt x="282" y="6"/>
                  </a:lnTo>
                  <a:lnTo>
                    <a:pt x="270" y="30"/>
                  </a:lnTo>
                  <a:lnTo>
                    <a:pt x="270" y="42"/>
                  </a:lnTo>
                  <a:lnTo>
                    <a:pt x="264" y="54"/>
                  </a:lnTo>
                  <a:lnTo>
                    <a:pt x="264" y="66"/>
                  </a:lnTo>
                  <a:lnTo>
                    <a:pt x="234" y="96"/>
                  </a:lnTo>
                  <a:lnTo>
                    <a:pt x="198" y="96"/>
                  </a:lnTo>
                  <a:lnTo>
                    <a:pt x="186" y="108"/>
                  </a:lnTo>
                  <a:lnTo>
                    <a:pt x="186" y="144"/>
                  </a:lnTo>
                  <a:lnTo>
                    <a:pt x="156" y="174"/>
                  </a:lnTo>
                  <a:lnTo>
                    <a:pt x="156" y="186"/>
                  </a:lnTo>
                  <a:lnTo>
                    <a:pt x="168" y="210"/>
                  </a:lnTo>
                  <a:lnTo>
                    <a:pt x="168" y="222"/>
                  </a:lnTo>
                  <a:lnTo>
                    <a:pt x="156" y="246"/>
                  </a:lnTo>
                  <a:lnTo>
                    <a:pt x="144" y="252"/>
                  </a:lnTo>
                  <a:lnTo>
                    <a:pt x="138" y="252"/>
                  </a:lnTo>
                  <a:lnTo>
                    <a:pt x="132" y="258"/>
                  </a:lnTo>
                  <a:lnTo>
                    <a:pt x="126" y="270"/>
                  </a:lnTo>
                  <a:lnTo>
                    <a:pt x="114" y="282"/>
                  </a:lnTo>
                  <a:lnTo>
                    <a:pt x="102" y="288"/>
                  </a:lnTo>
                  <a:lnTo>
                    <a:pt x="96" y="294"/>
                  </a:lnTo>
                  <a:lnTo>
                    <a:pt x="84" y="300"/>
                  </a:lnTo>
                  <a:lnTo>
                    <a:pt x="78" y="306"/>
                  </a:lnTo>
                  <a:lnTo>
                    <a:pt x="78" y="318"/>
                  </a:lnTo>
                  <a:lnTo>
                    <a:pt x="90" y="324"/>
                  </a:lnTo>
                  <a:lnTo>
                    <a:pt x="78" y="330"/>
                  </a:lnTo>
                  <a:lnTo>
                    <a:pt x="60" y="366"/>
                  </a:lnTo>
                  <a:lnTo>
                    <a:pt x="60" y="384"/>
                  </a:lnTo>
                  <a:lnTo>
                    <a:pt x="48" y="384"/>
                  </a:lnTo>
                  <a:lnTo>
                    <a:pt x="48" y="390"/>
                  </a:lnTo>
                  <a:lnTo>
                    <a:pt x="54" y="396"/>
                  </a:lnTo>
                  <a:lnTo>
                    <a:pt x="54" y="408"/>
                  </a:lnTo>
                  <a:lnTo>
                    <a:pt x="48" y="420"/>
                  </a:lnTo>
                  <a:lnTo>
                    <a:pt x="36" y="426"/>
                  </a:lnTo>
                  <a:lnTo>
                    <a:pt x="24" y="426"/>
                  </a:lnTo>
                  <a:lnTo>
                    <a:pt x="18" y="432"/>
                  </a:lnTo>
                  <a:lnTo>
                    <a:pt x="6" y="456"/>
                  </a:lnTo>
                  <a:lnTo>
                    <a:pt x="0" y="462"/>
                  </a:lnTo>
                  <a:lnTo>
                    <a:pt x="0" y="510"/>
                  </a:lnTo>
                  <a:lnTo>
                    <a:pt x="276" y="510"/>
                  </a:lnTo>
                  <a:lnTo>
                    <a:pt x="282" y="408"/>
                  </a:lnTo>
                  <a:lnTo>
                    <a:pt x="276" y="396"/>
                  </a:lnTo>
                  <a:lnTo>
                    <a:pt x="276" y="378"/>
                  </a:lnTo>
                  <a:lnTo>
                    <a:pt x="282" y="366"/>
                  </a:lnTo>
                  <a:lnTo>
                    <a:pt x="306" y="354"/>
                  </a:lnTo>
                  <a:lnTo>
                    <a:pt x="336" y="354"/>
                  </a:lnTo>
                  <a:lnTo>
                    <a:pt x="348" y="348"/>
                  </a:lnTo>
                  <a:lnTo>
                    <a:pt x="354" y="342"/>
                  </a:lnTo>
                  <a:lnTo>
                    <a:pt x="354" y="150"/>
                  </a:lnTo>
                  <a:lnTo>
                    <a:pt x="366" y="144"/>
                  </a:lnTo>
                  <a:lnTo>
                    <a:pt x="366" y="132"/>
                  </a:lnTo>
                  <a:lnTo>
                    <a:pt x="588" y="126"/>
                  </a:lnTo>
                  <a:lnTo>
                    <a:pt x="588" y="90"/>
                  </a:lnTo>
                  <a:lnTo>
                    <a:pt x="594" y="84"/>
                  </a:lnTo>
                  <a:lnTo>
                    <a:pt x="600" y="0"/>
                  </a:lnTo>
                  <a:lnTo>
                    <a:pt x="54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 name="West Bank" descr="© INSCALE GmbH, 05.05.2010&#10;http://www.presentationload.com/">
              <a:extLst>
                <a:ext uri="{FF2B5EF4-FFF2-40B4-BE49-F238E27FC236}">
                  <a16:creationId xmlns:a16="http://schemas.microsoft.com/office/drawing/2014/main" id="{9F6F4DB3-905C-BE18-E2F9-6B603AE46E70}"/>
                </a:ext>
              </a:extLst>
            </p:cNvPr>
            <p:cNvSpPr>
              <a:spLocks/>
            </p:cNvSpPr>
            <p:nvPr/>
          </p:nvSpPr>
          <p:spPr bwMode="gray">
            <a:xfrm>
              <a:off x="6738030" y="3151200"/>
              <a:ext cx="20286" cy="44258"/>
            </a:xfrm>
            <a:custGeom>
              <a:avLst/>
              <a:gdLst>
                <a:gd name="T0" fmla="*/ 2147483647 w 42"/>
                <a:gd name="T1" fmla="*/ 2147483647 h 96"/>
                <a:gd name="T2" fmla="*/ 2147483647 w 42"/>
                <a:gd name="T3" fmla="*/ 2147483647 h 96"/>
                <a:gd name="T4" fmla="*/ 2147483647 w 42"/>
                <a:gd name="T5" fmla="*/ 2147483647 h 96"/>
                <a:gd name="T6" fmla="*/ 2147483647 w 42"/>
                <a:gd name="T7" fmla="*/ 0 h 96"/>
                <a:gd name="T8" fmla="*/ 2147483647 w 42"/>
                <a:gd name="T9" fmla="*/ 0 h 96"/>
                <a:gd name="T10" fmla="*/ 0 w 42"/>
                <a:gd name="T11" fmla="*/ 2147483647 h 96"/>
                <a:gd name="T12" fmla="*/ 0 w 42"/>
                <a:gd name="T13" fmla="*/ 2147483647 h 96"/>
                <a:gd name="T14" fmla="*/ 2147483647 w 42"/>
                <a:gd name="T15" fmla="*/ 2147483647 h 96"/>
                <a:gd name="T16" fmla="*/ 2147483647 w 42"/>
                <a:gd name="T17" fmla="*/ 2147483647 h 96"/>
                <a:gd name="T18" fmla="*/ 2147483647 w 42"/>
                <a:gd name="T19" fmla="*/ 2147483647 h 96"/>
                <a:gd name="T20" fmla="*/ 2147483647 w 42"/>
                <a:gd name="T21" fmla="*/ 2147483647 h 96"/>
                <a:gd name="T22" fmla="*/ 2147483647 w 42"/>
                <a:gd name="T23" fmla="*/ 2147483647 h 9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42"/>
                <a:gd name="T37" fmla="*/ 0 h 96"/>
                <a:gd name="T38" fmla="*/ 42 w 42"/>
                <a:gd name="T39" fmla="*/ 96 h 9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42" h="96">
                  <a:moveTo>
                    <a:pt x="24" y="78"/>
                  </a:moveTo>
                  <a:lnTo>
                    <a:pt x="30" y="84"/>
                  </a:lnTo>
                  <a:lnTo>
                    <a:pt x="42" y="72"/>
                  </a:lnTo>
                  <a:lnTo>
                    <a:pt x="36" y="0"/>
                  </a:lnTo>
                  <a:lnTo>
                    <a:pt x="18" y="0"/>
                  </a:lnTo>
                  <a:lnTo>
                    <a:pt x="0" y="18"/>
                  </a:lnTo>
                  <a:lnTo>
                    <a:pt x="0" y="90"/>
                  </a:lnTo>
                  <a:lnTo>
                    <a:pt x="6" y="96"/>
                  </a:lnTo>
                  <a:lnTo>
                    <a:pt x="12" y="90"/>
                  </a:lnTo>
                  <a:lnTo>
                    <a:pt x="18" y="90"/>
                  </a:lnTo>
                  <a:lnTo>
                    <a:pt x="18" y="84"/>
                  </a:lnTo>
                  <a:lnTo>
                    <a:pt x="24"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 name="Uzbekistan" descr="© INSCALE GmbH, 05.05.2010&#10;http://www.presentationload.com/">
              <a:extLst>
                <a:ext uri="{FF2B5EF4-FFF2-40B4-BE49-F238E27FC236}">
                  <a16:creationId xmlns:a16="http://schemas.microsoft.com/office/drawing/2014/main" id="{BC7C5FC3-84BD-0E95-6246-F2AA2E548CDC}"/>
                </a:ext>
              </a:extLst>
            </p:cNvPr>
            <p:cNvSpPr>
              <a:spLocks/>
            </p:cNvSpPr>
            <p:nvPr/>
          </p:nvSpPr>
          <p:spPr bwMode="gray">
            <a:xfrm>
              <a:off x="7322602" y="2658834"/>
              <a:ext cx="558755" cy="313492"/>
            </a:xfrm>
            <a:custGeom>
              <a:avLst/>
              <a:gdLst>
                <a:gd name="T0" fmla="*/ 2147483647 w 1182"/>
                <a:gd name="T1" fmla="*/ 2147483647 h 666"/>
                <a:gd name="T2" fmla="*/ 2147483647 w 1182"/>
                <a:gd name="T3" fmla="*/ 2147483647 h 666"/>
                <a:gd name="T4" fmla="*/ 2147483647 w 1182"/>
                <a:gd name="T5" fmla="*/ 2147483647 h 666"/>
                <a:gd name="T6" fmla="*/ 2147483647 w 1182"/>
                <a:gd name="T7" fmla="*/ 2147483647 h 666"/>
                <a:gd name="T8" fmla="*/ 2147483647 w 1182"/>
                <a:gd name="T9" fmla="*/ 2147483647 h 666"/>
                <a:gd name="T10" fmla="*/ 2147483647 w 1182"/>
                <a:gd name="T11" fmla="*/ 2147483647 h 666"/>
                <a:gd name="T12" fmla="*/ 2147483647 w 1182"/>
                <a:gd name="T13" fmla="*/ 2147483647 h 666"/>
                <a:gd name="T14" fmla="*/ 2147483647 w 1182"/>
                <a:gd name="T15" fmla="*/ 2147483647 h 666"/>
                <a:gd name="T16" fmla="*/ 2147483647 w 1182"/>
                <a:gd name="T17" fmla="*/ 2147483647 h 666"/>
                <a:gd name="T18" fmla="*/ 2147483647 w 1182"/>
                <a:gd name="T19" fmla="*/ 2147483647 h 666"/>
                <a:gd name="T20" fmla="*/ 2147483647 w 1182"/>
                <a:gd name="T21" fmla="*/ 2147483647 h 666"/>
                <a:gd name="T22" fmla="*/ 2147483647 w 1182"/>
                <a:gd name="T23" fmla="*/ 2147483647 h 666"/>
                <a:gd name="T24" fmla="*/ 2147483647 w 1182"/>
                <a:gd name="T25" fmla="*/ 2147483647 h 666"/>
                <a:gd name="T26" fmla="*/ 2147483647 w 1182"/>
                <a:gd name="T27" fmla="*/ 2147483647 h 666"/>
                <a:gd name="T28" fmla="*/ 2147483647 w 1182"/>
                <a:gd name="T29" fmla="*/ 2147483647 h 666"/>
                <a:gd name="T30" fmla="*/ 2147483647 w 1182"/>
                <a:gd name="T31" fmla="*/ 2147483647 h 666"/>
                <a:gd name="T32" fmla="*/ 2147483647 w 1182"/>
                <a:gd name="T33" fmla="*/ 2147483647 h 666"/>
                <a:gd name="T34" fmla="*/ 2147483647 w 1182"/>
                <a:gd name="T35" fmla="*/ 2147483647 h 666"/>
                <a:gd name="T36" fmla="*/ 2147483647 w 1182"/>
                <a:gd name="T37" fmla="*/ 2147483647 h 666"/>
                <a:gd name="T38" fmla="*/ 2147483647 w 1182"/>
                <a:gd name="T39" fmla="*/ 2147483647 h 666"/>
                <a:gd name="T40" fmla="*/ 2147483647 w 1182"/>
                <a:gd name="T41" fmla="*/ 2147483647 h 666"/>
                <a:gd name="T42" fmla="*/ 2147483647 w 1182"/>
                <a:gd name="T43" fmla="*/ 2147483647 h 666"/>
                <a:gd name="T44" fmla="*/ 2147483647 w 1182"/>
                <a:gd name="T45" fmla="*/ 2147483647 h 666"/>
                <a:gd name="T46" fmla="*/ 2147483647 w 1182"/>
                <a:gd name="T47" fmla="*/ 2147483647 h 666"/>
                <a:gd name="T48" fmla="*/ 2147483647 w 1182"/>
                <a:gd name="T49" fmla="*/ 2147483647 h 666"/>
                <a:gd name="T50" fmla="*/ 2147483647 w 1182"/>
                <a:gd name="T51" fmla="*/ 2147483647 h 666"/>
                <a:gd name="T52" fmla="*/ 2147483647 w 1182"/>
                <a:gd name="T53" fmla="*/ 2147483647 h 666"/>
                <a:gd name="T54" fmla="*/ 2147483647 w 1182"/>
                <a:gd name="T55" fmla="*/ 2147483647 h 666"/>
                <a:gd name="T56" fmla="*/ 2147483647 w 1182"/>
                <a:gd name="T57" fmla="*/ 2147483647 h 666"/>
                <a:gd name="T58" fmla="*/ 2147483647 w 1182"/>
                <a:gd name="T59" fmla="*/ 2147483647 h 666"/>
                <a:gd name="T60" fmla="*/ 2147483647 w 1182"/>
                <a:gd name="T61" fmla="*/ 2147483647 h 666"/>
                <a:gd name="T62" fmla="*/ 2147483647 w 1182"/>
                <a:gd name="T63" fmla="*/ 2147483647 h 666"/>
                <a:gd name="T64" fmla="*/ 2147483647 w 1182"/>
                <a:gd name="T65" fmla="*/ 2147483647 h 666"/>
                <a:gd name="T66" fmla="*/ 2147483647 w 1182"/>
                <a:gd name="T67" fmla="*/ 2147483647 h 666"/>
                <a:gd name="T68" fmla="*/ 2147483647 w 1182"/>
                <a:gd name="T69" fmla="*/ 2147483647 h 666"/>
                <a:gd name="T70" fmla="*/ 2147483647 w 1182"/>
                <a:gd name="T71" fmla="*/ 2147483647 h 666"/>
                <a:gd name="T72" fmla="*/ 2147483647 w 1182"/>
                <a:gd name="T73" fmla="*/ 2147483647 h 666"/>
                <a:gd name="T74" fmla="*/ 2147483647 w 1182"/>
                <a:gd name="T75" fmla="*/ 2147483647 h 666"/>
                <a:gd name="T76" fmla="*/ 2147483647 w 1182"/>
                <a:gd name="T77" fmla="*/ 2147483647 h 666"/>
                <a:gd name="T78" fmla="*/ 2147483647 w 1182"/>
                <a:gd name="T79" fmla="*/ 2147483647 h 666"/>
                <a:gd name="T80" fmla="*/ 2147483647 w 1182"/>
                <a:gd name="T81" fmla="*/ 2147483647 h 666"/>
                <a:gd name="T82" fmla="*/ 2147483647 w 1182"/>
                <a:gd name="T83" fmla="*/ 2147483647 h 666"/>
                <a:gd name="T84" fmla="*/ 2147483647 w 1182"/>
                <a:gd name="T85" fmla="*/ 2147483647 h 666"/>
                <a:gd name="T86" fmla="*/ 2147483647 w 1182"/>
                <a:gd name="T87" fmla="*/ 2147483647 h 666"/>
                <a:gd name="T88" fmla="*/ 2147483647 w 1182"/>
                <a:gd name="T89" fmla="*/ 2147483647 h 666"/>
                <a:gd name="T90" fmla="*/ 2147483647 w 1182"/>
                <a:gd name="T91" fmla="*/ 2147483647 h 666"/>
                <a:gd name="T92" fmla="*/ 2147483647 w 1182"/>
                <a:gd name="T93" fmla="*/ 2147483647 h 666"/>
                <a:gd name="T94" fmla="*/ 2147483647 w 1182"/>
                <a:gd name="T95" fmla="*/ 2147483647 h 666"/>
                <a:gd name="T96" fmla="*/ 2147483647 w 1182"/>
                <a:gd name="T97" fmla="*/ 2147483647 h 666"/>
                <a:gd name="T98" fmla="*/ 2147483647 w 1182"/>
                <a:gd name="T99" fmla="*/ 2147483647 h 666"/>
                <a:gd name="T100" fmla="*/ 2147483647 w 1182"/>
                <a:gd name="T101" fmla="*/ 2147483647 h 666"/>
                <a:gd name="T102" fmla="*/ 2147483647 w 1182"/>
                <a:gd name="T103" fmla="*/ 2147483647 h 666"/>
                <a:gd name="T104" fmla="*/ 2147483647 w 1182"/>
                <a:gd name="T105" fmla="*/ 2147483647 h 666"/>
                <a:gd name="T106" fmla="*/ 2147483647 w 1182"/>
                <a:gd name="T107" fmla="*/ 2147483647 h 666"/>
                <a:gd name="T108" fmla="*/ 2147483647 w 1182"/>
                <a:gd name="T109" fmla="*/ 2147483647 h 666"/>
                <a:gd name="T110" fmla="*/ 2147483647 w 1182"/>
                <a:gd name="T111" fmla="*/ 2147483647 h 666"/>
                <a:gd name="T112" fmla="*/ 2147483647 w 1182"/>
                <a:gd name="T113" fmla="*/ 2147483647 h 666"/>
                <a:gd name="T114" fmla="*/ 2147483647 w 1182"/>
                <a:gd name="T115" fmla="*/ 2147483647 h 66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182"/>
                <a:gd name="T175" fmla="*/ 0 h 666"/>
                <a:gd name="T176" fmla="*/ 1182 w 1182"/>
                <a:gd name="T177" fmla="*/ 666 h 66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182" h="666">
                  <a:moveTo>
                    <a:pt x="1152" y="372"/>
                  </a:moveTo>
                  <a:lnTo>
                    <a:pt x="1146" y="360"/>
                  </a:lnTo>
                  <a:lnTo>
                    <a:pt x="1122" y="360"/>
                  </a:lnTo>
                  <a:lnTo>
                    <a:pt x="1116" y="342"/>
                  </a:lnTo>
                  <a:lnTo>
                    <a:pt x="1098" y="342"/>
                  </a:lnTo>
                  <a:lnTo>
                    <a:pt x="1080" y="318"/>
                  </a:lnTo>
                  <a:lnTo>
                    <a:pt x="1080" y="330"/>
                  </a:lnTo>
                  <a:lnTo>
                    <a:pt x="1068" y="330"/>
                  </a:lnTo>
                  <a:lnTo>
                    <a:pt x="1068" y="342"/>
                  </a:lnTo>
                  <a:lnTo>
                    <a:pt x="1032" y="342"/>
                  </a:lnTo>
                  <a:lnTo>
                    <a:pt x="1020" y="330"/>
                  </a:lnTo>
                  <a:lnTo>
                    <a:pt x="990" y="318"/>
                  </a:lnTo>
                  <a:lnTo>
                    <a:pt x="1038" y="270"/>
                  </a:lnTo>
                  <a:lnTo>
                    <a:pt x="1038" y="264"/>
                  </a:lnTo>
                  <a:lnTo>
                    <a:pt x="1032" y="264"/>
                  </a:lnTo>
                  <a:lnTo>
                    <a:pt x="1032" y="258"/>
                  </a:lnTo>
                  <a:lnTo>
                    <a:pt x="1002" y="276"/>
                  </a:lnTo>
                  <a:lnTo>
                    <a:pt x="978" y="276"/>
                  </a:lnTo>
                  <a:lnTo>
                    <a:pt x="966" y="300"/>
                  </a:lnTo>
                  <a:lnTo>
                    <a:pt x="960" y="300"/>
                  </a:lnTo>
                  <a:lnTo>
                    <a:pt x="954" y="306"/>
                  </a:lnTo>
                  <a:lnTo>
                    <a:pt x="942" y="306"/>
                  </a:lnTo>
                  <a:lnTo>
                    <a:pt x="930" y="312"/>
                  </a:lnTo>
                  <a:lnTo>
                    <a:pt x="918" y="324"/>
                  </a:lnTo>
                  <a:lnTo>
                    <a:pt x="918" y="342"/>
                  </a:lnTo>
                  <a:lnTo>
                    <a:pt x="912" y="342"/>
                  </a:lnTo>
                  <a:lnTo>
                    <a:pt x="906" y="348"/>
                  </a:lnTo>
                  <a:lnTo>
                    <a:pt x="894" y="354"/>
                  </a:lnTo>
                  <a:lnTo>
                    <a:pt x="882" y="366"/>
                  </a:lnTo>
                  <a:lnTo>
                    <a:pt x="882" y="378"/>
                  </a:lnTo>
                  <a:lnTo>
                    <a:pt x="888" y="384"/>
                  </a:lnTo>
                  <a:lnTo>
                    <a:pt x="888" y="396"/>
                  </a:lnTo>
                  <a:lnTo>
                    <a:pt x="882" y="390"/>
                  </a:lnTo>
                  <a:lnTo>
                    <a:pt x="870" y="390"/>
                  </a:lnTo>
                  <a:lnTo>
                    <a:pt x="858" y="384"/>
                  </a:lnTo>
                  <a:lnTo>
                    <a:pt x="852" y="384"/>
                  </a:lnTo>
                  <a:lnTo>
                    <a:pt x="852" y="372"/>
                  </a:lnTo>
                  <a:lnTo>
                    <a:pt x="858" y="366"/>
                  </a:lnTo>
                  <a:lnTo>
                    <a:pt x="858" y="348"/>
                  </a:lnTo>
                  <a:lnTo>
                    <a:pt x="840" y="342"/>
                  </a:lnTo>
                  <a:lnTo>
                    <a:pt x="762" y="342"/>
                  </a:lnTo>
                  <a:lnTo>
                    <a:pt x="732" y="282"/>
                  </a:lnTo>
                  <a:lnTo>
                    <a:pt x="726" y="276"/>
                  </a:lnTo>
                  <a:lnTo>
                    <a:pt x="714" y="276"/>
                  </a:lnTo>
                  <a:lnTo>
                    <a:pt x="708" y="282"/>
                  </a:lnTo>
                  <a:lnTo>
                    <a:pt x="702" y="282"/>
                  </a:lnTo>
                  <a:lnTo>
                    <a:pt x="696" y="276"/>
                  </a:lnTo>
                  <a:lnTo>
                    <a:pt x="696" y="234"/>
                  </a:lnTo>
                  <a:lnTo>
                    <a:pt x="690" y="216"/>
                  </a:lnTo>
                  <a:lnTo>
                    <a:pt x="690" y="204"/>
                  </a:lnTo>
                  <a:lnTo>
                    <a:pt x="660" y="204"/>
                  </a:lnTo>
                  <a:lnTo>
                    <a:pt x="654" y="192"/>
                  </a:lnTo>
                  <a:lnTo>
                    <a:pt x="642" y="186"/>
                  </a:lnTo>
                  <a:lnTo>
                    <a:pt x="636" y="168"/>
                  </a:lnTo>
                  <a:lnTo>
                    <a:pt x="618" y="150"/>
                  </a:lnTo>
                  <a:lnTo>
                    <a:pt x="612" y="138"/>
                  </a:lnTo>
                  <a:lnTo>
                    <a:pt x="600" y="138"/>
                  </a:lnTo>
                  <a:lnTo>
                    <a:pt x="576" y="150"/>
                  </a:lnTo>
                  <a:lnTo>
                    <a:pt x="570" y="156"/>
                  </a:lnTo>
                  <a:lnTo>
                    <a:pt x="552" y="156"/>
                  </a:lnTo>
                  <a:lnTo>
                    <a:pt x="534" y="150"/>
                  </a:lnTo>
                  <a:lnTo>
                    <a:pt x="474" y="150"/>
                  </a:lnTo>
                  <a:lnTo>
                    <a:pt x="456" y="156"/>
                  </a:lnTo>
                  <a:lnTo>
                    <a:pt x="420" y="156"/>
                  </a:lnTo>
                  <a:lnTo>
                    <a:pt x="414" y="162"/>
                  </a:lnTo>
                  <a:lnTo>
                    <a:pt x="408" y="162"/>
                  </a:lnTo>
                  <a:lnTo>
                    <a:pt x="330" y="90"/>
                  </a:lnTo>
                  <a:lnTo>
                    <a:pt x="264" y="54"/>
                  </a:lnTo>
                  <a:lnTo>
                    <a:pt x="270" y="66"/>
                  </a:lnTo>
                  <a:lnTo>
                    <a:pt x="270" y="90"/>
                  </a:lnTo>
                  <a:lnTo>
                    <a:pt x="264" y="102"/>
                  </a:lnTo>
                  <a:lnTo>
                    <a:pt x="258" y="108"/>
                  </a:lnTo>
                  <a:lnTo>
                    <a:pt x="240" y="108"/>
                  </a:lnTo>
                  <a:lnTo>
                    <a:pt x="228" y="102"/>
                  </a:lnTo>
                  <a:lnTo>
                    <a:pt x="222" y="96"/>
                  </a:lnTo>
                  <a:lnTo>
                    <a:pt x="222" y="78"/>
                  </a:lnTo>
                  <a:lnTo>
                    <a:pt x="210" y="54"/>
                  </a:lnTo>
                  <a:lnTo>
                    <a:pt x="216" y="36"/>
                  </a:lnTo>
                  <a:lnTo>
                    <a:pt x="162" y="12"/>
                  </a:lnTo>
                  <a:lnTo>
                    <a:pt x="156" y="30"/>
                  </a:lnTo>
                  <a:lnTo>
                    <a:pt x="168" y="36"/>
                  </a:lnTo>
                  <a:lnTo>
                    <a:pt x="174" y="48"/>
                  </a:lnTo>
                  <a:lnTo>
                    <a:pt x="174" y="72"/>
                  </a:lnTo>
                  <a:lnTo>
                    <a:pt x="168" y="78"/>
                  </a:lnTo>
                  <a:lnTo>
                    <a:pt x="156" y="84"/>
                  </a:lnTo>
                  <a:lnTo>
                    <a:pt x="150" y="84"/>
                  </a:lnTo>
                  <a:lnTo>
                    <a:pt x="144" y="78"/>
                  </a:lnTo>
                  <a:lnTo>
                    <a:pt x="144" y="60"/>
                  </a:lnTo>
                  <a:lnTo>
                    <a:pt x="132" y="48"/>
                  </a:lnTo>
                  <a:lnTo>
                    <a:pt x="132" y="42"/>
                  </a:lnTo>
                  <a:lnTo>
                    <a:pt x="144" y="30"/>
                  </a:lnTo>
                  <a:lnTo>
                    <a:pt x="150" y="6"/>
                  </a:lnTo>
                  <a:lnTo>
                    <a:pt x="144" y="0"/>
                  </a:lnTo>
                  <a:lnTo>
                    <a:pt x="0" y="42"/>
                  </a:lnTo>
                  <a:lnTo>
                    <a:pt x="48" y="324"/>
                  </a:lnTo>
                  <a:lnTo>
                    <a:pt x="60" y="324"/>
                  </a:lnTo>
                  <a:lnTo>
                    <a:pt x="72" y="336"/>
                  </a:lnTo>
                  <a:lnTo>
                    <a:pt x="138" y="336"/>
                  </a:lnTo>
                  <a:lnTo>
                    <a:pt x="132" y="324"/>
                  </a:lnTo>
                  <a:lnTo>
                    <a:pt x="120" y="318"/>
                  </a:lnTo>
                  <a:lnTo>
                    <a:pt x="114" y="300"/>
                  </a:lnTo>
                  <a:lnTo>
                    <a:pt x="114" y="288"/>
                  </a:lnTo>
                  <a:lnTo>
                    <a:pt x="132" y="270"/>
                  </a:lnTo>
                  <a:lnTo>
                    <a:pt x="144" y="264"/>
                  </a:lnTo>
                  <a:lnTo>
                    <a:pt x="156" y="264"/>
                  </a:lnTo>
                  <a:lnTo>
                    <a:pt x="162" y="258"/>
                  </a:lnTo>
                  <a:lnTo>
                    <a:pt x="168" y="258"/>
                  </a:lnTo>
                  <a:lnTo>
                    <a:pt x="168" y="246"/>
                  </a:lnTo>
                  <a:lnTo>
                    <a:pt x="174" y="240"/>
                  </a:lnTo>
                  <a:lnTo>
                    <a:pt x="180" y="240"/>
                  </a:lnTo>
                  <a:lnTo>
                    <a:pt x="186" y="246"/>
                  </a:lnTo>
                  <a:lnTo>
                    <a:pt x="198" y="246"/>
                  </a:lnTo>
                  <a:lnTo>
                    <a:pt x="204" y="252"/>
                  </a:lnTo>
                  <a:lnTo>
                    <a:pt x="174" y="222"/>
                  </a:lnTo>
                  <a:lnTo>
                    <a:pt x="204" y="228"/>
                  </a:lnTo>
                  <a:lnTo>
                    <a:pt x="210" y="216"/>
                  </a:lnTo>
                  <a:lnTo>
                    <a:pt x="228" y="240"/>
                  </a:lnTo>
                  <a:lnTo>
                    <a:pt x="252" y="240"/>
                  </a:lnTo>
                  <a:lnTo>
                    <a:pt x="252" y="252"/>
                  </a:lnTo>
                  <a:lnTo>
                    <a:pt x="264" y="258"/>
                  </a:lnTo>
                  <a:lnTo>
                    <a:pt x="300" y="258"/>
                  </a:lnTo>
                  <a:lnTo>
                    <a:pt x="306" y="264"/>
                  </a:lnTo>
                  <a:lnTo>
                    <a:pt x="312" y="276"/>
                  </a:lnTo>
                  <a:lnTo>
                    <a:pt x="312" y="288"/>
                  </a:lnTo>
                  <a:lnTo>
                    <a:pt x="324" y="294"/>
                  </a:lnTo>
                  <a:lnTo>
                    <a:pt x="312" y="306"/>
                  </a:lnTo>
                  <a:lnTo>
                    <a:pt x="312" y="318"/>
                  </a:lnTo>
                  <a:lnTo>
                    <a:pt x="330" y="336"/>
                  </a:lnTo>
                  <a:lnTo>
                    <a:pt x="360" y="336"/>
                  </a:lnTo>
                  <a:lnTo>
                    <a:pt x="414" y="342"/>
                  </a:lnTo>
                  <a:lnTo>
                    <a:pt x="414" y="336"/>
                  </a:lnTo>
                  <a:lnTo>
                    <a:pt x="450" y="354"/>
                  </a:lnTo>
                  <a:lnTo>
                    <a:pt x="468" y="384"/>
                  </a:lnTo>
                  <a:lnTo>
                    <a:pt x="486" y="402"/>
                  </a:lnTo>
                  <a:lnTo>
                    <a:pt x="486" y="408"/>
                  </a:lnTo>
                  <a:lnTo>
                    <a:pt x="492" y="414"/>
                  </a:lnTo>
                  <a:lnTo>
                    <a:pt x="510" y="450"/>
                  </a:lnTo>
                  <a:lnTo>
                    <a:pt x="522" y="462"/>
                  </a:lnTo>
                  <a:lnTo>
                    <a:pt x="534" y="468"/>
                  </a:lnTo>
                  <a:lnTo>
                    <a:pt x="552" y="468"/>
                  </a:lnTo>
                  <a:lnTo>
                    <a:pt x="564" y="474"/>
                  </a:lnTo>
                  <a:lnTo>
                    <a:pt x="570" y="474"/>
                  </a:lnTo>
                  <a:lnTo>
                    <a:pt x="582" y="486"/>
                  </a:lnTo>
                  <a:lnTo>
                    <a:pt x="588" y="498"/>
                  </a:lnTo>
                  <a:lnTo>
                    <a:pt x="594" y="504"/>
                  </a:lnTo>
                  <a:lnTo>
                    <a:pt x="624" y="522"/>
                  </a:lnTo>
                  <a:lnTo>
                    <a:pt x="648" y="522"/>
                  </a:lnTo>
                  <a:lnTo>
                    <a:pt x="666" y="534"/>
                  </a:lnTo>
                  <a:lnTo>
                    <a:pt x="690" y="546"/>
                  </a:lnTo>
                  <a:lnTo>
                    <a:pt x="696" y="552"/>
                  </a:lnTo>
                  <a:lnTo>
                    <a:pt x="708" y="558"/>
                  </a:lnTo>
                  <a:lnTo>
                    <a:pt x="720" y="570"/>
                  </a:lnTo>
                  <a:lnTo>
                    <a:pt x="732" y="570"/>
                  </a:lnTo>
                  <a:lnTo>
                    <a:pt x="744" y="582"/>
                  </a:lnTo>
                  <a:lnTo>
                    <a:pt x="750" y="582"/>
                  </a:lnTo>
                  <a:lnTo>
                    <a:pt x="774" y="576"/>
                  </a:lnTo>
                  <a:lnTo>
                    <a:pt x="822" y="606"/>
                  </a:lnTo>
                  <a:lnTo>
                    <a:pt x="816" y="612"/>
                  </a:lnTo>
                  <a:lnTo>
                    <a:pt x="816" y="630"/>
                  </a:lnTo>
                  <a:lnTo>
                    <a:pt x="828" y="642"/>
                  </a:lnTo>
                  <a:lnTo>
                    <a:pt x="828" y="654"/>
                  </a:lnTo>
                  <a:lnTo>
                    <a:pt x="840" y="654"/>
                  </a:lnTo>
                  <a:lnTo>
                    <a:pt x="852" y="642"/>
                  </a:lnTo>
                  <a:lnTo>
                    <a:pt x="870" y="666"/>
                  </a:lnTo>
                  <a:lnTo>
                    <a:pt x="882" y="660"/>
                  </a:lnTo>
                  <a:lnTo>
                    <a:pt x="894" y="660"/>
                  </a:lnTo>
                  <a:lnTo>
                    <a:pt x="900" y="666"/>
                  </a:lnTo>
                  <a:lnTo>
                    <a:pt x="906" y="666"/>
                  </a:lnTo>
                  <a:lnTo>
                    <a:pt x="900" y="666"/>
                  </a:lnTo>
                  <a:lnTo>
                    <a:pt x="900" y="642"/>
                  </a:lnTo>
                  <a:lnTo>
                    <a:pt x="906" y="636"/>
                  </a:lnTo>
                  <a:lnTo>
                    <a:pt x="912" y="624"/>
                  </a:lnTo>
                  <a:lnTo>
                    <a:pt x="924" y="618"/>
                  </a:lnTo>
                  <a:lnTo>
                    <a:pt x="930" y="606"/>
                  </a:lnTo>
                  <a:lnTo>
                    <a:pt x="930" y="588"/>
                  </a:lnTo>
                  <a:lnTo>
                    <a:pt x="918" y="576"/>
                  </a:lnTo>
                  <a:lnTo>
                    <a:pt x="906" y="570"/>
                  </a:lnTo>
                  <a:lnTo>
                    <a:pt x="900" y="564"/>
                  </a:lnTo>
                  <a:lnTo>
                    <a:pt x="900" y="546"/>
                  </a:lnTo>
                  <a:lnTo>
                    <a:pt x="906" y="540"/>
                  </a:lnTo>
                  <a:lnTo>
                    <a:pt x="906" y="534"/>
                  </a:lnTo>
                  <a:lnTo>
                    <a:pt x="894" y="522"/>
                  </a:lnTo>
                  <a:lnTo>
                    <a:pt x="882" y="522"/>
                  </a:lnTo>
                  <a:lnTo>
                    <a:pt x="876" y="516"/>
                  </a:lnTo>
                  <a:lnTo>
                    <a:pt x="870" y="516"/>
                  </a:lnTo>
                  <a:lnTo>
                    <a:pt x="858" y="504"/>
                  </a:lnTo>
                  <a:lnTo>
                    <a:pt x="840" y="504"/>
                  </a:lnTo>
                  <a:lnTo>
                    <a:pt x="840" y="486"/>
                  </a:lnTo>
                  <a:lnTo>
                    <a:pt x="846" y="480"/>
                  </a:lnTo>
                  <a:lnTo>
                    <a:pt x="894" y="480"/>
                  </a:lnTo>
                  <a:lnTo>
                    <a:pt x="918" y="468"/>
                  </a:lnTo>
                  <a:lnTo>
                    <a:pt x="918" y="456"/>
                  </a:lnTo>
                  <a:lnTo>
                    <a:pt x="912" y="456"/>
                  </a:lnTo>
                  <a:lnTo>
                    <a:pt x="930" y="444"/>
                  </a:lnTo>
                  <a:lnTo>
                    <a:pt x="906" y="420"/>
                  </a:lnTo>
                  <a:lnTo>
                    <a:pt x="948" y="420"/>
                  </a:lnTo>
                  <a:lnTo>
                    <a:pt x="948" y="414"/>
                  </a:lnTo>
                  <a:lnTo>
                    <a:pt x="936" y="402"/>
                  </a:lnTo>
                  <a:lnTo>
                    <a:pt x="936" y="390"/>
                  </a:lnTo>
                  <a:lnTo>
                    <a:pt x="942" y="384"/>
                  </a:lnTo>
                  <a:lnTo>
                    <a:pt x="942" y="372"/>
                  </a:lnTo>
                  <a:lnTo>
                    <a:pt x="954" y="372"/>
                  </a:lnTo>
                  <a:lnTo>
                    <a:pt x="972" y="390"/>
                  </a:lnTo>
                  <a:lnTo>
                    <a:pt x="978" y="390"/>
                  </a:lnTo>
                  <a:lnTo>
                    <a:pt x="984" y="378"/>
                  </a:lnTo>
                  <a:lnTo>
                    <a:pt x="996" y="372"/>
                  </a:lnTo>
                  <a:lnTo>
                    <a:pt x="1002" y="360"/>
                  </a:lnTo>
                  <a:lnTo>
                    <a:pt x="1020" y="360"/>
                  </a:lnTo>
                  <a:lnTo>
                    <a:pt x="1032" y="366"/>
                  </a:lnTo>
                  <a:lnTo>
                    <a:pt x="1038" y="372"/>
                  </a:lnTo>
                  <a:lnTo>
                    <a:pt x="1014" y="408"/>
                  </a:lnTo>
                  <a:lnTo>
                    <a:pt x="1026" y="408"/>
                  </a:lnTo>
                  <a:lnTo>
                    <a:pt x="1032" y="414"/>
                  </a:lnTo>
                  <a:lnTo>
                    <a:pt x="1044" y="414"/>
                  </a:lnTo>
                  <a:lnTo>
                    <a:pt x="1050" y="420"/>
                  </a:lnTo>
                  <a:lnTo>
                    <a:pt x="1056" y="420"/>
                  </a:lnTo>
                  <a:lnTo>
                    <a:pt x="1068" y="414"/>
                  </a:lnTo>
                  <a:lnTo>
                    <a:pt x="1086" y="414"/>
                  </a:lnTo>
                  <a:lnTo>
                    <a:pt x="1092" y="420"/>
                  </a:lnTo>
                  <a:lnTo>
                    <a:pt x="1098" y="420"/>
                  </a:lnTo>
                  <a:lnTo>
                    <a:pt x="1104" y="426"/>
                  </a:lnTo>
                  <a:lnTo>
                    <a:pt x="1110" y="426"/>
                  </a:lnTo>
                  <a:lnTo>
                    <a:pt x="1128" y="408"/>
                  </a:lnTo>
                  <a:lnTo>
                    <a:pt x="1146" y="402"/>
                  </a:lnTo>
                  <a:lnTo>
                    <a:pt x="1146" y="396"/>
                  </a:lnTo>
                  <a:lnTo>
                    <a:pt x="1158" y="396"/>
                  </a:lnTo>
                  <a:lnTo>
                    <a:pt x="1170" y="390"/>
                  </a:lnTo>
                  <a:lnTo>
                    <a:pt x="1182" y="378"/>
                  </a:lnTo>
                  <a:lnTo>
                    <a:pt x="1182" y="366"/>
                  </a:lnTo>
                  <a:lnTo>
                    <a:pt x="1170" y="366"/>
                  </a:lnTo>
                  <a:lnTo>
                    <a:pt x="1158" y="372"/>
                  </a:lnTo>
                  <a:lnTo>
                    <a:pt x="1152"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 name="Vietnam" descr="© INSCALE GmbH, 05.05.2010&#10;http://www.presentationload.com/">
              <a:extLst>
                <a:ext uri="{FF2B5EF4-FFF2-40B4-BE49-F238E27FC236}">
                  <a16:creationId xmlns:a16="http://schemas.microsoft.com/office/drawing/2014/main" id="{B1529ACA-5F74-736D-6AE4-02E6BE1B70FC}"/>
                </a:ext>
              </a:extLst>
            </p:cNvPr>
            <p:cNvSpPr>
              <a:spLocks/>
            </p:cNvSpPr>
            <p:nvPr/>
          </p:nvSpPr>
          <p:spPr bwMode="gray">
            <a:xfrm>
              <a:off x="8967514" y="3496043"/>
              <a:ext cx="285830" cy="562443"/>
            </a:xfrm>
            <a:custGeom>
              <a:avLst/>
              <a:gdLst>
                <a:gd name="T0" fmla="*/ 2147483647 w 606"/>
                <a:gd name="T1" fmla="*/ 2147483647 h 1194"/>
                <a:gd name="T2" fmla="*/ 2147483647 w 606"/>
                <a:gd name="T3" fmla="*/ 2147483647 h 1194"/>
                <a:gd name="T4" fmla="*/ 2147483647 w 606"/>
                <a:gd name="T5" fmla="*/ 2147483647 h 1194"/>
                <a:gd name="T6" fmla="*/ 2147483647 w 606"/>
                <a:gd name="T7" fmla="*/ 2147483647 h 1194"/>
                <a:gd name="T8" fmla="*/ 2147483647 w 606"/>
                <a:gd name="T9" fmla="*/ 2147483647 h 1194"/>
                <a:gd name="T10" fmla="*/ 2147483647 w 606"/>
                <a:gd name="T11" fmla="*/ 2147483647 h 1194"/>
                <a:gd name="T12" fmla="*/ 2147483647 w 606"/>
                <a:gd name="T13" fmla="*/ 2147483647 h 1194"/>
                <a:gd name="T14" fmla="*/ 2147483647 w 606"/>
                <a:gd name="T15" fmla="*/ 2147483647 h 1194"/>
                <a:gd name="T16" fmla="*/ 2147483647 w 606"/>
                <a:gd name="T17" fmla="*/ 2147483647 h 1194"/>
                <a:gd name="T18" fmla="*/ 2147483647 w 606"/>
                <a:gd name="T19" fmla="*/ 2147483647 h 1194"/>
                <a:gd name="T20" fmla="*/ 2147483647 w 606"/>
                <a:gd name="T21" fmla="*/ 2147483647 h 1194"/>
                <a:gd name="T22" fmla="*/ 2147483647 w 606"/>
                <a:gd name="T23" fmla="*/ 2147483647 h 1194"/>
                <a:gd name="T24" fmla="*/ 2147483647 w 606"/>
                <a:gd name="T25" fmla="*/ 2147483647 h 1194"/>
                <a:gd name="T26" fmla="*/ 2147483647 w 606"/>
                <a:gd name="T27" fmla="*/ 2147483647 h 1194"/>
                <a:gd name="T28" fmla="*/ 2147483647 w 606"/>
                <a:gd name="T29" fmla="*/ 2147483647 h 1194"/>
                <a:gd name="T30" fmla="*/ 2147483647 w 606"/>
                <a:gd name="T31" fmla="*/ 2147483647 h 1194"/>
                <a:gd name="T32" fmla="*/ 2147483647 w 606"/>
                <a:gd name="T33" fmla="*/ 2147483647 h 1194"/>
                <a:gd name="T34" fmla="*/ 2147483647 w 606"/>
                <a:gd name="T35" fmla="*/ 2147483647 h 1194"/>
                <a:gd name="T36" fmla="*/ 2147483647 w 606"/>
                <a:gd name="T37" fmla="*/ 2147483647 h 1194"/>
                <a:gd name="T38" fmla="*/ 2147483647 w 606"/>
                <a:gd name="T39" fmla="*/ 2147483647 h 1194"/>
                <a:gd name="T40" fmla="*/ 2147483647 w 606"/>
                <a:gd name="T41" fmla="*/ 2147483647 h 1194"/>
                <a:gd name="T42" fmla="*/ 2147483647 w 606"/>
                <a:gd name="T43" fmla="*/ 2147483647 h 1194"/>
                <a:gd name="T44" fmla="*/ 2147483647 w 606"/>
                <a:gd name="T45" fmla="*/ 2147483647 h 1194"/>
                <a:gd name="T46" fmla="*/ 2147483647 w 606"/>
                <a:gd name="T47" fmla="*/ 2147483647 h 1194"/>
                <a:gd name="T48" fmla="*/ 2147483647 w 606"/>
                <a:gd name="T49" fmla="*/ 2147483647 h 1194"/>
                <a:gd name="T50" fmla="*/ 2147483647 w 606"/>
                <a:gd name="T51" fmla="*/ 2147483647 h 1194"/>
                <a:gd name="T52" fmla="*/ 2147483647 w 606"/>
                <a:gd name="T53" fmla="*/ 2147483647 h 1194"/>
                <a:gd name="T54" fmla="*/ 2147483647 w 606"/>
                <a:gd name="T55" fmla="*/ 2147483647 h 1194"/>
                <a:gd name="T56" fmla="*/ 2147483647 w 606"/>
                <a:gd name="T57" fmla="*/ 2147483647 h 1194"/>
                <a:gd name="T58" fmla="*/ 2147483647 w 606"/>
                <a:gd name="T59" fmla="*/ 2147483647 h 1194"/>
                <a:gd name="T60" fmla="*/ 2147483647 w 606"/>
                <a:gd name="T61" fmla="*/ 2147483647 h 1194"/>
                <a:gd name="T62" fmla="*/ 2147483647 w 606"/>
                <a:gd name="T63" fmla="*/ 2147483647 h 1194"/>
                <a:gd name="T64" fmla="*/ 2147483647 w 606"/>
                <a:gd name="T65" fmla="*/ 2147483647 h 1194"/>
                <a:gd name="T66" fmla="*/ 2147483647 w 606"/>
                <a:gd name="T67" fmla="*/ 2147483647 h 1194"/>
                <a:gd name="T68" fmla="*/ 2147483647 w 606"/>
                <a:gd name="T69" fmla="*/ 2147483647 h 1194"/>
                <a:gd name="T70" fmla="*/ 2147483647 w 606"/>
                <a:gd name="T71" fmla="*/ 2147483647 h 1194"/>
                <a:gd name="T72" fmla="*/ 2147483647 w 606"/>
                <a:gd name="T73" fmla="*/ 2147483647 h 1194"/>
                <a:gd name="T74" fmla="*/ 2147483647 w 606"/>
                <a:gd name="T75" fmla="*/ 2147483647 h 1194"/>
                <a:gd name="T76" fmla="*/ 2147483647 w 606"/>
                <a:gd name="T77" fmla="*/ 2147483647 h 1194"/>
                <a:gd name="T78" fmla="*/ 2147483647 w 606"/>
                <a:gd name="T79" fmla="*/ 2147483647 h 1194"/>
                <a:gd name="T80" fmla="*/ 2147483647 w 606"/>
                <a:gd name="T81" fmla="*/ 2147483647 h 1194"/>
                <a:gd name="T82" fmla="*/ 2147483647 w 606"/>
                <a:gd name="T83" fmla="*/ 2147483647 h 1194"/>
                <a:gd name="T84" fmla="*/ 2147483647 w 606"/>
                <a:gd name="T85" fmla="*/ 2147483647 h 1194"/>
                <a:gd name="T86" fmla="*/ 2147483647 w 606"/>
                <a:gd name="T87" fmla="*/ 2147483647 h 1194"/>
                <a:gd name="T88" fmla="*/ 2147483647 w 606"/>
                <a:gd name="T89" fmla="*/ 2147483647 h 1194"/>
                <a:gd name="T90" fmla="*/ 2147483647 w 606"/>
                <a:gd name="T91" fmla="*/ 2147483647 h 1194"/>
                <a:gd name="T92" fmla="*/ 2147483647 w 606"/>
                <a:gd name="T93" fmla="*/ 2147483647 h 1194"/>
                <a:gd name="T94" fmla="*/ 2147483647 w 606"/>
                <a:gd name="T95" fmla="*/ 2147483647 h 1194"/>
                <a:gd name="T96" fmla="*/ 2147483647 w 606"/>
                <a:gd name="T97" fmla="*/ 2147483647 h 1194"/>
                <a:gd name="T98" fmla="*/ 2147483647 w 606"/>
                <a:gd name="T99" fmla="*/ 2147483647 h 1194"/>
                <a:gd name="T100" fmla="*/ 2147483647 w 606"/>
                <a:gd name="T101" fmla="*/ 2147483647 h 1194"/>
                <a:gd name="T102" fmla="*/ 2147483647 w 606"/>
                <a:gd name="T103" fmla="*/ 2147483647 h 1194"/>
                <a:gd name="T104" fmla="*/ 2147483647 w 606"/>
                <a:gd name="T105" fmla="*/ 2147483647 h 1194"/>
                <a:gd name="T106" fmla="*/ 2147483647 w 606"/>
                <a:gd name="T107" fmla="*/ 2147483647 h 1194"/>
                <a:gd name="T108" fmla="*/ 2147483647 w 606"/>
                <a:gd name="T109" fmla="*/ 2147483647 h 1194"/>
                <a:gd name="T110" fmla="*/ 2147483647 w 606"/>
                <a:gd name="T111" fmla="*/ 2147483647 h 1194"/>
                <a:gd name="T112" fmla="*/ 2147483647 w 606"/>
                <a:gd name="T113" fmla="*/ 2147483647 h 1194"/>
                <a:gd name="T114" fmla="*/ 2147483647 w 606"/>
                <a:gd name="T115" fmla="*/ 2147483647 h 1194"/>
                <a:gd name="T116" fmla="*/ 2147483647 w 606"/>
                <a:gd name="T117" fmla="*/ 2147483647 h 1194"/>
                <a:gd name="T118" fmla="*/ 2147483647 w 606"/>
                <a:gd name="T119" fmla="*/ 2147483647 h 1194"/>
                <a:gd name="T120" fmla="*/ 2147483647 w 606"/>
                <a:gd name="T121" fmla="*/ 2147483647 h 1194"/>
                <a:gd name="T122" fmla="*/ 2147483647 w 606"/>
                <a:gd name="T123" fmla="*/ 2147483647 h 119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606"/>
                <a:gd name="T187" fmla="*/ 0 h 1194"/>
                <a:gd name="T188" fmla="*/ 606 w 606"/>
                <a:gd name="T189" fmla="*/ 1194 h 119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606" h="1194">
                  <a:moveTo>
                    <a:pt x="6" y="48"/>
                  </a:moveTo>
                  <a:lnTo>
                    <a:pt x="0" y="60"/>
                  </a:lnTo>
                  <a:lnTo>
                    <a:pt x="0" y="72"/>
                  </a:lnTo>
                  <a:lnTo>
                    <a:pt x="12" y="96"/>
                  </a:lnTo>
                  <a:lnTo>
                    <a:pt x="18" y="102"/>
                  </a:lnTo>
                  <a:lnTo>
                    <a:pt x="24" y="114"/>
                  </a:lnTo>
                  <a:lnTo>
                    <a:pt x="36" y="120"/>
                  </a:lnTo>
                  <a:lnTo>
                    <a:pt x="42" y="132"/>
                  </a:lnTo>
                  <a:lnTo>
                    <a:pt x="48" y="126"/>
                  </a:lnTo>
                  <a:lnTo>
                    <a:pt x="54" y="126"/>
                  </a:lnTo>
                  <a:lnTo>
                    <a:pt x="54" y="156"/>
                  </a:lnTo>
                  <a:lnTo>
                    <a:pt x="66" y="180"/>
                  </a:lnTo>
                  <a:lnTo>
                    <a:pt x="84" y="198"/>
                  </a:lnTo>
                  <a:lnTo>
                    <a:pt x="90" y="210"/>
                  </a:lnTo>
                  <a:lnTo>
                    <a:pt x="108" y="210"/>
                  </a:lnTo>
                  <a:lnTo>
                    <a:pt x="108" y="216"/>
                  </a:lnTo>
                  <a:lnTo>
                    <a:pt x="120" y="228"/>
                  </a:lnTo>
                  <a:lnTo>
                    <a:pt x="126" y="222"/>
                  </a:lnTo>
                  <a:lnTo>
                    <a:pt x="132" y="210"/>
                  </a:lnTo>
                  <a:lnTo>
                    <a:pt x="132" y="204"/>
                  </a:lnTo>
                  <a:lnTo>
                    <a:pt x="138" y="192"/>
                  </a:lnTo>
                  <a:lnTo>
                    <a:pt x="150" y="192"/>
                  </a:lnTo>
                  <a:lnTo>
                    <a:pt x="162" y="198"/>
                  </a:lnTo>
                  <a:lnTo>
                    <a:pt x="186" y="222"/>
                  </a:lnTo>
                  <a:lnTo>
                    <a:pt x="180" y="222"/>
                  </a:lnTo>
                  <a:lnTo>
                    <a:pt x="174" y="228"/>
                  </a:lnTo>
                  <a:lnTo>
                    <a:pt x="174" y="234"/>
                  </a:lnTo>
                  <a:lnTo>
                    <a:pt x="198" y="246"/>
                  </a:lnTo>
                  <a:lnTo>
                    <a:pt x="216" y="252"/>
                  </a:lnTo>
                  <a:lnTo>
                    <a:pt x="228" y="258"/>
                  </a:lnTo>
                  <a:lnTo>
                    <a:pt x="228" y="270"/>
                  </a:lnTo>
                  <a:lnTo>
                    <a:pt x="222" y="282"/>
                  </a:lnTo>
                  <a:lnTo>
                    <a:pt x="210" y="288"/>
                  </a:lnTo>
                  <a:lnTo>
                    <a:pt x="204" y="300"/>
                  </a:lnTo>
                  <a:lnTo>
                    <a:pt x="198" y="306"/>
                  </a:lnTo>
                  <a:lnTo>
                    <a:pt x="180" y="306"/>
                  </a:lnTo>
                  <a:lnTo>
                    <a:pt x="174" y="300"/>
                  </a:lnTo>
                  <a:lnTo>
                    <a:pt x="150" y="300"/>
                  </a:lnTo>
                  <a:lnTo>
                    <a:pt x="156" y="306"/>
                  </a:lnTo>
                  <a:lnTo>
                    <a:pt x="156" y="324"/>
                  </a:lnTo>
                  <a:lnTo>
                    <a:pt x="168" y="330"/>
                  </a:lnTo>
                  <a:lnTo>
                    <a:pt x="174" y="336"/>
                  </a:lnTo>
                  <a:lnTo>
                    <a:pt x="210" y="354"/>
                  </a:lnTo>
                  <a:lnTo>
                    <a:pt x="222" y="366"/>
                  </a:lnTo>
                  <a:lnTo>
                    <a:pt x="234" y="372"/>
                  </a:lnTo>
                  <a:lnTo>
                    <a:pt x="240" y="378"/>
                  </a:lnTo>
                  <a:lnTo>
                    <a:pt x="252" y="378"/>
                  </a:lnTo>
                  <a:lnTo>
                    <a:pt x="252" y="408"/>
                  </a:lnTo>
                  <a:lnTo>
                    <a:pt x="258" y="414"/>
                  </a:lnTo>
                  <a:lnTo>
                    <a:pt x="270" y="414"/>
                  </a:lnTo>
                  <a:lnTo>
                    <a:pt x="282" y="420"/>
                  </a:lnTo>
                  <a:lnTo>
                    <a:pt x="288" y="426"/>
                  </a:lnTo>
                  <a:lnTo>
                    <a:pt x="294" y="426"/>
                  </a:lnTo>
                  <a:lnTo>
                    <a:pt x="294" y="450"/>
                  </a:lnTo>
                  <a:lnTo>
                    <a:pt x="306" y="474"/>
                  </a:lnTo>
                  <a:lnTo>
                    <a:pt x="324" y="486"/>
                  </a:lnTo>
                  <a:lnTo>
                    <a:pt x="342" y="504"/>
                  </a:lnTo>
                  <a:lnTo>
                    <a:pt x="348" y="522"/>
                  </a:lnTo>
                  <a:lnTo>
                    <a:pt x="366" y="522"/>
                  </a:lnTo>
                  <a:lnTo>
                    <a:pt x="366" y="528"/>
                  </a:lnTo>
                  <a:lnTo>
                    <a:pt x="372" y="534"/>
                  </a:lnTo>
                  <a:lnTo>
                    <a:pt x="384" y="558"/>
                  </a:lnTo>
                  <a:lnTo>
                    <a:pt x="396" y="570"/>
                  </a:lnTo>
                  <a:lnTo>
                    <a:pt x="408" y="570"/>
                  </a:lnTo>
                  <a:lnTo>
                    <a:pt x="414" y="576"/>
                  </a:lnTo>
                  <a:lnTo>
                    <a:pt x="426" y="582"/>
                  </a:lnTo>
                  <a:lnTo>
                    <a:pt x="432" y="588"/>
                  </a:lnTo>
                  <a:lnTo>
                    <a:pt x="432" y="600"/>
                  </a:lnTo>
                  <a:lnTo>
                    <a:pt x="426" y="606"/>
                  </a:lnTo>
                  <a:lnTo>
                    <a:pt x="420" y="606"/>
                  </a:lnTo>
                  <a:lnTo>
                    <a:pt x="414" y="612"/>
                  </a:lnTo>
                  <a:lnTo>
                    <a:pt x="408" y="612"/>
                  </a:lnTo>
                  <a:lnTo>
                    <a:pt x="432" y="636"/>
                  </a:lnTo>
                  <a:lnTo>
                    <a:pt x="456" y="648"/>
                  </a:lnTo>
                  <a:lnTo>
                    <a:pt x="462" y="654"/>
                  </a:lnTo>
                  <a:lnTo>
                    <a:pt x="468" y="654"/>
                  </a:lnTo>
                  <a:lnTo>
                    <a:pt x="450" y="690"/>
                  </a:lnTo>
                  <a:lnTo>
                    <a:pt x="456" y="690"/>
                  </a:lnTo>
                  <a:lnTo>
                    <a:pt x="468" y="702"/>
                  </a:lnTo>
                  <a:lnTo>
                    <a:pt x="468" y="708"/>
                  </a:lnTo>
                  <a:lnTo>
                    <a:pt x="456" y="720"/>
                  </a:lnTo>
                  <a:lnTo>
                    <a:pt x="450" y="720"/>
                  </a:lnTo>
                  <a:lnTo>
                    <a:pt x="450" y="762"/>
                  </a:lnTo>
                  <a:lnTo>
                    <a:pt x="456" y="762"/>
                  </a:lnTo>
                  <a:lnTo>
                    <a:pt x="468" y="774"/>
                  </a:lnTo>
                  <a:lnTo>
                    <a:pt x="480" y="798"/>
                  </a:lnTo>
                  <a:lnTo>
                    <a:pt x="480" y="804"/>
                  </a:lnTo>
                  <a:lnTo>
                    <a:pt x="468" y="816"/>
                  </a:lnTo>
                  <a:lnTo>
                    <a:pt x="462" y="816"/>
                  </a:lnTo>
                  <a:lnTo>
                    <a:pt x="462" y="828"/>
                  </a:lnTo>
                  <a:lnTo>
                    <a:pt x="468" y="834"/>
                  </a:lnTo>
                  <a:lnTo>
                    <a:pt x="468" y="864"/>
                  </a:lnTo>
                  <a:lnTo>
                    <a:pt x="474" y="870"/>
                  </a:lnTo>
                  <a:lnTo>
                    <a:pt x="474" y="900"/>
                  </a:lnTo>
                  <a:lnTo>
                    <a:pt x="462" y="894"/>
                  </a:lnTo>
                  <a:lnTo>
                    <a:pt x="444" y="894"/>
                  </a:lnTo>
                  <a:lnTo>
                    <a:pt x="438" y="900"/>
                  </a:lnTo>
                  <a:lnTo>
                    <a:pt x="438" y="918"/>
                  </a:lnTo>
                  <a:lnTo>
                    <a:pt x="408" y="918"/>
                  </a:lnTo>
                  <a:lnTo>
                    <a:pt x="408" y="942"/>
                  </a:lnTo>
                  <a:lnTo>
                    <a:pt x="366" y="942"/>
                  </a:lnTo>
                  <a:lnTo>
                    <a:pt x="366" y="966"/>
                  </a:lnTo>
                  <a:lnTo>
                    <a:pt x="378" y="990"/>
                  </a:lnTo>
                  <a:lnTo>
                    <a:pt x="396" y="1008"/>
                  </a:lnTo>
                  <a:lnTo>
                    <a:pt x="396" y="1020"/>
                  </a:lnTo>
                  <a:lnTo>
                    <a:pt x="390" y="1014"/>
                  </a:lnTo>
                  <a:lnTo>
                    <a:pt x="378" y="1008"/>
                  </a:lnTo>
                  <a:lnTo>
                    <a:pt x="372" y="1002"/>
                  </a:lnTo>
                  <a:lnTo>
                    <a:pt x="360" y="996"/>
                  </a:lnTo>
                  <a:lnTo>
                    <a:pt x="348" y="996"/>
                  </a:lnTo>
                  <a:lnTo>
                    <a:pt x="342" y="1002"/>
                  </a:lnTo>
                  <a:lnTo>
                    <a:pt x="342" y="1008"/>
                  </a:lnTo>
                  <a:lnTo>
                    <a:pt x="306" y="1008"/>
                  </a:lnTo>
                  <a:lnTo>
                    <a:pt x="312" y="1014"/>
                  </a:lnTo>
                  <a:lnTo>
                    <a:pt x="318" y="1014"/>
                  </a:lnTo>
                  <a:lnTo>
                    <a:pt x="324" y="1020"/>
                  </a:lnTo>
                  <a:lnTo>
                    <a:pt x="324" y="1026"/>
                  </a:lnTo>
                  <a:lnTo>
                    <a:pt x="312" y="1032"/>
                  </a:lnTo>
                  <a:lnTo>
                    <a:pt x="294" y="1032"/>
                  </a:lnTo>
                  <a:lnTo>
                    <a:pt x="276" y="1038"/>
                  </a:lnTo>
                  <a:lnTo>
                    <a:pt x="270" y="1050"/>
                  </a:lnTo>
                  <a:lnTo>
                    <a:pt x="270" y="1056"/>
                  </a:lnTo>
                  <a:lnTo>
                    <a:pt x="288" y="1074"/>
                  </a:lnTo>
                  <a:lnTo>
                    <a:pt x="300" y="1080"/>
                  </a:lnTo>
                  <a:lnTo>
                    <a:pt x="306" y="1086"/>
                  </a:lnTo>
                  <a:lnTo>
                    <a:pt x="312" y="1086"/>
                  </a:lnTo>
                  <a:lnTo>
                    <a:pt x="294" y="1104"/>
                  </a:lnTo>
                  <a:lnTo>
                    <a:pt x="294" y="1110"/>
                  </a:lnTo>
                  <a:lnTo>
                    <a:pt x="300" y="1116"/>
                  </a:lnTo>
                  <a:lnTo>
                    <a:pt x="300" y="1128"/>
                  </a:lnTo>
                  <a:lnTo>
                    <a:pt x="306" y="1140"/>
                  </a:lnTo>
                  <a:lnTo>
                    <a:pt x="306" y="1152"/>
                  </a:lnTo>
                  <a:lnTo>
                    <a:pt x="312" y="1158"/>
                  </a:lnTo>
                  <a:lnTo>
                    <a:pt x="294" y="1176"/>
                  </a:lnTo>
                  <a:lnTo>
                    <a:pt x="294" y="1188"/>
                  </a:lnTo>
                  <a:lnTo>
                    <a:pt x="306" y="1194"/>
                  </a:lnTo>
                  <a:lnTo>
                    <a:pt x="318" y="1194"/>
                  </a:lnTo>
                  <a:lnTo>
                    <a:pt x="330" y="1188"/>
                  </a:lnTo>
                  <a:lnTo>
                    <a:pt x="354" y="1164"/>
                  </a:lnTo>
                  <a:lnTo>
                    <a:pt x="366" y="1158"/>
                  </a:lnTo>
                  <a:lnTo>
                    <a:pt x="378" y="1158"/>
                  </a:lnTo>
                  <a:lnTo>
                    <a:pt x="384" y="1134"/>
                  </a:lnTo>
                  <a:lnTo>
                    <a:pt x="384" y="1110"/>
                  </a:lnTo>
                  <a:lnTo>
                    <a:pt x="396" y="1110"/>
                  </a:lnTo>
                  <a:lnTo>
                    <a:pt x="402" y="1116"/>
                  </a:lnTo>
                  <a:lnTo>
                    <a:pt x="414" y="1116"/>
                  </a:lnTo>
                  <a:lnTo>
                    <a:pt x="426" y="1104"/>
                  </a:lnTo>
                  <a:lnTo>
                    <a:pt x="426" y="1092"/>
                  </a:lnTo>
                  <a:lnTo>
                    <a:pt x="420" y="1086"/>
                  </a:lnTo>
                  <a:lnTo>
                    <a:pt x="414" y="1074"/>
                  </a:lnTo>
                  <a:lnTo>
                    <a:pt x="408" y="1068"/>
                  </a:lnTo>
                  <a:lnTo>
                    <a:pt x="408" y="1062"/>
                  </a:lnTo>
                  <a:lnTo>
                    <a:pt x="414" y="1056"/>
                  </a:lnTo>
                  <a:lnTo>
                    <a:pt x="426" y="1056"/>
                  </a:lnTo>
                  <a:lnTo>
                    <a:pt x="438" y="1050"/>
                  </a:lnTo>
                  <a:lnTo>
                    <a:pt x="444" y="1044"/>
                  </a:lnTo>
                  <a:lnTo>
                    <a:pt x="450" y="1044"/>
                  </a:lnTo>
                  <a:lnTo>
                    <a:pt x="456" y="1050"/>
                  </a:lnTo>
                  <a:lnTo>
                    <a:pt x="468" y="1050"/>
                  </a:lnTo>
                  <a:lnTo>
                    <a:pt x="480" y="1044"/>
                  </a:lnTo>
                  <a:lnTo>
                    <a:pt x="498" y="1038"/>
                  </a:lnTo>
                  <a:lnTo>
                    <a:pt x="546" y="1014"/>
                  </a:lnTo>
                  <a:lnTo>
                    <a:pt x="582" y="978"/>
                  </a:lnTo>
                  <a:lnTo>
                    <a:pt x="588" y="960"/>
                  </a:lnTo>
                  <a:lnTo>
                    <a:pt x="594" y="936"/>
                  </a:lnTo>
                  <a:lnTo>
                    <a:pt x="606" y="876"/>
                  </a:lnTo>
                  <a:lnTo>
                    <a:pt x="606" y="846"/>
                  </a:lnTo>
                  <a:lnTo>
                    <a:pt x="600" y="834"/>
                  </a:lnTo>
                  <a:lnTo>
                    <a:pt x="576" y="810"/>
                  </a:lnTo>
                  <a:lnTo>
                    <a:pt x="594" y="804"/>
                  </a:lnTo>
                  <a:lnTo>
                    <a:pt x="594" y="774"/>
                  </a:lnTo>
                  <a:lnTo>
                    <a:pt x="588" y="756"/>
                  </a:lnTo>
                  <a:lnTo>
                    <a:pt x="588" y="744"/>
                  </a:lnTo>
                  <a:lnTo>
                    <a:pt x="570" y="708"/>
                  </a:lnTo>
                  <a:lnTo>
                    <a:pt x="564" y="690"/>
                  </a:lnTo>
                  <a:lnTo>
                    <a:pt x="558" y="684"/>
                  </a:lnTo>
                  <a:lnTo>
                    <a:pt x="552" y="672"/>
                  </a:lnTo>
                  <a:lnTo>
                    <a:pt x="558" y="666"/>
                  </a:lnTo>
                  <a:lnTo>
                    <a:pt x="558" y="642"/>
                  </a:lnTo>
                  <a:lnTo>
                    <a:pt x="522" y="606"/>
                  </a:lnTo>
                  <a:lnTo>
                    <a:pt x="486" y="576"/>
                  </a:lnTo>
                  <a:lnTo>
                    <a:pt x="456" y="552"/>
                  </a:lnTo>
                  <a:lnTo>
                    <a:pt x="432" y="534"/>
                  </a:lnTo>
                  <a:lnTo>
                    <a:pt x="420" y="528"/>
                  </a:lnTo>
                  <a:lnTo>
                    <a:pt x="402" y="516"/>
                  </a:lnTo>
                  <a:lnTo>
                    <a:pt x="390" y="510"/>
                  </a:lnTo>
                  <a:lnTo>
                    <a:pt x="384" y="504"/>
                  </a:lnTo>
                  <a:lnTo>
                    <a:pt x="384" y="468"/>
                  </a:lnTo>
                  <a:lnTo>
                    <a:pt x="336" y="420"/>
                  </a:lnTo>
                  <a:lnTo>
                    <a:pt x="306" y="384"/>
                  </a:lnTo>
                  <a:lnTo>
                    <a:pt x="288" y="354"/>
                  </a:lnTo>
                  <a:lnTo>
                    <a:pt x="282" y="336"/>
                  </a:lnTo>
                  <a:lnTo>
                    <a:pt x="282" y="318"/>
                  </a:lnTo>
                  <a:lnTo>
                    <a:pt x="276" y="306"/>
                  </a:lnTo>
                  <a:lnTo>
                    <a:pt x="276" y="282"/>
                  </a:lnTo>
                  <a:lnTo>
                    <a:pt x="282" y="276"/>
                  </a:lnTo>
                  <a:lnTo>
                    <a:pt x="294" y="252"/>
                  </a:lnTo>
                  <a:lnTo>
                    <a:pt x="294" y="240"/>
                  </a:lnTo>
                  <a:lnTo>
                    <a:pt x="300" y="240"/>
                  </a:lnTo>
                  <a:lnTo>
                    <a:pt x="312" y="228"/>
                  </a:lnTo>
                  <a:lnTo>
                    <a:pt x="324" y="222"/>
                  </a:lnTo>
                  <a:lnTo>
                    <a:pt x="336" y="210"/>
                  </a:lnTo>
                  <a:lnTo>
                    <a:pt x="336" y="204"/>
                  </a:lnTo>
                  <a:lnTo>
                    <a:pt x="342" y="198"/>
                  </a:lnTo>
                  <a:lnTo>
                    <a:pt x="372" y="198"/>
                  </a:lnTo>
                  <a:lnTo>
                    <a:pt x="384" y="186"/>
                  </a:lnTo>
                  <a:lnTo>
                    <a:pt x="390" y="174"/>
                  </a:lnTo>
                  <a:lnTo>
                    <a:pt x="390" y="156"/>
                  </a:lnTo>
                  <a:lnTo>
                    <a:pt x="396" y="144"/>
                  </a:lnTo>
                  <a:lnTo>
                    <a:pt x="390" y="144"/>
                  </a:lnTo>
                  <a:lnTo>
                    <a:pt x="384" y="138"/>
                  </a:lnTo>
                  <a:lnTo>
                    <a:pt x="354" y="138"/>
                  </a:lnTo>
                  <a:lnTo>
                    <a:pt x="342" y="132"/>
                  </a:lnTo>
                  <a:lnTo>
                    <a:pt x="336" y="120"/>
                  </a:lnTo>
                  <a:lnTo>
                    <a:pt x="330" y="114"/>
                  </a:lnTo>
                  <a:lnTo>
                    <a:pt x="312" y="114"/>
                  </a:lnTo>
                  <a:lnTo>
                    <a:pt x="312" y="96"/>
                  </a:lnTo>
                  <a:lnTo>
                    <a:pt x="300" y="90"/>
                  </a:lnTo>
                  <a:lnTo>
                    <a:pt x="294" y="72"/>
                  </a:lnTo>
                  <a:lnTo>
                    <a:pt x="312" y="54"/>
                  </a:lnTo>
                  <a:lnTo>
                    <a:pt x="312" y="48"/>
                  </a:lnTo>
                  <a:lnTo>
                    <a:pt x="306" y="42"/>
                  </a:lnTo>
                  <a:lnTo>
                    <a:pt x="276" y="42"/>
                  </a:lnTo>
                  <a:lnTo>
                    <a:pt x="264" y="30"/>
                  </a:lnTo>
                  <a:lnTo>
                    <a:pt x="234" y="36"/>
                  </a:lnTo>
                  <a:lnTo>
                    <a:pt x="204" y="0"/>
                  </a:lnTo>
                  <a:lnTo>
                    <a:pt x="198" y="0"/>
                  </a:lnTo>
                  <a:lnTo>
                    <a:pt x="192" y="6"/>
                  </a:lnTo>
                  <a:lnTo>
                    <a:pt x="180" y="12"/>
                  </a:lnTo>
                  <a:lnTo>
                    <a:pt x="174" y="18"/>
                  </a:lnTo>
                  <a:lnTo>
                    <a:pt x="174" y="30"/>
                  </a:lnTo>
                  <a:lnTo>
                    <a:pt x="168" y="42"/>
                  </a:lnTo>
                  <a:lnTo>
                    <a:pt x="168" y="48"/>
                  </a:lnTo>
                  <a:lnTo>
                    <a:pt x="150" y="48"/>
                  </a:lnTo>
                  <a:lnTo>
                    <a:pt x="144" y="54"/>
                  </a:lnTo>
                  <a:lnTo>
                    <a:pt x="138" y="48"/>
                  </a:lnTo>
                  <a:lnTo>
                    <a:pt x="120" y="48"/>
                  </a:lnTo>
                  <a:lnTo>
                    <a:pt x="132" y="60"/>
                  </a:lnTo>
                  <a:lnTo>
                    <a:pt x="132" y="72"/>
                  </a:lnTo>
                  <a:lnTo>
                    <a:pt x="114" y="72"/>
                  </a:lnTo>
                  <a:lnTo>
                    <a:pt x="108" y="66"/>
                  </a:lnTo>
                  <a:lnTo>
                    <a:pt x="96" y="48"/>
                  </a:lnTo>
                  <a:lnTo>
                    <a:pt x="90" y="48"/>
                  </a:lnTo>
                  <a:lnTo>
                    <a:pt x="90" y="66"/>
                  </a:lnTo>
                  <a:lnTo>
                    <a:pt x="72" y="48"/>
                  </a:lnTo>
                  <a:lnTo>
                    <a:pt x="66" y="54"/>
                  </a:lnTo>
                  <a:lnTo>
                    <a:pt x="60" y="66"/>
                  </a:lnTo>
                  <a:lnTo>
                    <a:pt x="54" y="72"/>
                  </a:lnTo>
                  <a:lnTo>
                    <a:pt x="42" y="72"/>
                  </a:lnTo>
                  <a:lnTo>
                    <a:pt x="18" y="48"/>
                  </a:lnTo>
                  <a:lnTo>
                    <a:pt x="6"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 name="Venezuela" descr="© INSCALE GmbH, 05.05.2010&#10;http://www.presentationload.com/">
              <a:extLst>
                <a:ext uri="{FF2B5EF4-FFF2-40B4-BE49-F238E27FC236}">
                  <a16:creationId xmlns:a16="http://schemas.microsoft.com/office/drawing/2014/main" id="{C05F5915-9A95-8F12-979B-F56B60F78F9E}"/>
                </a:ext>
              </a:extLst>
            </p:cNvPr>
            <p:cNvSpPr>
              <a:spLocks noEditPoints="1"/>
            </p:cNvSpPr>
            <p:nvPr/>
          </p:nvSpPr>
          <p:spPr bwMode="gray">
            <a:xfrm>
              <a:off x="3149466" y="3922025"/>
              <a:ext cx="449952" cy="438889"/>
            </a:xfrm>
            <a:custGeom>
              <a:avLst/>
              <a:gdLst>
                <a:gd name="T0" fmla="*/ 2147483647 w 954"/>
                <a:gd name="T1" fmla="*/ 2147483647 h 930"/>
                <a:gd name="T2" fmla="*/ 2147483647 w 954"/>
                <a:gd name="T3" fmla="*/ 2147483647 h 930"/>
                <a:gd name="T4" fmla="*/ 2147483647 w 954"/>
                <a:gd name="T5" fmla="*/ 2147483647 h 930"/>
                <a:gd name="T6" fmla="*/ 2147483647 w 954"/>
                <a:gd name="T7" fmla="*/ 2147483647 h 930"/>
                <a:gd name="T8" fmla="*/ 2147483647 w 954"/>
                <a:gd name="T9" fmla="*/ 2147483647 h 930"/>
                <a:gd name="T10" fmla="*/ 2147483647 w 954"/>
                <a:gd name="T11" fmla="*/ 2147483647 h 930"/>
                <a:gd name="T12" fmla="*/ 2147483647 w 954"/>
                <a:gd name="T13" fmla="*/ 2147483647 h 930"/>
                <a:gd name="T14" fmla="*/ 2147483647 w 954"/>
                <a:gd name="T15" fmla="*/ 2147483647 h 930"/>
                <a:gd name="T16" fmla="*/ 2147483647 w 954"/>
                <a:gd name="T17" fmla="*/ 2147483647 h 930"/>
                <a:gd name="T18" fmla="*/ 2147483647 w 954"/>
                <a:gd name="T19" fmla="*/ 2147483647 h 930"/>
                <a:gd name="T20" fmla="*/ 2147483647 w 954"/>
                <a:gd name="T21" fmla="*/ 2147483647 h 930"/>
                <a:gd name="T22" fmla="*/ 2147483647 w 954"/>
                <a:gd name="T23" fmla="*/ 2147483647 h 930"/>
                <a:gd name="T24" fmla="*/ 2147483647 w 954"/>
                <a:gd name="T25" fmla="*/ 2147483647 h 930"/>
                <a:gd name="T26" fmla="*/ 2147483647 w 954"/>
                <a:gd name="T27" fmla="*/ 2147483647 h 930"/>
                <a:gd name="T28" fmla="*/ 2147483647 w 954"/>
                <a:gd name="T29" fmla="*/ 2147483647 h 930"/>
                <a:gd name="T30" fmla="*/ 2147483647 w 954"/>
                <a:gd name="T31" fmla="*/ 2147483647 h 930"/>
                <a:gd name="T32" fmla="*/ 2147483647 w 954"/>
                <a:gd name="T33" fmla="*/ 2147483647 h 930"/>
                <a:gd name="T34" fmla="*/ 2147483647 w 954"/>
                <a:gd name="T35" fmla="*/ 2147483647 h 930"/>
                <a:gd name="T36" fmla="*/ 2147483647 w 954"/>
                <a:gd name="T37" fmla="*/ 2147483647 h 930"/>
                <a:gd name="T38" fmla="*/ 2147483647 w 954"/>
                <a:gd name="T39" fmla="*/ 2147483647 h 930"/>
                <a:gd name="T40" fmla="*/ 2147483647 w 954"/>
                <a:gd name="T41" fmla="*/ 2147483647 h 930"/>
                <a:gd name="T42" fmla="*/ 2147483647 w 954"/>
                <a:gd name="T43" fmla="*/ 2147483647 h 930"/>
                <a:gd name="T44" fmla="*/ 2147483647 w 954"/>
                <a:gd name="T45" fmla="*/ 2147483647 h 930"/>
                <a:gd name="T46" fmla="*/ 2147483647 w 954"/>
                <a:gd name="T47" fmla="*/ 2147483647 h 930"/>
                <a:gd name="T48" fmla="*/ 2147483647 w 954"/>
                <a:gd name="T49" fmla="*/ 2147483647 h 930"/>
                <a:gd name="T50" fmla="*/ 0 w 954"/>
                <a:gd name="T51" fmla="*/ 2147483647 h 930"/>
                <a:gd name="T52" fmla="*/ 2147483647 w 954"/>
                <a:gd name="T53" fmla="*/ 2147483647 h 930"/>
                <a:gd name="T54" fmla="*/ 2147483647 w 954"/>
                <a:gd name="T55" fmla="*/ 2147483647 h 930"/>
                <a:gd name="T56" fmla="*/ 2147483647 w 954"/>
                <a:gd name="T57" fmla="*/ 2147483647 h 930"/>
                <a:gd name="T58" fmla="*/ 2147483647 w 954"/>
                <a:gd name="T59" fmla="*/ 2147483647 h 930"/>
                <a:gd name="T60" fmla="*/ 2147483647 w 954"/>
                <a:gd name="T61" fmla="*/ 2147483647 h 930"/>
                <a:gd name="T62" fmla="*/ 2147483647 w 954"/>
                <a:gd name="T63" fmla="*/ 2147483647 h 930"/>
                <a:gd name="T64" fmla="*/ 2147483647 w 954"/>
                <a:gd name="T65" fmla="*/ 2147483647 h 930"/>
                <a:gd name="T66" fmla="*/ 2147483647 w 954"/>
                <a:gd name="T67" fmla="*/ 2147483647 h 930"/>
                <a:gd name="T68" fmla="*/ 2147483647 w 954"/>
                <a:gd name="T69" fmla="*/ 2147483647 h 930"/>
                <a:gd name="T70" fmla="*/ 2147483647 w 954"/>
                <a:gd name="T71" fmla="*/ 2147483647 h 930"/>
                <a:gd name="T72" fmla="*/ 2147483647 w 954"/>
                <a:gd name="T73" fmla="*/ 2147483647 h 930"/>
                <a:gd name="T74" fmla="*/ 2147483647 w 954"/>
                <a:gd name="T75" fmla="*/ 2147483647 h 930"/>
                <a:gd name="T76" fmla="*/ 2147483647 w 954"/>
                <a:gd name="T77" fmla="*/ 2147483647 h 930"/>
                <a:gd name="T78" fmla="*/ 2147483647 w 954"/>
                <a:gd name="T79" fmla="*/ 2147483647 h 930"/>
                <a:gd name="T80" fmla="*/ 2147483647 w 954"/>
                <a:gd name="T81" fmla="*/ 2147483647 h 930"/>
                <a:gd name="T82" fmla="*/ 2147483647 w 954"/>
                <a:gd name="T83" fmla="*/ 2147483647 h 930"/>
                <a:gd name="T84" fmla="*/ 2147483647 w 954"/>
                <a:gd name="T85" fmla="*/ 2147483647 h 930"/>
                <a:gd name="T86" fmla="*/ 2147483647 w 954"/>
                <a:gd name="T87" fmla="*/ 2147483647 h 930"/>
                <a:gd name="T88" fmla="*/ 2147483647 w 954"/>
                <a:gd name="T89" fmla="*/ 2147483647 h 930"/>
                <a:gd name="T90" fmla="*/ 2147483647 w 954"/>
                <a:gd name="T91" fmla="*/ 2147483647 h 930"/>
                <a:gd name="T92" fmla="*/ 2147483647 w 954"/>
                <a:gd name="T93" fmla="*/ 2147483647 h 930"/>
                <a:gd name="T94" fmla="*/ 2147483647 w 954"/>
                <a:gd name="T95" fmla="*/ 2147483647 h 930"/>
                <a:gd name="T96" fmla="*/ 2147483647 w 954"/>
                <a:gd name="T97" fmla="*/ 2147483647 h 930"/>
                <a:gd name="T98" fmla="*/ 2147483647 w 954"/>
                <a:gd name="T99" fmla="*/ 2147483647 h 930"/>
                <a:gd name="T100" fmla="*/ 2147483647 w 954"/>
                <a:gd name="T101" fmla="*/ 2147483647 h 930"/>
                <a:gd name="T102" fmla="*/ 2147483647 w 954"/>
                <a:gd name="T103" fmla="*/ 2147483647 h 930"/>
                <a:gd name="T104" fmla="*/ 2147483647 w 954"/>
                <a:gd name="T105" fmla="*/ 2147483647 h 930"/>
                <a:gd name="T106" fmla="*/ 2147483647 w 954"/>
                <a:gd name="T107" fmla="*/ 2147483647 h 930"/>
                <a:gd name="T108" fmla="*/ 2147483647 w 954"/>
                <a:gd name="T109" fmla="*/ 2147483647 h 930"/>
                <a:gd name="T110" fmla="*/ 2147483647 w 954"/>
                <a:gd name="T111" fmla="*/ 2147483647 h 930"/>
                <a:gd name="T112" fmla="*/ 2147483647 w 954"/>
                <a:gd name="T113" fmla="*/ 2147483647 h 930"/>
                <a:gd name="T114" fmla="*/ 2147483647 w 954"/>
                <a:gd name="T115" fmla="*/ 2147483647 h 930"/>
                <a:gd name="T116" fmla="*/ 2147483647 w 954"/>
                <a:gd name="T117" fmla="*/ 2147483647 h 930"/>
                <a:gd name="T118" fmla="*/ 2147483647 w 954"/>
                <a:gd name="T119" fmla="*/ 2147483647 h 93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30"/>
                <a:gd name="T182" fmla="*/ 954 w 954"/>
                <a:gd name="T183" fmla="*/ 930 h 93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30">
                  <a:moveTo>
                    <a:pt x="264" y="42"/>
                  </a:moveTo>
                  <a:lnTo>
                    <a:pt x="264" y="12"/>
                  </a:lnTo>
                  <a:lnTo>
                    <a:pt x="252" y="0"/>
                  </a:lnTo>
                  <a:lnTo>
                    <a:pt x="234" y="0"/>
                  </a:lnTo>
                  <a:lnTo>
                    <a:pt x="228" y="6"/>
                  </a:lnTo>
                  <a:lnTo>
                    <a:pt x="228" y="18"/>
                  </a:lnTo>
                  <a:lnTo>
                    <a:pt x="234" y="24"/>
                  </a:lnTo>
                  <a:lnTo>
                    <a:pt x="234" y="36"/>
                  </a:lnTo>
                  <a:lnTo>
                    <a:pt x="240" y="42"/>
                  </a:lnTo>
                  <a:lnTo>
                    <a:pt x="264" y="42"/>
                  </a:lnTo>
                  <a:close/>
                  <a:moveTo>
                    <a:pt x="936" y="276"/>
                  </a:moveTo>
                  <a:lnTo>
                    <a:pt x="930" y="276"/>
                  </a:lnTo>
                  <a:lnTo>
                    <a:pt x="924" y="282"/>
                  </a:lnTo>
                  <a:lnTo>
                    <a:pt x="912" y="288"/>
                  </a:lnTo>
                  <a:lnTo>
                    <a:pt x="906" y="294"/>
                  </a:lnTo>
                  <a:lnTo>
                    <a:pt x="900" y="288"/>
                  </a:lnTo>
                  <a:lnTo>
                    <a:pt x="888" y="288"/>
                  </a:lnTo>
                  <a:lnTo>
                    <a:pt x="882" y="282"/>
                  </a:lnTo>
                  <a:lnTo>
                    <a:pt x="876" y="282"/>
                  </a:lnTo>
                  <a:lnTo>
                    <a:pt x="852" y="306"/>
                  </a:lnTo>
                  <a:lnTo>
                    <a:pt x="822" y="282"/>
                  </a:lnTo>
                  <a:lnTo>
                    <a:pt x="846" y="282"/>
                  </a:lnTo>
                  <a:lnTo>
                    <a:pt x="858" y="276"/>
                  </a:lnTo>
                  <a:lnTo>
                    <a:pt x="864" y="276"/>
                  </a:lnTo>
                  <a:lnTo>
                    <a:pt x="870" y="264"/>
                  </a:lnTo>
                  <a:lnTo>
                    <a:pt x="870" y="246"/>
                  </a:lnTo>
                  <a:lnTo>
                    <a:pt x="882" y="234"/>
                  </a:lnTo>
                  <a:lnTo>
                    <a:pt x="888" y="222"/>
                  </a:lnTo>
                  <a:lnTo>
                    <a:pt x="876" y="210"/>
                  </a:lnTo>
                  <a:lnTo>
                    <a:pt x="846" y="210"/>
                  </a:lnTo>
                  <a:lnTo>
                    <a:pt x="846" y="204"/>
                  </a:lnTo>
                  <a:lnTo>
                    <a:pt x="840" y="198"/>
                  </a:lnTo>
                  <a:lnTo>
                    <a:pt x="840" y="192"/>
                  </a:lnTo>
                  <a:lnTo>
                    <a:pt x="834" y="186"/>
                  </a:lnTo>
                  <a:lnTo>
                    <a:pt x="828" y="186"/>
                  </a:lnTo>
                  <a:lnTo>
                    <a:pt x="822" y="192"/>
                  </a:lnTo>
                  <a:lnTo>
                    <a:pt x="822" y="210"/>
                  </a:lnTo>
                  <a:lnTo>
                    <a:pt x="816" y="198"/>
                  </a:lnTo>
                  <a:lnTo>
                    <a:pt x="816" y="180"/>
                  </a:lnTo>
                  <a:lnTo>
                    <a:pt x="792" y="180"/>
                  </a:lnTo>
                  <a:lnTo>
                    <a:pt x="786" y="210"/>
                  </a:lnTo>
                  <a:lnTo>
                    <a:pt x="780" y="204"/>
                  </a:lnTo>
                  <a:lnTo>
                    <a:pt x="774" y="192"/>
                  </a:lnTo>
                  <a:lnTo>
                    <a:pt x="774" y="186"/>
                  </a:lnTo>
                  <a:lnTo>
                    <a:pt x="768" y="180"/>
                  </a:lnTo>
                  <a:lnTo>
                    <a:pt x="768" y="156"/>
                  </a:lnTo>
                  <a:lnTo>
                    <a:pt x="738" y="168"/>
                  </a:lnTo>
                  <a:lnTo>
                    <a:pt x="744" y="162"/>
                  </a:lnTo>
                  <a:lnTo>
                    <a:pt x="756" y="156"/>
                  </a:lnTo>
                  <a:lnTo>
                    <a:pt x="762" y="156"/>
                  </a:lnTo>
                  <a:lnTo>
                    <a:pt x="762" y="144"/>
                  </a:lnTo>
                  <a:lnTo>
                    <a:pt x="750" y="138"/>
                  </a:lnTo>
                  <a:lnTo>
                    <a:pt x="744" y="138"/>
                  </a:lnTo>
                  <a:lnTo>
                    <a:pt x="744" y="132"/>
                  </a:lnTo>
                  <a:lnTo>
                    <a:pt x="750" y="132"/>
                  </a:lnTo>
                  <a:lnTo>
                    <a:pt x="762" y="126"/>
                  </a:lnTo>
                  <a:lnTo>
                    <a:pt x="774" y="126"/>
                  </a:lnTo>
                  <a:lnTo>
                    <a:pt x="792" y="120"/>
                  </a:lnTo>
                  <a:lnTo>
                    <a:pt x="804" y="120"/>
                  </a:lnTo>
                  <a:lnTo>
                    <a:pt x="810" y="114"/>
                  </a:lnTo>
                  <a:lnTo>
                    <a:pt x="726" y="114"/>
                  </a:lnTo>
                  <a:lnTo>
                    <a:pt x="690" y="120"/>
                  </a:lnTo>
                  <a:lnTo>
                    <a:pt x="678" y="120"/>
                  </a:lnTo>
                  <a:lnTo>
                    <a:pt x="690" y="132"/>
                  </a:lnTo>
                  <a:lnTo>
                    <a:pt x="678" y="132"/>
                  </a:lnTo>
                  <a:lnTo>
                    <a:pt x="666" y="138"/>
                  </a:lnTo>
                  <a:lnTo>
                    <a:pt x="654" y="138"/>
                  </a:lnTo>
                  <a:lnTo>
                    <a:pt x="642" y="144"/>
                  </a:lnTo>
                  <a:lnTo>
                    <a:pt x="636" y="144"/>
                  </a:lnTo>
                  <a:lnTo>
                    <a:pt x="624" y="150"/>
                  </a:lnTo>
                  <a:lnTo>
                    <a:pt x="606" y="168"/>
                  </a:lnTo>
                  <a:lnTo>
                    <a:pt x="594" y="174"/>
                  </a:lnTo>
                  <a:lnTo>
                    <a:pt x="576" y="174"/>
                  </a:lnTo>
                  <a:lnTo>
                    <a:pt x="564" y="162"/>
                  </a:lnTo>
                  <a:lnTo>
                    <a:pt x="546" y="156"/>
                  </a:lnTo>
                  <a:lnTo>
                    <a:pt x="534" y="144"/>
                  </a:lnTo>
                  <a:lnTo>
                    <a:pt x="522" y="138"/>
                  </a:lnTo>
                  <a:lnTo>
                    <a:pt x="510" y="126"/>
                  </a:lnTo>
                  <a:lnTo>
                    <a:pt x="492" y="126"/>
                  </a:lnTo>
                  <a:lnTo>
                    <a:pt x="450" y="132"/>
                  </a:lnTo>
                  <a:lnTo>
                    <a:pt x="372" y="132"/>
                  </a:lnTo>
                  <a:lnTo>
                    <a:pt x="360" y="120"/>
                  </a:lnTo>
                  <a:lnTo>
                    <a:pt x="354" y="108"/>
                  </a:lnTo>
                  <a:lnTo>
                    <a:pt x="354" y="84"/>
                  </a:lnTo>
                  <a:lnTo>
                    <a:pt x="348" y="72"/>
                  </a:lnTo>
                  <a:lnTo>
                    <a:pt x="336" y="60"/>
                  </a:lnTo>
                  <a:lnTo>
                    <a:pt x="324" y="54"/>
                  </a:lnTo>
                  <a:lnTo>
                    <a:pt x="276" y="54"/>
                  </a:lnTo>
                  <a:lnTo>
                    <a:pt x="240" y="60"/>
                  </a:lnTo>
                  <a:lnTo>
                    <a:pt x="222" y="72"/>
                  </a:lnTo>
                  <a:lnTo>
                    <a:pt x="210" y="78"/>
                  </a:lnTo>
                  <a:lnTo>
                    <a:pt x="204" y="78"/>
                  </a:lnTo>
                  <a:lnTo>
                    <a:pt x="180" y="90"/>
                  </a:lnTo>
                  <a:lnTo>
                    <a:pt x="162" y="96"/>
                  </a:lnTo>
                  <a:lnTo>
                    <a:pt x="144" y="108"/>
                  </a:lnTo>
                  <a:lnTo>
                    <a:pt x="138" y="120"/>
                  </a:lnTo>
                  <a:lnTo>
                    <a:pt x="138" y="144"/>
                  </a:lnTo>
                  <a:lnTo>
                    <a:pt x="150" y="168"/>
                  </a:lnTo>
                  <a:lnTo>
                    <a:pt x="156" y="186"/>
                  </a:lnTo>
                  <a:lnTo>
                    <a:pt x="162" y="198"/>
                  </a:lnTo>
                  <a:lnTo>
                    <a:pt x="156" y="210"/>
                  </a:lnTo>
                  <a:lnTo>
                    <a:pt x="150" y="228"/>
                  </a:lnTo>
                  <a:lnTo>
                    <a:pt x="138" y="234"/>
                  </a:lnTo>
                  <a:lnTo>
                    <a:pt x="132" y="246"/>
                  </a:lnTo>
                  <a:lnTo>
                    <a:pt x="126" y="252"/>
                  </a:lnTo>
                  <a:lnTo>
                    <a:pt x="120" y="252"/>
                  </a:lnTo>
                  <a:lnTo>
                    <a:pt x="126" y="222"/>
                  </a:lnTo>
                  <a:lnTo>
                    <a:pt x="114" y="222"/>
                  </a:lnTo>
                  <a:lnTo>
                    <a:pt x="108" y="216"/>
                  </a:lnTo>
                  <a:lnTo>
                    <a:pt x="96" y="210"/>
                  </a:lnTo>
                  <a:lnTo>
                    <a:pt x="90" y="204"/>
                  </a:lnTo>
                  <a:lnTo>
                    <a:pt x="84" y="192"/>
                  </a:lnTo>
                  <a:lnTo>
                    <a:pt x="96" y="168"/>
                  </a:lnTo>
                  <a:lnTo>
                    <a:pt x="108" y="156"/>
                  </a:lnTo>
                  <a:lnTo>
                    <a:pt x="120" y="132"/>
                  </a:lnTo>
                  <a:lnTo>
                    <a:pt x="120" y="78"/>
                  </a:lnTo>
                  <a:lnTo>
                    <a:pt x="114" y="66"/>
                  </a:lnTo>
                  <a:lnTo>
                    <a:pt x="114" y="54"/>
                  </a:lnTo>
                  <a:lnTo>
                    <a:pt x="108" y="48"/>
                  </a:lnTo>
                  <a:lnTo>
                    <a:pt x="108" y="54"/>
                  </a:lnTo>
                  <a:lnTo>
                    <a:pt x="102" y="66"/>
                  </a:lnTo>
                  <a:lnTo>
                    <a:pt x="90" y="78"/>
                  </a:lnTo>
                  <a:lnTo>
                    <a:pt x="72" y="84"/>
                  </a:lnTo>
                  <a:lnTo>
                    <a:pt x="48" y="108"/>
                  </a:lnTo>
                  <a:lnTo>
                    <a:pt x="36" y="144"/>
                  </a:lnTo>
                  <a:lnTo>
                    <a:pt x="36" y="162"/>
                  </a:lnTo>
                  <a:lnTo>
                    <a:pt x="30" y="168"/>
                  </a:lnTo>
                  <a:lnTo>
                    <a:pt x="30" y="192"/>
                  </a:lnTo>
                  <a:lnTo>
                    <a:pt x="6" y="216"/>
                  </a:lnTo>
                  <a:lnTo>
                    <a:pt x="0" y="228"/>
                  </a:lnTo>
                  <a:lnTo>
                    <a:pt x="0" y="240"/>
                  </a:lnTo>
                  <a:lnTo>
                    <a:pt x="6" y="246"/>
                  </a:lnTo>
                  <a:lnTo>
                    <a:pt x="6" y="240"/>
                  </a:lnTo>
                  <a:lnTo>
                    <a:pt x="18" y="228"/>
                  </a:lnTo>
                  <a:lnTo>
                    <a:pt x="24" y="228"/>
                  </a:lnTo>
                  <a:lnTo>
                    <a:pt x="36" y="240"/>
                  </a:lnTo>
                  <a:lnTo>
                    <a:pt x="42" y="252"/>
                  </a:lnTo>
                  <a:lnTo>
                    <a:pt x="42" y="288"/>
                  </a:lnTo>
                  <a:lnTo>
                    <a:pt x="48" y="294"/>
                  </a:lnTo>
                  <a:lnTo>
                    <a:pt x="60" y="300"/>
                  </a:lnTo>
                  <a:lnTo>
                    <a:pt x="66" y="306"/>
                  </a:lnTo>
                  <a:lnTo>
                    <a:pt x="66" y="318"/>
                  </a:lnTo>
                  <a:lnTo>
                    <a:pt x="54" y="342"/>
                  </a:lnTo>
                  <a:lnTo>
                    <a:pt x="54" y="384"/>
                  </a:lnTo>
                  <a:lnTo>
                    <a:pt x="66" y="384"/>
                  </a:lnTo>
                  <a:lnTo>
                    <a:pt x="66" y="396"/>
                  </a:lnTo>
                  <a:lnTo>
                    <a:pt x="72" y="408"/>
                  </a:lnTo>
                  <a:lnTo>
                    <a:pt x="78" y="414"/>
                  </a:lnTo>
                  <a:lnTo>
                    <a:pt x="102" y="414"/>
                  </a:lnTo>
                  <a:lnTo>
                    <a:pt x="108" y="408"/>
                  </a:lnTo>
                  <a:lnTo>
                    <a:pt x="120" y="408"/>
                  </a:lnTo>
                  <a:lnTo>
                    <a:pt x="132" y="414"/>
                  </a:lnTo>
                  <a:lnTo>
                    <a:pt x="138" y="414"/>
                  </a:lnTo>
                  <a:lnTo>
                    <a:pt x="150" y="420"/>
                  </a:lnTo>
                  <a:lnTo>
                    <a:pt x="162" y="420"/>
                  </a:lnTo>
                  <a:lnTo>
                    <a:pt x="168" y="414"/>
                  </a:lnTo>
                  <a:lnTo>
                    <a:pt x="168" y="408"/>
                  </a:lnTo>
                  <a:lnTo>
                    <a:pt x="180" y="408"/>
                  </a:lnTo>
                  <a:lnTo>
                    <a:pt x="186" y="414"/>
                  </a:lnTo>
                  <a:lnTo>
                    <a:pt x="198" y="420"/>
                  </a:lnTo>
                  <a:lnTo>
                    <a:pt x="222" y="420"/>
                  </a:lnTo>
                  <a:lnTo>
                    <a:pt x="222" y="426"/>
                  </a:lnTo>
                  <a:lnTo>
                    <a:pt x="228" y="432"/>
                  </a:lnTo>
                  <a:lnTo>
                    <a:pt x="234" y="444"/>
                  </a:lnTo>
                  <a:lnTo>
                    <a:pt x="240" y="462"/>
                  </a:lnTo>
                  <a:lnTo>
                    <a:pt x="264" y="486"/>
                  </a:lnTo>
                  <a:lnTo>
                    <a:pt x="288" y="486"/>
                  </a:lnTo>
                  <a:lnTo>
                    <a:pt x="288" y="480"/>
                  </a:lnTo>
                  <a:lnTo>
                    <a:pt x="306" y="480"/>
                  </a:lnTo>
                  <a:lnTo>
                    <a:pt x="312" y="486"/>
                  </a:lnTo>
                  <a:lnTo>
                    <a:pt x="336" y="486"/>
                  </a:lnTo>
                  <a:lnTo>
                    <a:pt x="342" y="480"/>
                  </a:lnTo>
                  <a:lnTo>
                    <a:pt x="366" y="486"/>
                  </a:lnTo>
                  <a:lnTo>
                    <a:pt x="372" y="480"/>
                  </a:lnTo>
                  <a:lnTo>
                    <a:pt x="384" y="474"/>
                  </a:lnTo>
                  <a:lnTo>
                    <a:pt x="402" y="474"/>
                  </a:lnTo>
                  <a:lnTo>
                    <a:pt x="408" y="480"/>
                  </a:lnTo>
                  <a:lnTo>
                    <a:pt x="408" y="492"/>
                  </a:lnTo>
                  <a:lnTo>
                    <a:pt x="390" y="510"/>
                  </a:lnTo>
                  <a:lnTo>
                    <a:pt x="390" y="534"/>
                  </a:lnTo>
                  <a:lnTo>
                    <a:pt x="384" y="540"/>
                  </a:lnTo>
                  <a:lnTo>
                    <a:pt x="378" y="540"/>
                  </a:lnTo>
                  <a:lnTo>
                    <a:pt x="366" y="552"/>
                  </a:lnTo>
                  <a:lnTo>
                    <a:pt x="366" y="576"/>
                  </a:lnTo>
                  <a:lnTo>
                    <a:pt x="372" y="588"/>
                  </a:lnTo>
                  <a:lnTo>
                    <a:pt x="372" y="618"/>
                  </a:lnTo>
                  <a:lnTo>
                    <a:pt x="366" y="630"/>
                  </a:lnTo>
                  <a:lnTo>
                    <a:pt x="366" y="642"/>
                  </a:lnTo>
                  <a:lnTo>
                    <a:pt x="372" y="648"/>
                  </a:lnTo>
                  <a:lnTo>
                    <a:pt x="384" y="648"/>
                  </a:lnTo>
                  <a:lnTo>
                    <a:pt x="384" y="672"/>
                  </a:lnTo>
                  <a:lnTo>
                    <a:pt x="390" y="684"/>
                  </a:lnTo>
                  <a:lnTo>
                    <a:pt x="402" y="690"/>
                  </a:lnTo>
                  <a:lnTo>
                    <a:pt x="408" y="702"/>
                  </a:lnTo>
                  <a:lnTo>
                    <a:pt x="408" y="708"/>
                  </a:lnTo>
                  <a:lnTo>
                    <a:pt x="402" y="720"/>
                  </a:lnTo>
                  <a:lnTo>
                    <a:pt x="372" y="750"/>
                  </a:lnTo>
                  <a:lnTo>
                    <a:pt x="366" y="750"/>
                  </a:lnTo>
                  <a:lnTo>
                    <a:pt x="390" y="762"/>
                  </a:lnTo>
                  <a:lnTo>
                    <a:pt x="402" y="774"/>
                  </a:lnTo>
                  <a:lnTo>
                    <a:pt x="414" y="774"/>
                  </a:lnTo>
                  <a:lnTo>
                    <a:pt x="414" y="798"/>
                  </a:lnTo>
                  <a:lnTo>
                    <a:pt x="420" y="804"/>
                  </a:lnTo>
                  <a:lnTo>
                    <a:pt x="420" y="822"/>
                  </a:lnTo>
                  <a:lnTo>
                    <a:pt x="426" y="828"/>
                  </a:lnTo>
                  <a:lnTo>
                    <a:pt x="426" y="846"/>
                  </a:lnTo>
                  <a:lnTo>
                    <a:pt x="432" y="858"/>
                  </a:lnTo>
                  <a:lnTo>
                    <a:pt x="432" y="876"/>
                  </a:lnTo>
                  <a:lnTo>
                    <a:pt x="444" y="888"/>
                  </a:lnTo>
                  <a:lnTo>
                    <a:pt x="450" y="900"/>
                  </a:lnTo>
                  <a:lnTo>
                    <a:pt x="450" y="906"/>
                  </a:lnTo>
                  <a:lnTo>
                    <a:pt x="462" y="918"/>
                  </a:lnTo>
                  <a:lnTo>
                    <a:pt x="468" y="918"/>
                  </a:lnTo>
                  <a:lnTo>
                    <a:pt x="480" y="924"/>
                  </a:lnTo>
                  <a:lnTo>
                    <a:pt x="486" y="924"/>
                  </a:lnTo>
                  <a:lnTo>
                    <a:pt x="498" y="918"/>
                  </a:lnTo>
                  <a:lnTo>
                    <a:pt x="504" y="912"/>
                  </a:lnTo>
                  <a:lnTo>
                    <a:pt x="516" y="906"/>
                  </a:lnTo>
                  <a:lnTo>
                    <a:pt x="522" y="900"/>
                  </a:lnTo>
                  <a:lnTo>
                    <a:pt x="528" y="906"/>
                  </a:lnTo>
                  <a:lnTo>
                    <a:pt x="528" y="930"/>
                  </a:lnTo>
                  <a:lnTo>
                    <a:pt x="534" y="930"/>
                  </a:lnTo>
                  <a:lnTo>
                    <a:pt x="546" y="918"/>
                  </a:lnTo>
                  <a:lnTo>
                    <a:pt x="558" y="894"/>
                  </a:lnTo>
                  <a:lnTo>
                    <a:pt x="570" y="882"/>
                  </a:lnTo>
                  <a:lnTo>
                    <a:pt x="588" y="882"/>
                  </a:lnTo>
                  <a:lnTo>
                    <a:pt x="594" y="876"/>
                  </a:lnTo>
                  <a:lnTo>
                    <a:pt x="630" y="858"/>
                  </a:lnTo>
                  <a:lnTo>
                    <a:pt x="636" y="846"/>
                  </a:lnTo>
                  <a:lnTo>
                    <a:pt x="636" y="816"/>
                  </a:lnTo>
                  <a:lnTo>
                    <a:pt x="678" y="816"/>
                  </a:lnTo>
                  <a:lnTo>
                    <a:pt x="684" y="810"/>
                  </a:lnTo>
                  <a:lnTo>
                    <a:pt x="690" y="798"/>
                  </a:lnTo>
                  <a:lnTo>
                    <a:pt x="690" y="792"/>
                  </a:lnTo>
                  <a:lnTo>
                    <a:pt x="684" y="786"/>
                  </a:lnTo>
                  <a:lnTo>
                    <a:pt x="636" y="780"/>
                  </a:lnTo>
                  <a:lnTo>
                    <a:pt x="636" y="750"/>
                  </a:lnTo>
                  <a:lnTo>
                    <a:pt x="630" y="738"/>
                  </a:lnTo>
                  <a:lnTo>
                    <a:pt x="618" y="726"/>
                  </a:lnTo>
                  <a:lnTo>
                    <a:pt x="624" y="720"/>
                  </a:lnTo>
                  <a:lnTo>
                    <a:pt x="624" y="690"/>
                  </a:lnTo>
                  <a:lnTo>
                    <a:pt x="618" y="684"/>
                  </a:lnTo>
                  <a:lnTo>
                    <a:pt x="606" y="678"/>
                  </a:lnTo>
                  <a:lnTo>
                    <a:pt x="588" y="660"/>
                  </a:lnTo>
                  <a:lnTo>
                    <a:pt x="588" y="630"/>
                  </a:lnTo>
                  <a:lnTo>
                    <a:pt x="594" y="636"/>
                  </a:lnTo>
                  <a:lnTo>
                    <a:pt x="594" y="642"/>
                  </a:lnTo>
                  <a:lnTo>
                    <a:pt x="636" y="642"/>
                  </a:lnTo>
                  <a:lnTo>
                    <a:pt x="642" y="648"/>
                  </a:lnTo>
                  <a:lnTo>
                    <a:pt x="642" y="666"/>
                  </a:lnTo>
                  <a:lnTo>
                    <a:pt x="654" y="666"/>
                  </a:lnTo>
                  <a:lnTo>
                    <a:pt x="666" y="660"/>
                  </a:lnTo>
                  <a:lnTo>
                    <a:pt x="678" y="666"/>
                  </a:lnTo>
                  <a:lnTo>
                    <a:pt x="684" y="660"/>
                  </a:lnTo>
                  <a:lnTo>
                    <a:pt x="696" y="660"/>
                  </a:lnTo>
                  <a:lnTo>
                    <a:pt x="702" y="666"/>
                  </a:lnTo>
                  <a:lnTo>
                    <a:pt x="708" y="678"/>
                  </a:lnTo>
                  <a:lnTo>
                    <a:pt x="720" y="690"/>
                  </a:lnTo>
                  <a:lnTo>
                    <a:pt x="732" y="696"/>
                  </a:lnTo>
                  <a:lnTo>
                    <a:pt x="738" y="690"/>
                  </a:lnTo>
                  <a:lnTo>
                    <a:pt x="738" y="672"/>
                  </a:lnTo>
                  <a:lnTo>
                    <a:pt x="744" y="660"/>
                  </a:lnTo>
                  <a:lnTo>
                    <a:pt x="744" y="648"/>
                  </a:lnTo>
                  <a:lnTo>
                    <a:pt x="750" y="642"/>
                  </a:lnTo>
                  <a:lnTo>
                    <a:pt x="768" y="642"/>
                  </a:lnTo>
                  <a:lnTo>
                    <a:pt x="774" y="648"/>
                  </a:lnTo>
                  <a:lnTo>
                    <a:pt x="792" y="648"/>
                  </a:lnTo>
                  <a:lnTo>
                    <a:pt x="804" y="642"/>
                  </a:lnTo>
                  <a:lnTo>
                    <a:pt x="828" y="618"/>
                  </a:lnTo>
                  <a:lnTo>
                    <a:pt x="840" y="612"/>
                  </a:lnTo>
                  <a:lnTo>
                    <a:pt x="864" y="612"/>
                  </a:lnTo>
                  <a:lnTo>
                    <a:pt x="864" y="600"/>
                  </a:lnTo>
                  <a:lnTo>
                    <a:pt x="876" y="600"/>
                  </a:lnTo>
                  <a:lnTo>
                    <a:pt x="882" y="594"/>
                  </a:lnTo>
                  <a:lnTo>
                    <a:pt x="882" y="558"/>
                  </a:lnTo>
                  <a:lnTo>
                    <a:pt x="846" y="522"/>
                  </a:lnTo>
                  <a:lnTo>
                    <a:pt x="840" y="510"/>
                  </a:lnTo>
                  <a:lnTo>
                    <a:pt x="834" y="504"/>
                  </a:lnTo>
                  <a:lnTo>
                    <a:pt x="834" y="492"/>
                  </a:lnTo>
                  <a:lnTo>
                    <a:pt x="846" y="486"/>
                  </a:lnTo>
                  <a:lnTo>
                    <a:pt x="852" y="486"/>
                  </a:lnTo>
                  <a:lnTo>
                    <a:pt x="864" y="480"/>
                  </a:lnTo>
                  <a:lnTo>
                    <a:pt x="864" y="462"/>
                  </a:lnTo>
                  <a:lnTo>
                    <a:pt x="846" y="444"/>
                  </a:lnTo>
                  <a:lnTo>
                    <a:pt x="846" y="438"/>
                  </a:lnTo>
                  <a:lnTo>
                    <a:pt x="876" y="438"/>
                  </a:lnTo>
                  <a:lnTo>
                    <a:pt x="888" y="432"/>
                  </a:lnTo>
                  <a:lnTo>
                    <a:pt x="900" y="432"/>
                  </a:lnTo>
                  <a:lnTo>
                    <a:pt x="912" y="426"/>
                  </a:lnTo>
                  <a:lnTo>
                    <a:pt x="918" y="420"/>
                  </a:lnTo>
                  <a:lnTo>
                    <a:pt x="918" y="402"/>
                  </a:lnTo>
                  <a:lnTo>
                    <a:pt x="894" y="402"/>
                  </a:lnTo>
                  <a:lnTo>
                    <a:pt x="894" y="360"/>
                  </a:lnTo>
                  <a:lnTo>
                    <a:pt x="906" y="348"/>
                  </a:lnTo>
                  <a:lnTo>
                    <a:pt x="918" y="348"/>
                  </a:lnTo>
                  <a:lnTo>
                    <a:pt x="924" y="342"/>
                  </a:lnTo>
                  <a:lnTo>
                    <a:pt x="930" y="342"/>
                  </a:lnTo>
                  <a:lnTo>
                    <a:pt x="936" y="336"/>
                  </a:lnTo>
                  <a:lnTo>
                    <a:pt x="954" y="300"/>
                  </a:lnTo>
                  <a:lnTo>
                    <a:pt x="948" y="294"/>
                  </a:lnTo>
                  <a:lnTo>
                    <a:pt x="942" y="282"/>
                  </a:lnTo>
                  <a:lnTo>
                    <a:pt x="936"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 name="USA (Alaska)" descr="© INSCALE GmbH, 05.05.2010&#10;http://www.presentationload.com/">
              <a:extLst>
                <a:ext uri="{FF2B5EF4-FFF2-40B4-BE49-F238E27FC236}">
                  <a16:creationId xmlns:a16="http://schemas.microsoft.com/office/drawing/2014/main" id="{98627801-C575-FF19-71FA-8D3BB1325E6F}"/>
                </a:ext>
              </a:extLst>
            </p:cNvPr>
            <p:cNvSpPr>
              <a:spLocks noEditPoints="1"/>
            </p:cNvSpPr>
            <p:nvPr/>
          </p:nvSpPr>
          <p:spPr bwMode="gray">
            <a:xfrm>
              <a:off x="829624" y="1758928"/>
              <a:ext cx="1449440" cy="626985"/>
            </a:xfrm>
            <a:custGeom>
              <a:avLst/>
              <a:gdLst>
                <a:gd name="T0" fmla="*/ 2147483647 w 3072"/>
                <a:gd name="T1" fmla="*/ 2147483647 h 1332"/>
                <a:gd name="T2" fmla="*/ 2147483647 w 3072"/>
                <a:gd name="T3" fmla="*/ 2147483647 h 1332"/>
                <a:gd name="T4" fmla="*/ 2147483647 w 3072"/>
                <a:gd name="T5" fmla="*/ 2147483647 h 1332"/>
                <a:gd name="T6" fmla="*/ 2147483647 w 3072"/>
                <a:gd name="T7" fmla="*/ 2147483647 h 1332"/>
                <a:gd name="T8" fmla="*/ 2147483647 w 3072"/>
                <a:gd name="T9" fmla="*/ 2147483647 h 1332"/>
                <a:gd name="T10" fmla="*/ 2147483647 w 3072"/>
                <a:gd name="T11" fmla="*/ 2147483647 h 1332"/>
                <a:gd name="T12" fmla="*/ 2147483647 w 3072"/>
                <a:gd name="T13" fmla="*/ 2147483647 h 1332"/>
                <a:gd name="T14" fmla="*/ 2147483647 w 3072"/>
                <a:gd name="T15" fmla="*/ 2147483647 h 1332"/>
                <a:gd name="T16" fmla="*/ 2147483647 w 3072"/>
                <a:gd name="T17" fmla="*/ 2147483647 h 1332"/>
                <a:gd name="T18" fmla="*/ 2147483647 w 3072"/>
                <a:gd name="T19" fmla="*/ 2147483647 h 1332"/>
                <a:gd name="T20" fmla="*/ 2147483647 w 3072"/>
                <a:gd name="T21" fmla="*/ 2147483647 h 1332"/>
                <a:gd name="T22" fmla="*/ 2147483647 w 3072"/>
                <a:gd name="T23" fmla="*/ 0 h 1332"/>
                <a:gd name="T24" fmla="*/ 2147483647 w 3072"/>
                <a:gd name="T25" fmla="*/ 2147483647 h 1332"/>
                <a:gd name="T26" fmla="*/ 2147483647 w 3072"/>
                <a:gd name="T27" fmla="*/ 2147483647 h 1332"/>
                <a:gd name="T28" fmla="*/ 2147483647 w 3072"/>
                <a:gd name="T29" fmla="*/ 2147483647 h 1332"/>
                <a:gd name="T30" fmla="*/ 2147483647 w 3072"/>
                <a:gd name="T31" fmla="*/ 2147483647 h 1332"/>
                <a:gd name="T32" fmla="*/ 2147483647 w 3072"/>
                <a:gd name="T33" fmla="*/ 2147483647 h 1332"/>
                <a:gd name="T34" fmla="*/ 2147483647 w 3072"/>
                <a:gd name="T35" fmla="*/ 2147483647 h 1332"/>
                <a:gd name="T36" fmla="*/ 2147483647 w 3072"/>
                <a:gd name="T37" fmla="*/ 2147483647 h 1332"/>
                <a:gd name="T38" fmla="*/ 2147483647 w 3072"/>
                <a:gd name="T39" fmla="*/ 2147483647 h 1332"/>
                <a:gd name="T40" fmla="*/ 2147483647 w 3072"/>
                <a:gd name="T41" fmla="*/ 2147483647 h 1332"/>
                <a:gd name="T42" fmla="*/ 2147483647 w 3072"/>
                <a:gd name="T43" fmla="*/ 2147483647 h 1332"/>
                <a:gd name="T44" fmla="*/ 2147483647 w 3072"/>
                <a:gd name="T45" fmla="*/ 2147483647 h 1332"/>
                <a:gd name="T46" fmla="*/ 2147483647 w 3072"/>
                <a:gd name="T47" fmla="*/ 2147483647 h 1332"/>
                <a:gd name="T48" fmla="*/ 2147483647 w 3072"/>
                <a:gd name="T49" fmla="*/ 2147483647 h 1332"/>
                <a:gd name="T50" fmla="*/ 2147483647 w 3072"/>
                <a:gd name="T51" fmla="*/ 2147483647 h 1332"/>
                <a:gd name="T52" fmla="*/ 2147483647 w 3072"/>
                <a:gd name="T53" fmla="*/ 2147483647 h 1332"/>
                <a:gd name="T54" fmla="*/ 2147483647 w 3072"/>
                <a:gd name="T55" fmla="*/ 2147483647 h 1332"/>
                <a:gd name="T56" fmla="*/ 2147483647 w 3072"/>
                <a:gd name="T57" fmla="*/ 2147483647 h 1332"/>
                <a:gd name="T58" fmla="*/ 2147483647 w 3072"/>
                <a:gd name="T59" fmla="*/ 2147483647 h 1332"/>
                <a:gd name="T60" fmla="*/ 2147483647 w 3072"/>
                <a:gd name="T61" fmla="*/ 2147483647 h 1332"/>
                <a:gd name="T62" fmla="*/ 2147483647 w 3072"/>
                <a:gd name="T63" fmla="*/ 2147483647 h 1332"/>
                <a:gd name="T64" fmla="*/ 2147483647 w 3072"/>
                <a:gd name="T65" fmla="*/ 2147483647 h 1332"/>
                <a:gd name="T66" fmla="*/ 2147483647 w 3072"/>
                <a:gd name="T67" fmla="*/ 2147483647 h 1332"/>
                <a:gd name="T68" fmla="*/ 2147483647 w 3072"/>
                <a:gd name="T69" fmla="*/ 2147483647 h 1332"/>
                <a:gd name="T70" fmla="*/ 2147483647 w 3072"/>
                <a:gd name="T71" fmla="*/ 2147483647 h 1332"/>
                <a:gd name="T72" fmla="*/ 2147483647 w 3072"/>
                <a:gd name="T73" fmla="*/ 2147483647 h 1332"/>
                <a:gd name="T74" fmla="*/ 2147483647 w 3072"/>
                <a:gd name="T75" fmla="*/ 2147483647 h 1332"/>
                <a:gd name="T76" fmla="*/ 2147483647 w 3072"/>
                <a:gd name="T77" fmla="*/ 2147483647 h 1332"/>
                <a:gd name="T78" fmla="*/ 2147483647 w 3072"/>
                <a:gd name="T79" fmla="*/ 2147483647 h 1332"/>
                <a:gd name="T80" fmla="*/ 2147483647 w 3072"/>
                <a:gd name="T81" fmla="*/ 2147483647 h 1332"/>
                <a:gd name="T82" fmla="*/ 2147483647 w 3072"/>
                <a:gd name="T83" fmla="*/ 2147483647 h 1332"/>
                <a:gd name="T84" fmla="*/ 2147483647 w 3072"/>
                <a:gd name="T85" fmla="*/ 2147483647 h 1332"/>
                <a:gd name="T86" fmla="*/ 2147483647 w 3072"/>
                <a:gd name="T87" fmla="*/ 2147483647 h 1332"/>
                <a:gd name="T88" fmla="*/ 2147483647 w 3072"/>
                <a:gd name="T89" fmla="*/ 2147483647 h 1332"/>
                <a:gd name="T90" fmla="*/ 2147483647 w 3072"/>
                <a:gd name="T91" fmla="*/ 2147483647 h 1332"/>
                <a:gd name="T92" fmla="*/ 2147483647 w 3072"/>
                <a:gd name="T93" fmla="*/ 2147483647 h 1332"/>
                <a:gd name="T94" fmla="*/ 2147483647 w 3072"/>
                <a:gd name="T95" fmla="*/ 2147483647 h 1332"/>
                <a:gd name="T96" fmla="*/ 2147483647 w 3072"/>
                <a:gd name="T97" fmla="*/ 2147483647 h 1332"/>
                <a:gd name="T98" fmla="*/ 2147483647 w 3072"/>
                <a:gd name="T99" fmla="*/ 2147483647 h 1332"/>
                <a:gd name="T100" fmla="*/ 2147483647 w 3072"/>
                <a:gd name="T101" fmla="*/ 2147483647 h 1332"/>
                <a:gd name="T102" fmla="*/ 2147483647 w 3072"/>
                <a:gd name="T103" fmla="*/ 2147483647 h 1332"/>
                <a:gd name="T104" fmla="*/ 2147483647 w 3072"/>
                <a:gd name="T105" fmla="*/ 2147483647 h 1332"/>
                <a:gd name="T106" fmla="*/ 2147483647 w 3072"/>
                <a:gd name="T107" fmla="*/ 2147483647 h 1332"/>
                <a:gd name="T108" fmla="*/ 2147483647 w 3072"/>
                <a:gd name="T109" fmla="*/ 2147483647 h 1332"/>
                <a:gd name="T110" fmla="*/ 2147483647 w 3072"/>
                <a:gd name="T111" fmla="*/ 2147483647 h 1332"/>
                <a:gd name="T112" fmla="*/ 2147483647 w 3072"/>
                <a:gd name="T113" fmla="*/ 2147483647 h 1332"/>
                <a:gd name="T114" fmla="*/ 2147483647 w 3072"/>
                <a:gd name="T115" fmla="*/ 2147483647 h 1332"/>
                <a:gd name="T116" fmla="*/ 2147483647 w 3072"/>
                <a:gd name="T117" fmla="*/ 2147483647 h 1332"/>
                <a:gd name="T118" fmla="*/ 2147483647 w 3072"/>
                <a:gd name="T119" fmla="*/ 2147483647 h 1332"/>
                <a:gd name="T120" fmla="*/ 2147483647 w 3072"/>
                <a:gd name="T121" fmla="*/ 2147483647 h 133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72"/>
                <a:gd name="T184" fmla="*/ 0 h 1332"/>
                <a:gd name="T185" fmla="*/ 3072 w 3072"/>
                <a:gd name="T186" fmla="*/ 1332 h 133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72" h="1332">
                  <a:moveTo>
                    <a:pt x="2454" y="930"/>
                  </a:moveTo>
                  <a:lnTo>
                    <a:pt x="2418" y="966"/>
                  </a:lnTo>
                  <a:lnTo>
                    <a:pt x="2400" y="1002"/>
                  </a:lnTo>
                  <a:lnTo>
                    <a:pt x="2412" y="1002"/>
                  </a:lnTo>
                  <a:lnTo>
                    <a:pt x="2448" y="984"/>
                  </a:lnTo>
                  <a:lnTo>
                    <a:pt x="2460" y="972"/>
                  </a:lnTo>
                  <a:lnTo>
                    <a:pt x="2460" y="954"/>
                  </a:lnTo>
                  <a:lnTo>
                    <a:pt x="2472" y="942"/>
                  </a:lnTo>
                  <a:lnTo>
                    <a:pt x="2460" y="930"/>
                  </a:lnTo>
                  <a:lnTo>
                    <a:pt x="2454" y="930"/>
                  </a:lnTo>
                  <a:close/>
                  <a:moveTo>
                    <a:pt x="2400" y="930"/>
                  </a:moveTo>
                  <a:lnTo>
                    <a:pt x="2388" y="930"/>
                  </a:lnTo>
                  <a:lnTo>
                    <a:pt x="2376" y="936"/>
                  </a:lnTo>
                  <a:lnTo>
                    <a:pt x="2364" y="948"/>
                  </a:lnTo>
                  <a:lnTo>
                    <a:pt x="2364" y="954"/>
                  </a:lnTo>
                  <a:lnTo>
                    <a:pt x="2370" y="966"/>
                  </a:lnTo>
                  <a:lnTo>
                    <a:pt x="2376" y="972"/>
                  </a:lnTo>
                  <a:lnTo>
                    <a:pt x="2406" y="972"/>
                  </a:lnTo>
                  <a:lnTo>
                    <a:pt x="2412" y="960"/>
                  </a:lnTo>
                  <a:lnTo>
                    <a:pt x="2418" y="954"/>
                  </a:lnTo>
                  <a:lnTo>
                    <a:pt x="2418" y="942"/>
                  </a:lnTo>
                  <a:lnTo>
                    <a:pt x="2406" y="936"/>
                  </a:lnTo>
                  <a:lnTo>
                    <a:pt x="2400" y="930"/>
                  </a:lnTo>
                  <a:close/>
                  <a:moveTo>
                    <a:pt x="2316" y="1188"/>
                  </a:moveTo>
                  <a:lnTo>
                    <a:pt x="2328" y="1188"/>
                  </a:lnTo>
                  <a:lnTo>
                    <a:pt x="2340" y="1152"/>
                  </a:lnTo>
                  <a:lnTo>
                    <a:pt x="2322" y="1158"/>
                  </a:lnTo>
                  <a:lnTo>
                    <a:pt x="2316" y="1188"/>
                  </a:lnTo>
                  <a:close/>
                  <a:moveTo>
                    <a:pt x="2388" y="1074"/>
                  </a:moveTo>
                  <a:lnTo>
                    <a:pt x="2370" y="1086"/>
                  </a:lnTo>
                  <a:lnTo>
                    <a:pt x="2382" y="1098"/>
                  </a:lnTo>
                  <a:lnTo>
                    <a:pt x="2388" y="1098"/>
                  </a:lnTo>
                  <a:lnTo>
                    <a:pt x="2382" y="1104"/>
                  </a:lnTo>
                  <a:lnTo>
                    <a:pt x="2376" y="1104"/>
                  </a:lnTo>
                  <a:lnTo>
                    <a:pt x="2364" y="1116"/>
                  </a:lnTo>
                  <a:lnTo>
                    <a:pt x="2358" y="1116"/>
                  </a:lnTo>
                  <a:lnTo>
                    <a:pt x="2352" y="1122"/>
                  </a:lnTo>
                  <a:lnTo>
                    <a:pt x="2352" y="1152"/>
                  </a:lnTo>
                  <a:lnTo>
                    <a:pt x="2358" y="1164"/>
                  </a:lnTo>
                  <a:lnTo>
                    <a:pt x="2358" y="1188"/>
                  </a:lnTo>
                  <a:lnTo>
                    <a:pt x="2370" y="1182"/>
                  </a:lnTo>
                  <a:lnTo>
                    <a:pt x="2376" y="1170"/>
                  </a:lnTo>
                  <a:lnTo>
                    <a:pt x="2388" y="1164"/>
                  </a:lnTo>
                  <a:lnTo>
                    <a:pt x="2394" y="1158"/>
                  </a:lnTo>
                  <a:lnTo>
                    <a:pt x="2394" y="1146"/>
                  </a:lnTo>
                  <a:lnTo>
                    <a:pt x="2382" y="1134"/>
                  </a:lnTo>
                  <a:lnTo>
                    <a:pt x="2394" y="1134"/>
                  </a:lnTo>
                  <a:lnTo>
                    <a:pt x="2412" y="1116"/>
                  </a:lnTo>
                  <a:lnTo>
                    <a:pt x="2412" y="1098"/>
                  </a:lnTo>
                  <a:lnTo>
                    <a:pt x="2388" y="1074"/>
                  </a:lnTo>
                  <a:close/>
                  <a:moveTo>
                    <a:pt x="2562" y="1080"/>
                  </a:moveTo>
                  <a:lnTo>
                    <a:pt x="2550" y="1080"/>
                  </a:lnTo>
                  <a:lnTo>
                    <a:pt x="2550" y="1074"/>
                  </a:lnTo>
                  <a:lnTo>
                    <a:pt x="2544" y="1068"/>
                  </a:lnTo>
                  <a:lnTo>
                    <a:pt x="2538" y="1068"/>
                  </a:lnTo>
                  <a:lnTo>
                    <a:pt x="2532" y="1062"/>
                  </a:lnTo>
                  <a:lnTo>
                    <a:pt x="2520" y="1056"/>
                  </a:lnTo>
                  <a:lnTo>
                    <a:pt x="2514" y="1050"/>
                  </a:lnTo>
                  <a:lnTo>
                    <a:pt x="2514" y="1044"/>
                  </a:lnTo>
                  <a:lnTo>
                    <a:pt x="2520" y="1032"/>
                  </a:lnTo>
                  <a:lnTo>
                    <a:pt x="2520" y="1020"/>
                  </a:lnTo>
                  <a:lnTo>
                    <a:pt x="2526" y="1008"/>
                  </a:lnTo>
                  <a:lnTo>
                    <a:pt x="2532" y="1002"/>
                  </a:lnTo>
                  <a:lnTo>
                    <a:pt x="2532" y="960"/>
                  </a:lnTo>
                  <a:lnTo>
                    <a:pt x="2550" y="924"/>
                  </a:lnTo>
                  <a:lnTo>
                    <a:pt x="2550" y="906"/>
                  </a:lnTo>
                  <a:lnTo>
                    <a:pt x="2544" y="894"/>
                  </a:lnTo>
                  <a:lnTo>
                    <a:pt x="2526" y="876"/>
                  </a:lnTo>
                  <a:lnTo>
                    <a:pt x="2538" y="864"/>
                  </a:lnTo>
                  <a:lnTo>
                    <a:pt x="2538" y="834"/>
                  </a:lnTo>
                  <a:lnTo>
                    <a:pt x="2544" y="828"/>
                  </a:lnTo>
                  <a:lnTo>
                    <a:pt x="2550" y="828"/>
                  </a:lnTo>
                  <a:lnTo>
                    <a:pt x="2556" y="822"/>
                  </a:lnTo>
                  <a:lnTo>
                    <a:pt x="2550" y="816"/>
                  </a:lnTo>
                  <a:lnTo>
                    <a:pt x="2532" y="810"/>
                  </a:lnTo>
                  <a:lnTo>
                    <a:pt x="2520" y="810"/>
                  </a:lnTo>
                  <a:lnTo>
                    <a:pt x="2502" y="816"/>
                  </a:lnTo>
                  <a:lnTo>
                    <a:pt x="2490" y="816"/>
                  </a:lnTo>
                  <a:lnTo>
                    <a:pt x="2484" y="822"/>
                  </a:lnTo>
                  <a:lnTo>
                    <a:pt x="2478" y="822"/>
                  </a:lnTo>
                  <a:lnTo>
                    <a:pt x="2478" y="834"/>
                  </a:lnTo>
                  <a:lnTo>
                    <a:pt x="2460" y="834"/>
                  </a:lnTo>
                  <a:lnTo>
                    <a:pt x="2454" y="840"/>
                  </a:lnTo>
                  <a:lnTo>
                    <a:pt x="2442" y="846"/>
                  </a:lnTo>
                  <a:lnTo>
                    <a:pt x="2430" y="846"/>
                  </a:lnTo>
                  <a:lnTo>
                    <a:pt x="2418" y="852"/>
                  </a:lnTo>
                  <a:lnTo>
                    <a:pt x="2406" y="852"/>
                  </a:lnTo>
                  <a:lnTo>
                    <a:pt x="2400" y="858"/>
                  </a:lnTo>
                  <a:lnTo>
                    <a:pt x="2394" y="858"/>
                  </a:lnTo>
                  <a:lnTo>
                    <a:pt x="2388" y="864"/>
                  </a:lnTo>
                  <a:lnTo>
                    <a:pt x="2376" y="870"/>
                  </a:lnTo>
                  <a:lnTo>
                    <a:pt x="2370" y="876"/>
                  </a:lnTo>
                  <a:lnTo>
                    <a:pt x="2364" y="876"/>
                  </a:lnTo>
                  <a:lnTo>
                    <a:pt x="2364" y="864"/>
                  </a:lnTo>
                  <a:lnTo>
                    <a:pt x="2382" y="846"/>
                  </a:lnTo>
                  <a:lnTo>
                    <a:pt x="2376" y="840"/>
                  </a:lnTo>
                  <a:lnTo>
                    <a:pt x="2364" y="834"/>
                  </a:lnTo>
                  <a:lnTo>
                    <a:pt x="2358" y="828"/>
                  </a:lnTo>
                  <a:lnTo>
                    <a:pt x="2358" y="810"/>
                  </a:lnTo>
                  <a:lnTo>
                    <a:pt x="2352" y="798"/>
                  </a:lnTo>
                  <a:lnTo>
                    <a:pt x="2352" y="792"/>
                  </a:lnTo>
                  <a:lnTo>
                    <a:pt x="2376" y="768"/>
                  </a:lnTo>
                  <a:lnTo>
                    <a:pt x="2340" y="768"/>
                  </a:lnTo>
                  <a:lnTo>
                    <a:pt x="2328" y="780"/>
                  </a:lnTo>
                  <a:lnTo>
                    <a:pt x="2274" y="780"/>
                  </a:lnTo>
                  <a:lnTo>
                    <a:pt x="2274" y="768"/>
                  </a:lnTo>
                  <a:lnTo>
                    <a:pt x="2280" y="756"/>
                  </a:lnTo>
                  <a:lnTo>
                    <a:pt x="2292" y="750"/>
                  </a:lnTo>
                  <a:lnTo>
                    <a:pt x="2298" y="744"/>
                  </a:lnTo>
                  <a:lnTo>
                    <a:pt x="3072" y="108"/>
                  </a:lnTo>
                  <a:lnTo>
                    <a:pt x="3054" y="108"/>
                  </a:lnTo>
                  <a:lnTo>
                    <a:pt x="3054" y="102"/>
                  </a:lnTo>
                  <a:lnTo>
                    <a:pt x="3048" y="90"/>
                  </a:lnTo>
                  <a:lnTo>
                    <a:pt x="3036" y="84"/>
                  </a:lnTo>
                  <a:lnTo>
                    <a:pt x="3030" y="78"/>
                  </a:lnTo>
                  <a:lnTo>
                    <a:pt x="3012" y="78"/>
                  </a:lnTo>
                  <a:lnTo>
                    <a:pt x="2988" y="84"/>
                  </a:lnTo>
                  <a:lnTo>
                    <a:pt x="2964" y="84"/>
                  </a:lnTo>
                  <a:lnTo>
                    <a:pt x="2928" y="96"/>
                  </a:lnTo>
                  <a:lnTo>
                    <a:pt x="2916" y="96"/>
                  </a:lnTo>
                  <a:lnTo>
                    <a:pt x="2892" y="84"/>
                  </a:lnTo>
                  <a:lnTo>
                    <a:pt x="2886" y="78"/>
                  </a:lnTo>
                  <a:lnTo>
                    <a:pt x="2874" y="72"/>
                  </a:lnTo>
                  <a:lnTo>
                    <a:pt x="2784" y="72"/>
                  </a:lnTo>
                  <a:lnTo>
                    <a:pt x="2772" y="66"/>
                  </a:lnTo>
                  <a:lnTo>
                    <a:pt x="2766" y="60"/>
                  </a:lnTo>
                  <a:lnTo>
                    <a:pt x="2748" y="60"/>
                  </a:lnTo>
                  <a:lnTo>
                    <a:pt x="2736" y="54"/>
                  </a:lnTo>
                  <a:lnTo>
                    <a:pt x="2598" y="54"/>
                  </a:lnTo>
                  <a:lnTo>
                    <a:pt x="2598" y="42"/>
                  </a:lnTo>
                  <a:lnTo>
                    <a:pt x="2604" y="36"/>
                  </a:lnTo>
                  <a:lnTo>
                    <a:pt x="2592" y="36"/>
                  </a:lnTo>
                  <a:lnTo>
                    <a:pt x="2574" y="30"/>
                  </a:lnTo>
                  <a:lnTo>
                    <a:pt x="2562" y="30"/>
                  </a:lnTo>
                  <a:lnTo>
                    <a:pt x="2550" y="24"/>
                  </a:lnTo>
                  <a:lnTo>
                    <a:pt x="2532" y="24"/>
                  </a:lnTo>
                  <a:lnTo>
                    <a:pt x="2520" y="30"/>
                  </a:lnTo>
                  <a:lnTo>
                    <a:pt x="2496" y="30"/>
                  </a:lnTo>
                  <a:lnTo>
                    <a:pt x="2490" y="36"/>
                  </a:lnTo>
                  <a:lnTo>
                    <a:pt x="2484" y="36"/>
                  </a:lnTo>
                  <a:lnTo>
                    <a:pt x="2514" y="0"/>
                  </a:lnTo>
                  <a:lnTo>
                    <a:pt x="2430" y="36"/>
                  </a:lnTo>
                  <a:lnTo>
                    <a:pt x="2460" y="0"/>
                  </a:lnTo>
                  <a:lnTo>
                    <a:pt x="2430" y="0"/>
                  </a:lnTo>
                  <a:lnTo>
                    <a:pt x="2418" y="6"/>
                  </a:lnTo>
                  <a:lnTo>
                    <a:pt x="2412" y="12"/>
                  </a:lnTo>
                  <a:lnTo>
                    <a:pt x="2358" y="30"/>
                  </a:lnTo>
                  <a:lnTo>
                    <a:pt x="2232" y="30"/>
                  </a:lnTo>
                  <a:lnTo>
                    <a:pt x="2214" y="36"/>
                  </a:lnTo>
                  <a:lnTo>
                    <a:pt x="2208" y="42"/>
                  </a:lnTo>
                  <a:lnTo>
                    <a:pt x="2184" y="54"/>
                  </a:lnTo>
                  <a:lnTo>
                    <a:pt x="2172" y="54"/>
                  </a:lnTo>
                  <a:lnTo>
                    <a:pt x="2166" y="60"/>
                  </a:lnTo>
                  <a:lnTo>
                    <a:pt x="2046" y="60"/>
                  </a:lnTo>
                  <a:lnTo>
                    <a:pt x="2004" y="72"/>
                  </a:lnTo>
                  <a:lnTo>
                    <a:pt x="1956" y="102"/>
                  </a:lnTo>
                  <a:lnTo>
                    <a:pt x="1902" y="132"/>
                  </a:lnTo>
                  <a:lnTo>
                    <a:pt x="1854" y="144"/>
                  </a:lnTo>
                  <a:lnTo>
                    <a:pt x="1758" y="156"/>
                  </a:lnTo>
                  <a:lnTo>
                    <a:pt x="1722" y="162"/>
                  </a:lnTo>
                  <a:lnTo>
                    <a:pt x="1704" y="162"/>
                  </a:lnTo>
                  <a:lnTo>
                    <a:pt x="1698" y="168"/>
                  </a:lnTo>
                  <a:lnTo>
                    <a:pt x="1644" y="186"/>
                  </a:lnTo>
                  <a:lnTo>
                    <a:pt x="1632" y="192"/>
                  </a:lnTo>
                  <a:lnTo>
                    <a:pt x="1620" y="192"/>
                  </a:lnTo>
                  <a:lnTo>
                    <a:pt x="1620" y="198"/>
                  </a:lnTo>
                  <a:lnTo>
                    <a:pt x="1626" y="204"/>
                  </a:lnTo>
                  <a:lnTo>
                    <a:pt x="1638" y="210"/>
                  </a:lnTo>
                  <a:lnTo>
                    <a:pt x="1650" y="222"/>
                  </a:lnTo>
                  <a:lnTo>
                    <a:pt x="1656" y="222"/>
                  </a:lnTo>
                  <a:lnTo>
                    <a:pt x="1662" y="234"/>
                  </a:lnTo>
                  <a:lnTo>
                    <a:pt x="1662" y="240"/>
                  </a:lnTo>
                  <a:lnTo>
                    <a:pt x="1668" y="252"/>
                  </a:lnTo>
                  <a:lnTo>
                    <a:pt x="1668" y="264"/>
                  </a:lnTo>
                  <a:lnTo>
                    <a:pt x="1662" y="264"/>
                  </a:lnTo>
                  <a:lnTo>
                    <a:pt x="1650" y="270"/>
                  </a:lnTo>
                  <a:lnTo>
                    <a:pt x="1644" y="282"/>
                  </a:lnTo>
                  <a:lnTo>
                    <a:pt x="1734" y="282"/>
                  </a:lnTo>
                  <a:lnTo>
                    <a:pt x="1704" y="318"/>
                  </a:lnTo>
                  <a:lnTo>
                    <a:pt x="1770" y="318"/>
                  </a:lnTo>
                  <a:lnTo>
                    <a:pt x="1764" y="336"/>
                  </a:lnTo>
                  <a:lnTo>
                    <a:pt x="1710" y="336"/>
                  </a:lnTo>
                  <a:lnTo>
                    <a:pt x="1698" y="348"/>
                  </a:lnTo>
                  <a:lnTo>
                    <a:pt x="1632" y="348"/>
                  </a:lnTo>
                  <a:lnTo>
                    <a:pt x="1614" y="354"/>
                  </a:lnTo>
                  <a:lnTo>
                    <a:pt x="1560" y="354"/>
                  </a:lnTo>
                  <a:lnTo>
                    <a:pt x="1554" y="348"/>
                  </a:lnTo>
                  <a:lnTo>
                    <a:pt x="1548" y="348"/>
                  </a:lnTo>
                  <a:lnTo>
                    <a:pt x="1554" y="342"/>
                  </a:lnTo>
                  <a:lnTo>
                    <a:pt x="1560" y="342"/>
                  </a:lnTo>
                  <a:lnTo>
                    <a:pt x="1572" y="330"/>
                  </a:lnTo>
                  <a:lnTo>
                    <a:pt x="1566" y="324"/>
                  </a:lnTo>
                  <a:lnTo>
                    <a:pt x="1458" y="324"/>
                  </a:lnTo>
                  <a:lnTo>
                    <a:pt x="1452" y="330"/>
                  </a:lnTo>
                  <a:lnTo>
                    <a:pt x="1452" y="348"/>
                  </a:lnTo>
                  <a:lnTo>
                    <a:pt x="1434" y="348"/>
                  </a:lnTo>
                  <a:lnTo>
                    <a:pt x="1422" y="354"/>
                  </a:lnTo>
                  <a:lnTo>
                    <a:pt x="1404" y="354"/>
                  </a:lnTo>
                  <a:lnTo>
                    <a:pt x="1386" y="360"/>
                  </a:lnTo>
                  <a:lnTo>
                    <a:pt x="1338" y="360"/>
                  </a:lnTo>
                  <a:lnTo>
                    <a:pt x="1308" y="366"/>
                  </a:lnTo>
                  <a:lnTo>
                    <a:pt x="1254" y="384"/>
                  </a:lnTo>
                  <a:lnTo>
                    <a:pt x="1254" y="390"/>
                  </a:lnTo>
                  <a:lnTo>
                    <a:pt x="1272" y="396"/>
                  </a:lnTo>
                  <a:lnTo>
                    <a:pt x="1284" y="402"/>
                  </a:lnTo>
                  <a:lnTo>
                    <a:pt x="1314" y="402"/>
                  </a:lnTo>
                  <a:lnTo>
                    <a:pt x="1272" y="420"/>
                  </a:lnTo>
                  <a:lnTo>
                    <a:pt x="1260" y="462"/>
                  </a:lnTo>
                  <a:lnTo>
                    <a:pt x="1272" y="462"/>
                  </a:lnTo>
                  <a:lnTo>
                    <a:pt x="1290" y="468"/>
                  </a:lnTo>
                  <a:lnTo>
                    <a:pt x="1338" y="468"/>
                  </a:lnTo>
                  <a:lnTo>
                    <a:pt x="1350" y="462"/>
                  </a:lnTo>
                  <a:lnTo>
                    <a:pt x="1362" y="462"/>
                  </a:lnTo>
                  <a:lnTo>
                    <a:pt x="1410" y="474"/>
                  </a:lnTo>
                  <a:lnTo>
                    <a:pt x="1422" y="456"/>
                  </a:lnTo>
                  <a:lnTo>
                    <a:pt x="1434" y="474"/>
                  </a:lnTo>
                  <a:lnTo>
                    <a:pt x="1446" y="468"/>
                  </a:lnTo>
                  <a:lnTo>
                    <a:pt x="1452" y="462"/>
                  </a:lnTo>
                  <a:lnTo>
                    <a:pt x="1476" y="450"/>
                  </a:lnTo>
                  <a:lnTo>
                    <a:pt x="1482" y="444"/>
                  </a:lnTo>
                  <a:lnTo>
                    <a:pt x="1494" y="444"/>
                  </a:lnTo>
                  <a:lnTo>
                    <a:pt x="1506" y="450"/>
                  </a:lnTo>
                  <a:lnTo>
                    <a:pt x="1524" y="450"/>
                  </a:lnTo>
                  <a:lnTo>
                    <a:pt x="1536" y="444"/>
                  </a:lnTo>
                  <a:lnTo>
                    <a:pt x="1542" y="438"/>
                  </a:lnTo>
                  <a:lnTo>
                    <a:pt x="1554" y="432"/>
                  </a:lnTo>
                  <a:lnTo>
                    <a:pt x="1560" y="432"/>
                  </a:lnTo>
                  <a:lnTo>
                    <a:pt x="1566" y="426"/>
                  </a:lnTo>
                  <a:lnTo>
                    <a:pt x="1566" y="450"/>
                  </a:lnTo>
                  <a:lnTo>
                    <a:pt x="1560" y="462"/>
                  </a:lnTo>
                  <a:lnTo>
                    <a:pt x="1554" y="468"/>
                  </a:lnTo>
                  <a:lnTo>
                    <a:pt x="1500" y="468"/>
                  </a:lnTo>
                  <a:lnTo>
                    <a:pt x="1506" y="498"/>
                  </a:lnTo>
                  <a:lnTo>
                    <a:pt x="1494" y="504"/>
                  </a:lnTo>
                  <a:lnTo>
                    <a:pt x="1488" y="516"/>
                  </a:lnTo>
                  <a:lnTo>
                    <a:pt x="1476" y="522"/>
                  </a:lnTo>
                  <a:lnTo>
                    <a:pt x="1464" y="534"/>
                  </a:lnTo>
                  <a:lnTo>
                    <a:pt x="1446" y="540"/>
                  </a:lnTo>
                  <a:lnTo>
                    <a:pt x="1380" y="540"/>
                  </a:lnTo>
                  <a:lnTo>
                    <a:pt x="1362" y="522"/>
                  </a:lnTo>
                  <a:lnTo>
                    <a:pt x="1344" y="534"/>
                  </a:lnTo>
                  <a:lnTo>
                    <a:pt x="1344" y="546"/>
                  </a:lnTo>
                  <a:lnTo>
                    <a:pt x="1338" y="546"/>
                  </a:lnTo>
                  <a:lnTo>
                    <a:pt x="1332" y="552"/>
                  </a:lnTo>
                  <a:lnTo>
                    <a:pt x="1320" y="558"/>
                  </a:lnTo>
                  <a:lnTo>
                    <a:pt x="1302" y="564"/>
                  </a:lnTo>
                  <a:lnTo>
                    <a:pt x="1290" y="570"/>
                  </a:lnTo>
                  <a:lnTo>
                    <a:pt x="1266" y="570"/>
                  </a:lnTo>
                  <a:lnTo>
                    <a:pt x="1242" y="558"/>
                  </a:lnTo>
                  <a:lnTo>
                    <a:pt x="1236" y="558"/>
                  </a:lnTo>
                  <a:lnTo>
                    <a:pt x="1140" y="606"/>
                  </a:lnTo>
                  <a:lnTo>
                    <a:pt x="1122" y="624"/>
                  </a:lnTo>
                  <a:lnTo>
                    <a:pt x="1116" y="606"/>
                  </a:lnTo>
                  <a:lnTo>
                    <a:pt x="1080" y="624"/>
                  </a:lnTo>
                  <a:lnTo>
                    <a:pt x="1068" y="624"/>
                  </a:lnTo>
                  <a:lnTo>
                    <a:pt x="1044" y="636"/>
                  </a:lnTo>
                  <a:lnTo>
                    <a:pt x="1020" y="660"/>
                  </a:lnTo>
                  <a:lnTo>
                    <a:pt x="990" y="648"/>
                  </a:lnTo>
                  <a:lnTo>
                    <a:pt x="990" y="672"/>
                  </a:lnTo>
                  <a:lnTo>
                    <a:pt x="984" y="666"/>
                  </a:lnTo>
                  <a:lnTo>
                    <a:pt x="972" y="666"/>
                  </a:lnTo>
                  <a:lnTo>
                    <a:pt x="966" y="672"/>
                  </a:lnTo>
                  <a:lnTo>
                    <a:pt x="966" y="690"/>
                  </a:lnTo>
                  <a:lnTo>
                    <a:pt x="954" y="708"/>
                  </a:lnTo>
                  <a:lnTo>
                    <a:pt x="1014" y="684"/>
                  </a:lnTo>
                  <a:lnTo>
                    <a:pt x="990" y="702"/>
                  </a:lnTo>
                  <a:lnTo>
                    <a:pt x="990" y="714"/>
                  </a:lnTo>
                  <a:lnTo>
                    <a:pt x="972" y="726"/>
                  </a:lnTo>
                  <a:lnTo>
                    <a:pt x="1026" y="726"/>
                  </a:lnTo>
                  <a:lnTo>
                    <a:pt x="1032" y="732"/>
                  </a:lnTo>
                  <a:lnTo>
                    <a:pt x="1032" y="738"/>
                  </a:lnTo>
                  <a:lnTo>
                    <a:pt x="1020" y="744"/>
                  </a:lnTo>
                  <a:lnTo>
                    <a:pt x="984" y="744"/>
                  </a:lnTo>
                  <a:lnTo>
                    <a:pt x="960" y="750"/>
                  </a:lnTo>
                  <a:lnTo>
                    <a:pt x="972" y="738"/>
                  </a:lnTo>
                  <a:lnTo>
                    <a:pt x="960" y="732"/>
                  </a:lnTo>
                  <a:lnTo>
                    <a:pt x="954" y="732"/>
                  </a:lnTo>
                  <a:lnTo>
                    <a:pt x="948" y="738"/>
                  </a:lnTo>
                  <a:lnTo>
                    <a:pt x="936" y="744"/>
                  </a:lnTo>
                  <a:lnTo>
                    <a:pt x="930" y="750"/>
                  </a:lnTo>
                  <a:lnTo>
                    <a:pt x="924" y="750"/>
                  </a:lnTo>
                  <a:lnTo>
                    <a:pt x="918" y="756"/>
                  </a:lnTo>
                  <a:lnTo>
                    <a:pt x="924" y="756"/>
                  </a:lnTo>
                  <a:lnTo>
                    <a:pt x="930" y="762"/>
                  </a:lnTo>
                  <a:lnTo>
                    <a:pt x="930" y="768"/>
                  </a:lnTo>
                  <a:lnTo>
                    <a:pt x="924" y="774"/>
                  </a:lnTo>
                  <a:lnTo>
                    <a:pt x="924" y="780"/>
                  </a:lnTo>
                  <a:lnTo>
                    <a:pt x="918" y="792"/>
                  </a:lnTo>
                  <a:lnTo>
                    <a:pt x="918" y="804"/>
                  </a:lnTo>
                  <a:lnTo>
                    <a:pt x="990" y="804"/>
                  </a:lnTo>
                  <a:lnTo>
                    <a:pt x="1038" y="774"/>
                  </a:lnTo>
                  <a:lnTo>
                    <a:pt x="1104" y="750"/>
                  </a:lnTo>
                  <a:lnTo>
                    <a:pt x="1098" y="750"/>
                  </a:lnTo>
                  <a:lnTo>
                    <a:pt x="1092" y="756"/>
                  </a:lnTo>
                  <a:lnTo>
                    <a:pt x="1080" y="762"/>
                  </a:lnTo>
                  <a:lnTo>
                    <a:pt x="1062" y="768"/>
                  </a:lnTo>
                  <a:lnTo>
                    <a:pt x="1050" y="780"/>
                  </a:lnTo>
                  <a:lnTo>
                    <a:pt x="1038" y="786"/>
                  </a:lnTo>
                  <a:lnTo>
                    <a:pt x="1026" y="798"/>
                  </a:lnTo>
                  <a:lnTo>
                    <a:pt x="1026" y="816"/>
                  </a:lnTo>
                  <a:lnTo>
                    <a:pt x="1020" y="828"/>
                  </a:lnTo>
                  <a:lnTo>
                    <a:pt x="990" y="828"/>
                  </a:lnTo>
                  <a:lnTo>
                    <a:pt x="978" y="834"/>
                  </a:lnTo>
                  <a:lnTo>
                    <a:pt x="972" y="852"/>
                  </a:lnTo>
                  <a:lnTo>
                    <a:pt x="966" y="864"/>
                  </a:lnTo>
                  <a:lnTo>
                    <a:pt x="954" y="870"/>
                  </a:lnTo>
                  <a:lnTo>
                    <a:pt x="942" y="882"/>
                  </a:lnTo>
                  <a:lnTo>
                    <a:pt x="930" y="888"/>
                  </a:lnTo>
                  <a:lnTo>
                    <a:pt x="924" y="894"/>
                  </a:lnTo>
                  <a:lnTo>
                    <a:pt x="978" y="888"/>
                  </a:lnTo>
                  <a:lnTo>
                    <a:pt x="972" y="906"/>
                  </a:lnTo>
                  <a:lnTo>
                    <a:pt x="978" y="894"/>
                  </a:lnTo>
                  <a:lnTo>
                    <a:pt x="990" y="888"/>
                  </a:lnTo>
                  <a:lnTo>
                    <a:pt x="1002" y="876"/>
                  </a:lnTo>
                  <a:lnTo>
                    <a:pt x="1026" y="864"/>
                  </a:lnTo>
                  <a:lnTo>
                    <a:pt x="1038" y="864"/>
                  </a:lnTo>
                  <a:lnTo>
                    <a:pt x="1050" y="870"/>
                  </a:lnTo>
                  <a:lnTo>
                    <a:pt x="1056" y="870"/>
                  </a:lnTo>
                  <a:lnTo>
                    <a:pt x="1056" y="876"/>
                  </a:lnTo>
                  <a:lnTo>
                    <a:pt x="1050" y="876"/>
                  </a:lnTo>
                  <a:lnTo>
                    <a:pt x="1074" y="870"/>
                  </a:lnTo>
                  <a:lnTo>
                    <a:pt x="1068" y="876"/>
                  </a:lnTo>
                  <a:lnTo>
                    <a:pt x="1068" y="906"/>
                  </a:lnTo>
                  <a:lnTo>
                    <a:pt x="1074" y="912"/>
                  </a:lnTo>
                  <a:lnTo>
                    <a:pt x="1092" y="912"/>
                  </a:lnTo>
                  <a:lnTo>
                    <a:pt x="1098" y="900"/>
                  </a:lnTo>
                  <a:lnTo>
                    <a:pt x="1110" y="894"/>
                  </a:lnTo>
                  <a:lnTo>
                    <a:pt x="1116" y="888"/>
                  </a:lnTo>
                  <a:lnTo>
                    <a:pt x="1122" y="876"/>
                  </a:lnTo>
                  <a:lnTo>
                    <a:pt x="1164" y="858"/>
                  </a:lnTo>
                  <a:lnTo>
                    <a:pt x="1176" y="870"/>
                  </a:lnTo>
                  <a:lnTo>
                    <a:pt x="1146" y="870"/>
                  </a:lnTo>
                  <a:lnTo>
                    <a:pt x="1140" y="876"/>
                  </a:lnTo>
                  <a:lnTo>
                    <a:pt x="1140" y="882"/>
                  </a:lnTo>
                  <a:lnTo>
                    <a:pt x="1134" y="888"/>
                  </a:lnTo>
                  <a:lnTo>
                    <a:pt x="1134" y="894"/>
                  </a:lnTo>
                  <a:lnTo>
                    <a:pt x="1152" y="894"/>
                  </a:lnTo>
                  <a:lnTo>
                    <a:pt x="1164" y="888"/>
                  </a:lnTo>
                  <a:lnTo>
                    <a:pt x="1182" y="888"/>
                  </a:lnTo>
                  <a:lnTo>
                    <a:pt x="1200" y="882"/>
                  </a:lnTo>
                  <a:lnTo>
                    <a:pt x="1218" y="882"/>
                  </a:lnTo>
                  <a:lnTo>
                    <a:pt x="1224" y="876"/>
                  </a:lnTo>
                  <a:lnTo>
                    <a:pt x="1230" y="876"/>
                  </a:lnTo>
                  <a:lnTo>
                    <a:pt x="1272" y="858"/>
                  </a:lnTo>
                  <a:lnTo>
                    <a:pt x="1224" y="882"/>
                  </a:lnTo>
                  <a:lnTo>
                    <a:pt x="1224" y="894"/>
                  </a:lnTo>
                  <a:lnTo>
                    <a:pt x="1212" y="894"/>
                  </a:lnTo>
                  <a:lnTo>
                    <a:pt x="1200" y="900"/>
                  </a:lnTo>
                  <a:lnTo>
                    <a:pt x="1188" y="900"/>
                  </a:lnTo>
                  <a:lnTo>
                    <a:pt x="1176" y="906"/>
                  </a:lnTo>
                  <a:lnTo>
                    <a:pt x="1170" y="912"/>
                  </a:lnTo>
                  <a:lnTo>
                    <a:pt x="1158" y="918"/>
                  </a:lnTo>
                  <a:lnTo>
                    <a:pt x="1152" y="930"/>
                  </a:lnTo>
                  <a:lnTo>
                    <a:pt x="1122" y="930"/>
                  </a:lnTo>
                  <a:lnTo>
                    <a:pt x="1086" y="960"/>
                  </a:lnTo>
                  <a:lnTo>
                    <a:pt x="1086" y="978"/>
                  </a:lnTo>
                  <a:lnTo>
                    <a:pt x="1038" y="978"/>
                  </a:lnTo>
                  <a:lnTo>
                    <a:pt x="1032" y="984"/>
                  </a:lnTo>
                  <a:lnTo>
                    <a:pt x="1020" y="984"/>
                  </a:lnTo>
                  <a:lnTo>
                    <a:pt x="1002" y="990"/>
                  </a:lnTo>
                  <a:lnTo>
                    <a:pt x="990" y="996"/>
                  </a:lnTo>
                  <a:lnTo>
                    <a:pt x="978" y="996"/>
                  </a:lnTo>
                  <a:lnTo>
                    <a:pt x="966" y="1008"/>
                  </a:lnTo>
                  <a:lnTo>
                    <a:pt x="966" y="1020"/>
                  </a:lnTo>
                  <a:lnTo>
                    <a:pt x="960" y="1026"/>
                  </a:lnTo>
                  <a:lnTo>
                    <a:pt x="960" y="1038"/>
                  </a:lnTo>
                  <a:lnTo>
                    <a:pt x="876" y="1038"/>
                  </a:lnTo>
                  <a:lnTo>
                    <a:pt x="858" y="1044"/>
                  </a:lnTo>
                  <a:lnTo>
                    <a:pt x="828" y="1062"/>
                  </a:lnTo>
                  <a:lnTo>
                    <a:pt x="804" y="1080"/>
                  </a:lnTo>
                  <a:lnTo>
                    <a:pt x="780" y="1092"/>
                  </a:lnTo>
                  <a:lnTo>
                    <a:pt x="774" y="1098"/>
                  </a:lnTo>
                  <a:lnTo>
                    <a:pt x="750" y="1104"/>
                  </a:lnTo>
                  <a:lnTo>
                    <a:pt x="738" y="1122"/>
                  </a:lnTo>
                  <a:lnTo>
                    <a:pt x="732" y="1104"/>
                  </a:lnTo>
                  <a:lnTo>
                    <a:pt x="672" y="1104"/>
                  </a:lnTo>
                  <a:lnTo>
                    <a:pt x="648" y="1116"/>
                  </a:lnTo>
                  <a:lnTo>
                    <a:pt x="630" y="1122"/>
                  </a:lnTo>
                  <a:lnTo>
                    <a:pt x="624" y="1128"/>
                  </a:lnTo>
                  <a:lnTo>
                    <a:pt x="606" y="1128"/>
                  </a:lnTo>
                  <a:lnTo>
                    <a:pt x="606" y="1140"/>
                  </a:lnTo>
                  <a:lnTo>
                    <a:pt x="576" y="1146"/>
                  </a:lnTo>
                  <a:lnTo>
                    <a:pt x="564" y="1152"/>
                  </a:lnTo>
                  <a:lnTo>
                    <a:pt x="540" y="1152"/>
                  </a:lnTo>
                  <a:lnTo>
                    <a:pt x="516" y="1170"/>
                  </a:lnTo>
                  <a:lnTo>
                    <a:pt x="522" y="1182"/>
                  </a:lnTo>
                  <a:lnTo>
                    <a:pt x="540" y="1164"/>
                  </a:lnTo>
                  <a:lnTo>
                    <a:pt x="558" y="1176"/>
                  </a:lnTo>
                  <a:lnTo>
                    <a:pt x="582" y="1158"/>
                  </a:lnTo>
                  <a:lnTo>
                    <a:pt x="582" y="1170"/>
                  </a:lnTo>
                  <a:lnTo>
                    <a:pt x="594" y="1170"/>
                  </a:lnTo>
                  <a:lnTo>
                    <a:pt x="606" y="1164"/>
                  </a:lnTo>
                  <a:lnTo>
                    <a:pt x="618" y="1164"/>
                  </a:lnTo>
                  <a:lnTo>
                    <a:pt x="642" y="1140"/>
                  </a:lnTo>
                  <a:lnTo>
                    <a:pt x="654" y="1134"/>
                  </a:lnTo>
                  <a:lnTo>
                    <a:pt x="666" y="1122"/>
                  </a:lnTo>
                  <a:lnTo>
                    <a:pt x="684" y="1122"/>
                  </a:lnTo>
                  <a:lnTo>
                    <a:pt x="684" y="1134"/>
                  </a:lnTo>
                  <a:lnTo>
                    <a:pt x="690" y="1140"/>
                  </a:lnTo>
                  <a:lnTo>
                    <a:pt x="708" y="1140"/>
                  </a:lnTo>
                  <a:lnTo>
                    <a:pt x="732" y="1128"/>
                  </a:lnTo>
                  <a:lnTo>
                    <a:pt x="744" y="1128"/>
                  </a:lnTo>
                  <a:lnTo>
                    <a:pt x="756" y="1122"/>
                  </a:lnTo>
                  <a:lnTo>
                    <a:pt x="762" y="1116"/>
                  </a:lnTo>
                  <a:lnTo>
                    <a:pt x="768" y="1116"/>
                  </a:lnTo>
                  <a:lnTo>
                    <a:pt x="804" y="1128"/>
                  </a:lnTo>
                  <a:lnTo>
                    <a:pt x="822" y="1110"/>
                  </a:lnTo>
                  <a:lnTo>
                    <a:pt x="834" y="1110"/>
                  </a:lnTo>
                  <a:lnTo>
                    <a:pt x="852" y="1104"/>
                  </a:lnTo>
                  <a:lnTo>
                    <a:pt x="870" y="1104"/>
                  </a:lnTo>
                  <a:lnTo>
                    <a:pt x="894" y="1092"/>
                  </a:lnTo>
                  <a:lnTo>
                    <a:pt x="918" y="1068"/>
                  </a:lnTo>
                  <a:lnTo>
                    <a:pt x="942" y="1056"/>
                  </a:lnTo>
                  <a:lnTo>
                    <a:pt x="972" y="1056"/>
                  </a:lnTo>
                  <a:lnTo>
                    <a:pt x="978" y="1044"/>
                  </a:lnTo>
                  <a:lnTo>
                    <a:pt x="1014" y="1044"/>
                  </a:lnTo>
                  <a:lnTo>
                    <a:pt x="1026" y="1038"/>
                  </a:lnTo>
                  <a:lnTo>
                    <a:pt x="1032" y="1038"/>
                  </a:lnTo>
                  <a:lnTo>
                    <a:pt x="1038" y="1032"/>
                  </a:lnTo>
                  <a:lnTo>
                    <a:pt x="1050" y="1032"/>
                  </a:lnTo>
                  <a:lnTo>
                    <a:pt x="1086" y="1020"/>
                  </a:lnTo>
                  <a:lnTo>
                    <a:pt x="1110" y="1008"/>
                  </a:lnTo>
                  <a:lnTo>
                    <a:pt x="1122" y="996"/>
                  </a:lnTo>
                  <a:lnTo>
                    <a:pt x="1134" y="990"/>
                  </a:lnTo>
                  <a:lnTo>
                    <a:pt x="1140" y="984"/>
                  </a:lnTo>
                  <a:lnTo>
                    <a:pt x="1206" y="972"/>
                  </a:lnTo>
                  <a:lnTo>
                    <a:pt x="1260" y="942"/>
                  </a:lnTo>
                  <a:lnTo>
                    <a:pt x="1296" y="942"/>
                  </a:lnTo>
                  <a:lnTo>
                    <a:pt x="1314" y="936"/>
                  </a:lnTo>
                  <a:lnTo>
                    <a:pt x="1326" y="936"/>
                  </a:lnTo>
                  <a:lnTo>
                    <a:pt x="1338" y="930"/>
                  </a:lnTo>
                  <a:lnTo>
                    <a:pt x="1368" y="900"/>
                  </a:lnTo>
                  <a:lnTo>
                    <a:pt x="1380" y="900"/>
                  </a:lnTo>
                  <a:lnTo>
                    <a:pt x="1404" y="888"/>
                  </a:lnTo>
                  <a:lnTo>
                    <a:pt x="1416" y="888"/>
                  </a:lnTo>
                  <a:lnTo>
                    <a:pt x="1428" y="882"/>
                  </a:lnTo>
                  <a:lnTo>
                    <a:pt x="1434" y="876"/>
                  </a:lnTo>
                  <a:lnTo>
                    <a:pt x="1434" y="864"/>
                  </a:lnTo>
                  <a:lnTo>
                    <a:pt x="1422" y="864"/>
                  </a:lnTo>
                  <a:lnTo>
                    <a:pt x="1428" y="858"/>
                  </a:lnTo>
                  <a:lnTo>
                    <a:pt x="1452" y="846"/>
                  </a:lnTo>
                  <a:lnTo>
                    <a:pt x="1458" y="840"/>
                  </a:lnTo>
                  <a:lnTo>
                    <a:pt x="1470" y="834"/>
                  </a:lnTo>
                  <a:lnTo>
                    <a:pt x="1476" y="828"/>
                  </a:lnTo>
                  <a:lnTo>
                    <a:pt x="1488" y="828"/>
                  </a:lnTo>
                  <a:lnTo>
                    <a:pt x="1500" y="822"/>
                  </a:lnTo>
                  <a:lnTo>
                    <a:pt x="1512" y="822"/>
                  </a:lnTo>
                  <a:lnTo>
                    <a:pt x="1518" y="816"/>
                  </a:lnTo>
                  <a:lnTo>
                    <a:pt x="1524" y="816"/>
                  </a:lnTo>
                  <a:lnTo>
                    <a:pt x="1596" y="786"/>
                  </a:lnTo>
                  <a:lnTo>
                    <a:pt x="1590" y="768"/>
                  </a:lnTo>
                  <a:lnTo>
                    <a:pt x="1602" y="768"/>
                  </a:lnTo>
                  <a:lnTo>
                    <a:pt x="1608" y="774"/>
                  </a:lnTo>
                  <a:lnTo>
                    <a:pt x="1626" y="774"/>
                  </a:lnTo>
                  <a:lnTo>
                    <a:pt x="1638" y="762"/>
                  </a:lnTo>
                  <a:lnTo>
                    <a:pt x="1650" y="762"/>
                  </a:lnTo>
                  <a:lnTo>
                    <a:pt x="1674" y="750"/>
                  </a:lnTo>
                  <a:lnTo>
                    <a:pt x="1680" y="744"/>
                  </a:lnTo>
                  <a:lnTo>
                    <a:pt x="1704" y="732"/>
                  </a:lnTo>
                  <a:lnTo>
                    <a:pt x="1740" y="720"/>
                  </a:lnTo>
                  <a:lnTo>
                    <a:pt x="1770" y="708"/>
                  </a:lnTo>
                  <a:lnTo>
                    <a:pt x="1794" y="702"/>
                  </a:lnTo>
                  <a:lnTo>
                    <a:pt x="1812" y="702"/>
                  </a:lnTo>
                  <a:lnTo>
                    <a:pt x="1818" y="708"/>
                  </a:lnTo>
                  <a:lnTo>
                    <a:pt x="1842" y="720"/>
                  </a:lnTo>
                  <a:lnTo>
                    <a:pt x="1848" y="726"/>
                  </a:lnTo>
                  <a:lnTo>
                    <a:pt x="1812" y="726"/>
                  </a:lnTo>
                  <a:lnTo>
                    <a:pt x="1794" y="714"/>
                  </a:lnTo>
                  <a:lnTo>
                    <a:pt x="1758" y="738"/>
                  </a:lnTo>
                  <a:lnTo>
                    <a:pt x="1728" y="738"/>
                  </a:lnTo>
                  <a:lnTo>
                    <a:pt x="1722" y="744"/>
                  </a:lnTo>
                  <a:lnTo>
                    <a:pt x="1710" y="750"/>
                  </a:lnTo>
                  <a:lnTo>
                    <a:pt x="1704" y="762"/>
                  </a:lnTo>
                  <a:lnTo>
                    <a:pt x="1692" y="768"/>
                  </a:lnTo>
                  <a:lnTo>
                    <a:pt x="1686" y="774"/>
                  </a:lnTo>
                  <a:lnTo>
                    <a:pt x="1680" y="774"/>
                  </a:lnTo>
                  <a:lnTo>
                    <a:pt x="1668" y="780"/>
                  </a:lnTo>
                  <a:lnTo>
                    <a:pt x="1656" y="780"/>
                  </a:lnTo>
                  <a:lnTo>
                    <a:pt x="1638" y="786"/>
                  </a:lnTo>
                  <a:lnTo>
                    <a:pt x="1614" y="798"/>
                  </a:lnTo>
                  <a:lnTo>
                    <a:pt x="1614" y="804"/>
                  </a:lnTo>
                  <a:lnTo>
                    <a:pt x="1620" y="810"/>
                  </a:lnTo>
                  <a:lnTo>
                    <a:pt x="1632" y="816"/>
                  </a:lnTo>
                  <a:lnTo>
                    <a:pt x="1650" y="816"/>
                  </a:lnTo>
                  <a:lnTo>
                    <a:pt x="1644" y="816"/>
                  </a:lnTo>
                  <a:lnTo>
                    <a:pt x="1638" y="822"/>
                  </a:lnTo>
                  <a:lnTo>
                    <a:pt x="1632" y="822"/>
                  </a:lnTo>
                  <a:lnTo>
                    <a:pt x="1620" y="828"/>
                  </a:lnTo>
                  <a:lnTo>
                    <a:pt x="1572" y="828"/>
                  </a:lnTo>
                  <a:lnTo>
                    <a:pt x="1566" y="834"/>
                  </a:lnTo>
                  <a:lnTo>
                    <a:pt x="1560" y="834"/>
                  </a:lnTo>
                  <a:lnTo>
                    <a:pt x="1560" y="846"/>
                  </a:lnTo>
                  <a:lnTo>
                    <a:pt x="1572" y="858"/>
                  </a:lnTo>
                  <a:lnTo>
                    <a:pt x="1584" y="858"/>
                  </a:lnTo>
                  <a:lnTo>
                    <a:pt x="1596" y="852"/>
                  </a:lnTo>
                  <a:lnTo>
                    <a:pt x="1638" y="834"/>
                  </a:lnTo>
                  <a:lnTo>
                    <a:pt x="1680" y="810"/>
                  </a:lnTo>
                  <a:lnTo>
                    <a:pt x="1722" y="798"/>
                  </a:lnTo>
                  <a:lnTo>
                    <a:pt x="1788" y="798"/>
                  </a:lnTo>
                  <a:lnTo>
                    <a:pt x="1818" y="792"/>
                  </a:lnTo>
                  <a:lnTo>
                    <a:pt x="1824" y="786"/>
                  </a:lnTo>
                  <a:lnTo>
                    <a:pt x="1848" y="774"/>
                  </a:lnTo>
                  <a:lnTo>
                    <a:pt x="1854" y="762"/>
                  </a:lnTo>
                  <a:lnTo>
                    <a:pt x="1866" y="756"/>
                  </a:lnTo>
                  <a:lnTo>
                    <a:pt x="1872" y="750"/>
                  </a:lnTo>
                  <a:lnTo>
                    <a:pt x="1866" y="738"/>
                  </a:lnTo>
                  <a:lnTo>
                    <a:pt x="1878" y="732"/>
                  </a:lnTo>
                  <a:lnTo>
                    <a:pt x="1908" y="720"/>
                  </a:lnTo>
                  <a:lnTo>
                    <a:pt x="1944" y="714"/>
                  </a:lnTo>
                  <a:lnTo>
                    <a:pt x="1962" y="708"/>
                  </a:lnTo>
                  <a:lnTo>
                    <a:pt x="1968" y="708"/>
                  </a:lnTo>
                  <a:lnTo>
                    <a:pt x="1980" y="720"/>
                  </a:lnTo>
                  <a:lnTo>
                    <a:pt x="1980" y="726"/>
                  </a:lnTo>
                  <a:lnTo>
                    <a:pt x="2046" y="702"/>
                  </a:lnTo>
                  <a:lnTo>
                    <a:pt x="2004" y="738"/>
                  </a:lnTo>
                  <a:lnTo>
                    <a:pt x="2022" y="744"/>
                  </a:lnTo>
                  <a:lnTo>
                    <a:pt x="2022" y="762"/>
                  </a:lnTo>
                  <a:lnTo>
                    <a:pt x="2028" y="762"/>
                  </a:lnTo>
                  <a:lnTo>
                    <a:pt x="2034" y="756"/>
                  </a:lnTo>
                  <a:lnTo>
                    <a:pt x="2094" y="726"/>
                  </a:lnTo>
                  <a:lnTo>
                    <a:pt x="2082" y="732"/>
                  </a:lnTo>
                  <a:lnTo>
                    <a:pt x="2076" y="744"/>
                  </a:lnTo>
                  <a:lnTo>
                    <a:pt x="2064" y="750"/>
                  </a:lnTo>
                  <a:lnTo>
                    <a:pt x="2058" y="762"/>
                  </a:lnTo>
                  <a:lnTo>
                    <a:pt x="2046" y="774"/>
                  </a:lnTo>
                  <a:lnTo>
                    <a:pt x="2052" y="780"/>
                  </a:lnTo>
                  <a:lnTo>
                    <a:pt x="2064" y="780"/>
                  </a:lnTo>
                  <a:lnTo>
                    <a:pt x="2076" y="786"/>
                  </a:lnTo>
                  <a:lnTo>
                    <a:pt x="2106" y="786"/>
                  </a:lnTo>
                  <a:lnTo>
                    <a:pt x="2208" y="798"/>
                  </a:lnTo>
                  <a:lnTo>
                    <a:pt x="2238" y="780"/>
                  </a:lnTo>
                  <a:lnTo>
                    <a:pt x="2232" y="786"/>
                  </a:lnTo>
                  <a:lnTo>
                    <a:pt x="2232" y="810"/>
                  </a:lnTo>
                  <a:lnTo>
                    <a:pt x="2298" y="810"/>
                  </a:lnTo>
                  <a:lnTo>
                    <a:pt x="2334" y="804"/>
                  </a:lnTo>
                  <a:lnTo>
                    <a:pt x="2328" y="804"/>
                  </a:lnTo>
                  <a:lnTo>
                    <a:pt x="2322" y="810"/>
                  </a:lnTo>
                  <a:lnTo>
                    <a:pt x="2310" y="810"/>
                  </a:lnTo>
                  <a:lnTo>
                    <a:pt x="2286" y="822"/>
                  </a:lnTo>
                  <a:lnTo>
                    <a:pt x="2280" y="828"/>
                  </a:lnTo>
                  <a:lnTo>
                    <a:pt x="2280" y="834"/>
                  </a:lnTo>
                  <a:lnTo>
                    <a:pt x="2292" y="846"/>
                  </a:lnTo>
                  <a:lnTo>
                    <a:pt x="2304" y="852"/>
                  </a:lnTo>
                  <a:lnTo>
                    <a:pt x="2310" y="858"/>
                  </a:lnTo>
                  <a:lnTo>
                    <a:pt x="2310" y="882"/>
                  </a:lnTo>
                  <a:lnTo>
                    <a:pt x="2316" y="888"/>
                  </a:lnTo>
                  <a:lnTo>
                    <a:pt x="2316" y="900"/>
                  </a:lnTo>
                  <a:lnTo>
                    <a:pt x="2322" y="912"/>
                  </a:lnTo>
                  <a:lnTo>
                    <a:pt x="2358" y="912"/>
                  </a:lnTo>
                  <a:lnTo>
                    <a:pt x="2370" y="906"/>
                  </a:lnTo>
                  <a:lnTo>
                    <a:pt x="2388" y="906"/>
                  </a:lnTo>
                  <a:lnTo>
                    <a:pt x="2382" y="876"/>
                  </a:lnTo>
                  <a:lnTo>
                    <a:pt x="2400" y="870"/>
                  </a:lnTo>
                  <a:lnTo>
                    <a:pt x="2412" y="888"/>
                  </a:lnTo>
                  <a:lnTo>
                    <a:pt x="2442" y="876"/>
                  </a:lnTo>
                  <a:lnTo>
                    <a:pt x="2430" y="888"/>
                  </a:lnTo>
                  <a:lnTo>
                    <a:pt x="2430" y="900"/>
                  </a:lnTo>
                  <a:lnTo>
                    <a:pt x="2424" y="906"/>
                  </a:lnTo>
                  <a:lnTo>
                    <a:pt x="2424" y="912"/>
                  </a:lnTo>
                  <a:lnTo>
                    <a:pt x="2430" y="918"/>
                  </a:lnTo>
                  <a:lnTo>
                    <a:pt x="2436" y="918"/>
                  </a:lnTo>
                  <a:lnTo>
                    <a:pt x="2448" y="912"/>
                  </a:lnTo>
                  <a:lnTo>
                    <a:pt x="2454" y="906"/>
                  </a:lnTo>
                  <a:lnTo>
                    <a:pt x="2460" y="894"/>
                  </a:lnTo>
                  <a:lnTo>
                    <a:pt x="2466" y="888"/>
                  </a:lnTo>
                  <a:lnTo>
                    <a:pt x="2472" y="876"/>
                  </a:lnTo>
                  <a:lnTo>
                    <a:pt x="2502" y="834"/>
                  </a:lnTo>
                  <a:lnTo>
                    <a:pt x="2478" y="900"/>
                  </a:lnTo>
                  <a:lnTo>
                    <a:pt x="2484" y="924"/>
                  </a:lnTo>
                  <a:lnTo>
                    <a:pt x="2520" y="912"/>
                  </a:lnTo>
                  <a:lnTo>
                    <a:pt x="2496" y="936"/>
                  </a:lnTo>
                  <a:lnTo>
                    <a:pt x="2520" y="954"/>
                  </a:lnTo>
                  <a:lnTo>
                    <a:pt x="2502" y="954"/>
                  </a:lnTo>
                  <a:lnTo>
                    <a:pt x="2502" y="972"/>
                  </a:lnTo>
                  <a:lnTo>
                    <a:pt x="2472" y="990"/>
                  </a:lnTo>
                  <a:lnTo>
                    <a:pt x="2454" y="1002"/>
                  </a:lnTo>
                  <a:lnTo>
                    <a:pt x="2484" y="1020"/>
                  </a:lnTo>
                  <a:lnTo>
                    <a:pt x="2478" y="1050"/>
                  </a:lnTo>
                  <a:lnTo>
                    <a:pt x="2460" y="1068"/>
                  </a:lnTo>
                  <a:lnTo>
                    <a:pt x="2478" y="1080"/>
                  </a:lnTo>
                  <a:lnTo>
                    <a:pt x="2460" y="1098"/>
                  </a:lnTo>
                  <a:lnTo>
                    <a:pt x="2490" y="1098"/>
                  </a:lnTo>
                  <a:lnTo>
                    <a:pt x="2526" y="1086"/>
                  </a:lnTo>
                  <a:lnTo>
                    <a:pt x="2496" y="1122"/>
                  </a:lnTo>
                  <a:lnTo>
                    <a:pt x="2478" y="1140"/>
                  </a:lnTo>
                  <a:lnTo>
                    <a:pt x="2502" y="1146"/>
                  </a:lnTo>
                  <a:lnTo>
                    <a:pt x="2454" y="1164"/>
                  </a:lnTo>
                  <a:lnTo>
                    <a:pt x="2436" y="1176"/>
                  </a:lnTo>
                  <a:lnTo>
                    <a:pt x="2454" y="1188"/>
                  </a:lnTo>
                  <a:lnTo>
                    <a:pt x="2454" y="1200"/>
                  </a:lnTo>
                  <a:lnTo>
                    <a:pt x="2472" y="1188"/>
                  </a:lnTo>
                  <a:lnTo>
                    <a:pt x="2490" y="1182"/>
                  </a:lnTo>
                  <a:lnTo>
                    <a:pt x="2502" y="1170"/>
                  </a:lnTo>
                  <a:lnTo>
                    <a:pt x="2514" y="1164"/>
                  </a:lnTo>
                  <a:lnTo>
                    <a:pt x="2532" y="1146"/>
                  </a:lnTo>
                  <a:lnTo>
                    <a:pt x="2538" y="1134"/>
                  </a:lnTo>
                  <a:lnTo>
                    <a:pt x="2538" y="1122"/>
                  </a:lnTo>
                  <a:lnTo>
                    <a:pt x="2550" y="1116"/>
                  </a:lnTo>
                  <a:lnTo>
                    <a:pt x="2562" y="1104"/>
                  </a:lnTo>
                  <a:lnTo>
                    <a:pt x="2574" y="1098"/>
                  </a:lnTo>
                  <a:lnTo>
                    <a:pt x="2574" y="1086"/>
                  </a:lnTo>
                  <a:lnTo>
                    <a:pt x="2568" y="1080"/>
                  </a:lnTo>
                  <a:lnTo>
                    <a:pt x="2562" y="1080"/>
                  </a:lnTo>
                  <a:close/>
                  <a:moveTo>
                    <a:pt x="2394" y="1056"/>
                  </a:moveTo>
                  <a:lnTo>
                    <a:pt x="2400" y="1062"/>
                  </a:lnTo>
                  <a:lnTo>
                    <a:pt x="2418" y="1062"/>
                  </a:lnTo>
                  <a:lnTo>
                    <a:pt x="2436" y="1044"/>
                  </a:lnTo>
                  <a:lnTo>
                    <a:pt x="2460" y="1038"/>
                  </a:lnTo>
                  <a:lnTo>
                    <a:pt x="2454" y="1020"/>
                  </a:lnTo>
                  <a:lnTo>
                    <a:pt x="2430" y="1020"/>
                  </a:lnTo>
                  <a:lnTo>
                    <a:pt x="2418" y="1026"/>
                  </a:lnTo>
                  <a:lnTo>
                    <a:pt x="2412" y="1032"/>
                  </a:lnTo>
                  <a:lnTo>
                    <a:pt x="2406" y="1044"/>
                  </a:lnTo>
                  <a:lnTo>
                    <a:pt x="2394" y="1050"/>
                  </a:lnTo>
                  <a:lnTo>
                    <a:pt x="2394" y="1056"/>
                  </a:lnTo>
                  <a:close/>
                  <a:moveTo>
                    <a:pt x="2376" y="984"/>
                  </a:moveTo>
                  <a:lnTo>
                    <a:pt x="2358" y="984"/>
                  </a:lnTo>
                  <a:lnTo>
                    <a:pt x="2346" y="990"/>
                  </a:lnTo>
                  <a:lnTo>
                    <a:pt x="2334" y="1002"/>
                  </a:lnTo>
                  <a:lnTo>
                    <a:pt x="2334" y="1014"/>
                  </a:lnTo>
                  <a:lnTo>
                    <a:pt x="2322" y="1026"/>
                  </a:lnTo>
                  <a:lnTo>
                    <a:pt x="2322" y="1044"/>
                  </a:lnTo>
                  <a:lnTo>
                    <a:pt x="2310" y="1056"/>
                  </a:lnTo>
                  <a:lnTo>
                    <a:pt x="2310" y="1074"/>
                  </a:lnTo>
                  <a:lnTo>
                    <a:pt x="2316" y="1080"/>
                  </a:lnTo>
                  <a:lnTo>
                    <a:pt x="2322" y="1074"/>
                  </a:lnTo>
                  <a:lnTo>
                    <a:pt x="2328" y="1062"/>
                  </a:lnTo>
                  <a:lnTo>
                    <a:pt x="2340" y="1050"/>
                  </a:lnTo>
                  <a:lnTo>
                    <a:pt x="2352" y="1044"/>
                  </a:lnTo>
                  <a:lnTo>
                    <a:pt x="2376" y="1020"/>
                  </a:lnTo>
                  <a:lnTo>
                    <a:pt x="2382" y="1008"/>
                  </a:lnTo>
                  <a:lnTo>
                    <a:pt x="2382" y="990"/>
                  </a:lnTo>
                  <a:lnTo>
                    <a:pt x="2376" y="984"/>
                  </a:lnTo>
                  <a:close/>
                  <a:moveTo>
                    <a:pt x="786" y="810"/>
                  </a:moveTo>
                  <a:lnTo>
                    <a:pt x="798" y="810"/>
                  </a:lnTo>
                  <a:lnTo>
                    <a:pt x="834" y="798"/>
                  </a:lnTo>
                  <a:lnTo>
                    <a:pt x="858" y="786"/>
                  </a:lnTo>
                  <a:lnTo>
                    <a:pt x="864" y="780"/>
                  </a:lnTo>
                  <a:lnTo>
                    <a:pt x="870" y="780"/>
                  </a:lnTo>
                  <a:lnTo>
                    <a:pt x="864" y="774"/>
                  </a:lnTo>
                  <a:lnTo>
                    <a:pt x="828" y="762"/>
                  </a:lnTo>
                  <a:lnTo>
                    <a:pt x="810" y="762"/>
                  </a:lnTo>
                  <a:lnTo>
                    <a:pt x="798" y="768"/>
                  </a:lnTo>
                  <a:lnTo>
                    <a:pt x="792" y="774"/>
                  </a:lnTo>
                  <a:lnTo>
                    <a:pt x="786" y="768"/>
                  </a:lnTo>
                  <a:lnTo>
                    <a:pt x="774" y="768"/>
                  </a:lnTo>
                  <a:lnTo>
                    <a:pt x="768" y="774"/>
                  </a:lnTo>
                  <a:lnTo>
                    <a:pt x="768" y="804"/>
                  </a:lnTo>
                  <a:lnTo>
                    <a:pt x="774" y="810"/>
                  </a:lnTo>
                  <a:lnTo>
                    <a:pt x="786" y="810"/>
                  </a:lnTo>
                  <a:close/>
                  <a:moveTo>
                    <a:pt x="0" y="1332"/>
                  </a:moveTo>
                  <a:lnTo>
                    <a:pt x="60" y="1320"/>
                  </a:lnTo>
                  <a:lnTo>
                    <a:pt x="72" y="1302"/>
                  </a:lnTo>
                  <a:lnTo>
                    <a:pt x="132" y="1296"/>
                  </a:lnTo>
                  <a:lnTo>
                    <a:pt x="114" y="1272"/>
                  </a:lnTo>
                  <a:lnTo>
                    <a:pt x="0" y="1332"/>
                  </a:lnTo>
                  <a:close/>
                  <a:moveTo>
                    <a:pt x="1362" y="954"/>
                  </a:moveTo>
                  <a:lnTo>
                    <a:pt x="1350" y="954"/>
                  </a:lnTo>
                  <a:lnTo>
                    <a:pt x="1338" y="960"/>
                  </a:lnTo>
                  <a:lnTo>
                    <a:pt x="1332" y="954"/>
                  </a:lnTo>
                  <a:lnTo>
                    <a:pt x="1314" y="954"/>
                  </a:lnTo>
                  <a:lnTo>
                    <a:pt x="1314" y="978"/>
                  </a:lnTo>
                  <a:lnTo>
                    <a:pt x="1290" y="996"/>
                  </a:lnTo>
                  <a:lnTo>
                    <a:pt x="1290" y="972"/>
                  </a:lnTo>
                  <a:lnTo>
                    <a:pt x="1278" y="966"/>
                  </a:lnTo>
                  <a:lnTo>
                    <a:pt x="1272" y="966"/>
                  </a:lnTo>
                  <a:lnTo>
                    <a:pt x="1248" y="978"/>
                  </a:lnTo>
                  <a:lnTo>
                    <a:pt x="1242" y="978"/>
                  </a:lnTo>
                  <a:lnTo>
                    <a:pt x="1230" y="990"/>
                  </a:lnTo>
                  <a:lnTo>
                    <a:pt x="1224" y="1002"/>
                  </a:lnTo>
                  <a:lnTo>
                    <a:pt x="1218" y="1008"/>
                  </a:lnTo>
                  <a:lnTo>
                    <a:pt x="1218" y="1014"/>
                  </a:lnTo>
                  <a:lnTo>
                    <a:pt x="1224" y="1014"/>
                  </a:lnTo>
                  <a:lnTo>
                    <a:pt x="1230" y="1020"/>
                  </a:lnTo>
                  <a:lnTo>
                    <a:pt x="1278" y="1020"/>
                  </a:lnTo>
                  <a:lnTo>
                    <a:pt x="1296" y="1014"/>
                  </a:lnTo>
                  <a:lnTo>
                    <a:pt x="1308" y="1014"/>
                  </a:lnTo>
                  <a:lnTo>
                    <a:pt x="1320" y="1008"/>
                  </a:lnTo>
                  <a:lnTo>
                    <a:pt x="1320" y="996"/>
                  </a:lnTo>
                  <a:lnTo>
                    <a:pt x="1350" y="990"/>
                  </a:lnTo>
                  <a:lnTo>
                    <a:pt x="1350" y="984"/>
                  </a:lnTo>
                  <a:lnTo>
                    <a:pt x="1386" y="978"/>
                  </a:lnTo>
                  <a:lnTo>
                    <a:pt x="1398" y="954"/>
                  </a:lnTo>
                  <a:lnTo>
                    <a:pt x="1380" y="960"/>
                  </a:lnTo>
                  <a:lnTo>
                    <a:pt x="1374" y="954"/>
                  </a:lnTo>
                  <a:lnTo>
                    <a:pt x="1362" y="954"/>
                  </a:lnTo>
                  <a:close/>
                  <a:moveTo>
                    <a:pt x="162" y="1290"/>
                  </a:moveTo>
                  <a:lnTo>
                    <a:pt x="204" y="1290"/>
                  </a:lnTo>
                  <a:lnTo>
                    <a:pt x="240" y="1260"/>
                  </a:lnTo>
                  <a:lnTo>
                    <a:pt x="228" y="1242"/>
                  </a:lnTo>
                  <a:lnTo>
                    <a:pt x="162" y="1290"/>
                  </a:lnTo>
                  <a:close/>
                  <a:moveTo>
                    <a:pt x="2466" y="1140"/>
                  </a:moveTo>
                  <a:lnTo>
                    <a:pt x="2472" y="1128"/>
                  </a:lnTo>
                  <a:lnTo>
                    <a:pt x="2454" y="1110"/>
                  </a:lnTo>
                  <a:lnTo>
                    <a:pt x="2448" y="1110"/>
                  </a:lnTo>
                  <a:lnTo>
                    <a:pt x="2436" y="1122"/>
                  </a:lnTo>
                  <a:lnTo>
                    <a:pt x="2430" y="1134"/>
                  </a:lnTo>
                  <a:lnTo>
                    <a:pt x="2424" y="1152"/>
                  </a:lnTo>
                  <a:lnTo>
                    <a:pt x="2418" y="1164"/>
                  </a:lnTo>
                  <a:lnTo>
                    <a:pt x="2418" y="1176"/>
                  </a:lnTo>
                  <a:lnTo>
                    <a:pt x="2436" y="1158"/>
                  </a:lnTo>
                  <a:lnTo>
                    <a:pt x="2454" y="1158"/>
                  </a:lnTo>
                  <a:lnTo>
                    <a:pt x="2460" y="1152"/>
                  </a:lnTo>
                  <a:lnTo>
                    <a:pt x="2466" y="1140"/>
                  </a:lnTo>
                  <a:close/>
                  <a:moveTo>
                    <a:pt x="1428" y="912"/>
                  </a:moveTo>
                  <a:lnTo>
                    <a:pt x="1404" y="924"/>
                  </a:lnTo>
                  <a:lnTo>
                    <a:pt x="1386" y="942"/>
                  </a:lnTo>
                  <a:lnTo>
                    <a:pt x="1386" y="948"/>
                  </a:lnTo>
                  <a:lnTo>
                    <a:pt x="1398" y="954"/>
                  </a:lnTo>
                  <a:lnTo>
                    <a:pt x="1410" y="954"/>
                  </a:lnTo>
                  <a:lnTo>
                    <a:pt x="1422" y="948"/>
                  </a:lnTo>
                  <a:lnTo>
                    <a:pt x="1428" y="948"/>
                  </a:lnTo>
                  <a:lnTo>
                    <a:pt x="1440" y="942"/>
                  </a:lnTo>
                  <a:lnTo>
                    <a:pt x="1446" y="930"/>
                  </a:lnTo>
                  <a:lnTo>
                    <a:pt x="1470" y="930"/>
                  </a:lnTo>
                  <a:lnTo>
                    <a:pt x="1470" y="924"/>
                  </a:lnTo>
                  <a:lnTo>
                    <a:pt x="1458" y="912"/>
                  </a:lnTo>
                  <a:lnTo>
                    <a:pt x="1452" y="912"/>
                  </a:lnTo>
                  <a:lnTo>
                    <a:pt x="1440" y="906"/>
                  </a:lnTo>
                  <a:lnTo>
                    <a:pt x="1428" y="912"/>
                  </a:lnTo>
                  <a:close/>
                  <a:moveTo>
                    <a:pt x="498" y="1164"/>
                  </a:moveTo>
                  <a:lnTo>
                    <a:pt x="486" y="1164"/>
                  </a:lnTo>
                  <a:lnTo>
                    <a:pt x="474" y="1170"/>
                  </a:lnTo>
                  <a:lnTo>
                    <a:pt x="462" y="1170"/>
                  </a:lnTo>
                  <a:lnTo>
                    <a:pt x="450" y="1176"/>
                  </a:lnTo>
                  <a:lnTo>
                    <a:pt x="444" y="1182"/>
                  </a:lnTo>
                  <a:lnTo>
                    <a:pt x="432" y="1182"/>
                  </a:lnTo>
                  <a:lnTo>
                    <a:pt x="426" y="1188"/>
                  </a:lnTo>
                  <a:lnTo>
                    <a:pt x="414" y="1188"/>
                  </a:lnTo>
                  <a:lnTo>
                    <a:pt x="390" y="1200"/>
                  </a:lnTo>
                  <a:lnTo>
                    <a:pt x="384" y="1206"/>
                  </a:lnTo>
                  <a:lnTo>
                    <a:pt x="384" y="1218"/>
                  </a:lnTo>
                  <a:lnTo>
                    <a:pt x="402" y="1218"/>
                  </a:lnTo>
                  <a:lnTo>
                    <a:pt x="420" y="1212"/>
                  </a:lnTo>
                  <a:lnTo>
                    <a:pt x="432" y="1206"/>
                  </a:lnTo>
                  <a:lnTo>
                    <a:pt x="504" y="1206"/>
                  </a:lnTo>
                  <a:lnTo>
                    <a:pt x="510" y="1200"/>
                  </a:lnTo>
                  <a:lnTo>
                    <a:pt x="510" y="1176"/>
                  </a:lnTo>
                  <a:lnTo>
                    <a:pt x="498" y="1164"/>
                  </a:lnTo>
                  <a:close/>
                  <a:moveTo>
                    <a:pt x="330" y="1242"/>
                  </a:moveTo>
                  <a:lnTo>
                    <a:pt x="330" y="1224"/>
                  </a:lnTo>
                  <a:lnTo>
                    <a:pt x="276" y="1242"/>
                  </a:lnTo>
                  <a:lnTo>
                    <a:pt x="330" y="12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 name="USA" descr="© INSCALE GmbH, 05.05.2010&#10;http://www.presentationload.com/">
              <a:extLst>
                <a:ext uri="{FF2B5EF4-FFF2-40B4-BE49-F238E27FC236}">
                  <a16:creationId xmlns:a16="http://schemas.microsoft.com/office/drawing/2014/main" id="{EF6713E5-A07A-3915-C2DA-C785746D91A9}"/>
                </a:ext>
              </a:extLst>
            </p:cNvPr>
            <p:cNvSpPr>
              <a:spLocks noEditPoints="1"/>
            </p:cNvSpPr>
            <p:nvPr/>
          </p:nvSpPr>
          <p:spPr bwMode="gray">
            <a:xfrm>
              <a:off x="1777476" y="2513153"/>
              <a:ext cx="1847760" cy="916505"/>
            </a:xfrm>
            <a:custGeom>
              <a:avLst/>
              <a:gdLst>
                <a:gd name="T0" fmla="*/ 2147483647 w 3918"/>
                <a:gd name="T1" fmla="*/ 2147483647 h 1944"/>
                <a:gd name="T2" fmla="*/ 2147483647 w 3918"/>
                <a:gd name="T3" fmla="*/ 2147483647 h 1944"/>
                <a:gd name="T4" fmla="*/ 2147483647 w 3918"/>
                <a:gd name="T5" fmla="*/ 2147483647 h 1944"/>
                <a:gd name="T6" fmla="*/ 2147483647 w 3918"/>
                <a:gd name="T7" fmla="*/ 2147483647 h 1944"/>
                <a:gd name="T8" fmla="*/ 2147483647 w 3918"/>
                <a:gd name="T9" fmla="*/ 2147483647 h 1944"/>
                <a:gd name="T10" fmla="*/ 2147483647 w 3918"/>
                <a:gd name="T11" fmla="*/ 2147483647 h 1944"/>
                <a:gd name="T12" fmla="*/ 2147483647 w 3918"/>
                <a:gd name="T13" fmla="*/ 2147483647 h 1944"/>
                <a:gd name="T14" fmla="*/ 2147483647 w 3918"/>
                <a:gd name="T15" fmla="*/ 2147483647 h 1944"/>
                <a:gd name="T16" fmla="*/ 2147483647 w 3918"/>
                <a:gd name="T17" fmla="*/ 2147483647 h 1944"/>
                <a:gd name="T18" fmla="*/ 2147483647 w 3918"/>
                <a:gd name="T19" fmla="*/ 2147483647 h 1944"/>
                <a:gd name="T20" fmla="*/ 2147483647 w 3918"/>
                <a:gd name="T21" fmla="*/ 2147483647 h 1944"/>
                <a:gd name="T22" fmla="*/ 2147483647 w 3918"/>
                <a:gd name="T23" fmla="*/ 2147483647 h 1944"/>
                <a:gd name="T24" fmla="*/ 2147483647 w 3918"/>
                <a:gd name="T25" fmla="*/ 2147483647 h 1944"/>
                <a:gd name="T26" fmla="*/ 2147483647 w 3918"/>
                <a:gd name="T27" fmla="*/ 2147483647 h 1944"/>
                <a:gd name="T28" fmla="*/ 2147483647 w 3918"/>
                <a:gd name="T29" fmla="*/ 2147483647 h 1944"/>
                <a:gd name="T30" fmla="*/ 2147483647 w 3918"/>
                <a:gd name="T31" fmla="*/ 2147483647 h 1944"/>
                <a:gd name="T32" fmla="*/ 2147483647 w 3918"/>
                <a:gd name="T33" fmla="*/ 2147483647 h 1944"/>
                <a:gd name="T34" fmla="*/ 2147483647 w 3918"/>
                <a:gd name="T35" fmla="*/ 2147483647 h 1944"/>
                <a:gd name="T36" fmla="*/ 2147483647 w 3918"/>
                <a:gd name="T37" fmla="*/ 2147483647 h 1944"/>
                <a:gd name="T38" fmla="*/ 2147483647 w 3918"/>
                <a:gd name="T39" fmla="*/ 2147483647 h 1944"/>
                <a:gd name="T40" fmla="*/ 2147483647 w 3918"/>
                <a:gd name="T41" fmla="*/ 2147483647 h 1944"/>
                <a:gd name="T42" fmla="*/ 2147483647 w 3918"/>
                <a:gd name="T43" fmla="*/ 2147483647 h 1944"/>
                <a:gd name="T44" fmla="*/ 2147483647 w 3918"/>
                <a:gd name="T45" fmla="*/ 2147483647 h 1944"/>
                <a:gd name="T46" fmla="*/ 2147483647 w 3918"/>
                <a:gd name="T47" fmla="*/ 2147483647 h 1944"/>
                <a:gd name="T48" fmla="*/ 2147483647 w 3918"/>
                <a:gd name="T49" fmla="*/ 2147483647 h 1944"/>
                <a:gd name="T50" fmla="*/ 2147483647 w 3918"/>
                <a:gd name="T51" fmla="*/ 2147483647 h 1944"/>
                <a:gd name="T52" fmla="*/ 2147483647 w 3918"/>
                <a:gd name="T53" fmla="*/ 2147483647 h 1944"/>
                <a:gd name="T54" fmla="*/ 2147483647 w 3918"/>
                <a:gd name="T55" fmla="*/ 2147483647 h 1944"/>
                <a:gd name="T56" fmla="*/ 2147483647 w 3918"/>
                <a:gd name="T57" fmla="*/ 2147483647 h 1944"/>
                <a:gd name="T58" fmla="*/ 2147483647 w 3918"/>
                <a:gd name="T59" fmla="*/ 2147483647 h 1944"/>
                <a:gd name="T60" fmla="*/ 2147483647 w 3918"/>
                <a:gd name="T61" fmla="*/ 2147483647 h 1944"/>
                <a:gd name="T62" fmla="*/ 2147483647 w 3918"/>
                <a:gd name="T63" fmla="*/ 2147483647 h 1944"/>
                <a:gd name="T64" fmla="*/ 2147483647 w 3918"/>
                <a:gd name="T65" fmla="*/ 2147483647 h 1944"/>
                <a:gd name="T66" fmla="*/ 2147483647 w 3918"/>
                <a:gd name="T67" fmla="*/ 2147483647 h 1944"/>
                <a:gd name="T68" fmla="*/ 2147483647 w 3918"/>
                <a:gd name="T69" fmla="*/ 2147483647 h 1944"/>
                <a:gd name="T70" fmla="*/ 2147483647 w 3918"/>
                <a:gd name="T71" fmla="*/ 2147483647 h 1944"/>
                <a:gd name="T72" fmla="*/ 2147483647 w 3918"/>
                <a:gd name="T73" fmla="*/ 2147483647 h 1944"/>
                <a:gd name="T74" fmla="*/ 2147483647 w 3918"/>
                <a:gd name="T75" fmla="*/ 2147483647 h 1944"/>
                <a:gd name="T76" fmla="*/ 2147483647 w 3918"/>
                <a:gd name="T77" fmla="*/ 2147483647 h 1944"/>
                <a:gd name="T78" fmla="*/ 2147483647 w 3918"/>
                <a:gd name="T79" fmla="*/ 2147483647 h 1944"/>
                <a:gd name="T80" fmla="*/ 2147483647 w 3918"/>
                <a:gd name="T81" fmla="*/ 2147483647 h 1944"/>
                <a:gd name="T82" fmla="*/ 2147483647 w 3918"/>
                <a:gd name="T83" fmla="*/ 2147483647 h 1944"/>
                <a:gd name="T84" fmla="*/ 2147483647 w 3918"/>
                <a:gd name="T85" fmla="*/ 2147483647 h 1944"/>
                <a:gd name="T86" fmla="*/ 2147483647 w 3918"/>
                <a:gd name="T87" fmla="*/ 2147483647 h 1944"/>
                <a:gd name="T88" fmla="*/ 2147483647 w 3918"/>
                <a:gd name="T89" fmla="*/ 2147483647 h 1944"/>
                <a:gd name="T90" fmla="*/ 2147483647 w 3918"/>
                <a:gd name="T91" fmla="*/ 2147483647 h 1944"/>
                <a:gd name="T92" fmla="*/ 2147483647 w 3918"/>
                <a:gd name="T93" fmla="*/ 2147483647 h 1944"/>
                <a:gd name="T94" fmla="*/ 2147483647 w 3918"/>
                <a:gd name="T95" fmla="*/ 2147483647 h 1944"/>
                <a:gd name="T96" fmla="*/ 2147483647 w 3918"/>
                <a:gd name="T97" fmla="*/ 2147483647 h 1944"/>
                <a:gd name="T98" fmla="*/ 2147483647 w 3918"/>
                <a:gd name="T99" fmla="*/ 2147483647 h 1944"/>
                <a:gd name="T100" fmla="*/ 2147483647 w 3918"/>
                <a:gd name="T101" fmla="*/ 2147483647 h 1944"/>
                <a:gd name="T102" fmla="*/ 2147483647 w 3918"/>
                <a:gd name="T103" fmla="*/ 2147483647 h 1944"/>
                <a:gd name="T104" fmla="*/ 2147483647 w 3918"/>
                <a:gd name="T105" fmla="*/ 2147483647 h 1944"/>
                <a:gd name="T106" fmla="*/ 2147483647 w 3918"/>
                <a:gd name="T107" fmla="*/ 2147483647 h 1944"/>
                <a:gd name="T108" fmla="*/ 2147483647 w 3918"/>
                <a:gd name="T109" fmla="*/ 2147483647 h 1944"/>
                <a:gd name="T110" fmla="*/ 2147483647 w 3918"/>
                <a:gd name="T111" fmla="*/ 2147483647 h 1944"/>
                <a:gd name="T112" fmla="*/ 2147483647 w 3918"/>
                <a:gd name="T113" fmla="*/ 2147483647 h 1944"/>
                <a:gd name="T114" fmla="*/ 2147483647 w 3918"/>
                <a:gd name="T115" fmla="*/ 2147483647 h 1944"/>
                <a:gd name="T116" fmla="*/ 2147483647 w 3918"/>
                <a:gd name="T117" fmla="*/ 2147483647 h 1944"/>
                <a:gd name="T118" fmla="*/ 2147483647 w 3918"/>
                <a:gd name="T119" fmla="*/ 2147483647 h 1944"/>
                <a:gd name="T120" fmla="*/ 2147483647 w 3918"/>
                <a:gd name="T121" fmla="*/ 2147483647 h 1944"/>
                <a:gd name="T122" fmla="*/ 2147483647 w 3918"/>
                <a:gd name="T123" fmla="*/ 2147483647 h 1944"/>
                <a:gd name="T124" fmla="*/ 2147483647 w 3918"/>
                <a:gd name="T125" fmla="*/ 2147483647 h 194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918"/>
                <a:gd name="T190" fmla="*/ 0 h 1944"/>
                <a:gd name="T191" fmla="*/ 3918 w 3918"/>
                <a:gd name="T192" fmla="*/ 1944 h 194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918" h="1944">
                  <a:moveTo>
                    <a:pt x="3858" y="168"/>
                  </a:moveTo>
                  <a:lnTo>
                    <a:pt x="3852" y="168"/>
                  </a:lnTo>
                  <a:lnTo>
                    <a:pt x="3846" y="162"/>
                  </a:lnTo>
                  <a:lnTo>
                    <a:pt x="3846" y="156"/>
                  </a:lnTo>
                  <a:lnTo>
                    <a:pt x="3840" y="150"/>
                  </a:lnTo>
                  <a:lnTo>
                    <a:pt x="3828" y="150"/>
                  </a:lnTo>
                  <a:lnTo>
                    <a:pt x="3804" y="174"/>
                  </a:lnTo>
                  <a:lnTo>
                    <a:pt x="3798" y="186"/>
                  </a:lnTo>
                  <a:lnTo>
                    <a:pt x="3756" y="210"/>
                  </a:lnTo>
                  <a:lnTo>
                    <a:pt x="3756" y="234"/>
                  </a:lnTo>
                  <a:lnTo>
                    <a:pt x="3744" y="246"/>
                  </a:lnTo>
                  <a:lnTo>
                    <a:pt x="3738" y="246"/>
                  </a:lnTo>
                  <a:lnTo>
                    <a:pt x="3726" y="258"/>
                  </a:lnTo>
                  <a:lnTo>
                    <a:pt x="3720" y="270"/>
                  </a:lnTo>
                  <a:lnTo>
                    <a:pt x="3720" y="294"/>
                  </a:lnTo>
                  <a:lnTo>
                    <a:pt x="3714" y="294"/>
                  </a:lnTo>
                  <a:lnTo>
                    <a:pt x="3708" y="288"/>
                  </a:lnTo>
                  <a:lnTo>
                    <a:pt x="3696" y="288"/>
                  </a:lnTo>
                  <a:lnTo>
                    <a:pt x="3690" y="294"/>
                  </a:lnTo>
                  <a:lnTo>
                    <a:pt x="3678" y="300"/>
                  </a:lnTo>
                  <a:lnTo>
                    <a:pt x="3666" y="312"/>
                  </a:lnTo>
                  <a:lnTo>
                    <a:pt x="3666" y="318"/>
                  </a:lnTo>
                  <a:lnTo>
                    <a:pt x="3660" y="318"/>
                  </a:lnTo>
                  <a:lnTo>
                    <a:pt x="3648" y="324"/>
                  </a:lnTo>
                  <a:lnTo>
                    <a:pt x="3630" y="324"/>
                  </a:lnTo>
                  <a:lnTo>
                    <a:pt x="3618" y="336"/>
                  </a:lnTo>
                  <a:lnTo>
                    <a:pt x="3618" y="342"/>
                  </a:lnTo>
                  <a:lnTo>
                    <a:pt x="3384" y="342"/>
                  </a:lnTo>
                  <a:lnTo>
                    <a:pt x="3372" y="354"/>
                  </a:lnTo>
                  <a:lnTo>
                    <a:pt x="3360" y="360"/>
                  </a:lnTo>
                  <a:lnTo>
                    <a:pt x="3336" y="384"/>
                  </a:lnTo>
                  <a:lnTo>
                    <a:pt x="3324" y="390"/>
                  </a:lnTo>
                  <a:lnTo>
                    <a:pt x="3312" y="402"/>
                  </a:lnTo>
                  <a:lnTo>
                    <a:pt x="3282" y="402"/>
                  </a:lnTo>
                  <a:lnTo>
                    <a:pt x="3282" y="408"/>
                  </a:lnTo>
                  <a:lnTo>
                    <a:pt x="3276" y="408"/>
                  </a:lnTo>
                  <a:lnTo>
                    <a:pt x="3282" y="414"/>
                  </a:lnTo>
                  <a:lnTo>
                    <a:pt x="3282" y="420"/>
                  </a:lnTo>
                  <a:lnTo>
                    <a:pt x="3288" y="426"/>
                  </a:lnTo>
                  <a:lnTo>
                    <a:pt x="3282" y="432"/>
                  </a:lnTo>
                  <a:lnTo>
                    <a:pt x="3282" y="438"/>
                  </a:lnTo>
                  <a:lnTo>
                    <a:pt x="3276" y="444"/>
                  </a:lnTo>
                  <a:lnTo>
                    <a:pt x="3270" y="456"/>
                  </a:lnTo>
                  <a:lnTo>
                    <a:pt x="3264" y="462"/>
                  </a:lnTo>
                  <a:lnTo>
                    <a:pt x="3264" y="468"/>
                  </a:lnTo>
                  <a:lnTo>
                    <a:pt x="3246" y="468"/>
                  </a:lnTo>
                  <a:lnTo>
                    <a:pt x="3246" y="474"/>
                  </a:lnTo>
                  <a:lnTo>
                    <a:pt x="3240" y="474"/>
                  </a:lnTo>
                  <a:lnTo>
                    <a:pt x="3228" y="480"/>
                  </a:lnTo>
                  <a:lnTo>
                    <a:pt x="3204" y="480"/>
                  </a:lnTo>
                  <a:lnTo>
                    <a:pt x="3198" y="474"/>
                  </a:lnTo>
                  <a:lnTo>
                    <a:pt x="3186" y="486"/>
                  </a:lnTo>
                  <a:lnTo>
                    <a:pt x="3162" y="486"/>
                  </a:lnTo>
                  <a:lnTo>
                    <a:pt x="3150" y="480"/>
                  </a:lnTo>
                  <a:lnTo>
                    <a:pt x="3144" y="474"/>
                  </a:lnTo>
                  <a:lnTo>
                    <a:pt x="3114" y="474"/>
                  </a:lnTo>
                  <a:lnTo>
                    <a:pt x="3096" y="486"/>
                  </a:lnTo>
                  <a:lnTo>
                    <a:pt x="3078" y="492"/>
                  </a:lnTo>
                  <a:lnTo>
                    <a:pt x="3072" y="492"/>
                  </a:lnTo>
                  <a:lnTo>
                    <a:pt x="3072" y="516"/>
                  </a:lnTo>
                  <a:lnTo>
                    <a:pt x="3066" y="522"/>
                  </a:lnTo>
                  <a:lnTo>
                    <a:pt x="3078" y="522"/>
                  </a:lnTo>
                  <a:lnTo>
                    <a:pt x="3066" y="528"/>
                  </a:lnTo>
                  <a:lnTo>
                    <a:pt x="3036" y="546"/>
                  </a:lnTo>
                  <a:lnTo>
                    <a:pt x="3000" y="564"/>
                  </a:lnTo>
                  <a:lnTo>
                    <a:pt x="2964" y="576"/>
                  </a:lnTo>
                  <a:lnTo>
                    <a:pt x="2946" y="588"/>
                  </a:lnTo>
                  <a:lnTo>
                    <a:pt x="2934" y="594"/>
                  </a:lnTo>
                  <a:lnTo>
                    <a:pt x="2928" y="594"/>
                  </a:lnTo>
                  <a:lnTo>
                    <a:pt x="2856" y="618"/>
                  </a:lnTo>
                  <a:lnTo>
                    <a:pt x="2850" y="624"/>
                  </a:lnTo>
                  <a:lnTo>
                    <a:pt x="2838" y="624"/>
                  </a:lnTo>
                  <a:lnTo>
                    <a:pt x="2826" y="630"/>
                  </a:lnTo>
                  <a:lnTo>
                    <a:pt x="2808" y="630"/>
                  </a:lnTo>
                  <a:lnTo>
                    <a:pt x="2802" y="636"/>
                  </a:lnTo>
                  <a:lnTo>
                    <a:pt x="2778" y="636"/>
                  </a:lnTo>
                  <a:lnTo>
                    <a:pt x="2772" y="630"/>
                  </a:lnTo>
                  <a:lnTo>
                    <a:pt x="2772" y="624"/>
                  </a:lnTo>
                  <a:lnTo>
                    <a:pt x="2760" y="624"/>
                  </a:lnTo>
                  <a:lnTo>
                    <a:pt x="2748" y="618"/>
                  </a:lnTo>
                  <a:lnTo>
                    <a:pt x="2736" y="606"/>
                  </a:lnTo>
                  <a:lnTo>
                    <a:pt x="2742" y="606"/>
                  </a:lnTo>
                  <a:lnTo>
                    <a:pt x="2748" y="600"/>
                  </a:lnTo>
                  <a:lnTo>
                    <a:pt x="2772" y="588"/>
                  </a:lnTo>
                  <a:lnTo>
                    <a:pt x="2772" y="582"/>
                  </a:lnTo>
                  <a:lnTo>
                    <a:pt x="2796" y="558"/>
                  </a:lnTo>
                  <a:lnTo>
                    <a:pt x="2832" y="540"/>
                  </a:lnTo>
                  <a:lnTo>
                    <a:pt x="2838" y="540"/>
                  </a:lnTo>
                  <a:lnTo>
                    <a:pt x="2844" y="534"/>
                  </a:lnTo>
                  <a:lnTo>
                    <a:pt x="2844" y="510"/>
                  </a:lnTo>
                  <a:lnTo>
                    <a:pt x="2850" y="504"/>
                  </a:lnTo>
                  <a:lnTo>
                    <a:pt x="2856" y="492"/>
                  </a:lnTo>
                  <a:lnTo>
                    <a:pt x="2850" y="486"/>
                  </a:lnTo>
                  <a:lnTo>
                    <a:pt x="2850" y="480"/>
                  </a:lnTo>
                  <a:lnTo>
                    <a:pt x="2856" y="468"/>
                  </a:lnTo>
                  <a:lnTo>
                    <a:pt x="2856" y="444"/>
                  </a:lnTo>
                  <a:lnTo>
                    <a:pt x="2862" y="432"/>
                  </a:lnTo>
                  <a:lnTo>
                    <a:pt x="2862" y="426"/>
                  </a:lnTo>
                  <a:lnTo>
                    <a:pt x="2856" y="420"/>
                  </a:lnTo>
                  <a:lnTo>
                    <a:pt x="2850" y="420"/>
                  </a:lnTo>
                  <a:lnTo>
                    <a:pt x="2844" y="426"/>
                  </a:lnTo>
                  <a:lnTo>
                    <a:pt x="2832" y="426"/>
                  </a:lnTo>
                  <a:lnTo>
                    <a:pt x="2814" y="444"/>
                  </a:lnTo>
                  <a:lnTo>
                    <a:pt x="2802" y="450"/>
                  </a:lnTo>
                  <a:lnTo>
                    <a:pt x="2796" y="456"/>
                  </a:lnTo>
                  <a:lnTo>
                    <a:pt x="2778" y="456"/>
                  </a:lnTo>
                  <a:lnTo>
                    <a:pt x="2772" y="450"/>
                  </a:lnTo>
                  <a:lnTo>
                    <a:pt x="2778" y="444"/>
                  </a:lnTo>
                  <a:lnTo>
                    <a:pt x="2784" y="432"/>
                  </a:lnTo>
                  <a:lnTo>
                    <a:pt x="2808" y="420"/>
                  </a:lnTo>
                  <a:lnTo>
                    <a:pt x="2826" y="402"/>
                  </a:lnTo>
                  <a:lnTo>
                    <a:pt x="2850" y="390"/>
                  </a:lnTo>
                  <a:lnTo>
                    <a:pt x="2856" y="384"/>
                  </a:lnTo>
                  <a:lnTo>
                    <a:pt x="2856" y="366"/>
                  </a:lnTo>
                  <a:lnTo>
                    <a:pt x="2850" y="360"/>
                  </a:lnTo>
                  <a:lnTo>
                    <a:pt x="2850" y="348"/>
                  </a:lnTo>
                  <a:lnTo>
                    <a:pt x="2856" y="348"/>
                  </a:lnTo>
                  <a:lnTo>
                    <a:pt x="2862" y="342"/>
                  </a:lnTo>
                  <a:lnTo>
                    <a:pt x="2868" y="330"/>
                  </a:lnTo>
                  <a:lnTo>
                    <a:pt x="2868" y="318"/>
                  </a:lnTo>
                  <a:lnTo>
                    <a:pt x="2862" y="312"/>
                  </a:lnTo>
                  <a:lnTo>
                    <a:pt x="2850" y="312"/>
                  </a:lnTo>
                  <a:lnTo>
                    <a:pt x="2838" y="306"/>
                  </a:lnTo>
                  <a:lnTo>
                    <a:pt x="2832" y="306"/>
                  </a:lnTo>
                  <a:lnTo>
                    <a:pt x="2826" y="294"/>
                  </a:lnTo>
                  <a:lnTo>
                    <a:pt x="2820" y="288"/>
                  </a:lnTo>
                  <a:lnTo>
                    <a:pt x="2820" y="282"/>
                  </a:lnTo>
                  <a:lnTo>
                    <a:pt x="2814" y="288"/>
                  </a:lnTo>
                  <a:lnTo>
                    <a:pt x="2808" y="288"/>
                  </a:lnTo>
                  <a:lnTo>
                    <a:pt x="2808" y="264"/>
                  </a:lnTo>
                  <a:lnTo>
                    <a:pt x="2844" y="270"/>
                  </a:lnTo>
                  <a:lnTo>
                    <a:pt x="2850" y="264"/>
                  </a:lnTo>
                  <a:lnTo>
                    <a:pt x="2850" y="246"/>
                  </a:lnTo>
                  <a:lnTo>
                    <a:pt x="2862" y="246"/>
                  </a:lnTo>
                  <a:lnTo>
                    <a:pt x="2868" y="228"/>
                  </a:lnTo>
                  <a:lnTo>
                    <a:pt x="2850" y="228"/>
                  </a:lnTo>
                  <a:lnTo>
                    <a:pt x="2844" y="240"/>
                  </a:lnTo>
                  <a:lnTo>
                    <a:pt x="2820" y="228"/>
                  </a:lnTo>
                  <a:lnTo>
                    <a:pt x="2820" y="210"/>
                  </a:lnTo>
                  <a:lnTo>
                    <a:pt x="2802" y="210"/>
                  </a:lnTo>
                  <a:lnTo>
                    <a:pt x="2790" y="216"/>
                  </a:lnTo>
                  <a:lnTo>
                    <a:pt x="2736" y="216"/>
                  </a:lnTo>
                  <a:lnTo>
                    <a:pt x="2724" y="222"/>
                  </a:lnTo>
                  <a:lnTo>
                    <a:pt x="2712" y="222"/>
                  </a:lnTo>
                  <a:lnTo>
                    <a:pt x="2700" y="228"/>
                  </a:lnTo>
                  <a:lnTo>
                    <a:pt x="2682" y="228"/>
                  </a:lnTo>
                  <a:lnTo>
                    <a:pt x="2658" y="216"/>
                  </a:lnTo>
                  <a:lnTo>
                    <a:pt x="2658" y="210"/>
                  </a:lnTo>
                  <a:lnTo>
                    <a:pt x="2652" y="204"/>
                  </a:lnTo>
                  <a:lnTo>
                    <a:pt x="2652" y="198"/>
                  </a:lnTo>
                  <a:lnTo>
                    <a:pt x="2646" y="192"/>
                  </a:lnTo>
                  <a:lnTo>
                    <a:pt x="2628" y="192"/>
                  </a:lnTo>
                  <a:lnTo>
                    <a:pt x="2622" y="198"/>
                  </a:lnTo>
                  <a:lnTo>
                    <a:pt x="2616" y="198"/>
                  </a:lnTo>
                  <a:lnTo>
                    <a:pt x="2610" y="192"/>
                  </a:lnTo>
                  <a:lnTo>
                    <a:pt x="2670" y="162"/>
                  </a:lnTo>
                  <a:lnTo>
                    <a:pt x="2658" y="150"/>
                  </a:lnTo>
                  <a:lnTo>
                    <a:pt x="2640" y="150"/>
                  </a:lnTo>
                  <a:lnTo>
                    <a:pt x="2628" y="162"/>
                  </a:lnTo>
                  <a:lnTo>
                    <a:pt x="2616" y="168"/>
                  </a:lnTo>
                  <a:lnTo>
                    <a:pt x="2610" y="174"/>
                  </a:lnTo>
                  <a:lnTo>
                    <a:pt x="2604" y="174"/>
                  </a:lnTo>
                  <a:lnTo>
                    <a:pt x="2580" y="186"/>
                  </a:lnTo>
                  <a:lnTo>
                    <a:pt x="2562" y="192"/>
                  </a:lnTo>
                  <a:lnTo>
                    <a:pt x="2538" y="204"/>
                  </a:lnTo>
                  <a:lnTo>
                    <a:pt x="2508" y="204"/>
                  </a:lnTo>
                  <a:lnTo>
                    <a:pt x="2496" y="216"/>
                  </a:lnTo>
                  <a:lnTo>
                    <a:pt x="2448" y="216"/>
                  </a:lnTo>
                  <a:lnTo>
                    <a:pt x="2448" y="210"/>
                  </a:lnTo>
                  <a:lnTo>
                    <a:pt x="2454" y="204"/>
                  </a:lnTo>
                  <a:lnTo>
                    <a:pt x="2460" y="204"/>
                  </a:lnTo>
                  <a:lnTo>
                    <a:pt x="2472" y="192"/>
                  </a:lnTo>
                  <a:lnTo>
                    <a:pt x="2460" y="192"/>
                  </a:lnTo>
                  <a:lnTo>
                    <a:pt x="2448" y="198"/>
                  </a:lnTo>
                  <a:lnTo>
                    <a:pt x="2412" y="198"/>
                  </a:lnTo>
                  <a:lnTo>
                    <a:pt x="2400" y="204"/>
                  </a:lnTo>
                  <a:lnTo>
                    <a:pt x="2394" y="210"/>
                  </a:lnTo>
                  <a:lnTo>
                    <a:pt x="2370" y="210"/>
                  </a:lnTo>
                  <a:lnTo>
                    <a:pt x="2370" y="198"/>
                  </a:lnTo>
                  <a:lnTo>
                    <a:pt x="2400" y="180"/>
                  </a:lnTo>
                  <a:lnTo>
                    <a:pt x="2442" y="168"/>
                  </a:lnTo>
                  <a:lnTo>
                    <a:pt x="2502" y="138"/>
                  </a:lnTo>
                  <a:lnTo>
                    <a:pt x="2520" y="126"/>
                  </a:lnTo>
                  <a:lnTo>
                    <a:pt x="2544" y="120"/>
                  </a:lnTo>
                  <a:lnTo>
                    <a:pt x="2574" y="114"/>
                  </a:lnTo>
                  <a:lnTo>
                    <a:pt x="2580" y="114"/>
                  </a:lnTo>
                  <a:lnTo>
                    <a:pt x="2592" y="108"/>
                  </a:lnTo>
                  <a:lnTo>
                    <a:pt x="2574" y="108"/>
                  </a:lnTo>
                  <a:lnTo>
                    <a:pt x="2562" y="102"/>
                  </a:lnTo>
                  <a:lnTo>
                    <a:pt x="2556" y="102"/>
                  </a:lnTo>
                  <a:lnTo>
                    <a:pt x="2556" y="96"/>
                  </a:lnTo>
                  <a:lnTo>
                    <a:pt x="2508" y="102"/>
                  </a:lnTo>
                  <a:lnTo>
                    <a:pt x="2508" y="84"/>
                  </a:lnTo>
                  <a:lnTo>
                    <a:pt x="2502" y="90"/>
                  </a:lnTo>
                  <a:lnTo>
                    <a:pt x="2490" y="96"/>
                  </a:lnTo>
                  <a:lnTo>
                    <a:pt x="2478" y="108"/>
                  </a:lnTo>
                  <a:lnTo>
                    <a:pt x="2466" y="108"/>
                  </a:lnTo>
                  <a:lnTo>
                    <a:pt x="2448" y="90"/>
                  </a:lnTo>
                  <a:lnTo>
                    <a:pt x="2418" y="90"/>
                  </a:lnTo>
                  <a:lnTo>
                    <a:pt x="2412" y="84"/>
                  </a:lnTo>
                  <a:lnTo>
                    <a:pt x="2412" y="78"/>
                  </a:lnTo>
                  <a:lnTo>
                    <a:pt x="2400" y="66"/>
                  </a:lnTo>
                  <a:lnTo>
                    <a:pt x="2388" y="60"/>
                  </a:lnTo>
                  <a:lnTo>
                    <a:pt x="2376" y="60"/>
                  </a:lnTo>
                  <a:lnTo>
                    <a:pt x="2364" y="72"/>
                  </a:lnTo>
                  <a:lnTo>
                    <a:pt x="2364" y="78"/>
                  </a:lnTo>
                  <a:lnTo>
                    <a:pt x="2352" y="78"/>
                  </a:lnTo>
                  <a:lnTo>
                    <a:pt x="2334" y="60"/>
                  </a:lnTo>
                  <a:lnTo>
                    <a:pt x="2322" y="60"/>
                  </a:lnTo>
                  <a:lnTo>
                    <a:pt x="2304" y="54"/>
                  </a:lnTo>
                  <a:lnTo>
                    <a:pt x="2292" y="48"/>
                  </a:lnTo>
                  <a:lnTo>
                    <a:pt x="2292" y="36"/>
                  </a:lnTo>
                  <a:lnTo>
                    <a:pt x="2298" y="24"/>
                  </a:lnTo>
                  <a:lnTo>
                    <a:pt x="2310" y="12"/>
                  </a:lnTo>
                  <a:lnTo>
                    <a:pt x="2298" y="0"/>
                  </a:lnTo>
                  <a:lnTo>
                    <a:pt x="2286" y="6"/>
                  </a:lnTo>
                  <a:lnTo>
                    <a:pt x="2280" y="12"/>
                  </a:lnTo>
                  <a:lnTo>
                    <a:pt x="2274" y="24"/>
                  </a:lnTo>
                  <a:lnTo>
                    <a:pt x="2274" y="30"/>
                  </a:lnTo>
                  <a:lnTo>
                    <a:pt x="2268" y="42"/>
                  </a:lnTo>
                  <a:lnTo>
                    <a:pt x="558" y="42"/>
                  </a:lnTo>
                  <a:lnTo>
                    <a:pt x="552" y="54"/>
                  </a:lnTo>
                  <a:lnTo>
                    <a:pt x="552" y="60"/>
                  </a:lnTo>
                  <a:lnTo>
                    <a:pt x="546" y="60"/>
                  </a:lnTo>
                  <a:lnTo>
                    <a:pt x="546" y="72"/>
                  </a:lnTo>
                  <a:lnTo>
                    <a:pt x="540" y="84"/>
                  </a:lnTo>
                  <a:lnTo>
                    <a:pt x="540" y="108"/>
                  </a:lnTo>
                  <a:lnTo>
                    <a:pt x="510" y="126"/>
                  </a:lnTo>
                  <a:lnTo>
                    <a:pt x="504" y="144"/>
                  </a:lnTo>
                  <a:lnTo>
                    <a:pt x="486" y="168"/>
                  </a:lnTo>
                  <a:lnTo>
                    <a:pt x="438" y="180"/>
                  </a:lnTo>
                  <a:lnTo>
                    <a:pt x="474" y="162"/>
                  </a:lnTo>
                  <a:lnTo>
                    <a:pt x="450" y="162"/>
                  </a:lnTo>
                  <a:lnTo>
                    <a:pt x="456" y="156"/>
                  </a:lnTo>
                  <a:lnTo>
                    <a:pt x="462" y="144"/>
                  </a:lnTo>
                  <a:lnTo>
                    <a:pt x="486" y="120"/>
                  </a:lnTo>
                  <a:lnTo>
                    <a:pt x="492" y="120"/>
                  </a:lnTo>
                  <a:lnTo>
                    <a:pt x="504" y="108"/>
                  </a:lnTo>
                  <a:lnTo>
                    <a:pt x="504" y="102"/>
                  </a:lnTo>
                  <a:lnTo>
                    <a:pt x="456" y="102"/>
                  </a:lnTo>
                  <a:lnTo>
                    <a:pt x="450" y="96"/>
                  </a:lnTo>
                  <a:lnTo>
                    <a:pt x="438" y="90"/>
                  </a:lnTo>
                  <a:lnTo>
                    <a:pt x="432" y="84"/>
                  </a:lnTo>
                  <a:lnTo>
                    <a:pt x="420" y="78"/>
                  </a:lnTo>
                  <a:lnTo>
                    <a:pt x="402" y="78"/>
                  </a:lnTo>
                  <a:lnTo>
                    <a:pt x="390" y="90"/>
                  </a:lnTo>
                  <a:lnTo>
                    <a:pt x="384" y="102"/>
                  </a:lnTo>
                  <a:lnTo>
                    <a:pt x="384" y="150"/>
                  </a:lnTo>
                  <a:lnTo>
                    <a:pt x="378" y="156"/>
                  </a:lnTo>
                  <a:lnTo>
                    <a:pt x="378" y="162"/>
                  </a:lnTo>
                  <a:lnTo>
                    <a:pt x="360" y="180"/>
                  </a:lnTo>
                  <a:lnTo>
                    <a:pt x="390" y="186"/>
                  </a:lnTo>
                  <a:lnTo>
                    <a:pt x="360" y="192"/>
                  </a:lnTo>
                  <a:lnTo>
                    <a:pt x="366" y="210"/>
                  </a:lnTo>
                  <a:lnTo>
                    <a:pt x="348" y="234"/>
                  </a:lnTo>
                  <a:lnTo>
                    <a:pt x="354" y="234"/>
                  </a:lnTo>
                  <a:lnTo>
                    <a:pt x="366" y="246"/>
                  </a:lnTo>
                  <a:lnTo>
                    <a:pt x="372" y="246"/>
                  </a:lnTo>
                  <a:lnTo>
                    <a:pt x="378" y="252"/>
                  </a:lnTo>
                  <a:lnTo>
                    <a:pt x="330" y="252"/>
                  </a:lnTo>
                  <a:lnTo>
                    <a:pt x="324" y="264"/>
                  </a:lnTo>
                  <a:lnTo>
                    <a:pt x="306" y="282"/>
                  </a:lnTo>
                  <a:lnTo>
                    <a:pt x="270" y="342"/>
                  </a:lnTo>
                  <a:lnTo>
                    <a:pt x="258" y="360"/>
                  </a:lnTo>
                  <a:lnTo>
                    <a:pt x="216" y="402"/>
                  </a:lnTo>
                  <a:lnTo>
                    <a:pt x="192" y="432"/>
                  </a:lnTo>
                  <a:lnTo>
                    <a:pt x="174" y="456"/>
                  </a:lnTo>
                  <a:lnTo>
                    <a:pt x="168" y="462"/>
                  </a:lnTo>
                  <a:lnTo>
                    <a:pt x="174" y="480"/>
                  </a:lnTo>
                  <a:lnTo>
                    <a:pt x="168" y="480"/>
                  </a:lnTo>
                  <a:lnTo>
                    <a:pt x="162" y="486"/>
                  </a:lnTo>
                  <a:lnTo>
                    <a:pt x="150" y="492"/>
                  </a:lnTo>
                  <a:lnTo>
                    <a:pt x="126" y="516"/>
                  </a:lnTo>
                  <a:lnTo>
                    <a:pt x="120" y="534"/>
                  </a:lnTo>
                  <a:lnTo>
                    <a:pt x="120" y="546"/>
                  </a:lnTo>
                  <a:lnTo>
                    <a:pt x="102" y="570"/>
                  </a:lnTo>
                  <a:lnTo>
                    <a:pt x="96" y="618"/>
                  </a:lnTo>
                  <a:lnTo>
                    <a:pt x="90" y="630"/>
                  </a:lnTo>
                  <a:lnTo>
                    <a:pt x="72" y="648"/>
                  </a:lnTo>
                  <a:lnTo>
                    <a:pt x="60" y="672"/>
                  </a:lnTo>
                  <a:lnTo>
                    <a:pt x="54" y="678"/>
                  </a:lnTo>
                  <a:lnTo>
                    <a:pt x="42" y="684"/>
                  </a:lnTo>
                  <a:lnTo>
                    <a:pt x="18" y="708"/>
                  </a:lnTo>
                  <a:lnTo>
                    <a:pt x="12" y="720"/>
                  </a:lnTo>
                  <a:lnTo>
                    <a:pt x="18" y="732"/>
                  </a:lnTo>
                  <a:lnTo>
                    <a:pt x="36" y="750"/>
                  </a:lnTo>
                  <a:lnTo>
                    <a:pt x="36" y="762"/>
                  </a:lnTo>
                  <a:lnTo>
                    <a:pt x="30" y="774"/>
                  </a:lnTo>
                  <a:lnTo>
                    <a:pt x="18" y="786"/>
                  </a:lnTo>
                  <a:lnTo>
                    <a:pt x="12" y="798"/>
                  </a:lnTo>
                  <a:lnTo>
                    <a:pt x="6" y="816"/>
                  </a:lnTo>
                  <a:lnTo>
                    <a:pt x="0" y="828"/>
                  </a:lnTo>
                  <a:lnTo>
                    <a:pt x="0" y="840"/>
                  </a:lnTo>
                  <a:lnTo>
                    <a:pt x="6" y="852"/>
                  </a:lnTo>
                  <a:lnTo>
                    <a:pt x="12" y="870"/>
                  </a:lnTo>
                  <a:lnTo>
                    <a:pt x="12" y="882"/>
                  </a:lnTo>
                  <a:lnTo>
                    <a:pt x="18" y="900"/>
                  </a:lnTo>
                  <a:lnTo>
                    <a:pt x="24" y="906"/>
                  </a:lnTo>
                  <a:lnTo>
                    <a:pt x="24" y="912"/>
                  </a:lnTo>
                  <a:lnTo>
                    <a:pt x="48" y="894"/>
                  </a:lnTo>
                  <a:lnTo>
                    <a:pt x="114" y="900"/>
                  </a:lnTo>
                  <a:lnTo>
                    <a:pt x="78" y="900"/>
                  </a:lnTo>
                  <a:lnTo>
                    <a:pt x="66" y="906"/>
                  </a:lnTo>
                  <a:lnTo>
                    <a:pt x="60" y="906"/>
                  </a:lnTo>
                  <a:lnTo>
                    <a:pt x="48" y="918"/>
                  </a:lnTo>
                  <a:lnTo>
                    <a:pt x="48" y="942"/>
                  </a:lnTo>
                  <a:lnTo>
                    <a:pt x="30" y="924"/>
                  </a:lnTo>
                  <a:lnTo>
                    <a:pt x="24" y="924"/>
                  </a:lnTo>
                  <a:lnTo>
                    <a:pt x="18" y="936"/>
                  </a:lnTo>
                  <a:lnTo>
                    <a:pt x="18" y="942"/>
                  </a:lnTo>
                  <a:lnTo>
                    <a:pt x="12" y="960"/>
                  </a:lnTo>
                  <a:lnTo>
                    <a:pt x="12" y="978"/>
                  </a:lnTo>
                  <a:lnTo>
                    <a:pt x="18" y="984"/>
                  </a:lnTo>
                  <a:lnTo>
                    <a:pt x="30" y="990"/>
                  </a:lnTo>
                  <a:lnTo>
                    <a:pt x="42" y="990"/>
                  </a:lnTo>
                  <a:lnTo>
                    <a:pt x="42" y="1002"/>
                  </a:lnTo>
                  <a:lnTo>
                    <a:pt x="36" y="1008"/>
                  </a:lnTo>
                  <a:lnTo>
                    <a:pt x="36" y="1014"/>
                  </a:lnTo>
                  <a:lnTo>
                    <a:pt x="18" y="1032"/>
                  </a:lnTo>
                  <a:lnTo>
                    <a:pt x="12" y="1044"/>
                  </a:lnTo>
                  <a:lnTo>
                    <a:pt x="12" y="1056"/>
                  </a:lnTo>
                  <a:lnTo>
                    <a:pt x="18" y="1068"/>
                  </a:lnTo>
                  <a:lnTo>
                    <a:pt x="24" y="1074"/>
                  </a:lnTo>
                  <a:lnTo>
                    <a:pt x="36" y="1098"/>
                  </a:lnTo>
                  <a:lnTo>
                    <a:pt x="42" y="1104"/>
                  </a:lnTo>
                  <a:lnTo>
                    <a:pt x="54" y="1128"/>
                  </a:lnTo>
                  <a:lnTo>
                    <a:pt x="60" y="1134"/>
                  </a:lnTo>
                  <a:lnTo>
                    <a:pt x="60" y="1146"/>
                  </a:lnTo>
                  <a:lnTo>
                    <a:pt x="54" y="1152"/>
                  </a:lnTo>
                  <a:lnTo>
                    <a:pt x="42" y="1176"/>
                  </a:lnTo>
                  <a:lnTo>
                    <a:pt x="36" y="1182"/>
                  </a:lnTo>
                  <a:lnTo>
                    <a:pt x="36" y="1188"/>
                  </a:lnTo>
                  <a:lnTo>
                    <a:pt x="42" y="1194"/>
                  </a:lnTo>
                  <a:lnTo>
                    <a:pt x="54" y="1194"/>
                  </a:lnTo>
                  <a:lnTo>
                    <a:pt x="72" y="1200"/>
                  </a:lnTo>
                  <a:lnTo>
                    <a:pt x="102" y="1200"/>
                  </a:lnTo>
                  <a:lnTo>
                    <a:pt x="102" y="1212"/>
                  </a:lnTo>
                  <a:lnTo>
                    <a:pt x="120" y="1230"/>
                  </a:lnTo>
                  <a:lnTo>
                    <a:pt x="132" y="1230"/>
                  </a:lnTo>
                  <a:lnTo>
                    <a:pt x="144" y="1224"/>
                  </a:lnTo>
                  <a:lnTo>
                    <a:pt x="150" y="1224"/>
                  </a:lnTo>
                  <a:lnTo>
                    <a:pt x="162" y="1218"/>
                  </a:lnTo>
                  <a:lnTo>
                    <a:pt x="168" y="1248"/>
                  </a:lnTo>
                  <a:lnTo>
                    <a:pt x="174" y="1248"/>
                  </a:lnTo>
                  <a:lnTo>
                    <a:pt x="180" y="1254"/>
                  </a:lnTo>
                  <a:lnTo>
                    <a:pt x="204" y="1266"/>
                  </a:lnTo>
                  <a:lnTo>
                    <a:pt x="216" y="1290"/>
                  </a:lnTo>
                  <a:lnTo>
                    <a:pt x="216" y="1314"/>
                  </a:lnTo>
                  <a:lnTo>
                    <a:pt x="210" y="1338"/>
                  </a:lnTo>
                  <a:lnTo>
                    <a:pt x="216" y="1344"/>
                  </a:lnTo>
                  <a:lnTo>
                    <a:pt x="360" y="1338"/>
                  </a:lnTo>
                  <a:lnTo>
                    <a:pt x="354" y="1344"/>
                  </a:lnTo>
                  <a:lnTo>
                    <a:pt x="354" y="1350"/>
                  </a:lnTo>
                  <a:lnTo>
                    <a:pt x="360" y="1350"/>
                  </a:lnTo>
                  <a:lnTo>
                    <a:pt x="570" y="1446"/>
                  </a:lnTo>
                  <a:lnTo>
                    <a:pt x="774" y="1446"/>
                  </a:lnTo>
                  <a:lnTo>
                    <a:pt x="774" y="1440"/>
                  </a:lnTo>
                  <a:lnTo>
                    <a:pt x="780" y="1428"/>
                  </a:lnTo>
                  <a:lnTo>
                    <a:pt x="780" y="1410"/>
                  </a:lnTo>
                  <a:lnTo>
                    <a:pt x="786" y="1404"/>
                  </a:lnTo>
                  <a:lnTo>
                    <a:pt x="900" y="1404"/>
                  </a:lnTo>
                  <a:lnTo>
                    <a:pt x="912" y="1416"/>
                  </a:lnTo>
                  <a:lnTo>
                    <a:pt x="912" y="1440"/>
                  </a:lnTo>
                  <a:lnTo>
                    <a:pt x="942" y="1452"/>
                  </a:lnTo>
                  <a:lnTo>
                    <a:pt x="948" y="1482"/>
                  </a:lnTo>
                  <a:lnTo>
                    <a:pt x="960" y="1482"/>
                  </a:lnTo>
                  <a:lnTo>
                    <a:pt x="972" y="1488"/>
                  </a:lnTo>
                  <a:lnTo>
                    <a:pt x="984" y="1500"/>
                  </a:lnTo>
                  <a:lnTo>
                    <a:pt x="990" y="1512"/>
                  </a:lnTo>
                  <a:lnTo>
                    <a:pt x="990" y="1554"/>
                  </a:lnTo>
                  <a:lnTo>
                    <a:pt x="984" y="1566"/>
                  </a:lnTo>
                  <a:lnTo>
                    <a:pt x="984" y="1578"/>
                  </a:lnTo>
                  <a:lnTo>
                    <a:pt x="1014" y="1608"/>
                  </a:lnTo>
                  <a:lnTo>
                    <a:pt x="1026" y="1614"/>
                  </a:lnTo>
                  <a:lnTo>
                    <a:pt x="1044" y="1626"/>
                  </a:lnTo>
                  <a:lnTo>
                    <a:pt x="1056" y="1626"/>
                  </a:lnTo>
                  <a:lnTo>
                    <a:pt x="1080" y="1614"/>
                  </a:lnTo>
                  <a:lnTo>
                    <a:pt x="1092" y="1602"/>
                  </a:lnTo>
                  <a:lnTo>
                    <a:pt x="1104" y="1578"/>
                  </a:lnTo>
                  <a:lnTo>
                    <a:pt x="1116" y="1566"/>
                  </a:lnTo>
                  <a:lnTo>
                    <a:pt x="1134" y="1566"/>
                  </a:lnTo>
                  <a:lnTo>
                    <a:pt x="1134" y="1560"/>
                  </a:lnTo>
                  <a:lnTo>
                    <a:pt x="1152" y="1566"/>
                  </a:lnTo>
                  <a:lnTo>
                    <a:pt x="1194" y="1566"/>
                  </a:lnTo>
                  <a:lnTo>
                    <a:pt x="1200" y="1578"/>
                  </a:lnTo>
                  <a:lnTo>
                    <a:pt x="1206" y="1584"/>
                  </a:lnTo>
                  <a:lnTo>
                    <a:pt x="1212" y="1596"/>
                  </a:lnTo>
                  <a:lnTo>
                    <a:pt x="1224" y="1608"/>
                  </a:lnTo>
                  <a:lnTo>
                    <a:pt x="1230" y="1620"/>
                  </a:lnTo>
                  <a:lnTo>
                    <a:pt x="1242" y="1632"/>
                  </a:lnTo>
                  <a:lnTo>
                    <a:pt x="1242" y="1656"/>
                  </a:lnTo>
                  <a:lnTo>
                    <a:pt x="1236" y="1668"/>
                  </a:lnTo>
                  <a:lnTo>
                    <a:pt x="1236" y="1680"/>
                  </a:lnTo>
                  <a:lnTo>
                    <a:pt x="1242" y="1692"/>
                  </a:lnTo>
                  <a:lnTo>
                    <a:pt x="1254" y="1698"/>
                  </a:lnTo>
                  <a:lnTo>
                    <a:pt x="1254" y="1722"/>
                  </a:lnTo>
                  <a:lnTo>
                    <a:pt x="1260" y="1728"/>
                  </a:lnTo>
                  <a:lnTo>
                    <a:pt x="1272" y="1734"/>
                  </a:lnTo>
                  <a:lnTo>
                    <a:pt x="1284" y="1746"/>
                  </a:lnTo>
                  <a:lnTo>
                    <a:pt x="1284" y="1752"/>
                  </a:lnTo>
                  <a:lnTo>
                    <a:pt x="1278" y="1758"/>
                  </a:lnTo>
                  <a:lnTo>
                    <a:pt x="1272" y="1758"/>
                  </a:lnTo>
                  <a:lnTo>
                    <a:pt x="1272" y="1794"/>
                  </a:lnTo>
                  <a:lnTo>
                    <a:pt x="1284" y="1806"/>
                  </a:lnTo>
                  <a:lnTo>
                    <a:pt x="1284" y="1836"/>
                  </a:lnTo>
                  <a:lnTo>
                    <a:pt x="1296" y="1848"/>
                  </a:lnTo>
                  <a:lnTo>
                    <a:pt x="1314" y="1854"/>
                  </a:lnTo>
                  <a:lnTo>
                    <a:pt x="1326" y="1854"/>
                  </a:lnTo>
                  <a:lnTo>
                    <a:pt x="1338" y="1866"/>
                  </a:lnTo>
                  <a:lnTo>
                    <a:pt x="1380" y="1866"/>
                  </a:lnTo>
                  <a:lnTo>
                    <a:pt x="1380" y="1872"/>
                  </a:lnTo>
                  <a:lnTo>
                    <a:pt x="1386" y="1884"/>
                  </a:lnTo>
                  <a:lnTo>
                    <a:pt x="1410" y="1884"/>
                  </a:lnTo>
                  <a:lnTo>
                    <a:pt x="1410" y="1878"/>
                  </a:lnTo>
                  <a:lnTo>
                    <a:pt x="1398" y="1806"/>
                  </a:lnTo>
                  <a:lnTo>
                    <a:pt x="1416" y="1788"/>
                  </a:lnTo>
                  <a:lnTo>
                    <a:pt x="1398" y="1776"/>
                  </a:lnTo>
                  <a:lnTo>
                    <a:pt x="1398" y="1758"/>
                  </a:lnTo>
                  <a:lnTo>
                    <a:pt x="1404" y="1764"/>
                  </a:lnTo>
                  <a:lnTo>
                    <a:pt x="1422" y="1764"/>
                  </a:lnTo>
                  <a:lnTo>
                    <a:pt x="1428" y="1758"/>
                  </a:lnTo>
                  <a:lnTo>
                    <a:pt x="1428" y="1728"/>
                  </a:lnTo>
                  <a:lnTo>
                    <a:pt x="1452" y="1722"/>
                  </a:lnTo>
                  <a:lnTo>
                    <a:pt x="1458" y="1698"/>
                  </a:lnTo>
                  <a:lnTo>
                    <a:pt x="1476" y="1704"/>
                  </a:lnTo>
                  <a:lnTo>
                    <a:pt x="1494" y="1692"/>
                  </a:lnTo>
                  <a:lnTo>
                    <a:pt x="1488" y="1668"/>
                  </a:lnTo>
                  <a:lnTo>
                    <a:pt x="1500" y="1680"/>
                  </a:lnTo>
                  <a:lnTo>
                    <a:pt x="1500" y="1668"/>
                  </a:lnTo>
                  <a:lnTo>
                    <a:pt x="1506" y="1656"/>
                  </a:lnTo>
                  <a:lnTo>
                    <a:pt x="1512" y="1650"/>
                  </a:lnTo>
                  <a:lnTo>
                    <a:pt x="1518" y="1650"/>
                  </a:lnTo>
                  <a:lnTo>
                    <a:pt x="1524" y="1656"/>
                  </a:lnTo>
                  <a:lnTo>
                    <a:pt x="1524" y="1668"/>
                  </a:lnTo>
                  <a:lnTo>
                    <a:pt x="1542" y="1668"/>
                  </a:lnTo>
                  <a:lnTo>
                    <a:pt x="1554" y="1662"/>
                  </a:lnTo>
                  <a:lnTo>
                    <a:pt x="1572" y="1656"/>
                  </a:lnTo>
                  <a:lnTo>
                    <a:pt x="1596" y="1644"/>
                  </a:lnTo>
                  <a:lnTo>
                    <a:pt x="1602" y="1638"/>
                  </a:lnTo>
                  <a:lnTo>
                    <a:pt x="1608" y="1626"/>
                  </a:lnTo>
                  <a:lnTo>
                    <a:pt x="1620" y="1620"/>
                  </a:lnTo>
                  <a:lnTo>
                    <a:pt x="1626" y="1608"/>
                  </a:lnTo>
                  <a:lnTo>
                    <a:pt x="1632" y="1602"/>
                  </a:lnTo>
                  <a:lnTo>
                    <a:pt x="1632" y="1590"/>
                  </a:lnTo>
                  <a:lnTo>
                    <a:pt x="1626" y="1584"/>
                  </a:lnTo>
                  <a:lnTo>
                    <a:pt x="1626" y="1566"/>
                  </a:lnTo>
                  <a:lnTo>
                    <a:pt x="1632" y="1566"/>
                  </a:lnTo>
                  <a:lnTo>
                    <a:pt x="1656" y="1578"/>
                  </a:lnTo>
                  <a:lnTo>
                    <a:pt x="1662" y="1584"/>
                  </a:lnTo>
                  <a:lnTo>
                    <a:pt x="1674" y="1590"/>
                  </a:lnTo>
                  <a:lnTo>
                    <a:pt x="1686" y="1590"/>
                  </a:lnTo>
                  <a:lnTo>
                    <a:pt x="1692" y="1584"/>
                  </a:lnTo>
                  <a:lnTo>
                    <a:pt x="1710" y="1548"/>
                  </a:lnTo>
                  <a:lnTo>
                    <a:pt x="1716" y="1548"/>
                  </a:lnTo>
                  <a:lnTo>
                    <a:pt x="1734" y="1566"/>
                  </a:lnTo>
                  <a:lnTo>
                    <a:pt x="1746" y="1566"/>
                  </a:lnTo>
                  <a:lnTo>
                    <a:pt x="1752" y="1560"/>
                  </a:lnTo>
                  <a:lnTo>
                    <a:pt x="1758" y="1548"/>
                  </a:lnTo>
                  <a:lnTo>
                    <a:pt x="1764" y="1542"/>
                  </a:lnTo>
                  <a:lnTo>
                    <a:pt x="1770" y="1554"/>
                  </a:lnTo>
                  <a:lnTo>
                    <a:pt x="1776" y="1560"/>
                  </a:lnTo>
                  <a:lnTo>
                    <a:pt x="1782" y="1572"/>
                  </a:lnTo>
                  <a:lnTo>
                    <a:pt x="1794" y="1578"/>
                  </a:lnTo>
                  <a:lnTo>
                    <a:pt x="1800" y="1584"/>
                  </a:lnTo>
                  <a:lnTo>
                    <a:pt x="1818" y="1584"/>
                  </a:lnTo>
                  <a:lnTo>
                    <a:pt x="1824" y="1578"/>
                  </a:lnTo>
                  <a:lnTo>
                    <a:pt x="1830" y="1566"/>
                  </a:lnTo>
                  <a:lnTo>
                    <a:pt x="1842" y="1554"/>
                  </a:lnTo>
                  <a:lnTo>
                    <a:pt x="1848" y="1554"/>
                  </a:lnTo>
                  <a:lnTo>
                    <a:pt x="1860" y="1560"/>
                  </a:lnTo>
                  <a:lnTo>
                    <a:pt x="1872" y="1572"/>
                  </a:lnTo>
                  <a:lnTo>
                    <a:pt x="1872" y="1584"/>
                  </a:lnTo>
                  <a:lnTo>
                    <a:pt x="1878" y="1596"/>
                  </a:lnTo>
                  <a:lnTo>
                    <a:pt x="1878" y="1614"/>
                  </a:lnTo>
                  <a:lnTo>
                    <a:pt x="1914" y="1614"/>
                  </a:lnTo>
                  <a:lnTo>
                    <a:pt x="1920" y="1620"/>
                  </a:lnTo>
                  <a:lnTo>
                    <a:pt x="1926" y="1620"/>
                  </a:lnTo>
                  <a:lnTo>
                    <a:pt x="1926" y="1608"/>
                  </a:lnTo>
                  <a:lnTo>
                    <a:pt x="1932" y="1602"/>
                  </a:lnTo>
                  <a:lnTo>
                    <a:pt x="1932" y="1608"/>
                  </a:lnTo>
                  <a:lnTo>
                    <a:pt x="1956" y="1632"/>
                  </a:lnTo>
                  <a:lnTo>
                    <a:pt x="1962" y="1626"/>
                  </a:lnTo>
                  <a:lnTo>
                    <a:pt x="1968" y="1614"/>
                  </a:lnTo>
                  <a:lnTo>
                    <a:pt x="1968" y="1596"/>
                  </a:lnTo>
                  <a:lnTo>
                    <a:pt x="1962" y="1584"/>
                  </a:lnTo>
                  <a:lnTo>
                    <a:pt x="1980" y="1590"/>
                  </a:lnTo>
                  <a:lnTo>
                    <a:pt x="1992" y="1608"/>
                  </a:lnTo>
                  <a:lnTo>
                    <a:pt x="2004" y="1614"/>
                  </a:lnTo>
                  <a:lnTo>
                    <a:pt x="2004" y="1626"/>
                  </a:lnTo>
                  <a:lnTo>
                    <a:pt x="2010" y="1626"/>
                  </a:lnTo>
                  <a:lnTo>
                    <a:pt x="2016" y="1632"/>
                  </a:lnTo>
                  <a:lnTo>
                    <a:pt x="2028" y="1632"/>
                  </a:lnTo>
                  <a:lnTo>
                    <a:pt x="2034" y="1626"/>
                  </a:lnTo>
                  <a:lnTo>
                    <a:pt x="2034" y="1620"/>
                  </a:lnTo>
                  <a:lnTo>
                    <a:pt x="2028" y="1608"/>
                  </a:lnTo>
                  <a:lnTo>
                    <a:pt x="2022" y="1602"/>
                  </a:lnTo>
                  <a:lnTo>
                    <a:pt x="2010" y="1596"/>
                  </a:lnTo>
                  <a:lnTo>
                    <a:pt x="2004" y="1590"/>
                  </a:lnTo>
                  <a:lnTo>
                    <a:pt x="1998" y="1578"/>
                  </a:lnTo>
                  <a:lnTo>
                    <a:pt x="2010" y="1578"/>
                  </a:lnTo>
                  <a:lnTo>
                    <a:pt x="2022" y="1566"/>
                  </a:lnTo>
                  <a:lnTo>
                    <a:pt x="2022" y="1554"/>
                  </a:lnTo>
                  <a:lnTo>
                    <a:pt x="2016" y="1548"/>
                  </a:lnTo>
                  <a:lnTo>
                    <a:pt x="1968" y="1548"/>
                  </a:lnTo>
                  <a:lnTo>
                    <a:pt x="1962" y="1542"/>
                  </a:lnTo>
                  <a:lnTo>
                    <a:pt x="1962" y="1530"/>
                  </a:lnTo>
                  <a:lnTo>
                    <a:pt x="1968" y="1524"/>
                  </a:lnTo>
                  <a:lnTo>
                    <a:pt x="1986" y="1524"/>
                  </a:lnTo>
                  <a:lnTo>
                    <a:pt x="1998" y="1530"/>
                  </a:lnTo>
                  <a:lnTo>
                    <a:pt x="2004" y="1530"/>
                  </a:lnTo>
                  <a:lnTo>
                    <a:pt x="2016" y="1536"/>
                  </a:lnTo>
                  <a:lnTo>
                    <a:pt x="2028" y="1536"/>
                  </a:lnTo>
                  <a:lnTo>
                    <a:pt x="2064" y="1518"/>
                  </a:lnTo>
                  <a:lnTo>
                    <a:pt x="2070" y="1512"/>
                  </a:lnTo>
                  <a:lnTo>
                    <a:pt x="2082" y="1512"/>
                  </a:lnTo>
                  <a:lnTo>
                    <a:pt x="2082" y="1518"/>
                  </a:lnTo>
                  <a:lnTo>
                    <a:pt x="2106" y="1518"/>
                  </a:lnTo>
                  <a:lnTo>
                    <a:pt x="2118" y="1512"/>
                  </a:lnTo>
                  <a:lnTo>
                    <a:pt x="2124" y="1512"/>
                  </a:lnTo>
                  <a:lnTo>
                    <a:pt x="2130" y="1506"/>
                  </a:lnTo>
                  <a:lnTo>
                    <a:pt x="2130" y="1500"/>
                  </a:lnTo>
                  <a:lnTo>
                    <a:pt x="2136" y="1488"/>
                  </a:lnTo>
                  <a:lnTo>
                    <a:pt x="2136" y="1482"/>
                  </a:lnTo>
                  <a:lnTo>
                    <a:pt x="2142" y="1482"/>
                  </a:lnTo>
                  <a:lnTo>
                    <a:pt x="2142" y="1488"/>
                  </a:lnTo>
                  <a:lnTo>
                    <a:pt x="2148" y="1500"/>
                  </a:lnTo>
                  <a:lnTo>
                    <a:pt x="2148" y="1524"/>
                  </a:lnTo>
                  <a:lnTo>
                    <a:pt x="2154" y="1524"/>
                  </a:lnTo>
                  <a:lnTo>
                    <a:pt x="2160" y="1518"/>
                  </a:lnTo>
                  <a:lnTo>
                    <a:pt x="2172" y="1512"/>
                  </a:lnTo>
                  <a:lnTo>
                    <a:pt x="2190" y="1512"/>
                  </a:lnTo>
                  <a:lnTo>
                    <a:pt x="2202" y="1506"/>
                  </a:lnTo>
                  <a:lnTo>
                    <a:pt x="2214" y="1506"/>
                  </a:lnTo>
                  <a:lnTo>
                    <a:pt x="2226" y="1512"/>
                  </a:lnTo>
                  <a:lnTo>
                    <a:pt x="2232" y="1524"/>
                  </a:lnTo>
                  <a:lnTo>
                    <a:pt x="2232" y="1506"/>
                  </a:lnTo>
                  <a:lnTo>
                    <a:pt x="2244" y="1506"/>
                  </a:lnTo>
                  <a:lnTo>
                    <a:pt x="2256" y="1518"/>
                  </a:lnTo>
                  <a:lnTo>
                    <a:pt x="2256" y="1530"/>
                  </a:lnTo>
                  <a:lnTo>
                    <a:pt x="2286" y="1524"/>
                  </a:lnTo>
                  <a:lnTo>
                    <a:pt x="2280" y="1536"/>
                  </a:lnTo>
                  <a:lnTo>
                    <a:pt x="2280" y="1548"/>
                  </a:lnTo>
                  <a:lnTo>
                    <a:pt x="2286" y="1554"/>
                  </a:lnTo>
                  <a:lnTo>
                    <a:pt x="2286" y="1566"/>
                  </a:lnTo>
                  <a:lnTo>
                    <a:pt x="2298" y="1578"/>
                  </a:lnTo>
                  <a:lnTo>
                    <a:pt x="2310" y="1578"/>
                  </a:lnTo>
                  <a:lnTo>
                    <a:pt x="2328" y="1572"/>
                  </a:lnTo>
                  <a:lnTo>
                    <a:pt x="2352" y="1548"/>
                  </a:lnTo>
                  <a:lnTo>
                    <a:pt x="2370" y="1542"/>
                  </a:lnTo>
                  <a:lnTo>
                    <a:pt x="2382" y="1542"/>
                  </a:lnTo>
                  <a:lnTo>
                    <a:pt x="2394" y="1548"/>
                  </a:lnTo>
                  <a:lnTo>
                    <a:pt x="2400" y="1554"/>
                  </a:lnTo>
                  <a:lnTo>
                    <a:pt x="2418" y="1590"/>
                  </a:lnTo>
                  <a:lnTo>
                    <a:pt x="2418" y="1602"/>
                  </a:lnTo>
                  <a:lnTo>
                    <a:pt x="2424" y="1608"/>
                  </a:lnTo>
                  <a:lnTo>
                    <a:pt x="2436" y="1614"/>
                  </a:lnTo>
                  <a:lnTo>
                    <a:pt x="2466" y="1614"/>
                  </a:lnTo>
                  <a:lnTo>
                    <a:pt x="2460" y="1656"/>
                  </a:lnTo>
                  <a:lnTo>
                    <a:pt x="2460" y="1662"/>
                  </a:lnTo>
                  <a:lnTo>
                    <a:pt x="2454" y="1668"/>
                  </a:lnTo>
                  <a:lnTo>
                    <a:pt x="2436" y="1704"/>
                  </a:lnTo>
                  <a:lnTo>
                    <a:pt x="2436" y="1710"/>
                  </a:lnTo>
                  <a:lnTo>
                    <a:pt x="2448" y="1722"/>
                  </a:lnTo>
                  <a:lnTo>
                    <a:pt x="2454" y="1722"/>
                  </a:lnTo>
                  <a:lnTo>
                    <a:pt x="2460" y="1734"/>
                  </a:lnTo>
                  <a:lnTo>
                    <a:pt x="2436" y="1758"/>
                  </a:lnTo>
                  <a:lnTo>
                    <a:pt x="2454" y="1806"/>
                  </a:lnTo>
                  <a:lnTo>
                    <a:pt x="2472" y="1788"/>
                  </a:lnTo>
                  <a:lnTo>
                    <a:pt x="2478" y="1788"/>
                  </a:lnTo>
                  <a:lnTo>
                    <a:pt x="2478" y="1794"/>
                  </a:lnTo>
                  <a:lnTo>
                    <a:pt x="2472" y="1800"/>
                  </a:lnTo>
                  <a:lnTo>
                    <a:pt x="2466" y="1812"/>
                  </a:lnTo>
                  <a:lnTo>
                    <a:pt x="2466" y="1818"/>
                  </a:lnTo>
                  <a:lnTo>
                    <a:pt x="2460" y="1830"/>
                  </a:lnTo>
                  <a:lnTo>
                    <a:pt x="2478" y="1830"/>
                  </a:lnTo>
                  <a:lnTo>
                    <a:pt x="2478" y="1878"/>
                  </a:lnTo>
                  <a:lnTo>
                    <a:pt x="2496" y="1878"/>
                  </a:lnTo>
                  <a:lnTo>
                    <a:pt x="2502" y="1884"/>
                  </a:lnTo>
                  <a:lnTo>
                    <a:pt x="2508" y="1884"/>
                  </a:lnTo>
                  <a:lnTo>
                    <a:pt x="2508" y="1896"/>
                  </a:lnTo>
                  <a:lnTo>
                    <a:pt x="2502" y="1908"/>
                  </a:lnTo>
                  <a:lnTo>
                    <a:pt x="2502" y="1920"/>
                  </a:lnTo>
                  <a:lnTo>
                    <a:pt x="2526" y="1944"/>
                  </a:lnTo>
                  <a:lnTo>
                    <a:pt x="2532" y="1944"/>
                  </a:lnTo>
                  <a:lnTo>
                    <a:pt x="2538" y="1938"/>
                  </a:lnTo>
                  <a:lnTo>
                    <a:pt x="2550" y="1932"/>
                  </a:lnTo>
                  <a:lnTo>
                    <a:pt x="2556" y="1932"/>
                  </a:lnTo>
                  <a:lnTo>
                    <a:pt x="2562" y="1926"/>
                  </a:lnTo>
                  <a:lnTo>
                    <a:pt x="2568" y="1914"/>
                  </a:lnTo>
                  <a:lnTo>
                    <a:pt x="2568" y="1896"/>
                  </a:lnTo>
                  <a:lnTo>
                    <a:pt x="2586" y="1896"/>
                  </a:lnTo>
                  <a:lnTo>
                    <a:pt x="2586" y="1872"/>
                  </a:lnTo>
                  <a:lnTo>
                    <a:pt x="2604" y="1836"/>
                  </a:lnTo>
                  <a:lnTo>
                    <a:pt x="2604" y="1818"/>
                  </a:lnTo>
                  <a:lnTo>
                    <a:pt x="2610" y="1806"/>
                  </a:lnTo>
                  <a:lnTo>
                    <a:pt x="2610" y="1794"/>
                  </a:lnTo>
                  <a:lnTo>
                    <a:pt x="2604" y="1782"/>
                  </a:lnTo>
                  <a:lnTo>
                    <a:pt x="2604" y="1770"/>
                  </a:lnTo>
                  <a:lnTo>
                    <a:pt x="2598" y="1752"/>
                  </a:lnTo>
                  <a:lnTo>
                    <a:pt x="2592" y="1740"/>
                  </a:lnTo>
                  <a:lnTo>
                    <a:pt x="2586" y="1722"/>
                  </a:lnTo>
                  <a:lnTo>
                    <a:pt x="2586" y="1704"/>
                  </a:lnTo>
                  <a:lnTo>
                    <a:pt x="2592" y="1686"/>
                  </a:lnTo>
                  <a:lnTo>
                    <a:pt x="2598" y="1674"/>
                  </a:lnTo>
                  <a:lnTo>
                    <a:pt x="2598" y="1644"/>
                  </a:lnTo>
                  <a:lnTo>
                    <a:pt x="2592" y="1626"/>
                  </a:lnTo>
                  <a:lnTo>
                    <a:pt x="2586" y="1614"/>
                  </a:lnTo>
                  <a:lnTo>
                    <a:pt x="2580" y="1596"/>
                  </a:lnTo>
                  <a:lnTo>
                    <a:pt x="2574" y="1584"/>
                  </a:lnTo>
                  <a:lnTo>
                    <a:pt x="2574" y="1518"/>
                  </a:lnTo>
                  <a:lnTo>
                    <a:pt x="2580" y="1488"/>
                  </a:lnTo>
                  <a:lnTo>
                    <a:pt x="2586" y="1470"/>
                  </a:lnTo>
                  <a:lnTo>
                    <a:pt x="2598" y="1452"/>
                  </a:lnTo>
                  <a:lnTo>
                    <a:pt x="2604" y="1440"/>
                  </a:lnTo>
                  <a:lnTo>
                    <a:pt x="2610" y="1422"/>
                  </a:lnTo>
                  <a:lnTo>
                    <a:pt x="2616" y="1416"/>
                  </a:lnTo>
                  <a:lnTo>
                    <a:pt x="2616" y="1410"/>
                  </a:lnTo>
                  <a:lnTo>
                    <a:pt x="2628" y="1398"/>
                  </a:lnTo>
                  <a:lnTo>
                    <a:pt x="2652" y="1380"/>
                  </a:lnTo>
                  <a:lnTo>
                    <a:pt x="2658" y="1356"/>
                  </a:lnTo>
                  <a:lnTo>
                    <a:pt x="2670" y="1368"/>
                  </a:lnTo>
                  <a:lnTo>
                    <a:pt x="2676" y="1344"/>
                  </a:lnTo>
                  <a:lnTo>
                    <a:pt x="2730" y="1344"/>
                  </a:lnTo>
                  <a:lnTo>
                    <a:pt x="2730" y="1314"/>
                  </a:lnTo>
                  <a:lnTo>
                    <a:pt x="2748" y="1320"/>
                  </a:lnTo>
                  <a:lnTo>
                    <a:pt x="2754" y="1308"/>
                  </a:lnTo>
                  <a:lnTo>
                    <a:pt x="2772" y="1308"/>
                  </a:lnTo>
                  <a:lnTo>
                    <a:pt x="2796" y="1278"/>
                  </a:lnTo>
                  <a:lnTo>
                    <a:pt x="2796" y="1272"/>
                  </a:lnTo>
                  <a:lnTo>
                    <a:pt x="2802" y="1266"/>
                  </a:lnTo>
                  <a:lnTo>
                    <a:pt x="2814" y="1242"/>
                  </a:lnTo>
                  <a:lnTo>
                    <a:pt x="2832" y="1236"/>
                  </a:lnTo>
                  <a:lnTo>
                    <a:pt x="2862" y="1236"/>
                  </a:lnTo>
                  <a:lnTo>
                    <a:pt x="2874" y="1242"/>
                  </a:lnTo>
                  <a:lnTo>
                    <a:pt x="2886" y="1242"/>
                  </a:lnTo>
                  <a:lnTo>
                    <a:pt x="2892" y="1236"/>
                  </a:lnTo>
                  <a:lnTo>
                    <a:pt x="2904" y="1212"/>
                  </a:lnTo>
                  <a:lnTo>
                    <a:pt x="2910" y="1206"/>
                  </a:lnTo>
                  <a:lnTo>
                    <a:pt x="2916" y="1194"/>
                  </a:lnTo>
                  <a:lnTo>
                    <a:pt x="2928" y="1200"/>
                  </a:lnTo>
                  <a:lnTo>
                    <a:pt x="2934" y="1176"/>
                  </a:lnTo>
                  <a:lnTo>
                    <a:pt x="3018" y="1170"/>
                  </a:lnTo>
                  <a:lnTo>
                    <a:pt x="3024" y="1146"/>
                  </a:lnTo>
                  <a:lnTo>
                    <a:pt x="2982" y="1152"/>
                  </a:lnTo>
                  <a:lnTo>
                    <a:pt x="2988" y="1146"/>
                  </a:lnTo>
                  <a:lnTo>
                    <a:pt x="3000" y="1140"/>
                  </a:lnTo>
                  <a:lnTo>
                    <a:pt x="3006" y="1140"/>
                  </a:lnTo>
                  <a:lnTo>
                    <a:pt x="3006" y="1134"/>
                  </a:lnTo>
                  <a:lnTo>
                    <a:pt x="3000" y="1128"/>
                  </a:lnTo>
                  <a:lnTo>
                    <a:pt x="2994" y="1116"/>
                  </a:lnTo>
                  <a:lnTo>
                    <a:pt x="2988" y="1110"/>
                  </a:lnTo>
                  <a:lnTo>
                    <a:pt x="3024" y="1104"/>
                  </a:lnTo>
                  <a:lnTo>
                    <a:pt x="3048" y="1116"/>
                  </a:lnTo>
                  <a:lnTo>
                    <a:pt x="3078" y="1080"/>
                  </a:lnTo>
                  <a:lnTo>
                    <a:pt x="3024" y="1074"/>
                  </a:lnTo>
                  <a:lnTo>
                    <a:pt x="3024" y="1050"/>
                  </a:lnTo>
                  <a:lnTo>
                    <a:pt x="3036" y="1062"/>
                  </a:lnTo>
                  <a:lnTo>
                    <a:pt x="3078" y="1050"/>
                  </a:lnTo>
                  <a:lnTo>
                    <a:pt x="3084" y="990"/>
                  </a:lnTo>
                  <a:lnTo>
                    <a:pt x="3054" y="1002"/>
                  </a:lnTo>
                  <a:lnTo>
                    <a:pt x="3048" y="972"/>
                  </a:lnTo>
                  <a:lnTo>
                    <a:pt x="3024" y="960"/>
                  </a:lnTo>
                  <a:lnTo>
                    <a:pt x="3072" y="978"/>
                  </a:lnTo>
                  <a:lnTo>
                    <a:pt x="3078" y="972"/>
                  </a:lnTo>
                  <a:lnTo>
                    <a:pt x="3060" y="954"/>
                  </a:lnTo>
                  <a:lnTo>
                    <a:pt x="3090" y="954"/>
                  </a:lnTo>
                  <a:lnTo>
                    <a:pt x="3084" y="948"/>
                  </a:lnTo>
                  <a:lnTo>
                    <a:pt x="3078" y="936"/>
                  </a:lnTo>
                  <a:lnTo>
                    <a:pt x="3060" y="918"/>
                  </a:lnTo>
                  <a:lnTo>
                    <a:pt x="3054" y="906"/>
                  </a:lnTo>
                  <a:lnTo>
                    <a:pt x="3054" y="894"/>
                  </a:lnTo>
                  <a:lnTo>
                    <a:pt x="3060" y="888"/>
                  </a:lnTo>
                  <a:lnTo>
                    <a:pt x="3042" y="870"/>
                  </a:lnTo>
                  <a:lnTo>
                    <a:pt x="3042" y="864"/>
                  </a:lnTo>
                  <a:lnTo>
                    <a:pt x="3048" y="864"/>
                  </a:lnTo>
                  <a:lnTo>
                    <a:pt x="3066" y="846"/>
                  </a:lnTo>
                  <a:lnTo>
                    <a:pt x="3072" y="846"/>
                  </a:lnTo>
                  <a:lnTo>
                    <a:pt x="3066" y="870"/>
                  </a:lnTo>
                  <a:lnTo>
                    <a:pt x="3096" y="894"/>
                  </a:lnTo>
                  <a:lnTo>
                    <a:pt x="3096" y="888"/>
                  </a:lnTo>
                  <a:lnTo>
                    <a:pt x="3102" y="882"/>
                  </a:lnTo>
                  <a:lnTo>
                    <a:pt x="3102" y="864"/>
                  </a:lnTo>
                  <a:lnTo>
                    <a:pt x="3108" y="852"/>
                  </a:lnTo>
                  <a:lnTo>
                    <a:pt x="3108" y="834"/>
                  </a:lnTo>
                  <a:lnTo>
                    <a:pt x="3114" y="822"/>
                  </a:lnTo>
                  <a:lnTo>
                    <a:pt x="3144" y="792"/>
                  </a:lnTo>
                  <a:lnTo>
                    <a:pt x="3156" y="786"/>
                  </a:lnTo>
                  <a:lnTo>
                    <a:pt x="3162" y="786"/>
                  </a:lnTo>
                  <a:lnTo>
                    <a:pt x="3162" y="792"/>
                  </a:lnTo>
                  <a:lnTo>
                    <a:pt x="3150" y="816"/>
                  </a:lnTo>
                  <a:lnTo>
                    <a:pt x="3132" y="834"/>
                  </a:lnTo>
                  <a:lnTo>
                    <a:pt x="3126" y="846"/>
                  </a:lnTo>
                  <a:lnTo>
                    <a:pt x="3120" y="882"/>
                  </a:lnTo>
                  <a:lnTo>
                    <a:pt x="3138" y="882"/>
                  </a:lnTo>
                  <a:lnTo>
                    <a:pt x="3138" y="894"/>
                  </a:lnTo>
                  <a:lnTo>
                    <a:pt x="3132" y="906"/>
                  </a:lnTo>
                  <a:lnTo>
                    <a:pt x="3132" y="918"/>
                  </a:lnTo>
                  <a:lnTo>
                    <a:pt x="3114" y="936"/>
                  </a:lnTo>
                  <a:lnTo>
                    <a:pt x="3102" y="960"/>
                  </a:lnTo>
                  <a:lnTo>
                    <a:pt x="3102" y="978"/>
                  </a:lnTo>
                  <a:lnTo>
                    <a:pt x="3126" y="954"/>
                  </a:lnTo>
                  <a:lnTo>
                    <a:pt x="3132" y="942"/>
                  </a:lnTo>
                  <a:lnTo>
                    <a:pt x="3144" y="930"/>
                  </a:lnTo>
                  <a:lnTo>
                    <a:pt x="3168" y="918"/>
                  </a:lnTo>
                  <a:lnTo>
                    <a:pt x="3180" y="906"/>
                  </a:lnTo>
                  <a:lnTo>
                    <a:pt x="3192" y="882"/>
                  </a:lnTo>
                  <a:lnTo>
                    <a:pt x="3192" y="798"/>
                  </a:lnTo>
                  <a:lnTo>
                    <a:pt x="3198" y="780"/>
                  </a:lnTo>
                  <a:lnTo>
                    <a:pt x="3198" y="768"/>
                  </a:lnTo>
                  <a:lnTo>
                    <a:pt x="3204" y="756"/>
                  </a:lnTo>
                  <a:lnTo>
                    <a:pt x="3210" y="756"/>
                  </a:lnTo>
                  <a:lnTo>
                    <a:pt x="3210" y="768"/>
                  </a:lnTo>
                  <a:lnTo>
                    <a:pt x="3204" y="780"/>
                  </a:lnTo>
                  <a:lnTo>
                    <a:pt x="3204" y="798"/>
                  </a:lnTo>
                  <a:lnTo>
                    <a:pt x="3210" y="798"/>
                  </a:lnTo>
                  <a:lnTo>
                    <a:pt x="3216" y="804"/>
                  </a:lnTo>
                  <a:lnTo>
                    <a:pt x="3216" y="840"/>
                  </a:lnTo>
                  <a:lnTo>
                    <a:pt x="3234" y="822"/>
                  </a:lnTo>
                  <a:lnTo>
                    <a:pt x="3240" y="810"/>
                  </a:lnTo>
                  <a:lnTo>
                    <a:pt x="3288" y="762"/>
                  </a:lnTo>
                  <a:lnTo>
                    <a:pt x="3300" y="756"/>
                  </a:lnTo>
                  <a:lnTo>
                    <a:pt x="3324" y="732"/>
                  </a:lnTo>
                  <a:lnTo>
                    <a:pt x="3324" y="726"/>
                  </a:lnTo>
                  <a:lnTo>
                    <a:pt x="3318" y="720"/>
                  </a:lnTo>
                  <a:lnTo>
                    <a:pt x="3312" y="720"/>
                  </a:lnTo>
                  <a:lnTo>
                    <a:pt x="3306" y="714"/>
                  </a:lnTo>
                  <a:lnTo>
                    <a:pt x="3306" y="702"/>
                  </a:lnTo>
                  <a:lnTo>
                    <a:pt x="3312" y="696"/>
                  </a:lnTo>
                  <a:lnTo>
                    <a:pt x="3324" y="696"/>
                  </a:lnTo>
                  <a:lnTo>
                    <a:pt x="3330" y="702"/>
                  </a:lnTo>
                  <a:lnTo>
                    <a:pt x="3360" y="702"/>
                  </a:lnTo>
                  <a:lnTo>
                    <a:pt x="3390" y="696"/>
                  </a:lnTo>
                  <a:lnTo>
                    <a:pt x="3450" y="672"/>
                  </a:lnTo>
                  <a:lnTo>
                    <a:pt x="3462" y="666"/>
                  </a:lnTo>
                  <a:lnTo>
                    <a:pt x="3444" y="660"/>
                  </a:lnTo>
                  <a:lnTo>
                    <a:pt x="3438" y="660"/>
                  </a:lnTo>
                  <a:lnTo>
                    <a:pt x="3432" y="666"/>
                  </a:lnTo>
                  <a:lnTo>
                    <a:pt x="3414" y="672"/>
                  </a:lnTo>
                  <a:lnTo>
                    <a:pt x="3402" y="672"/>
                  </a:lnTo>
                  <a:lnTo>
                    <a:pt x="3390" y="678"/>
                  </a:lnTo>
                  <a:lnTo>
                    <a:pt x="3372" y="678"/>
                  </a:lnTo>
                  <a:lnTo>
                    <a:pt x="3360" y="684"/>
                  </a:lnTo>
                  <a:lnTo>
                    <a:pt x="3348" y="684"/>
                  </a:lnTo>
                  <a:lnTo>
                    <a:pt x="3342" y="678"/>
                  </a:lnTo>
                  <a:lnTo>
                    <a:pt x="3342" y="672"/>
                  </a:lnTo>
                  <a:lnTo>
                    <a:pt x="3348" y="666"/>
                  </a:lnTo>
                  <a:lnTo>
                    <a:pt x="3354" y="654"/>
                  </a:lnTo>
                  <a:lnTo>
                    <a:pt x="3366" y="654"/>
                  </a:lnTo>
                  <a:lnTo>
                    <a:pt x="3378" y="648"/>
                  </a:lnTo>
                  <a:lnTo>
                    <a:pt x="3402" y="648"/>
                  </a:lnTo>
                  <a:lnTo>
                    <a:pt x="3492" y="642"/>
                  </a:lnTo>
                  <a:lnTo>
                    <a:pt x="3534" y="606"/>
                  </a:lnTo>
                  <a:lnTo>
                    <a:pt x="3546" y="618"/>
                  </a:lnTo>
                  <a:lnTo>
                    <a:pt x="3570" y="606"/>
                  </a:lnTo>
                  <a:lnTo>
                    <a:pt x="3570" y="642"/>
                  </a:lnTo>
                  <a:lnTo>
                    <a:pt x="3600" y="618"/>
                  </a:lnTo>
                  <a:lnTo>
                    <a:pt x="3624" y="612"/>
                  </a:lnTo>
                  <a:lnTo>
                    <a:pt x="3630" y="582"/>
                  </a:lnTo>
                  <a:lnTo>
                    <a:pt x="3618" y="570"/>
                  </a:lnTo>
                  <a:lnTo>
                    <a:pt x="3612" y="600"/>
                  </a:lnTo>
                  <a:lnTo>
                    <a:pt x="3588" y="600"/>
                  </a:lnTo>
                  <a:lnTo>
                    <a:pt x="3588" y="576"/>
                  </a:lnTo>
                  <a:lnTo>
                    <a:pt x="3570" y="552"/>
                  </a:lnTo>
                  <a:lnTo>
                    <a:pt x="3594" y="540"/>
                  </a:lnTo>
                  <a:lnTo>
                    <a:pt x="3600" y="504"/>
                  </a:lnTo>
                  <a:lnTo>
                    <a:pt x="3612" y="498"/>
                  </a:lnTo>
                  <a:lnTo>
                    <a:pt x="3618" y="486"/>
                  </a:lnTo>
                  <a:lnTo>
                    <a:pt x="3630" y="480"/>
                  </a:lnTo>
                  <a:lnTo>
                    <a:pt x="3636" y="474"/>
                  </a:lnTo>
                  <a:lnTo>
                    <a:pt x="3648" y="468"/>
                  </a:lnTo>
                  <a:lnTo>
                    <a:pt x="3654" y="456"/>
                  </a:lnTo>
                  <a:lnTo>
                    <a:pt x="3654" y="450"/>
                  </a:lnTo>
                  <a:lnTo>
                    <a:pt x="3660" y="444"/>
                  </a:lnTo>
                  <a:lnTo>
                    <a:pt x="3660" y="438"/>
                  </a:lnTo>
                  <a:lnTo>
                    <a:pt x="3690" y="444"/>
                  </a:lnTo>
                  <a:lnTo>
                    <a:pt x="3702" y="426"/>
                  </a:lnTo>
                  <a:lnTo>
                    <a:pt x="3708" y="432"/>
                  </a:lnTo>
                  <a:lnTo>
                    <a:pt x="3720" y="432"/>
                  </a:lnTo>
                  <a:lnTo>
                    <a:pt x="3726" y="426"/>
                  </a:lnTo>
                  <a:lnTo>
                    <a:pt x="3738" y="420"/>
                  </a:lnTo>
                  <a:lnTo>
                    <a:pt x="3744" y="408"/>
                  </a:lnTo>
                  <a:lnTo>
                    <a:pt x="3756" y="402"/>
                  </a:lnTo>
                  <a:lnTo>
                    <a:pt x="3774" y="384"/>
                  </a:lnTo>
                  <a:lnTo>
                    <a:pt x="3774" y="414"/>
                  </a:lnTo>
                  <a:lnTo>
                    <a:pt x="3786" y="408"/>
                  </a:lnTo>
                  <a:lnTo>
                    <a:pt x="3792" y="402"/>
                  </a:lnTo>
                  <a:lnTo>
                    <a:pt x="3828" y="384"/>
                  </a:lnTo>
                  <a:lnTo>
                    <a:pt x="3834" y="378"/>
                  </a:lnTo>
                  <a:lnTo>
                    <a:pt x="3846" y="378"/>
                  </a:lnTo>
                  <a:lnTo>
                    <a:pt x="3858" y="372"/>
                  </a:lnTo>
                  <a:lnTo>
                    <a:pt x="3876" y="372"/>
                  </a:lnTo>
                  <a:lnTo>
                    <a:pt x="3888" y="366"/>
                  </a:lnTo>
                  <a:lnTo>
                    <a:pt x="3900" y="366"/>
                  </a:lnTo>
                  <a:lnTo>
                    <a:pt x="3900" y="330"/>
                  </a:lnTo>
                  <a:lnTo>
                    <a:pt x="3876" y="330"/>
                  </a:lnTo>
                  <a:lnTo>
                    <a:pt x="3876" y="324"/>
                  </a:lnTo>
                  <a:lnTo>
                    <a:pt x="3882" y="312"/>
                  </a:lnTo>
                  <a:lnTo>
                    <a:pt x="3894" y="300"/>
                  </a:lnTo>
                  <a:lnTo>
                    <a:pt x="3888" y="294"/>
                  </a:lnTo>
                  <a:lnTo>
                    <a:pt x="3882" y="294"/>
                  </a:lnTo>
                  <a:lnTo>
                    <a:pt x="3876" y="288"/>
                  </a:lnTo>
                  <a:lnTo>
                    <a:pt x="3876" y="276"/>
                  </a:lnTo>
                  <a:lnTo>
                    <a:pt x="3888" y="252"/>
                  </a:lnTo>
                  <a:lnTo>
                    <a:pt x="3900" y="222"/>
                  </a:lnTo>
                  <a:lnTo>
                    <a:pt x="3912" y="198"/>
                  </a:lnTo>
                  <a:lnTo>
                    <a:pt x="3918" y="174"/>
                  </a:lnTo>
                  <a:lnTo>
                    <a:pt x="3918" y="168"/>
                  </a:lnTo>
                  <a:lnTo>
                    <a:pt x="3912" y="162"/>
                  </a:lnTo>
                  <a:lnTo>
                    <a:pt x="3876" y="162"/>
                  </a:lnTo>
                  <a:lnTo>
                    <a:pt x="3864" y="168"/>
                  </a:lnTo>
                  <a:lnTo>
                    <a:pt x="3858" y="168"/>
                  </a:lnTo>
                  <a:close/>
                  <a:moveTo>
                    <a:pt x="2718" y="366"/>
                  </a:moveTo>
                  <a:lnTo>
                    <a:pt x="2712" y="366"/>
                  </a:lnTo>
                  <a:lnTo>
                    <a:pt x="2712" y="354"/>
                  </a:lnTo>
                  <a:lnTo>
                    <a:pt x="2718" y="348"/>
                  </a:lnTo>
                  <a:lnTo>
                    <a:pt x="2718" y="336"/>
                  </a:lnTo>
                  <a:lnTo>
                    <a:pt x="2712" y="336"/>
                  </a:lnTo>
                  <a:lnTo>
                    <a:pt x="2700" y="342"/>
                  </a:lnTo>
                  <a:lnTo>
                    <a:pt x="2694" y="348"/>
                  </a:lnTo>
                  <a:lnTo>
                    <a:pt x="2682" y="354"/>
                  </a:lnTo>
                  <a:lnTo>
                    <a:pt x="2676" y="372"/>
                  </a:lnTo>
                  <a:lnTo>
                    <a:pt x="2664" y="366"/>
                  </a:lnTo>
                  <a:lnTo>
                    <a:pt x="2664" y="378"/>
                  </a:lnTo>
                  <a:lnTo>
                    <a:pt x="2652" y="402"/>
                  </a:lnTo>
                  <a:lnTo>
                    <a:pt x="2628" y="414"/>
                  </a:lnTo>
                  <a:lnTo>
                    <a:pt x="2628" y="426"/>
                  </a:lnTo>
                  <a:lnTo>
                    <a:pt x="2634" y="432"/>
                  </a:lnTo>
                  <a:lnTo>
                    <a:pt x="2628" y="432"/>
                  </a:lnTo>
                  <a:lnTo>
                    <a:pt x="2598" y="462"/>
                  </a:lnTo>
                  <a:lnTo>
                    <a:pt x="2598" y="468"/>
                  </a:lnTo>
                  <a:lnTo>
                    <a:pt x="2604" y="474"/>
                  </a:lnTo>
                  <a:lnTo>
                    <a:pt x="2610" y="474"/>
                  </a:lnTo>
                  <a:lnTo>
                    <a:pt x="2616" y="480"/>
                  </a:lnTo>
                  <a:lnTo>
                    <a:pt x="2616" y="492"/>
                  </a:lnTo>
                  <a:lnTo>
                    <a:pt x="2610" y="498"/>
                  </a:lnTo>
                  <a:lnTo>
                    <a:pt x="2604" y="498"/>
                  </a:lnTo>
                  <a:lnTo>
                    <a:pt x="2604" y="510"/>
                  </a:lnTo>
                  <a:lnTo>
                    <a:pt x="2592" y="534"/>
                  </a:lnTo>
                  <a:lnTo>
                    <a:pt x="2580" y="552"/>
                  </a:lnTo>
                  <a:lnTo>
                    <a:pt x="2550" y="582"/>
                  </a:lnTo>
                  <a:lnTo>
                    <a:pt x="2478" y="618"/>
                  </a:lnTo>
                  <a:lnTo>
                    <a:pt x="2484" y="588"/>
                  </a:lnTo>
                  <a:lnTo>
                    <a:pt x="2478" y="582"/>
                  </a:lnTo>
                  <a:lnTo>
                    <a:pt x="2478" y="576"/>
                  </a:lnTo>
                  <a:lnTo>
                    <a:pt x="2472" y="570"/>
                  </a:lnTo>
                  <a:lnTo>
                    <a:pt x="2472" y="564"/>
                  </a:lnTo>
                  <a:lnTo>
                    <a:pt x="2478" y="552"/>
                  </a:lnTo>
                  <a:lnTo>
                    <a:pt x="2496" y="534"/>
                  </a:lnTo>
                  <a:lnTo>
                    <a:pt x="2502" y="522"/>
                  </a:lnTo>
                  <a:lnTo>
                    <a:pt x="2502" y="516"/>
                  </a:lnTo>
                  <a:lnTo>
                    <a:pt x="2496" y="510"/>
                  </a:lnTo>
                  <a:lnTo>
                    <a:pt x="2496" y="492"/>
                  </a:lnTo>
                  <a:lnTo>
                    <a:pt x="2502" y="480"/>
                  </a:lnTo>
                  <a:lnTo>
                    <a:pt x="2508" y="474"/>
                  </a:lnTo>
                  <a:lnTo>
                    <a:pt x="2514" y="462"/>
                  </a:lnTo>
                  <a:lnTo>
                    <a:pt x="2526" y="456"/>
                  </a:lnTo>
                  <a:lnTo>
                    <a:pt x="2532" y="450"/>
                  </a:lnTo>
                  <a:lnTo>
                    <a:pt x="2532" y="432"/>
                  </a:lnTo>
                  <a:lnTo>
                    <a:pt x="2538" y="432"/>
                  </a:lnTo>
                  <a:lnTo>
                    <a:pt x="2622" y="348"/>
                  </a:lnTo>
                  <a:lnTo>
                    <a:pt x="2592" y="354"/>
                  </a:lnTo>
                  <a:lnTo>
                    <a:pt x="2580" y="360"/>
                  </a:lnTo>
                  <a:lnTo>
                    <a:pt x="2574" y="366"/>
                  </a:lnTo>
                  <a:lnTo>
                    <a:pt x="2562" y="372"/>
                  </a:lnTo>
                  <a:lnTo>
                    <a:pt x="2556" y="378"/>
                  </a:lnTo>
                  <a:lnTo>
                    <a:pt x="2550" y="378"/>
                  </a:lnTo>
                  <a:lnTo>
                    <a:pt x="2550" y="372"/>
                  </a:lnTo>
                  <a:lnTo>
                    <a:pt x="2556" y="366"/>
                  </a:lnTo>
                  <a:lnTo>
                    <a:pt x="2568" y="360"/>
                  </a:lnTo>
                  <a:lnTo>
                    <a:pt x="2592" y="336"/>
                  </a:lnTo>
                  <a:lnTo>
                    <a:pt x="2604" y="330"/>
                  </a:lnTo>
                  <a:lnTo>
                    <a:pt x="2658" y="276"/>
                  </a:lnTo>
                  <a:lnTo>
                    <a:pt x="2670" y="288"/>
                  </a:lnTo>
                  <a:lnTo>
                    <a:pt x="2682" y="276"/>
                  </a:lnTo>
                  <a:lnTo>
                    <a:pt x="2682" y="288"/>
                  </a:lnTo>
                  <a:lnTo>
                    <a:pt x="2694" y="288"/>
                  </a:lnTo>
                  <a:lnTo>
                    <a:pt x="2700" y="282"/>
                  </a:lnTo>
                  <a:lnTo>
                    <a:pt x="2700" y="270"/>
                  </a:lnTo>
                  <a:lnTo>
                    <a:pt x="2724" y="276"/>
                  </a:lnTo>
                  <a:lnTo>
                    <a:pt x="2736" y="270"/>
                  </a:lnTo>
                  <a:lnTo>
                    <a:pt x="2742" y="270"/>
                  </a:lnTo>
                  <a:lnTo>
                    <a:pt x="2754" y="264"/>
                  </a:lnTo>
                  <a:lnTo>
                    <a:pt x="2772" y="264"/>
                  </a:lnTo>
                  <a:lnTo>
                    <a:pt x="2784" y="270"/>
                  </a:lnTo>
                  <a:lnTo>
                    <a:pt x="2790" y="276"/>
                  </a:lnTo>
                  <a:lnTo>
                    <a:pt x="2796" y="288"/>
                  </a:lnTo>
                  <a:lnTo>
                    <a:pt x="2772" y="294"/>
                  </a:lnTo>
                  <a:lnTo>
                    <a:pt x="2772" y="318"/>
                  </a:lnTo>
                  <a:lnTo>
                    <a:pt x="2742" y="318"/>
                  </a:lnTo>
                  <a:lnTo>
                    <a:pt x="2736" y="324"/>
                  </a:lnTo>
                  <a:lnTo>
                    <a:pt x="2736" y="360"/>
                  </a:lnTo>
                  <a:lnTo>
                    <a:pt x="2730" y="366"/>
                  </a:lnTo>
                  <a:lnTo>
                    <a:pt x="2718" y="3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 name="Uruguay" descr="© INSCALE GmbH, 05.05.2010&#10;http://www.presentationload.com/">
              <a:extLst>
                <a:ext uri="{FF2B5EF4-FFF2-40B4-BE49-F238E27FC236}">
                  <a16:creationId xmlns:a16="http://schemas.microsoft.com/office/drawing/2014/main" id="{29802186-20F2-7FCB-BBB4-026AEDB0D803}"/>
                </a:ext>
              </a:extLst>
            </p:cNvPr>
            <p:cNvSpPr>
              <a:spLocks/>
            </p:cNvSpPr>
            <p:nvPr/>
          </p:nvSpPr>
          <p:spPr bwMode="gray">
            <a:xfrm>
              <a:off x="3748789" y="5530054"/>
              <a:ext cx="173343" cy="180719"/>
            </a:xfrm>
            <a:custGeom>
              <a:avLst/>
              <a:gdLst>
                <a:gd name="T0" fmla="*/ 2147483647 w 366"/>
                <a:gd name="T1" fmla="*/ 2147483647 h 384"/>
                <a:gd name="T2" fmla="*/ 2147483647 w 366"/>
                <a:gd name="T3" fmla="*/ 2147483647 h 384"/>
                <a:gd name="T4" fmla="*/ 2147483647 w 366"/>
                <a:gd name="T5" fmla="*/ 2147483647 h 384"/>
                <a:gd name="T6" fmla="*/ 2147483647 w 366"/>
                <a:gd name="T7" fmla="*/ 2147483647 h 384"/>
                <a:gd name="T8" fmla="*/ 2147483647 w 366"/>
                <a:gd name="T9" fmla="*/ 2147483647 h 384"/>
                <a:gd name="T10" fmla="*/ 2147483647 w 366"/>
                <a:gd name="T11" fmla="*/ 2147483647 h 384"/>
                <a:gd name="T12" fmla="*/ 2147483647 w 366"/>
                <a:gd name="T13" fmla="*/ 2147483647 h 384"/>
                <a:gd name="T14" fmla="*/ 2147483647 w 366"/>
                <a:gd name="T15" fmla="*/ 2147483647 h 384"/>
                <a:gd name="T16" fmla="*/ 2147483647 w 366"/>
                <a:gd name="T17" fmla="*/ 2147483647 h 384"/>
                <a:gd name="T18" fmla="*/ 2147483647 w 366"/>
                <a:gd name="T19" fmla="*/ 2147483647 h 384"/>
                <a:gd name="T20" fmla="*/ 2147483647 w 366"/>
                <a:gd name="T21" fmla="*/ 2147483647 h 384"/>
                <a:gd name="T22" fmla="*/ 2147483647 w 366"/>
                <a:gd name="T23" fmla="*/ 2147483647 h 384"/>
                <a:gd name="T24" fmla="*/ 2147483647 w 366"/>
                <a:gd name="T25" fmla="*/ 2147483647 h 384"/>
                <a:gd name="T26" fmla="*/ 2147483647 w 366"/>
                <a:gd name="T27" fmla="*/ 2147483647 h 384"/>
                <a:gd name="T28" fmla="*/ 2147483647 w 366"/>
                <a:gd name="T29" fmla="*/ 2147483647 h 384"/>
                <a:gd name="T30" fmla="*/ 2147483647 w 366"/>
                <a:gd name="T31" fmla="*/ 2147483647 h 384"/>
                <a:gd name="T32" fmla="*/ 2147483647 w 366"/>
                <a:gd name="T33" fmla="*/ 2147483647 h 384"/>
                <a:gd name="T34" fmla="*/ 2147483647 w 366"/>
                <a:gd name="T35" fmla="*/ 2147483647 h 384"/>
                <a:gd name="T36" fmla="*/ 2147483647 w 366"/>
                <a:gd name="T37" fmla="*/ 2147483647 h 384"/>
                <a:gd name="T38" fmla="*/ 2147483647 w 366"/>
                <a:gd name="T39" fmla="*/ 2147483647 h 384"/>
                <a:gd name="T40" fmla="*/ 2147483647 w 366"/>
                <a:gd name="T41" fmla="*/ 2147483647 h 384"/>
                <a:gd name="T42" fmla="*/ 2147483647 w 366"/>
                <a:gd name="T43" fmla="*/ 2147483647 h 384"/>
                <a:gd name="T44" fmla="*/ 2147483647 w 366"/>
                <a:gd name="T45" fmla="*/ 0 h 384"/>
                <a:gd name="T46" fmla="*/ 2147483647 w 366"/>
                <a:gd name="T47" fmla="*/ 2147483647 h 384"/>
                <a:gd name="T48" fmla="*/ 2147483647 w 366"/>
                <a:gd name="T49" fmla="*/ 2147483647 h 384"/>
                <a:gd name="T50" fmla="*/ 0 w 366"/>
                <a:gd name="T51" fmla="*/ 2147483647 h 384"/>
                <a:gd name="T52" fmla="*/ 2147483647 w 366"/>
                <a:gd name="T53" fmla="*/ 2147483647 h 384"/>
                <a:gd name="T54" fmla="*/ 2147483647 w 366"/>
                <a:gd name="T55" fmla="*/ 2147483647 h 384"/>
                <a:gd name="T56" fmla="*/ 2147483647 w 366"/>
                <a:gd name="T57" fmla="*/ 2147483647 h 384"/>
                <a:gd name="T58" fmla="*/ 2147483647 w 366"/>
                <a:gd name="T59" fmla="*/ 2147483647 h 384"/>
                <a:gd name="T60" fmla="*/ 2147483647 w 366"/>
                <a:gd name="T61" fmla="*/ 2147483647 h 384"/>
                <a:gd name="T62" fmla="*/ 2147483647 w 366"/>
                <a:gd name="T63" fmla="*/ 2147483647 h 384"/>
                <a:gd name="T64" fmla="*/ 2147483647 w 366"/>
                <a:gd name="T65" fmla="*/ 2147483647 h 384"/>
                <a:gd name="T66" fmla="*/ 2147483647 w 366"/>
                <a:gd name="T67" fmla="*/ 2147483647 h 384"/>
                <a:gd name="T68" fmla="*/ 2147483647 w 366"/>
                <a:gd name="T69" fmla="*/ 2147483647 h 384"/>
                <a:gd name="T70" fmla="*/ 2147483647 w 366"/>
                <a:gd name="T71" fmla="*/ 2147483647 h 384"/>
                <a:gd name="T72" fmla="*/ 2147483647 w 366"/>
                <a:gd name="T73" fmla="*/ 2147483647 h 384"/>
                <a:gd name="T74" fmla="*/ 2147483647 w 366"/>
                <a:gd name="T75" fmla="*/ 2147483647 h 384"/>
                <a:gd name="T76" fmla="*/ 2147483647 w 366"/>
                <a:gd name="T77" fmla="*/ 2147483647 h 384"/>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w 366"/>
                <a:gd name="T118" fmla="*/ 0 h 384"/>
                <a:gd name="T119" fmla="*/ 366 w 366"/>
                <a:gd name="T120" fmla="*/ 384 h 384"/>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T117" t="T118" r="T119" b="T120"/>
              <a:pathLst>
                <a:path w="366" h="384">
                  <a:moveTo>
                    <a:pt x="138" y="372"/>
                  </a:moveTo>
                  <a:lnTo>
                    <a:pt x="174" y="372"/>
                  </a:lnTo>
                  <a:lnTo>
                    <a:pt x="198" y="378"/>
                  </a:lnTo>
                  <a:lnTo>
                    <a:pt x="228" y="378"/>
                  </a:lnTo>
                  <a:lnTo>
                    <a:pt x="288" y="384"/>
                  </a:lnTo>
                  <a:lnTo>
                    <a:pt x="330" y="366"/>
                  </a:lnTo>
                  <a:lnTo>
                    <a:pt x="342" y="354"/>
                  </a:lnTo>
                  <a:lnTo>
                    <a:pt x="360" y="300"/>
                  </a:lnTo>
                  <a:lnTo>
                    <a:pt x="366" y="294"/>
                  </a:lnTo>
                  <a:lnTo>
                    <a:pt x="348" y="294"/>
                  </a:lnTo>
                  <a:lnTo>
                    <a:pt x="348" y="264"/>
                  </a:lnTo>
                  <a:lnTo>
                    <a:pt x="342" y="264"/>
                  </a:lnTo>
                  <a:lnTo>
                    <a:pt x="342" y="240"/>
                  </a:lnTo>
                  <a:lnTo>
                    <a:pt x="348" y="234"/>
                  </a:lnTo>
                  <a:lnTo>
                    <a:pt x="360" y="210"/>
                  </a:lnTo>
                  <a:lnTo>
                    <a:pt x="360" y="198"/>
                  </a:lnTo>
                  <a:lnTo>
                    <a:pt x="354" y="198"/>
                  </a:lnTo>
                  <a:lnTo>
                    <a:pt x="342" y="192"/>
                  </a:lnTo>
                  <a:lnTo>
                    <a:pt x="336" y="192"/>
                  </a:lnTo>
                  <a:lnTo>
                    <a:pt x="318" y="174"/>
                  </a:lnTo>
                  <a:lnTo>
                    <a:pt x="312" y="162"/>
                  </a:lnTo>
                  <a:lnTo>
                    <a:pt x="306" y="156"/>
                  </a:lnTo>
                  <a:lnTo>
                    <a:pt x="300" y="144"/>
                  </a:lnTo>
                  <a:lnTo>
                    <a:pt x="288" y="144"/>
                  </a:lnTo>
                  <a:lnTo>
                    <a:pt x="270" y="138"/>
                  </a:lnTo>
                  <a:lnTo>
                    <a:pt x="258" y="132"/>
                  </a:lnTo>
                  <a:lnTo>
                    <a:pt x="252" y="126"/>
                  </a:lnTo>
                  <a:lnTo>
                    <a:pt x="252" y="114"/>
                  </a:lnTo>
                  <a:lnTo>
                    <a:pt x="246" y="114"/>
                  </a:lnTo>
                  <a:lnTo>
                    <a:pt x="228" y="96"/>
                  </a:lnTo>
                  <a:lnTo>
                    <a:pt x="210" y="96"/>
                  </a:lnTo>
                  <a:lnTo>
                    <a:pt x="192" y="78"/>
                  </a:lnTo>
                  <a:lnTo>
                    <a:pt x="186" y="66"/>
                  </a:lnTo>
                  <a:lnTo>
                    <a:pt x="174" y="60"/>
                  </a:lnTo>
                  <a:lnTo>
                    <a:pt x="168" y="60"/>
                  </a:lnTo>
                  <a:lnTo>
                    <a:pt x="156" y="72"/>
                  </a:lnTo>
                  <a:lnTo>
                    <a:pt x="156" y="78"/>
                  </a:lnTo>
                  <a:lnTo>
                    <a:pt x="144" y="78"/>
                  </a:lnTo>
                  <a:lnTo>
                    <a:pt x="144" y="66"/>
                  </a:lnTo>
                  <a:lnTo>
                    <a:pt x="132" y="54"/>
                  </a:lnTo>
                  <a:lnTo>
                    <a:pt x="126" y="42"/>
                  </a:lnTo>
                  <a:lnTo>
                    <a:pt x="120" y="36"/>
                  </a:lnTo>
                  <a:lnTo>
                    <a:pt x="108" y="30"/>
                  </a:lnTo>
                  <a:lnTo>
                    <a:pt x="102" y="18"/>
                  </a:lnTo>
                  <a:lnTo>
                    <a:pt x="78" y="6"/>
                  </a:lnTo>
                  <a:lnTo>
                    <a:pt x="72" y="0"/>
                  </a:lnTo>
                  <a:lnTo>
                    <a:pt x="60" y="0"/>
                  </a:lnTo>
                  <a:lnTo>
                    <a:pt x="48" y="6"/>
                  </a:lnTo>
                  <a:lnTo>
                    <a:pt x="42" y="12"/>
                  </a:lnTo>
                  <a:lnTo>
                    <a:pt x="18" y="12"/>
                  </a:lnTo>
                  <a:lnTo>
                    <a:pt x="0" y="30"/>
                  </a:lnTo>
                  <a:lnTo>
                    <a:pt x="0" y="36"/>
                  </a:lnTo>
                  <a:lnTo>
                    <a:pt x="24" y="60"/>
                  </a:lnTo>
                  <a:lnTo>
                    <a:pt x="30" y="60"/>
                  </a:lnTo>
                  <a:lnTo>
                    <a:pt x="6" y="72"/>
                  </a:lnTo>
                  <a:lnTo>
                    <a:pt x="6" y="108"/>
                  </a:lnTo>
                  <a:lnTo>
                    <a:pt x="30" y="126"/>
                  </a:lnTo>
                  <a:lnTo>
                    <a:pt x="12" y="126"/>
                  </a:lnTo>
                  <a:lnTo>
                    <a:pt x="0" y="138"/>
                  </a:lnTo>
                  <a:lnTo>
                    <a:pt x="6" y="144"/>
                  </a:lnTo>
                  <a:lnTo>
                    <a:pt x="12" y="156"/>
                  </a:lnTo>
                  <a:lnTo>
                    <a:pt x="24" y="168"/>
                  </a:lnTo>
                  <a:lnTo>
                    <a:pt x="12" y="186"/>
                  </a:lnTo>
                  <a:lnTo>
                    <a:pt x="18" y="192"/>
                  </a:lnTo>
                  <a:lnTo>
                    <a:pt x="24" y="204"/>
                  </a:lnTo>
                  <a:lnTo>
                    <a:pt x="36" y="210"/>
                  </a:lnTo>
                  <a:lnTo>
                    <a:pt x="42" y="222"/>
                  </a:lnTo>
                  <a:lnTo>
                    <a:pt x="42" y="228"/>
                  </a:lnTo>
                  <a:lnTo>
                    <a:pt x="36" y="228"/>
                  </a:lnTo>
                  <a:lnTo>
                    <a:pt x="30" y="234"/>
                  </a:lnTo>
                  <a:lnTo>
                    <a:pt x="6" y="234"/>
                  </a:lnTo>
                  <a:lnTo>
                    <a:pt x="6" y="282"/>
                  </a:lnTo>
                  <a:lnTo>
                    <a:pt x="36" y="318"/>
                  </a:lnTo>
                  <a:lnTo>
                    <a:pt x="42" y="318"/>
                  </a:lnTo>
                  <a:lnTo>
                    <a:pt x="54" y="324"/>
                  </a:lnTo>
                  <a:lnTo>
                    <a:pt x="78" y="348"/>
                  </a:lnTo>
                  <a:lnTo>
                    <a:pt x="90" y="354"/>
                  </a:lnTo>
                  <a:lnTo>
                    <a:pt x="126" y="354"/>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 name="United Kingdom" descr="© INSCALE GmbH, 05.05.2010&#10;http://www.presentationload.com/">
              <a:extLst>
                <a:ext uri="{FF2B5EF4-FFF2-40B4-BE49-F238E27FC236}">
                  <a16:creationId xmlns:a16="http://schemas.microsoft.com/office/drawing/2014/main" id="{41A888C7-6B06-A3A0-91B9-9FE0E7312F83}"/>
                </a:ext>
              </a:extLst>
            </p:cNvPr>
            <p:cNvSpPr>
              <a:spLocks noEditPoints="1"/>
            </p:cNvSpPr>
            <p:nvPr/>
          </p:nvSpPr>
          <p:spPr bwMode="gray">
            <a:xfrm>
              <a:off x="5426896" y="2105611"/>
              <a:ext cx="272922" cy="389101"/>
            </a:xfrm>
            <a:custGeom>
              <a:avLst/>
              <a:gdLst>
                <a:gd name="T0" fmla="*/ 2147483647 w 576"/>
                <a:gd name="T1" fmla="*/ 2147483647 h 822"/>
                <a:gd name="T2" fmla="*/ 2147483647 w 576"/>
                <a:gd name="T3" fmla="*/ 2147483647 h 822"/>
                <a:gd name="T4" fmla="*/ 2147483647 w 576"/>
                <a:gd name="T5" fmla="*/ 2147483647 h 822"/>
                <a:gd name="T6" fmla="*/ 2147483647 w 576"/>
                <a:gd name="T7" fmla="*/ 2147483647 h 822"/>
                <a:gd name="T8" fmla="*/ 2147483647 w 576"/>
                <a:gd name="T9" fmla="*/ 2147483647 h 822"/>
                <a:gd name="T10" fmla="*/ 2147483647 w 576"/>
                <a:gd name="T11" fmla="*/ 2147483647 h 822"/>
                <a:gd name="T12" fmla="*/ 2147483647 w 576"/>
                <a:gd name="T13" fmla="*/ 2147483647 h 822"/>
                <a:gd name="T14" fmla="*/ 2147483647 w 576"/>
                <a:gd name="T15" fmla="*/ 0 h 822"/>
                <a:gd name="T16" fmla="*/ 2147483647 w 576"/>
                <a:gd name="T17" fmla="*/ 0 h 822"/>
                <a:gd name="T18" fmla="*/ 2147483647 w 576"/>
                <a:gd name="T19" fmla="*/ 2147483647 h 822"/>
                <a:gd name="T20" fmla="*/ 2147483647 w 576"/>
                <a:gd name="T21" fmla="*/ 2147483647 h 822"/>
                <a:gd name="T22" fmla="*/ 2147483647 w 576"/>
                <a:gd name="T23" fmla="*/ 2147483647 h 822"/>
                <a:gd name="T24" fmla="*/ 2147483647 w 576"/>
                <a:gd name="T25" fmla="*/ 2147483647 h 822"/>
                <a:gd name="T26" fmla="*/ 2147483647 w 576"/>
                <a:gd name="T27" fmla="*/ 2147483647 h 822"/>
                <a:gd name="T28" fmla="*/ 2147483647 w 576"/>
                <a:gd name="T29" fmla="*/ 2147483647 h 822"/>
                <a:gd name="T30" fmla="*/ 2147483647 w 576"/>
                <a:gd name="T31" fmla="*/ 2147483647 h 822"/>
                <a:gd name="T32" fmla="*/ 2147483647 w 576"/>
                <a:gd name="T33" fmla="*/ 2147483647 h 822"/>
                <a:gd name="T34" fmla="*/ 2147483647 w 576"/>
                <a:gd name="T35" fmla="*/ 2147483647 h 822"/>
                <a:gd name="T36" fmla="*/ 2147483647 w 576"/>
                <a:gd name="T37" fmla="*/ 2147483647 h 822"/>
                <a:gd name="T38" fmla="*/ 2147483647 w 576"/>
                <a:gd name="T39" fmla="*/ 2147483647 h 822"/>
                <a:gd name="T40" fmla="*/ 2147483647 w 576"/>
                <a:gd name="T41" fmla="*/ 2147483647 h 822"/>
                <a:gd name="T42" fmla="*/ 2147483647 w 576"/>
                <a:gd name="T43" fmla="*/ 2147483647 h 822"/>
                <a:gd name="T44" fmla="*/ 2147483647 w 576"/>
                <a:gd name="T45" fmla="*/ 2147483647 h 822"/>
                <a:gd name="T46" fmla="*/ 2147483647 w 576"/>
                <a:gd name="T47" fmla="*/ 2147483647 h 822"/>
                <a:gd name="T48" fmla="*/ 2147483647 w 576"/>
                <a:gd name="T49" fmla="*/ 2147483647 h 822"/>
                <a:gd name="T50" fmla="*/ 2147483647 w 576"/>
                <a:gd name="T51" fmla="*/ 2147483647 h 822"/>
                <a:gd name="T52" fmla="*/ 2147483647 w 576"/>
                <a:gd name="T53" fmla="*/ 2147483647 h 822"/>
                <a:gd name="T54" fmla="*/ 2147483647 w 576"/>
                <a:gd name="T55" fmla="*/ 2147483647 h 822"/>
                <a:gd name="T56" fmla="*/ 2147483647 w 576"/>
                <a:gd name="T57" fmla="*/ 2147483647 h 822"/>
                <a:gd name="T58" fmla="*/ 2147483647 w 576"/>
                <a:gd name="T59" fmla="*/ 2147483647 h 822"/>
                <a:gd name="T60" fmla="*/ 2147483647 w 576"/>
                <a:gd name="T61" fmla="*/ 2147483647 h 822"/>
                <a:gd name="T62" fmla="*/ 2147483647 w 576"/>
                <a:gd name="T63" fmla="*/ 2147483647 h 822"/>
                <a:gd name="T64" fmla="*/ 2147483647 w 576"/>
                <a:gd name="T65" fmla="*/ 2147483647 h 822"/>
                <a:gd name="T66" fmla="*/ 2147483647 w 576"/>
                <a:gd name="T67" fmla="*/ 2147483647 h 822"/>
                <a:gd name="T68" fmla="*/ 2147483647 w 576"/>
                <a:gd name="T69" fmla="*/ 2147483647 h 822"/>
                <a:gd name="T70" fmla="*/ 2147483647 w 576"/>
                <a:gd name="T71" fmla="*/ 2147483647 h 822"/>
                <a:gd name="T72" fmla="*/ 2147483647 w 576"/>
                <a:gd name="T73" fmla="*/ 2147483647 h 822"/>
                <a:gd name="T74" fmla="*/ 2147483647 w 576"/>
                <a:gd name="T75" fmla="*/ 2147483647 h 822"/>
                <a:gd name="T76" fmla="*/ 2147483647 w 576"/>
                <a:gd name="T77" fmla="*/ 2147483647 h 822"/>
                <a:gd name="T78" fmla="*/ 2147483647 w 576"/>
                <a:gd name="T79" fmla="*/ 2147483647 h 822"/>
                <a:gd name="T80" fmla="*/ 2147483647 w 576"/>
                <a:gd name="T81" fmla="*/ 2147483647 h 822"/>
                <a:gd name="T82" fmla="*/ 2147483647 w 576"/>
                <a:gd name="T83" fmla="*/ 2147483647 h 822"/>
                <a:gd name="T84" fmla="*/ 2147483647 w 576"/>
                <a:gd name="T85" fmla="*/ 2147483647 h 822"/>
                <a:gd name="T86" fmla="*/ 2147483647 w 576"/>
                <a:gd name="T87" fmla="*/ 2147483647 h 822"/>
                <a:gd name="T88" fmla="*/ 2147483647 w 576"/>
                <a:gd name="T89" fmla="*/ 2147483647 h 822"/>
                <a:gd name="T90" fmla="*/ 2147483647 w 576"/>
                <a:gd name="T91" fmla="*/ 2147483647 h 822"/>
                <a:gd name="T92" fmla="*/ 2147483647 w 576"/>
                <a:gd name="T93" fmla="*/ 2147483647 h 822"/>
                <a:gd name="T94" fmla="*/ 2147483647 w 576"/>
                <a:gd name="T95" fmla="*/ 2147483647 h 822"/>
                <a:gd name="T96" fmla="*/ 2147483647 w 576"/>
                <a:gd name="T97" fmla="*/ 2147483647 h 822"/>
                <a:gd name="T98" fmla="*/ 2147483647 w 576"/>
                <a:gd name="T99" fmla="*/ 2147483647 h 822"/>
                <a:gd name="T100" fmla="*/ 2147483647 w 576"/>
                <a:gd name="T101" fmla="*/ 2147483647 h 822"/>
                <a:gd name="T102" fmla="*/ 2147483647 w 576"/>
                <a:gd name="T103" fmla="*/ 2147483647 h 822"/>
                <a:gd name="T104" fmla="*/ 2147483647 w 576"/>
                <a:gd name="T105" fmla="*/ 2147483647 h 822"/>
                <a:gd name="T106" fmla="*/ 2147483647 w 576"/>
                <a:gd name="T107" fmla="*/ 2147483647 h 822"/>
                <a:gd name="T108" fmla="*/ 2147483647 w 576"/>
                <a:gd name="T109" fmla="*/ 2147483647 h 822"/>
                <a:gd name="T110" fmla="*/ 2147483647 w 576"/>
                <a:gd name="T111" fmla="*/ 2147483647 h 822"/>
                <a:gd name="T112" fmla="*/ 2147483647 w 576"/>
                <a:gd name="T113" fmla="*/ 2147483647 h 822"/>
                <a:gd name="T114" fmla="*/ 2147483647 w 576"/>
                <a:gd name="T115" fmla="*/ 2147483647 h 822"/>
                <a:gd name="T116" fmla="*/ 2147483647 w 576"/>
                <a:gd name="T117" fmla="*/ 2147483647 h 822"/>
                <a:gd name="T118" fmla="*/ 2147483647 w 576"/>
                <a:gd name="T119" fmla="*/ 2147483647 h 822"/>
                <a:gd name="T120" fmla="*/ 2147483647 w 576"/>
                <a:gd name="T121" fmla="*/ 2147483647 h 822"/>
                <a:gd name="T122" fmla="*/ 2147483647 w 576"/>
                <a:gd name="T123" fmla="*/ 2147483647 h 822"/>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576"/>
                <a:gd name="T187" fmla="*/ 0 h 822"/>
                <a:gd name="T188" fmla="*/ 576 w 576"/>
                <a:gd name="T189" fmla="*/ 822 h 822"/>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576" h="822">
                  <a:moveTo>
                    <a:pt x="162" y="378"/>
                  </a:moveTo>
                  <a:lnTo>
                    <a:pt x="156" y="378"/>
                  </a:lnTo>
                  <a:lnTo>
                    <a:pt x="150" y="384"/>
                  </a:lnTo>
                  <a:lnTo>
                    <a:pt x="150" y="396"/>
                  </a:lnTo>
                  <a:lnTo>
                    <a:pt x="144" y="414"/>
                  </a:lnTo>
                  <a:lnTo>
                    <a:pt x="156" y="402"/>
                  </a:lnTo>
                  <a:lnTo>
                    <a:pt x="162" y="390"/>
                  </a:lnTo>
                  <a:lnTo>
                    <a:pt x="162" y="378"/>
                  </a:lnTo>
                  <a:close/>
                  <a:moveTo>
                    <a:pt x="132" y="312"/>
                  </a:moveTo>
                  <a:lnTo>
                    <a:pt x="126" y="312"/>
                  </a:lnTo>
                  <a:lnTo>
                    <a:pt x="126" y="336"/>
                  </a:lnTo>
                  <a:lnTo>
                    <a:pt x="132" y="336"/>
                  </a:lnTo>
                  <a:lnTo>
                    <a:pt x="138" y="330"/>
                  </a:lnTo>
                  <a:lnTo>
                    <a:pt x="150" y="330"/>
                  </a:lnTo>
                  <a:lnTo>
                    <a:pt x="144" y="318"/>
                  </a:lnTo>
                  <a:lnTo>
                    <a:pt x="138" y="312"/>
                  </a:lnTo>
                  <a:lnTo>
                    <a:pt x="132" y="312"/>
                  </a:lnTo>
                  <a:close/>
                  <a:moveTo>
                    <a:pt x="114" y="390"/>
                  </a:moveTo>
                  <a:lnTo>
                    <a:pt x="126" y="390"/>
                  </a:lnTo>
                  <a:lnTo>
                    <a:pt x="138" y="384"/>
                  </a:lnTo>
                  <a:lnTo>
                    <a:pt x="138" y="372"/>
                  </a:lnTo>
                  <a:lnTo>
                    <a:pt x="132" y="366"/>
                  </a:lnTo>
                  <a:lnTo>
                    <a:pt x="120" y="366"/>
                  </a:lnTo>
                  <a:lnTo>
                    <a:pt x="114" y="372"/>
                  </a:lnTo>
                  <a:lnTo>
                    <a:pt x="108" y="384"/>
                  </a:lnTo>
                  <a:lnTo>
                    <a:pt x="108" y="390"/>
                  </a:lnTo>
                  <a:lnTo>
                    <a:pt x="114" y="390"/>
                  </a:lnTo>
                  <a:close/>
                  <a:moveTo>
                    <a:pt x="330" y="120"/>
                  </a:moveTo>
                  <a:lnTo>
                    <a:pt x="324" y="120"/>
                  </a:lnTo>
                  <a:lnTo>
                    <a:pt x="318" y="126"/>
                  </a:lnTo>
                  <a:lnTo>
                    <a:pt x="318" y="138"/>
                  </a:lnTo>
                  <a:lnTo>
                    <a:pt x="330" y="138"/>
                  </a:lnTo>
                  <a:lnTo>
                    <a:pt x="336" y="126"/>
                  </a:lnTo>
                  <a:lnTo>
                    <a:pt x="330" y="120"/>
                  </a:lnTo>
                  <a:close/>
                  <a:moveTo>
                    <a:pt x="138" y="258"/>
                  </a:moveTo>
                  <a:lnTo>
                    <a:pt x="138" y="234"/>
                  </a:lnTo>
                  <a:lnTo>
                    <a:pt x="126" y="234"/>
                  </a:lnTo>
                  <a:lnTo>
                    <a:pt x="120" y="240"/>
                  </a:lnTo>
                  <a:lnTo>
                    <a:pt x="120" y="246"/>
                  </a:lnTo>
                  <a:lnTo>
                    <a:pt x="126" y="252"/>
                  </a:lnTo>
                  <a:lnTo>
                    <a:pt x="108" y="252"/>
                  </a:lnTo>
                  <a:lnTo>
                    <a:pt x="108" y="258"/>
                  </a:lnTo>
                  <a:lnTo>
                    <a:pt x="114" y="264"/>
                  </a:lnTo>
                  <a:lnTo>
                    <a:pt x="120" y="264"/>
                  </a:lnTo>
                  <a:lnTo>
                    <a:pt x="126" y="270"/>
                  </a:lnTo>
                  <a:lnTo>
                    <a:pt x="150" y="270"/>
                  </a:lnTo>
                  <a:lnTo>
                    <a:pt x="138" y="258"/>
                  </a:lnTo>
                  <a:close/>
                  <a:moveTo>
                    <a:pt x="474" y="0"/>
                  </a:moveTo>
                  <a:lnTo>
                    <a:pt x="468" y="0"/>
                  </a:lnTo>
                  <a:lnTo>
                    <a:pt x="456" y="12"/>
                  </a:lnTo>
                  <a:lnTo>
                    <a:pt x="474" y="12"/>
                  </a:lnTo>
                  <a:lnTo>
                    <a:pt x="474" y="6"/>
                  </a:lnTo>
                  <a:lnTo>
                    <a:pt x="480" y="0"/>
                  </a:lnTo>
                  <a:lnTo>
                    <a:pt x="474" y="0"/>
                  </a:lnTo>
                  <a:close/>
                  <a:moveTo>
                    <a:pt x="432" y="48"/>
                  </a:moveTo>
                  <a:lnTo>
                    <a:pt x="432" y="66"/>
                  </a:lnTo>
                  <a:lnTo>
                    <a:pt x="438" y="66"/>
                  </a:lnTo>
                  <a:lnTo>
                    <a:pt x="444" y="60"/>
                  </a:lnTo>
                  <a:lnTo>
                    <a:pt x="450" y="48"/>
                  </a:lnTo>
                  <a:lnTo>
                    <a:pt x="450" y="24"/>
                  </a:lnTo>
                  <a:lnTo>
                    <a:pt x="438" y="12"/>
                  </a:lnTo>
                  <a:lnTo>
                    <a:pt x="432" y="24"/>
                  </a:lnTo>
                  <a:lnTo>
                    <a:pt x="426" y="30"/>
                  </a:lnTo>
                  <a:lnTo>
                    <a:pt x="420" y="30"/>
                  </a:lnTo>
                  <a:lnTo>
                    <a:pt x="420" y="42"/>
                  </a:lnTo>
                  <a:lnTo>
                    <a:pt x="426" y="42"/>
                  </a:lnTo>
                  <a:lnTo>
                    <a:pt x="432" y="48"/>
                  </a:lnTo>
                  <a:close/>
                  <a:moveTo>
                    <a:pt x="342" y="138"/>
                  </a:moveTo>
                  <a:lnTo>
                    <a:pt x="342" y="150"/>
                  </a:lnTo>
                  <a:lnTo>
                    <a:pt x="354" y="138"/>
                  </a:lnTo>
                  <a:lnTo>
                    <a:pt x="342" y="138"/>
                  </a:lnTo>
                  <a:close/>
                  <a:moveTo>
                    <a:pt x="192" y="402"/>
                  </a:moveTo>
                  <a:lnTo>
                    <a:pt x="192" y="390"/>
                  </a:lnTo>
                  <a:lnTo>
                    <a:pt x="186" y="384"/>
                  </a:lnTo>
                  <a:lnTo>
                    <a:pt x="186" y="378"/>
                  </a:lnTo>
                  <a:lnTo>
                    <a:pt x="174" y="390"/>
                  </a:lnTo>
                  <a:lnTo>
                    <a:pt x="174" y="396"/>
                  </a:lnTo>
                  <a:lnTo>
                    <a:pt x="180" y="402"/>
                  </a:lnTo>
                  <a:lnTo>
                    <a:pt x="192" y="402"/>
                  </a:lnTo>
                  <a:close/>
                  <a:moveTo>
                    <a:pt x="504" y="588"/>
                  </a:moveTo>
                  <a:lnTo>
                    <a:pt x="498" y="594"/>
                  </a:lnTo>
                  <a:lnTo>
                    <a:pt x="498" y="600"/>
                  </a:lnTo>
                  <a:lnTo>
                    <a:pt x="480" y="600"/>
                  </a:lnTo>
                  <a:lnTo>
                    <a:pt x="480" y="588"/>
                  </a:lnTo>
                  <a:lnTo>
                    <a:pt x="486" y="576"/>
                  </a:lnTo>
                  <a:lnTo>
                    <a:pt x="498" y="564"/>
                  </a:lnTo>
                  <a:lnTo>
                    <a:pt x="492" y="558"/>
                  </a:lnTo>
                  <a:lnTo>
                    <a:pt x="456" y="540"/>
                  </a:lnTo>
                  <a:lnTo>
                    <a:pt x="450" y="540"/>
                  </a:lnTo>
                  <a:lnTo>
                    <a:pt x="444" y="534"/>
                  </a:lnTo>
                  <a:lnTo>
                    <a:pt x="450" y="534"/>
                  </a:lnTo>
                  <a:lnTo>
                    <a:pt x="456" y="528"/>
                  </a:lnTo>
                  <a:lnTo>
                    <a:pt x="480" y="528"/>
                  </a:lnTo>
                  <a:lnTo>
                    <a:pt x="468" y="516"/>
                  </a:lnTo>
                  <a:lnTo>
                    <a:pt x="468" y="510"/>
                  </a:lnTo>
                  <a:lnTo>
                    <a:pt x="456" y="498"/>
                  </a:lnTo>
                  <a:lnTo>
                    <a:pt x="450" y="486"/>
                  </a:lnTo>
                  <a:lnTo>
                    <a:pt x="432" y="468"/>
                  </a:lnTo>
                  <a:lnTo>
                    <a:pt x="420" y="468"/>
                  </a:lnTo>
                  <a:lnTo>
                    <a:pt x="414" y="456"/>
                  </a:lnTo>
                  <a:lnTo>
                    <a:pt x="402" y="450"/>
                  </a:lnTo>
                  <a:lnTo>
                    <a:pt x="390" y="438"/>
                  </a:lnTo>
                  <a:lnTo>
                    <a:pt x="390" y="414"/>
                  </a:lnTo>
                  <a:lnTo>
                    <a:pt x="396" y="402"/>
                  </a:lnTo>
                  <a:lnTo>
                    <a:pt x="396" y="390"/>
                  </a:lnTo>
                  <a:lnTo>
                    <a:pt x="384" y="390"/>
                  </a:lnTo>
                  <a:lnTo>
                    <a:pt x="378" y="384"/>
                  </a:lnTo>
                  <a:lnTo>
                    <a:pt x="372" y="372"/>
                  </a:lnTo>
                  <a:lnTo>
                    <a:pt x="360" y="360"/>
                  </a:lnTo>
                  <a:lnTo>
                    <a:pt x="342" y="354"/>
                  </a:lnTo>
                  <a:lnTo>
                    <a:pt x="324" y="354"/>
                  </a:lnTo>
                  <a:lnTo>
                    <a:pt x="306" y="360"/>
                  </a:lnTo>
                  <a:lnTo>
                    <a:pt x="294" y="366"/>
                  </a:lnTo>
                  <a:lnTo>
                    <a:pt x="288" y="366"/>
                  </a:lnTo>
                  <a:lnTo>
                    <a:pt x="270" y="348"/>
                  </a:lnTo>
                  <a:lnTo>
                    <a:pt x="282" y="348"/>
                  </a:lnTo>
                  <a:lnTo>
                    <a:pt x="294" y="354"/>
                  </a:lnTo>
                  <a:lnTo>
                    <a:pt x="306" y="354"/>
                  </a:lnTo>
                  <a:lnTo>
                    <a:pt x="330" y="342"/>
                  </a:lnTo>
                  <a:lnTo>
                    <a:pt x="336" y="336"/>
                  </a:lnTo>
                  <a:lnTo>
                    <a:pt x="330" y="336"/>
                  </a:lnTo>
                  <a:lnTo>
                    <a:pt x="324" y="330"/>
                  </a:lnTo>
                  <a:lnTo>
                    <a:pt x="306" y="330"/>
                  </a:lnTo>
                  <a:lnTo>
                    <a:pt x="330" y="324"/>
                  </a:lnTo>
                  <a:lnTo>
                    <a:pt x="336" y="318"/>
                  </a:lnTo>
                  <a:lnTo>
                    <a:pt x="348" y="312"/>
                  </a:lnTo>
                  <a:lnTo>
                    <a:pt x="360" y="300"/>
                  </a:lnTo>
                  <a:lnTo>
                    <a:pt x="360" y="288"/>
                  </a:lnTo>
                  <a:lnTo>
                    <a:pt x="366" y="276"/>
                  </a:lnTo>
                  <a:lnTo>
                    <a:pt x="372" y="270"/>
                  </a:lnTo>
                  <a:lnTo>
                    <a:pt x="378" y="258"/>
                  </a:lnTo>
                  <a:lnTo>
                    <a:pt x="384" y="252"/>
                  </a:lnTo>
                  <a:lnTo>
                    <a:pt x="396" y="246"/>
                  </a:lnTo>
                  <a:lnTo>
                    <a:pt x="402" y="246"/>
                  </a:lnTo>
                  <a:lnTo>
                    <a:pt x="402" y="240"/>
                  </a:lnTo>
                  <a:lnTo>
                    <a:pt x="396" y="234"/>
                  </a:lnTo>
                  <a:lnTo>
                    <a:pt x="318" y="234"/>
                  </a:lnTo>
                  <a:lnTo>
                    <a:pt x="318" y="228"/>
                  </a:lnTo>
                  <a:lnTo>
                    <a:pt x="288" y="228"/>
                  </a:lnTo>
                  <a:lnTo>
                    <a:pt x="276" y="234"/>
                  </a:lnTo>
                  <a:lnTo>
                    <a:pt x="264" y="234"/>
                  </a:lnTo>
                  <a:lnTo>
                    <a:pt x="258" y="240"/>
                  </a:lnTo>
                  <a:lnTo>
                    <a:pt x="252" y="240"/>
                  </a:lnTo>
                  <a:lnTo>
                    <a:pt x="264" y="228"/>
                  </a:lnTo>
                  <a:lnTo>
                    <a:pt x="252" y="216"/>
                  </a:lnTo>
                  <a:lnTo>
                    <a:pt x="270" y="210"/>
                  </a:lnTo>
                  <a:lnTo>
                    <a:pt x="300" y="192"/>
                  </a:lnTo>
                  <a:lnTo>
                    <a:pt x="312" y="186"/>
                  </a:lnTo>
                  <a:lnTo>
                    <a:pt x="324" y="162"/>
                  </a:lnTo>
                  <a:lnTo>
                    <a:pt x="318" y="156"/>
                  </a:lnTo>
                  <a:lnTo>
                    <a:pt x="288" y="156"/>
                  </a:lnTo>
                  <a:lnTo>
                    <a:pt x="276" y="162"/>
                  </a:lnTo>
                  <a:lnTo>
                    <a:pt x="258" y="168"/>
                  </a:lnTo>
                  <a:lnTo>
                    <a:pt x="240" y="168"/>
                  </a:lnTo>
                  <a:lnTo>
                    <a:pt x="228" y="162"/>
                  </a:lnTo>
                  <a:lnTo>
                    <a:pt x="216" y="162"/>
                  </a:lnTo>
                  <a:lnTo>
                    <a:pt x="210" y="168"/>
                  </a:lnTo>
                  <a:lnTo>
                    <a:pt x="210" y="174"/>
                  </a:lnTo>
                  <a:lnTo>
                    <a:pt x="216" y="180"/>
                  </a:lnTo>
                  <a:lnTo>
                    <a:pt x="204" y="180"/>
                  </a:lnTo>
                  <a:lnTo>
                    <a:pt x="192" y="192"/>
                  </a:lnTo>
                  <a:lnTo>
                    <a:pt x="192" y="210"/>
                  </a:lnTo>
                  <a:lnTo>
                    <a:pt x="198" y="216"/>
                  </a:lnTo>
                  <a:lnTo>
                    <a:pt x="156" y="222"/>
                  </a:lnTo>
                  <a:lnTo>
                    <a:pt x="156" y="234"/>
                  </a:lnTo>
                  <a:lnTo>
                    <a:pt x="168" y="240"/>
                  </a:lnTo>
                  <a:lnTo>
                    <a:pt x="180" y="264"/>
                  </a:lnTo>
                  <a:lnTo>
                    <a:pt x="162" y="282"/>
                  </a:lnTo>
                  <a:lnTo>
                    <a:pt x="162" y="294"/>
                  </a:lnTo>
                  <a:lnTo>
                    <a:pt x="144" y="300"/>
                  </a:lnTo>
                  <a:lnTo>
                    <a:pt x="156" y="312"/>
                  </a:lnTo>
                  <a:lnTo>
                    <a:pt x="168" y="312"/>
                  </a:lnTo>
                  <a:lnTo>
                    <a:pt x="180" y="306"/>
                  </a:lnTo>
                  <a:lnTo>
                    <a:pt x="186" y="300"/>
                  </a:lnTo>
                  <a:lnTo>
                    <a:pt x="186" y="318"/>
                  </a:lnTo>
                  <a:lnTo>
                    <a:pt x="180" y="318"/>
                  </a:lnTo>
                  <a:lnTo>
                    <a:pt x="168" y="330"/>
                  </a:lnTo>
                  <a:lnTo>
                    <a:pt x="156" y="336"/>
                  </a:lnTo>
                  <a:lnTo>
                    <a:pt x="156" y="360"/>
                  </a:lnTo>
                  <a:lnTo>
                    <a:pt x="162" y="372"/>
                  </a:lnTo>
                  <a:lnTo>
                    <a:pt x="168" y="366"/>
                  </a:lnTo>
                  <a:lnTo>
                    <a:pt x="198" y="366"/>
                  </a:lnTo>
                  <a:lnTo>
                    <a:pt x="210" y="360"/>
                  </a:lnTo>
                  <a:lnTo>
                    <a:pt x="216" y="354"/>
                  </a:lnTo>
                  <a:lnTo>
                    <a:pt x="198" y="372"/>
                  </a:lnTo>
                  <a:lnTo>
                    <a:pt x="210" y="402"/>
                  </a:lnTo>
                  <a:lnTo>
                    <a:pt x="204" y="408"/>
                  </a:lnTo>
                  <a:lnTo>
                    <a:pt x="198" y="420"/>
                  </a:lnTo>
                  <a:lnTo>
                    <a:pt x="186" y="426"/>
                  </a:lnTo>
                  <a:lnTo>
                    <a:pt x="180" y="438"/>
                  </a:lnTo>
                  <a:lnTo>
                    <a:pt x="180" y="450"/>
                  </a:lnTo>
                  <a:lnTo>
                    <a:pt x="186" y="456"/>
                  </a:lnTo>
                  <a:lnTo>
                    <a:pt x="204" y="456"/>
                  </a:lnTo>
                  <a:lnTo>
                    <a:pt x="216" y="450"/>
                  </a:lnTo>
                  <a:lnTo>
                    <a:pt x="240" y="450"/>
                  </a:lnTo>
                  <a:lnTo>
                    <a:pt x="252" y="444"/>
                  </a:lnTo>
                  <a:lnTo>
                    <a:pt x="258" y="438"/>
                  </a:lnTo>
                  <a:lnTo>
                    <a:pt x="270" y="432"/>
                  </a:lnTo>
                  <a:lnTo>
                    <a:pt x="300" y="438"/>
                  </a:lnTo>
                  <a:lnTo>
                    <a:pt x="288" y="444"/>
                  </a:lnTo>
                  <a:lnTo>
                    <a:pt x="264" y="468"/>
                  </a:lnTo>
                  <a:lnTo>
                    <a:pt x="264" y="474"/>
                  </a:lnTo>
                  <a:lnTo>
                    <a:pt x="282" y="492"/>
                  </a:lnTo>
                  <a:lnTo>
                    <a:pt x="294" y="492"/>
                  </a:lnTo>
                  <a:lnTo>
                    <a:pt x="300" y="498"/>
                  </a:lnTo>
                  <a:lnTo>
                    <a:pt x="306" y="498"/>
                  </a:lnTo>
                  <a:lnTo>
                    <a:pt x="312" y="516"/>
                  </a:lnTo>
                  <a:lnTo>
                    <a:pt x="294" y="534"/>
                  </a:lnTo>
                  <a:lnTo>
                    <a:pt x="294" y="564"/>
                  </a:lnTo>
                  <a:lnTo>
                    <a:pt x="222" y="564"/>
                  </a:lnTo>
                  <a:lnTo>
                    <a:pt x="216" y="558"/>
                  </a:lnTo>
                  <a:lnTo>
                    <a:pt x="198" y="558"/>
                  </a:lnTo>
                  <a:lnTo>
                    <a:pt x="192" y="564"/>
                  </a:lnTo>
                  <a:lnTo>
                    <a:pt x="210" y="582"/>
                  </a:lnTo>
                  <a:lnTo>
                    <a:pt x="186" y="600"/>
                  </a:lnTo>
                  <a:lnTo>
                    <a:pt x="228" y="594"/>
                  </a:lnTo>
                  <a:lnTo>
                    <a:pt x="228" y="618"/>
                  </a:lnTo>
                  <a:lnTo>
                    <a:pt x="216" y="642"/>
                  </a:lnTo>
                  <a:lnTo>
                    <a:pt x="210" y="648"/>
                  </a:lnTo>
                  <a:lnTo>
                    <a:pt x="198" y="654"/>
                  </a:lnTo>
                  <a:lnTo>
                    <a:pt x="180" y="660"/>
                  </a:lnTo>
                  <a:lnTo>
                    <a:pt x="168" y="666"/>
                  </a:lnTo>
                  <a:lnTo>
                    <a:pt x="162" y="666"/>
                  </a:lnTo>
                  <a:lnTo>
                    <a:pt x="162" y="690"/>
                  </a:lnTo>
                  <a:lnTo>
                    <a:pt x="168" y="696"/>
                  </a:lnTo>
                  <a:lnTo>
                    <a:pt x="174" y="696"/>
                  </a:lnTo>
                  <a:lnTo>
                    <a:pt x="180" y="690"/>
                  </a:lnTo>
                  <a:lnTo>
                    <a:pt x="192" y="684"/>
                  </a:lnTo>
                  <a:lnTo>
                    <a:pt x="198" y="678"/>
                  </a:lnTo>
                  <a:lnTo>
                    <a:pt x="204" y="684"/>
                  </a:lnTo>
                  <a:lnTo>
                    <a:pt x="204" y="690"/>
                  </a:lnTo>
                  <a:lnTo>
                    <a:pt x="210" y="696"/>
                  </a:lnTo>
                  <a:lnTo>
                    <a:pt x="234" y="696"/>
                  </a:lnTo>
                  <a:lnTo>
                    <a:pt x="240" y="702"/>
                  </a:lnTo>
                  <a:lnTo>
                    <a:pt x="252" y="708"/>
                  </a:lnTo>
                  <a:lnTo>
                    <a:pt x="258" y="708"/>
                  </a:lnTo>
                  <a:lnTo>
                    <a:pt x="276" y="702"/>
                  </a:lnTo>
                  <a:lnTo>
                    <a:pt x="288" y="696"/>
                  </a:lnTo>
                  <a:lnTo>
                    <a:pt x="294" y="690"/>
                  </a:lnTo>
                  <a:lnTo>
                    <a:pt x="318" y="690"/>
                  </a:lnTo>
                  <a:lnTo>
                    <a:pt x="312" y="696"/>
                  </a:lnTo>
                  <a:lnTo>
                    <a:pt x="300" y="702"/>
                  </a:lnTo>
                  <a:lnTo>
                    <a:pt x="294" y="714"/>
                  </a:lnTo>
                  <a:lnTo>
                    <a:pt x="282" y="720"/>
                  </a:lnTo>
                  <a:lnTo>
                    <a:pt x="276" y="726"/>
                  </a:lnTo>
                  <a:lnTo>
                    <a:pt x="210" y="726"/>
                  </a:lnTo>
                  <a:lnTo>
                    <a:pt x="210" y="738"/>
                  </a:lnTo>
                  <a:lnTo>
                    <a:pt x="198" y="738"/>
                  </a:lnTo>
                  <a:lnTo>
                    <a:pt x="186" y="744"/>
                  </a:lnTo>
                  <a:lnTo>
                    <a:pt x="180" y="750"/>
                  </a:lnTo>
                  <a:lnTo>
                    <a:pt x="180" y="768"/>
                  </a:lnTo>
                  <a:lnTo>
                    <a:pt x="174" y="774"/>
                  </a:lnTo>
                  <a:lnTo>
                    <a:pt x="144" y="774"/>
                  </a:lnTo>
                  <a:lnTo>
                    <a:pt x="144" y="780"/>
                  </a:lnTo>
                  <a:lnTo>
                    <a:pt x="138" y="786"/>
                  </a:lnTo>
                  <a:lnTo>
                    <a:pt x="138" y="792"/>
                  </a:lnTo>
                  <a:lnTo>
                    <a:pt x="126" y="804"/>
                  </a:lnTo>
                  <a:lnTo>
                    <a:pt x="114" y="810"/>
                  </a:lnTo>
                  <a:lnTo>
                    <a:pt x="108" y="810"/>
                  </a:lnTo>
                  <a:lnTo>
                    <a:pt x="108" y="816"/>
                  </a:lnTo>
                  <a:lnTo>
                    <a:pt x="114" y="816"/>
                  </a:lnTo>
                  <a:lnTo>
                    <a:pt x="120" y="822"/>
                  </a:lnTo>
                  <a:lnTo>
                    <a:pt x="150" y="822"/>
                  </a:lnTo>
                  <a:lnTo>
                    <a:pt x="156" y="810"/>
                  </a:lnTo>
                  <a:lnTo>
                    <a:pt x="174" y="792"/>
                  </a:lnTo>
                  <a:lnTo>
                    <a:pt x="210" y="792"/>
                  </a:lnTo>
                  <a:lnTo>
                    <a:pt x="216" y="798"/>
                  </a:lnTo>
                  <a:lnTo>
                    <a:pt x="228" y="804"/>
                  </a:lnTo>
                  <a:lnTo>
                    <a:pt x="240" y="804"/>
                  </a:lnTo>
                  <a:lnTo>
                    <a:pt x="246" y="792"/>
                  </a:lnTo>
                  <a:lnTo>
                    <a:pt x="252" y="786"/>
                  </a:lnTo>
                  <a:lnTo>
                    <a:pt x="258" y="774"/>
                  </a:lnTo>
                  <a:lnTo>
                    <a:pt x="270" y="762"/>
                  </a:lnTo>
                  <a:lnTo>
                    <a:pt x="288" y="762"/>
                  </a:lnTo>
                  <a:lnTo>
                    <a:pt x="300" y="774"/>
                  </a:lnTo>
                  <a:lnTo>
                    <a:pt x="330" y="774"/>
                  </a:lnTo>
                  <a:lnTo>
                    <a:pt x="354" y="762"/>
                  </a:lnTo>
                  <a:lnTo>
                    <a:pt x="360" y="762"/>
                  </a:lnTo>
                  <a:lnTo>
                    <a:pt x="366" y="768"/>
                  </a:lnTo>
                  <a:lnTo>
                    <a:pt x="378" y="768"/>
                  </a:lnTo>
                  <a:lnTo>
                    <a:pt x="390" y="774"/>
                  </a:lnTo>
                  <a:lnTo>
                    <a:pt x="396" y="774"/>
                  </a:lnTo>
                  <a:lnTo>
                    <a:pt x="396" y="768"/>
                  </a:lnTo>
                  <a:lnTo>
                    <a:pt x="390" y="762"/>
                  </a:lnTo>
                  <a:lnTo>
                    <a:pt x="390" y="750"/>
                  </a:lnTo>
                  <a:lnTo>
                    <a:pt x="396" y="750"/>
                  </a:lnTo>
                  <a:lnTo>
                    <a:pt x="408" y="756"/>
                  </a:lnTo>
                  <a:lnTo>
                    <a:pt x="414" y="762"/>
                  </a:lnTo>
                  <a:lnTo>
                    <a:pt x="426" y="756"/>
                  </a:lnTo>
                  <a:lnTo>
                    <a:pt x="498" y="756"/>
                  </a:lnTo>
                  <a:lnTo>
                    <a:pt x="522" y="750"/>
                  </a:lnTo>
                  <a:lnTo>
                    <a:pt x="534" y="744"/>
                  </a:lnTo>
                  <a:lnTo>
                    <a:pt x="540" y="732"/>
                  </a:lnTo>
                  <a:lnTo>
                    <a:pt x="546" y="726"/>
                  </a:lnTo>
                  <a:lnTo>
                    <a:pt x="552" y="714"/>
                  </a:lnTo>
                  <a:lnTo>
                    <a:pt x="498" y="708"/>
                  </a:lnTo>
                  <a:lnTo>
                    <a:pt x="522" y="702"/>
                  </a:lnTo>
                  <a:lnTo>
                    <a:pt x="516" y="684"/>
                  </a:lnTo>
                  <a:lnTo>
                    <a:pt x="528" y="672"/>
                  </a:lnTo>
                  <a:lnTo>
                    <a:pt x="540" y="666"/>
                  </a:lnTo>
                  <a:lnTo>
                    <a:pt x="546" y="666"/>
                  </a:lnTo>
                  <a:lnTo>
                    <a:pt x="558" y="660"/>
                  </a:lnTo>
                  <a:lnTo>
                    <a:pt x="564" y="654"/>
                  </a:lnTo>
                  <a:lnTo>
                    <a:pt x="576" y="618"/>
                  </a:lnTo>
                  <a:lnTo>
                    <a:pt x="570" y="606"/>
                  </a:lnTo>
                  <a:lnTo>
                    <a:pt x="564" y="600"/>
                  </a:lnTo>
                  <a:lnTo>
                    <a:pt x="552" y="594"/>
                  </a:lnTo>
                  <a:lnTo>
                    <a:pt x="540" y="594"/>
                  </a:lnTo>
                  <a:lnTo>
                    <a:pt x="528" y="588"/>
                  </a:lnTo>
                  <a:lnTo>
                    <a:pt x="504" y="588"/>
                  </a:lnTo>
                  <a:close/>
                  <a:moveTo>
                    <a:pt x="222" y="486"/>
                  </a:moveTo>
                  <a:lnTo>
                    <a:pt x="216" y="480"/>
                  </a:lnTo>
                  <a:lnTo>
                    <a:pt x="204" y="480"/>
                  </a:lnTo>
                  <a:lnTo>
                    <a:pt x="204" y="486"/>
                  </a:lnTo>
                  <a:lnTo>
                    <a:pt x="198" y="498"/>
                  </a:lnTo>
                  <a:lnTo>
                    <a:pt x="192" y="504"/>
                  </a:lnTo>
                  <a:lnTo>
                    <a:pt x="210" y="504"/>
                  </a:lnTo>
                  <a:lnTo>
                    <a:pt x="222" y="492"/>
                  </a:lnTo>
                  <a:lnTo>
                    <a:pt x="222" y="486"/>
                  </a:lnTo>
                  <a:close/>
                  <a:moveTo>
                    <a:pt x="126" y="504"/>
                  </a:moveTo>
                  <a:lnTo>
                    <a:pt x="132" y="498"/>
                  </a:lnTo>
                  <a:lnTo>
                    <a:pt x="132" y="492"/>
                  </a:lnTo>
                  <a:lnTo>
                    <a:pt x="144" y="492"/>
                  </a:lnTo>
                  <a:lnTo>
                    <a:pt x="150" y="480"/>
                  </a:lnTo>
                  <a:lnTo>
                    <a:pt x="156" y="474"/>
                  </a:lnTo>
                  <a:lnTo>
                    <a:pt x="156" y="462"/>
                  </a:lnTo>
                  <a:lnTo>
                    <a:pt x="138" y="444"/>
                  </a:lnTo>
                  <a:lnTo>
                    <a:pt x="138" y="432"/>
                  </a:lnTo>
                  <a:lnTo>
                    <a:pt x="132" y="438"/>
                  </a:lnTo>
                  <a:lnTo>
                    <a:pt x="126" y="426"/>
                  </a:lnTo>
                  <a:lnTo>
                    <a:pt x="120" y="420"/>
                  </a:lnTo>
                  <a:lnTo>
                    <a:pt x="78" y="420"/>
                  </a:lnTo>
                  <a:lnTo>
                    <a:pt x="72" y="426"/>
                  </a:lnTo>
                  <a:lnTo>
                    <a:pt x="30" y="450"/>
                  </a:lnTo>
                  <a:lnTo>
                    <a:pt x="30" y="462"/>
                  </a:lnTo>
                  <a:lnTo>
                    <a:pt x="24" y="462"/>
                  </a:lnTo>
                  <a:lnTo>
                    <a:pt x="18" y="468"/>
                  </a:lnTo>
                  <a:lnTo>
                    <a:pt x="12" y="468"/>
                  </a:lnTo>
                  <a:lnTo>
                    <a:pt x="0" y="480"/>
                  </a:lnTo>
                  <a:lnTo>
                    <a:pt x="6" y="486"/>
                  </a:lnTo>
                  <a:lnTo>
                    <a:pt x="30" y="498"/>
                  </a:lnTo>
                  <a:lnTo>
                    <a:pt x="42" y="498"/>
                  </a:lnTo>
                  <a:lnTo>
                    <a:pt x="66" y="474"/>
                  </a:lnTo>
                  <a:lnTo>
                    <a:pt x="84" y="498"/>
                  </a:lnTo>
                  <a:lnTo>
                    <a:pt x="120" y="504"/>
                  </a:lnTo>
                  <a:lnTo>
                    <a:pt x="126" y="504"/>
                  </a:lnTo>
                  <a:close/>
                  <a:moveTo>
                    <a:pt x="78" y="228"/>
                  </a:moveTo>
                  <a:lnTo>
                    <a:pt x="72" y="228"/>
                  </a:lnTo>
                  <a:lnTo>
                    <a:pt x="66" y="234"/>
                  </a:lnTo>
                  <a:lnTo>
                    <a:pt x="66" y="240"/>
                  </a:lnTo>
                  <a:lnTo>
                    <a:pt x="84" y="240"/>
                  </a:lnTo>
                  <a:lnTo>
                    <a:pt x="84" y="228"/>
                  </a:lnTo>
                  <a:lnTo>
                    <a:pt x="78" y="228"/>
                  </a:lnTo>
                  <a:close/>
                  <a:moveTo>
                    <a:pt x="108" y="210"/>
                  </a:moveTo>
                  <a:lnTo>
                    <a:pt x="126" y="210"/>
                  </a:lnTo>
                  <a:lnTo>
                    <a:pt x="132" y="204"/>
                  </a:lnTo>
                  <a:lnTo>
                    <a:pt x="132" y="198"/>
                  </a:lnTo>
                  <a:lnTo>
                    <a:pt x="138" y="186"/>
                  </a:lnTo>
                  <a:lnTo>
                    <a:pt x="150" y="174"/>
                  </a:lnTo>
                  <a:lnTo>
                    <a:pt x="150" y="168"/>
                  </a:lnTo>
                  <a:lnTo>
                    <a:pt x="138" y="174"/>
                  </a:lnTo>
                  <a:lnTo>
                    <a:pt x="132" y="174"/>
                  </a:lnTo>
                  <a:lnTo>
                    <a:pt x="114" y="192"/>
                  </a:lnTo>
                  <a:lnTo>
                    <a:pt x="108" y="186"/>
                  </a:lnTo>
                  <a:lnTo>
                    <a:pt x="96" y="186"/>
                  </a:lnTo>
                  <a:lnTo>
                    <a:pt x="90" y="192"/>
                  </a:lnTo>
                  <a:lnTo>
                    <a:pt x="90" y="210"/>
                  </a:lnTo>
                  <a:lnTo>
                    <a:pt x="96" y="216"/>
                  </a:lnTo>
                  <a:lnTo>
                    <a:pt x="96" y="228"/>
                  </a:lnTo>
                  <a:lnTo>
                    <a:pt x="108" y="210"/>
                  </a:lnTo>
                  <a:close/>
                  <a:moveTo>
                    <a:pt x="72" y="252"/>
                  </a:moveTo>
                  <a:lnTo>
                    <a:pt x="60" y="282"/>
                  </a:lnTo>
                  <a:lnTo>
                    <a:pt x="78" y="258"/>
                  </a:lnTo>
                  <a:lnTo>
                    <a:pt x="7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United Arab Emirates" descr="© INSCALE GmbH, 05.05.2010&#10;http://www.presentationload.com/">
              <a:extLst>
                <a:ext uri="{FF2B5EF4-FFF2-40B4-BE49-F238E27FC236}">
                  <a16:creationId xmlns:a16="http://schemas.microsoft.com/office/drawing/2014/main" id="{5ADD907B-5742-DDAA-9190-74179F5D4882}"/>
                </a:ext>
              </a:extLst>
            </p:cNvPr>
            <p:cNvSpPr>
              <a:spLocks/>
            </p:cNvSpPr>
            <p:nvPr/>
          </p:nvSpPr>
          <p:spPr bwMode="gray">
            <a:xfrm>
              <a:off x="7298629" y="3376178"/>
              <a:ext cx="158591" cy="151215"/>
            </a:xfrm>
            <a:custGeom>
              <a:avLst/>
              <a:gdLst>
                <a:gd name="T0" fmla="*/ 2147483647 w 336"/>
                <a:gd name="T1" fmla="*/ 2147483647 h 318"/>
                <a:gd name="T2" fmla="*/ 2147483647 w 336"/>
                <a:gd name="T3" fmla="*/ 2147483647 h 318"/>
                <a:gd name="T4" fmla="*/ 2147483647 w 336"/>
                <a:gd name="T5" fmla="*/ 2147483647 h 318"/>
                <a:gd name="T6" fmla="*/ 2147483647 w 336"/>
                <a:gd name="T7" fmla="*/ 2147483647 h 318"/>
                <a:gd name="T8" fmla="*/ 2147483647 w 336"/>
                <a:gd name="T9" fmla="*/ 2147483647 h 318"/>
                <a:gd name="T10" fmla="*/ 2147483647 w 336"/>
                <a:gd name="T11" fmla="*/ 0 h 318"/>
                <a:gd name="T12" fmla="*/ 2147483647 w 336"/>
                <a:gd name="T13" fmla="*/ 2147483647 h 318"/>
                <a:gd name="T14" fmla="*/ 2147483647 w 336"/>
                <a:gd name="T15" fmla="*/ 2147483647 h 318"/>
                <a:gd name="T16" fmla="*/ 2147483647 w 336"/>
                <a:gd name="T17" fmla="*/ 2147483647 h 318"/>
                <a:gd name="T18" fmla="*/ 2147483647 w 336"/>
                <a:gd name="T19" fmla="*/ 2147483647 h 318"/>
                <a:gd name="T20" fmla="*/ 2147483647 w 336"/>
                <a:gd name="T21" fmla="*/ 2147483647 h 318"/>
                <a:gd name="T22" fmla="*/ 2147483647 w 336"/>
                <a:gd name="T23" fmla="*/ 2147483647 h 318"/>
                <a:gd name="T24" fmla="*/ 2147483647 w 336"/>
                <a:gd name="T25" fmla="*/ 2147483647 h 318"/>
                <a:gd name="T26" fmla="*/ 2147483647 w 336"/>
                <a:gd name="T27" fmla="*/ 2147483647 h 318"/>
                <a:gd name="T28" fmla="*/ 2147483647 w 336"/>
                <a:gd name="T29" fmla="*/ 2147483647 h 318"/>
                <a:gd name="T30" fmla="*/ 2147483647 w 336"/>
                <a:gd name="T31" fmla="*/ 2147483647 h 318"/>
                <a:gd name="T32" fmla="*/ 2147483647 w 336"/>
                <a:gd name="T33" fmla="*/ 2147483647 h 318"/>
                <a:gd name="T34" fmla="*/ 2147483647 w 336"/>
                <a:gd name="T35" fmla="*/ 2147483647 h 318"/>
                <a:gd name="T36" fmla="*/ 0 w 336"/>
                <a:gd name="T37" fmla="*/ 2147483647 h 318"/>
                <a:gd name="T38" fmla="*/ 2147483647 w 336"/>
                <a:gd name="T39" fmla="*/ 2147483647 h 318"/>
                <a:gd name="T40" fmla="*/ 2147483647 w 336"/>
                <a:gd name="T41" fmla="*/ 2147483647 h 318"/>
                <a:gd name="T42" fmla="*/ 2147483647 w 336"/>
                <a:gd name="T43" fmla="*/ 2147483647 h 318"/>
                <a:gd name="T44" fmla="*/ 2147483647 w 336"/>
                <a:gd name="T45" fmla="*/ 2147483647 h 318"/>
                <a:gd name="T46" fmla="*/ 2147483647 w 336"/>
                <a:gd name="T47" fmla="*/ 2147483647 h 318"/>
                <a:gd name="T48" fmla="*/ 2147483647 w 336"/>
                <a:gd name="T49" fmla="*/ 2147483647 h 318"/>
                <a:gd name="T50" fmla="*/ 2147483647 w 336"/>
                <a:gd name="T51" fmla="*/ 2147483647 h 318"/>
                <a:gd name="T52" fmla="*/ 2147483647 w 336"/>
                <a:gd name="T53" fmla="*/ 2147483647 h 318"/>
                <a:gd name="T54" fmla="*/ 2147483647 w 336"/>
                <a:gd name="T55" fmla="*/ 2147483647 h 318"/>
                <a:gd name="T56" fmla="*/ 2147483647 w 336"/>
                <a:gd name="T57" fmla="*/ 2147483647 h 318"/>
                <a:gd name="T58" fmla="*/ 2147483647 w 336"/>
                <a:gd name="T59" fmla="*/ 2147483647 h 318"/>
                <a:gd name="T60" fmla="*/ 2147483647 w 336"/>
                <a:gd name="T61" fmla="*/ 2147483647 h 318"/>
                <a:gd name="T62" fmla="*/ 2147483647 w 336"/>
                <a:gd name="T63" fmla="*/ 2147483647 h 318"/>
                <a:gd name="T64" fmla="*/ 2147483647 w 336"/>
                <a:gd name="T65" fmla="*/ 2147483647 h 318"/>
                <a:gd name="T66" fmla="*/ 2147483647 w 336"/>
                <a:gd name="T67" fmla="*/ 2147483647 h 318"/>
                <a:gd name="T68" fmla="*/ 2147483647 w 336"/>
                <a:gd name="T69" fmla="*/ 2147483647 h 31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36"/>
                <a:gd name="T106" fmla="*/ 0 h 318"/>
                <a:gd name="T107" fmla="*/ 336 w 336"/>
                <a:gd name="T108" fmla="*/ 318 h 31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36" h="318">
                  <a:moveTo>
                    <a:pt x="300" y="120"/>
                  </a:moveTo>
                  <a:lnTo>
                    <a:pt x="306" y="120"/>
                  </a:lnTo>
                  <a:lnTo>
                    <a:pt x="306" y="126"/>
                  </a:lnTo>
                  <a:lnTo>
                    <a:pt x="312" y="138"/>
                  </a:lnTo>
                  <a:lnTo>
                    <a:pt x="336" y="132"/>
                  </a:lnTo>
                  <a:lnTo>
                    <a:pt x="330" y="120"/>
                  </a:lnTo>
                  <a:lnTo>
                    <a:pt x="324" y="102"/>
                  </a:lnTo>
                  <a:lnTo>
                    <a:pt x="324" y="60"/>
                  </a:lnTo>
                  <a:lnTo>
                    <a:pt x="330" y="42"/>
                  </a:lnTo>
                  <a:lnTo>
                    <a:pt x="330" y="6"/>
                  </a:lnTo>
                  <a:lnTo>
                    <a:pt x="324" y="0"/>
                  </a:lnTo>
                  <a:lnTo>
                    <a:pt x="318" y="0"/>
                  </a:lnTo>
                  <a:lnTo>
                    <a:pt x="312" y="6"/>
                  </a:lnTo>
                  <a:lnTo>
                    <a:pt x="306" y="18"/>
                  </a:lnTo>
                  <a:lnTo>
                    <a:pt x="300" y="36"/>
                  </a:lnTo>
                  <a:lnTo>
                    <a:pt x="288" y="60"/>
                  </a:lnTo>
                  <a:lnTo>
                    <a:pt x="282" y="66"/>
                  </a:lnTo>
                  <a:lnTo>
                    <a:pt x="282" y="72"/>
                  </a:lnTo>
                  <a:lnTo>
                    <a:pt x="276" y="72"/>
                  </a:lnTo>
                  <a:lnTo>
                    <a:pt x="264" y="78"/>
                  </a:lnTo>
                  <a:lnTo>
                    <a:pt x="234" y="108"/>
                  </a:lnTo>
                  <a:lnTo>
                    <a:pt x="228" y="120"/>
                  </a:lnTo>
                  <a:lnTo>
                    <a:pt x="216" y="132"/>
                  </a:lnTo>
                  <a:lnTo>
                    <a:pt x="204" y="138"/>
                  </a:lnTo>
                  <a:lnTo>
                    <a:pt x="198" y="150"/>
                  </a:lnTo>
                  <a:lnTo>
                    <a:pt x="198" y="168"/>
                  </a:lnTo>
                  <a:lnTo>
                    <a:pt x="192" y="180"/>
                  </a:lnTo>
                  <a:lnTo>
                    <a:pt x="192" y="186"/>
                  </a:lnTo>
                  <a:lnTo>
                    <a:pt x="186" y="192"/>
                  </a:lnTo>
                  <a:lnTo>
                    <a:pt x="150" y="192"/>
                  </a:lnTo>
                  <a:lnTo>
                    <a:pt x="132" y="186"/>
                  </a:lnTo>
                  <a:lnTo>
                    <a:pt x="90" y="186"/>
                  </a:lnTo>
                  <a:lnTo>
                    <a:pt x="72" y="192"/>
                  </a:lnTo>
                  <a:lnTo>
                    <a:pt x="48" y="204"/>
                  </a:lnTo>
                  <a:lnTo>
                    <a:pt x="24" y="204"/>
                  </a:lnTo>
                  <a:lnTo>
                    <a:pt x="12" y="192"/>
                  </a:lnTo>
                  <a:lnTo>
                    <a:pt x="0" y="186"/>
                  </a:lnTo>
                  <a:lnTo>
                    <a:pt x="0" y="198"/>
                  </a:lnTo>
                  <a:lnTo>
                    <a:pt x="18" y="216"/>
                  </a:lnTo>
                  <a:lnTo>
                    <a:pt x="30" y="240"/>
                  </a:lnTo>
                  <a:lnTo>
                    <a:pt x="54" y="264"/>
                  </a:lnTo>
                  <a:lnTo>
                    <a:pt x="60" y="276"/>
                  </a:lnTo>
                  <a:lnTo>
                    <a:pt x="72" y="282"/>
                  </a:lnTo>
                  <a:lnTo>
                    <a:pt x="78" y="294"/>
                  </a:lnTo>
                  <a:lnTo>
                    <a:pt x="96" y="294"/>
                  </a:lnTo>
                  <a:lnTo>
                    <a:pt x="132" y="300"/>
                  </a:lnTo>
                  <a:lnTo>
                    <a:pt x="228" y="312"/>
                  </a:lnTo>
                  <a:lnTo>
                    <a:pt x="270" y="318"/>
                  </a:lnTo>
                  <a:lnTo>
                    <a:pt x="264" y="306"/>
                  </a:lnTo>
                  <a:lnTo>
                    <a:pt x="258" y="300"/>
                  </a:lnTo>
                  <a:lnTo>
                    <a:pt x="252" y="288"/>
                  </a:lnTo>
                  <a:lnTo>
                    <a:pt x="252" y="276"/>
                  </a:lnTo>
                  <a:lnTo>
                    <a:pt x="258" y="270"/>
                  </a:lnTo>
                  <a:lnTo>
                    <a:pt x="264" y="258"/>
                  </a:lnTo>
                  <a:lnTo>
                    <a:pt x="270" y="252"/>
                  </a:lnTo>
                  <a:lnTo>
                    <a:pt x="276" y="240"/>
                  </a:lnTo>
                  <a:lnTo>
                    <a:pt x="276" y="228"/>
                  </a:lnTo>
                  <a:lnTo>
                    <a:pt x="282" y="216"/>
                  </a:lnTo>
                  <a:lnTo>
                    <a:pt x="282" y="204"/>
                  </a:lnTo>
                  <a:lnTo>
                    <a:pt x="288" y="198"/>
                  </a:lnTo>
                  <a:lnTo>
                    <a:pt x="288" y="192"/>
                  </a:lnTo>
                  <a:lnTo>
                    <a:pt x="300" y="192"/>
                  </a:lnTo>
                  <a:lnTo>
                    <a:pt x="300" y="198"/>
                  </a:lnTo>
                  <a:lnTo>
                    <a:pt x="306" y="198"/>
                  </a:lnTo>
                  <a:lnTo>
                    <a:pt x="306" y="192"/>
                  </a:lnTo>
                  <a:lnTo>
                    <a:pt x="288" y="174"/>
                  </a:lnTo>
                  <a:lnTo>
                    <a:pt x="288" y="144"/>
                  </a:lnTo>
                  <a:lnTo>
                    <a:pt x="294" y="132"/>
                  </a:lnTo>
                  <a:lnTo>
                    <a:pt x="294" y="126"/>
                  </a:lnTo>
                  <a:lnTo>
                    <a:pt x="300"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Ukraine" descr="© INSCALE GmbH, 05.05.2010&#10;http://www.presentationload.com/">
              <a:extLst>
                <a:ext uri="{FF2B5EF4-FFF2-40B4-BE49-F238E27FC236}">
                  <a16:creationId xmlns:a16="http://schemas.microsoft.com/office/drawing/2014/main" id="{2A6DD2EA-BEB7-2FFF-D0B1-CF55429B1662}"/>
                </a:ext>
              </a:extLst>
            </p:cNvPr>
            <p:cNvSpPr>
              <a:spLocks/>
            </p:cNvSpPr>
            <p:nvPr/>
          </p:nvSpPr>
          <p:spPr bwMode="gray">
            <a:xfrm>
              <a:off x="6295453" y="2406196"/>
              <a:ext cx="527405" cy="295052"/>
            </a:xfrm>
            <a:custGeom>
              <a:avLst/>
              <a:gdLst>
                <a:gd name="T0" fmla="*/ 2147483647 w 1116"/>
                <a:gd name="T1" fmla="*/ 2147483647 h 624"/>
                <a:gd name="T2" fmla="*/ 2147483647 w 1116"/>
                <a:gd name="T3" fmla="*/ 2147483647 h 624"/>
                <a:gd name="T4" fmla="*/ 2147483647 w 1116"/>
                <a:gd name="T5" fmla="*/ 2147483647 h 624"/>
                <a:gd name="T6" fmla="*/ 2147483647 w 1116"/>
                <a:gd name="T7" fmla="*/ 2147483647 h 624"/>
                <a:gd name="T8" fmla="*/ 2147483647 w 1116"/>
                <a:gd name="T9" fmla="*/ 2147483647 h 624"/>
                <a:gd name="T10" fmla="*/ 2147483647 w 1116"/>
                <a:gd name="T11" fmla="*/ 2147483647 h 624"/>
                <a:gd name="T12" fmla="*/ 2147483647 w 1116"/>
                <a:gd name="T13" fmla="*/ 2147483647 h 624"/>
                <a:gd name="T14" fmla="*/ 2147483647 w 1116"/>
                <a:gd name="T15" fmla="*/ 2147483647 h 624"/>
                <a:gd name="T16" fmla="*/ 2147483647 w 1116"/>
                <a:gd name="T17" fmla="*/ 2147483647 h 624"/>
                <a:gd name="T18" fmla="*/ 2147483647 w 1116"/>
                <a:gd name="T19" fmla="*/ 2147483647 h 624"/>
                <a:gd name="T20" fmla="*/ 2147483647 w 1116"/>
                <a:gd name="T21" fmla="*/ 2147483647 h 624"/>
                <a:gd name="T22" fmla="*/ 2147483647 w 1116"/>
                <a:gd name="T23" fmla="*/ 2147483647 h 624"/>
                <a:gd name="T24" fmla="*/ 2147483647 w 1116"/>
                <a:gd name="T25" fmla="*/ 2147483647 h 624"/>
                <a:gd name="T26" fmla="*/ 2147483647 w 1116"/>
                <a:gd name="T27" fmla="*/ 2147483647 h 624"/>
                <a:gd name="T28" fmla="*/ 2147483647 w 1116"/>
                <a:gd name="T29" fmla="*/ 2147483647 h 624"/>
                <a:gd name="T30" fmla="*/ 2147483647 w 1116"/>
                <a:gd name="T31" fmla="*/ 2147483647 h 624"/>
                <a:gd name="T32" fmla="*/ 2147483647 w 1116"/>
                <a:gd name="T33" fmla="*/ 2147483647 h 624"/>
                <a:gd name="T34" fmla="*/ 2147483647 w 1116"/>
                <a:gd name="T35" fmla="*/ 2147483647 h 624"/>
                <a:gd name="T36" fmla="*/ 2147483647 w 1116"/>
                <a:gd name="T37" fmla="*/ 2147483647 h 624"/>
                <a:gd name="T38" fmla="*/ 2147483647 w 1116"/>
                <a:gd name="T39" fmla="*/ 2147483647 h 624"/>
                <a:gd name="T40" fmla="*/ 2147483647 w 1116"/>
                <a:gd name="T41" fmla="*/ 2147483647 h 624"/>
                <a:gd name="T42" fmla="*/ 2147483647 w 1116"/>
                <a:gd name="T43" fmla="*/ 2147483647 h 624"/>
                <a:gd name="T44" fmla="*/ 2147483647 w 1116"/>
                <a:gd name="T45" fmla="*/ 2147483647 h 624"/>
                <a:gd name="T46" fmla="*/ 2147483647 w 1116"/>
                <a:gd name="T47" fmla="*/ 2147483647 h 624"/>
                <a:gd name="T48" fmla="*/ 2147483647 w 1116"/>
                <a:gd name="T49" fmla="*/ 2147483647 h 624"/>
                <a:gd name="T50" fmla="*/ 2147483647 w 1116"/>
                <a:gd name="T51" fmla="*/ 2147483647 h 624"/>
                <a:gd name="T52" fmla="*/ 2147483647 w 1116"/>
                <a:gd name="T53" fmla="*/ 2147483647 h 624"/>
                <a:gd name="T54" fmla="*/ 2147483647 w 1116"/>
                <a:gd name="T55" fmla="*/ 2147483647 h 624"/>
                <a:gd name="T56" fmla="*/ 2147483647 w 1116"/>
                <a:gd name="T57" fmla="*/ 2147483647 h 624"/>
                <a:gd name="T58" fmla="*/ 2147483647 w 1116"/>
                <a:gd name="T59" fmla="*/ 2147483647 h 624"/>
                <a:gd name="T60" fmla="*/ 2147483647 w 1116"/>
                <a:gd name="T61" fmla="*/ 2147483647 h 624"/>
                <a:gd name="T62" fmla="*/ 2147483647 w 1116"/>
                <a:gd name="T63" fmla="*/ 2147483647 h 624"/>
                <a:gd name="T64" fmla="*/ 2147483647 w 1116"/>
                <a:gd name="T65" fmla="*/ 2147483647 h 624"/>
                <a:gd name="T66" fmla="*/ 2147483647 w 1116"/>
                <a:gd name="T67" fmla="*/ 2147483647 h 624"/>
                <a:gd name="T68" fmla="*/ 2147483647 w 1116"/>
                <a:gd name="T69" fmla="*/ 2147483647 h 624"/>
                <a:gd name="T70" fmla="*/ 2147483647 w 1116"/>
                <a:gd name="T71" fmla="*/ 2147483647 h 624"/>
                <a:gd name="T72" fmla="*/ 2147483647 w 1116"/>
                <a:gd name="T73" fmla="*/ 2147483647 h 624"/>
                <a:gd name="T74" fmla="*/ 2147483647 w 1116"/>
                <a:gd name="T75" fmla="*/ 2147483647 h 624"/>
                <a:gd name="T76" fmla="*/ 2147483647 w 1116"/>
                <a:gd name="T77" fmla="*/ 2147483647 h 624"/>
                <a:gd name="T78" fmla="*/ 2147483647 w 1116"/>
                <a:gd name="T79" fmla="*/ 2147483647 h 624"/>
                <a:gd name="T80" fmla="*/ 2147483647 w 1116"/>
                <a:gd name="T81" fmla="*/ 2147483647 h 624"/>
                <a:gd name="T82" fmla="*/ 2147483647 w 1116"/>
                <a:gd name="T83" fmla="*/ 2147483647 h 624"/>
                <a:gd name="T84" fmla="*/ 2147483647 w 1116"/>
                <a:gd name="T85" fmla="*/ 2147483647 h 624"/>
                <a:gd name="T86" fmla="*/ 2147483647 w 1116"/>
                <a:gd name="T87" fmla="*/ 2147483647 h 624"/>
                <a:gd name="T88" fmla="*/ 2147483647 w 1116"/>
                <a:gd name="T89" fmla="*/ 0 h 624"/>
                <a:gd name="T90" fmla="*/ 2147483647 w 1116"/>
                <a:gd name="T91" fmla="*/ 2147483647 h 624"/>
                <a:gd name="T92" fmla="*/ 2147483647 w 1116"/>
                <a:gd name="T93" fmla="*/ 2147483647 h 624"/>
                <a:gd name="T94" fmla="*/ 2147483647 w 1116"/>
                <a:gd name="T95" fmla="*/ 2147483647 h 624"/>
                <a:gd name="T96" fmla="*/ 2147483647 w 1116"/>
                <a:gd name="T97" fmla="*/ 2147483647 h 624"/>
                <a:gd name="T98" fmla="*/ 2147483647 w 1116"/>
                <a:gd name="T99" fmla="*/ 2147483647 h 624"/>
                <a:gd name="T100" fmla="*/ 2147483647 w 1116"/>
                <a:gd name="T101" fmla="*/ 2147483647 h 624"/>
                <a:gd name="T102" fmla="*/ 2147483647 w 1116"/>
                <a:gd name="T103" fmla="*/ 2147483647 h 624"/>
                <a:gd name="T104" fmla="*/ 2147483647 w 1116"/>
                <a:gd name="T105" fmla="*/ 2147483647 h 624"/>
                <a:gd name="T106" fmla="*/ 2147483647 w 1116"/>
                <a:gd name="T107" fmla="*/ 2147483647 h 624"/>
                <a:gd name="T108" fmla="*/ 2147483647 w 1116"/>
                <a:gd name="T109" fmla="*/ 2147483647 h 624"/>
                <a:gd name="T110" fmla="*/ 2147483647 w 1116"/>
                <a:gd name="T111" fmla="*/ 2147483647 h 624"/>
                <a:gd name="T112" fmla="*/ 2147483647 w 1116"/>
                <a:gd name="T113" fmla="*/ 2147483647 h 624"/>
                <a:gd name="T114" fmla="*/ 2147483647 w 1116"/>
                <a:gd name="T115" fmla="*/ 2147483647 h 624"/>
                <a:gd name="T116" fmla="*/ 2147483647 w 1116"/>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116"/>
                <a:gd name="T178" fmla="*/ 0 h 624"/>
                <a:gd name="T179" fmla="*/ 1116 w 1116"/>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116" h="624">
                  <a:moveTo>
                    <a:pt x="24" y="324"/>
                  </a:moveTo>
                  <a:lnTo>
                    <a:pt x="30" y="324"/>
                  </a:lnTo>
                  <a:lnTo>
                    <a:pt x="36" y="330"/>
                  </a:lnTo>
                  <a:lnTo>
                    <a:pt x="48" y="330"/>
                  </a:lnTo>
                  <a:lnTo>
                    <a:pt x="54" y="336"/>
                  </a:lnTo>
                  <a:lnTo>
                    <a:pt x="78" y="336"/>
                  </a:lnTo>
                  <a:lnTo>
                    <a:pt x="84" y="342"/>
                  </a:lnTo>
                  <a:lnTo>
                    <a:pt x="108" y="342"/>
                  </a:lnTo>
                  <a:lnTo>
                    <a:pt x="114" y="348"/>
                  </a:lnTo>
                  <a:lnTo>
                    <a:pt x="126" y="342"/>
                  </a:lnTo>
                  <a:lnTo>
                    <a:pt x="132" y="342"/>
                  </a:lnTo>
                  <a:lnTo>
                    <a:pt x="144" y="336"/>
                  </a:lnTo>
                  <a:lnTo>
                    <a:pt x="150" y="336"/>
                  </a:lnTo>
                  <a:lnTo>
                    <a:pt x="174" y="360"/>
                  </a:lnTo>
                  <a:lnTo>
                    <a:pt x="186" y="360"/>
                  </a:lnTo>
                  <a:lnTo>
                    <a:pt x="198" y="348"/>
                  </a:lnTo>
                  <a:lnTo>
                    <a:pt x="198" y="342"/>
                  </a:lnTo>
                  <a:lnTo>
                    <a:pt x="222" y="348"/>
                  </a:lnTo>
                  <a:lnTo>
                    <a:pt x="228" y="336"/>
                  </a:lnTo>
                  <a:lnTo>
                    <a:pt x="234" y="342"/>
                  </a:lnTo>
                  <a:lnTo>
                    <a:pt x="252" y="342"/>
                  </a:lnTo>
                  <a:lnTo>
                    <a:pt x="258" y="336"/>
                  </a:lnTo>
                  <a:lnTo>
                    <a:pt x="258" y="330"/>
                  </a:lnTo>
                  <a:lnTo>
                    <a:pt x="270" y="318"/>
                  </a:lnTo>
                  <a:lnTo>
                    <a:pt x="282" y="318"/>
                  </a:lnTo>
                  <a:lnTo>
                    <a:pt x="288" y="306"/>
                  </a:lnTo>
                  <a:lnTo>
                    <a:pt x="294" y="306"/>
                  </a:lnTo>
                  <a:lnTo>
                    <a:pt x="306" y="312"/>
                  </a:lnTo>
                  <a:lnTo>
                    <a:pt x="318" y="312"/>
                  </a:lnTo>
                  <a:lnTo>
                    <a:pt x="318" y="306"/>
                  </a:lnTo>
                  <a:lnTo>
                    <a:pt x="324" y="306"/>
                  </a:lnTo>
                  <a:lnTo>
                    <a:pt x="336" y="300"/>
                  </a:lnTo>
                  <a:lnTo>
                    <a:pt x="342" y="300"/>
                  </a:lnTo>
                  <a:lnTo>
                    <a:pt x="354" y="312"/>
                  </a:lnTo>
                  <a:lnTo>
                    <a:pt x="360" y="312"/>
                  </a:lnTo>
                  <a:lnTo>
                    <a:pt x="360" y="318"/>
                  </a:lnTo>
                  <a:lnTo>
                    <a:pt x="402" y="318"/>
                  </a:lnTo>
                  <a:lnTo>
                    <a:pt x="408" y="324"/>
                  </a:lnTo>
                  <a:lnTo>
                    <a:pt x="408" y="336"/>
                  </a:lnTo>
                  <a:lnTo>
                    <a:pt x="426" y="336"/>
                  </a:lnTo>
                  <a:lnTo>
                    <a:pt x="438" y="342"/>
                  </a:lnTo>
                  <a:lnTo>
                    <a:pt x="444" y="348"/>
                  </a:lnTo>
                  <a:lnTo>
                    <a:pt x="450" y="360"/>
                  </a:lnTo>
                  <a:lnTo>
                    <a:pt x="444" y="366"/>
                  </a:lnTo>
                  <a:lnTo>
                    <a:pt x="444" y="390"/>
                  </a:lnTo>
                  <a:lnTo>
                    <a:pt x="456" y="384"/>
                  </a:lnTo>
                  <a:lnTo>
                    <a:pt x="462" y="384"/>
                  </a:lnTo>
                  <a:lnTo>
                    <a:pt x="468" y="390"/>
                  </a:lnTo>
                  <a:lnTo>
                    <a:pt x="462" y="396"/>
                  </a:lnTo>
                  <a:lnTo>
                    <a:pt x="462" y="414"/>
                  </a:lnTo>
                  <a:lnTo>
                    <a:pt x="474" y="414"/>
                  </a:lnTo>
                  <a:lnTo>
                    <a:pt x="480" y="420"/>
                  </a:lnTo>
                  <a:lnTo>
                    <a:pt x="492" y="420"/>
                  </a:lnTo>
                  <a:lnTo>
                    <a:pt x="498" y="426"/>
                  </a:lnTo>
                  <a:lnTo>
                    <a:pt x="498" y="456"/>
                  </a:lnTo>
                  <a:lnTo>
                    <a:pt x="492" y="456"/>
                  </a:lnTo>
                  <a:lnTo>
                    <a:pt x="480" y="462"/>
                  </a:lnTo>
                  <a:lnTo>
                    <a:pt x="462" y="462"/>
                  </a:lnTo>
                  <a:lnTo>
                    <a:pt x="456" y="456"/>
                  </a:lnTo>
                  <a:lnTo>
                    <a:pt x="438" y="456"/>
                  </a:lnTo>
                  <a:lnTo>
                    <a:pt x="432" y="462"/>
                  </a:lnTo>
                  <a:lnTo>
                    <a:pt x="432" y="468"/>
                  </a:lnTo>
                  <a:lnTo>
                    <a:pt x="438" y="468"/>
                  </a:lnTo>
                  <a:lnTo>
                    <a:pt x="450" y="474"/>
                  </a:lnTo>
                  <a:lnTo>
                    <a:pt x="456" y="480"/>
                  </a:lnTo>
                  <a:lnTo>
                    <a:pt x="438" y="492"/>
                  </a:lnTo>
                  <a:lnTo>
                    <a:pt x="432" y="498"/>
                  </a:lnTo>
                  <a:lnTo>
                    <a:pt x="420" y="504"/>
                  </a:lnTo>
                  <a:lnTo>
                    <a:pt x="414" y="504"/>
                  </a:lnTo>
                  <a:lnTo>
                    <a:pt x="414" y="516"/>
                  </a:lnTo>
                  <a:lnTo>
                    <a:pt x="420" y="522"/>
                  </a:lnTo>
                  <a:lnTo>
                    <a:pt x="420" y="534"/>
                  </a:lnTo>
                  <a:lnTo>
                    <a:pt x="396" y="540"/>
                  </a:lnTo>
                  <a:lnTo>
                    <a:pt x="390" y="528"/>
                  </a:lnTo>
                  <a:lnTo>
                    <a:pt x="390" y="516"/>
                  </a:lnTo>
                  <a:lnTo>
                    <a:pt x="390" y="528"/>
                  </a:lnTo>
                  <a:lnTo>
                    <a:pt x="396" y="540"/>
                  </a:lnTo>
                  <a:lnTo>
                    <a:pt x="396" y="546"/>
                  </a:lnTo>
                  <a:lnTo>
                    <a:pt x="408" y="552"/>
                  </a:lnTo>
                  <a:lnTo>
                    <a:pt x="438" y="552"/>
                  </a:lnTo>
                  <a:lnTo>
                    <a:pt x="444" y="546"/>
                  </a:lnTo>
                  <a:lnTo>
                    <a:pt x="450" y="546"/>
                  </a:lnTo>
                  <a:lnTo>
                    <a:pt x="456" y="540"/>
                  </a:lnTo>
                  <a:lnTo>
                    <a:pt x="474" y="540"/>
                  </a:lnTo>
                  <a:lnTo>
                    <a:pt x="480" y="534"/>
                  </a:lnTo>
                  <a:lnTo>
                    <a:pt x="486" y="534"/>
                  </a:lnTo>
                  <a:lnTo>
                    <a:pt x="480" y="528"/>
                  </a:lnTo>
                  <a:lnTo>
                    <a:pt x="486" y="528"/>
                  </a:lnTo>
                  <a:lnTo>
                    <a:pt x="492" y="522"/>
                  </a:lnTo>
                  <a:lnTo>
                    <a:pt x="510" y="516"/>
                  </a:lnTo>
                  <a:lnTo>
                    <a:pt x="522" y="510"/>
                  </a:lnTo>
                  <a:lnTo>
                    <a:pt x="528" y="504"/>
                  </a:lnTo>
                  <a:lnTo>
                    <a:pt x="534" y="492"/>
                  </a:lnTo>
                  <a:lnTo>
                    <a:pt x="540" y="486"/>
                  </a:lnTo>
                  <a:lnTo>
                    <a:pt x="546" y="474"/>
                  </a:lnTo>
                  <a:lnTo>
                    <a:pt x="552" y="468"/>
                  </a:lnTo>
                  <a:lnTo>
                    <a:pt x="552" y="462"/>
                  </a:lnTo>
                  <a:lnTo>
                    <a:pt x="582" y="450"/>
                  </a:lnTo>
                  <a:lnTo>
                    <a:pt x="600" y="438"/>
                  </a:lnTo>
                  <a:lnTo>
                    <a:pt x="612" y="444"/>
                  </a:lnTo>
                  <a:lnTo>
                    <a:pt x="624" y="444"/>
                  </a:lnTo>
                  <a:lnTo>
                    <a:pt x="636" y="450"/>
                  </a:lnTo>
                  <a:lnTo>
                    <a:pt x="654" y="450"/>
                  </a:lnTo>
                  <a:lnTo>
                    <a:pt x="666" y="438"/>
                  </a:lnTo>
                  <a:lnTo>
                    <a:pt x="648" y="462"/>
                  </a:lnTo>
                  <a:lnTo>
                    <a:pt x="624" y="462"/>
                  </a:lnTo>
                  <a:lnTo>
                    <a:pt x="630" y="468"/>
                  </a:lnTo>
                  <a:lnTo>
                    <a:pt x="642" y="474"/>
                  </a:lnTo>
                  <a:lnTo>
                    <a:pt x="654" y="486"/>
                  </a:lnTo>
                  <a:lnTo>
                    <a:pt x="726" y="486"/>
                  </a:lnTo>
                  <a:lnTo>
                    <a:pt x="738" y="504"/>
                  </a:lnTo>
                  <a:lnTo>
                    <a:pt x="726" y="510"/>
                  </a:lnTo>
                  <a:lnTo>
                    <a:pt x="720" y="516"/>
                  </a:lnTo>
                  <a:lnTo>
                    <a:pt x="684" y="534"/>
                  </a:lnTo>
                  <a:lnTo>
                    <a:pt x="678" y="540"/>
                  </a:lnTo>
                  <a:lnTo>
                    <a:pt x="678" y="546"/>
                  </a:lnTo>
                  <a:lnTo>
                    <a:pt x="684" y="546"/>
                  </a:lnTo>
                  <a:lnTo>
                    <a:pt x="690" y="552"/>
                  </a:lnTo>
                  <a:lnTo>
                    <a:pt x="720" y="552"/>
                  </a:lnTo>
                  <a:lnTo>
                    <a:pt x="732" y="558"/>
                  </a:lnTo>
                  <a:lnTo>
                    <a:pt x="744" y="570"/>
                  </a:lnTo>
                  <a:lnTo>
                    <a:pt x="744" y="594"/>
                  </a:lnTo>
                  <a:lnTo>
                    <a:pt x="738" y="606"/>
                  </a:lnTo>
                  <a:lnTo>
                    <a:pt x="738" y="618"/>
                  </a:lnTo>
                  <a:lnTo>
                    <a:pt x="756" y="618"/>
                  </a:lnTo>
                  <a:lnTo>
                    <a:pt x="768" y="624"/>
                  </a:lnTo>
                  <a:lnTo>
                    <a:pt x="780" y="624"/>
                  </a:lnTo>
                  <a:lnTo>
                    <a:pt x="780" y="618"/>
                  </a:lnTo>
                  <a:lnTo>
                    <a:pt x="792" y="606"/>
                  </a:lnTo>
                  <a:lnTo>
                    <a:pt x="804" y="600"/>
                  </a:lnTo>
                  <a:lnTo>
                    <a:pt x="810" y="594"/>
                  </a:lnTo>
                  <a:lnTo>
                    <a:pt x="840" y="594"/>
                  </a:lnTo>
                  <a:lnTo>
                    <a:pt x="858" y="576"/>
                  </a:lnTo>
                  <a:lnTo>
                    <a:pt x="858" y="570"/>
                  </a:lnTo>
                  <a:lnTo>
                    <a:pt x="864" y="564"/>
                  </a:lnTo>
                  <a:lnTo>
                    <a:pt x="870" y="564"/>
                  </a:lnTo>
                  <a:lnTo>
                    <a:pt x="882" y="576"/>
                  </a:lnTo>
                  <a:lnTo>
                    <a:pt x="918" y="570"/>
                  </a:lnTo>
                  <a:lnTo>
                    <a:pt x="918" y="552"/>
                  </a:lnTo>
                  <a:lnTo>
                    <a:pt x="930" y="540"/>
                  </a:lnTo>
                  <a:lnTo>
                    <a:pt x="900" y="540"/>
                  </a:lnTo>
                  <a:lnTo>
                    <a:pt x="894" y="546"/>
                  </a:lnTo>
                  <a:lnTo>
                    <a:pt x="882" y="552"/>
                  </a:lnTo>
                  <a:lnTo>
                    <a:pt x="852" y="552"/>
                  </a:lnTo>
                  <a:lnTo>
                    <a:pt x="846" y="546"/>
                  </a:lnTo>
                  <a:lnTo>
                    <a:pt x="834" y="540"/>
                  </a:lnTo>
                  <a:lnTo>
                    <a:pt x="828" y="534"/>
                  </a:lnTo>
                  <a:lnTo>
                    <a:pt x="828" y="522"/>
                  </a:lnTo>
                  <a:lnTo>
                    <a:pt x="822" y="516"/>
                  </a:lnTo>
                  <a:lnTo>
                    <a:pt x="810" y="516"/>
                  </a:lnTo>
                  <a:lnTo>
                    <a:pt x="786" y="498"/>
                  </a:lnTo>
                  <a:lnTo>
                    <a:pt x="750" y="492"/>
                  </a:lnTo>
                  <a:lnTo>
                    <a:pt x="744" y="480"/>
                  </a:lnTo>
                  <a:lnTo>
                    <a:pt x="810" y="480"/>
                  </a:lnTo>
                  <a:lnTo>
                    <a:pt x="822" y="474"/>
                  </a:lnTo>
                  <a:lnTo>
                    <a:pt x="834" y="462"/>
                  </a:lnTo>
                  <a:lnTo>
                    <a:pt x="846" y="468"/>
                  </a:lnTo>
                  <a:lnTo>
                    <a:pt x="852" y="462"/>
                  </a:lnTo>
                  <a:lnTo>
                    <a:pt x="864" y="456"/>
                  </a:lnTo>
                  <a:lnTo>
                    <a:pt x="870" y="450"/>
                  </a:lnTo>
                  <a:lnTo>
                    <a:pt x="882" y="444"/>
                  </a:lnTo>
                  <a:lnTo>
                    <a:pt x="906" y="444"/>
                  </a:lnTo>
                  <a:lnTo>
                    <a:pt x="918" y="438"/>
                  </a:lnTo>
                  <a:lnTo>
                    <a:pt x="930" y="438"/>
                  </a:lnTo>
                  <a:lnTo>
                    <a:pt x="978" y="408"/>
                  </a:lnTo>
                  <a:lnTo>
                    <a:pt x="1014" y="408"/>
                  </a:lnTo>
                  <a:lnTo>
                    <a:pt x="1014" y="372"/>
                  </a:lnTo>
                  <a:lnTo>
                    <a:pt x="1032" y="372"/>
                  </a:lnTo>
                  <a:lnTo>
                    <a:pt x="1038" y="366"/>
                  </a:lnTo>
                  <a:lnTo>
                    <a:pt x="1038" y="360"/>
                  </a:lnTo>
                  <a:lnTo>
                    <a:pt x="1050" y="348"/>
                  </a:lnTo>
                  <a:lnTo>
                    <a:pt x="1080" y="348"/>
                  </a:lnTo>
                  <a:lnTo>
                    <a:pt x="1092" y="342"/>
                  </a:lnTo>
                  <a:lnTo>
                    <a:pt x="1104" y="342"/>
                  </a:lnTo>
                  <a:lnTo>
                    <a:pt x="1116" y="330"/>
                  </a:lnTo>
                  <a:lnTo>
                    <a:pt x="1116" y="324"/>
                  </a:lnTo>
                  <a:lnTo>
                    <a:pt x="1110" y="312"/>
                  </a:lnTo>
                  <a:lnTo>
                    <a:pt x="1110" y="300"/>
                  </a:lnTo>
                  <a:lnTo>
                    <a:pt x="1098" y="294"/>
                  </a:lnTo>
                  <a:lnTo>
                    <a:pt x="1086" y="282"/>
                  </a:lnTo>
                  <a:lnTo>
                    <a:pt x="1092" y="276"/>
                  </a:lnTo>
                  <a:lnTo>
                    <a:pt x="1110" y="276"/>
                  </a:lnTo>
                  <a:lnTo>
                    <a:pt x="1116" y="270"/>
                  </a:lnTo>
                  <a:lnTo>
                    <a:pt x="1110" y="264"/>
                  </a:lnTo>
                  <a:lnTo>
                    <a:pt x="1104" y="264"/>
                  </a:lnTo>
                  <a:lnTo>
                    <a:pt x="1098" y="258"/>
                  </a:lnTo>
                  <a:lnTo>
                    <a:pt x="1092" y="258"/>
                  </a:lnTo>
                  <a:lnTo>
                    <a:pt x="1110" y="246"/>
                  </a:lnTo>
                  <a:lnTo>
                    <a:pt x="1110" y="222"/>
                  </a:lnTo>
                  <a:lnTo>
                    <a:pt x="1104" y="216"/>
                  </a:lnTo>
                  <a:lnTo>
                    <a:pt x="1080" y="216"/>
                  </a:lnTo>
                  <a:lnTo>
                    <a:pt x="1062" y="204"/>
                  </a:lnTo>
                  <a:lnTo>
                    <a:pt x="1056" y="198"/>
                  </a:lnTo>
                  <a:lnTo>
                    <a:pt x="1056" y="192"/>
                  </a:lnTo>
                  <a:lnTo>
                    <a:pt x="1014" y="192"/>
                  </a:lnTo>
                  <a:lnTo>
                    <a:pt x="1002" y="186"/>
                  </a:lnTo>
                  <a:lnTo>
                    <a:pt x="996" y="180"/>
                  </a:lnTo>
                  <a:lnTo>
                    <a:pt x="978" y="180"/>
                  </a:lnTo>
                  <a:lnTo>
                    <a:pt x="966" y="186"/>
                  </a:lnTo>
                  <a:lnTo>
                    <a:pt x="942" y="162"/>
                  </a:lnTo>
                  <a:lnTo>
                    <a:pt x="936" y="150"/>
                  </a:lnTo>
                  <a:lnTo>
                    <a:pt x="924" y="150"/>
                  </a:lnTo>
                  <a:lnTo>
                    <a:pt x="918" y="156"/>
                  </a:lnTo>
                  <a:lnTo>
                    <a:pt x="918" y="162"/>
                  </a:lnTo>
                  <a:lnTo>
                    <a:pt x="912" y="156"/>
                  </a:lnTo>
                  <a:lnTo>
                    <a:pt x="864" y="156"/>
                  </a:lnTo>
                  <a:lnTo>
                    <a:pt x="858" y="150"/>
                  </a:lnTo>
                  <a:lnTo>
                    <a:pt x="846" y="150"/>
                  </a:lnTo>
                  <a:lnTo>
                    <a:pt x="840" y="144"/>
                  </a:lnTo>
                  <a:lnTo>
                    <a:pt x="816" y="150"/>
                  </a:lnTo>
                  <a:lnTo>
                    <a:pt x="810" y="150"/>
                  </a:lnTo>
                  <a:lnTo>
                    <a:pt x="798" y="102"/>
                  </a:lnTo>
                  <a:lnTo>
                    <a:pt x="756" y="84"/>
                  </a:lnTo>
                  <a:lnTo>
                    <a:pt x="720" y="84"/>
                  </a:lnTo>
                  <a:lnTo>
                    <a:pt x="720" y="66"/>
                  </a:lnTo>
                  <a:lnTo>
                    <a:pt x="714" y="48"/>
                  </a:lnTo>
                  <a:lnTo>
                    <a:pt x="720" y="48"/>
                  </a:lnTo>
                  <a:lnTo>
                    <a:pt x="726" y="42"/>
                  </a:lnTo>
                  <a:lnTo>
                    <a:pt x="726" y="30"/>
                  </a:lnTo>
                  <a:lnTo>
                    <a:pt x="720" y="30"/>
                  </a:lnTo>
                  <a:lnTo>
                    <a:pt x="708" y="24"/>
                  </a:lnTo>
                  <a:lnTo>
                    <a:pt x="702" y="18"/>
                  </a:lnTo>
                  <a:lnTo>
                    <a:pt x="696" y="18"/>
                  </a:lnTo>
                  <a:lnTo>
                    <a:pt x="690" y="0"/>
                  </a:lnTo>
                  <a:lnTo>
                    <a:pt x="642" y="0"/>
                  </a:lnTo>
                  <a:lnTo>
                    <a:pt x="630" y="6"/>
                  </a:lnTo>
                  <a:lnTo>
                    <a:pt x="600" y="6"/>
                  </a:lnTo>
                  <a:lnTo>
                    <a:pt x="600" y="18"/>
                  </a:lnTo>
                  <a:lnTo>
                    <a:pt x="594" y="24"/>
                  </a:lnTo>
                  <a:lnTo>
                    <a:pt x="558" y="24"/>
                  </a:lnTo>
                  <a:lnTo>
                    <a:pt x="546" y="18"/>
                  </a:lnTo>
                  <a:lnTo>
                    <a:pt x="516" y="18"/>
                  </a:lnTo>
                  <a:lnTo>
                    <a:pt x="510" y="30"/>
                  </a:lnTo>
                  <a:lnTo>
                    <a:pt x="498" y="36"/>
                  </a:lnTo>
                  <a:lnTo>
                    <a:pt x="492" y="42"/>
                  </a:lnTo>
                  <a:lnTo>
                    <a:pt x="486" y="54"/>
                  </a:lnTo>
                  <a:lnTo>
                    <a:pt x="492" y="60"/>
                  </a:lnTo>
                  <a:lnTo>
                    <a:pt x="492" y="72"/>
                  </a:lnTo>
                  <a:lnTo>
                    <a:pt x="486" y="78"/>
                  </a:lnTo>
                  <a:lnTo>
                    <a:pt x="468" y="78"/>
                  </a:lnTo>
                  <a:lnTo>
                    <a:pt x="462" y="72"/>
                  </a:lnTo>
                  <a:lnTo>
                    <a:pt x="438" y="72"/>
                  </a:lnTo>
                  <a:lnTo>
                    <a:pt x="426" y="78"/>
                  </a:lnTo>
                  <a:lnTo>
                    <a:pt x="420" y="78"/>
                  </a:lnTo>
                  <a:lnTo>
                    <a:pt x="420" y="66"/>
                  </a:lnTo>
                  <a:lnTo>
                    <a:pt x="414" y="60"/>
                  </a:lnTo>
                  <a:lnTo>
                    <a:pt x="396" y="60"/>
                  </a:lnTo>
                  <a:lnTo>
                    <a:pt x="390" y="66"/>
                  </a:lnTo>
                  <a:lnTo>
                    <a:pt x="390" y="72"/>
                  </a:lnTo>
                  <a:lnTo>
                    <a:pt x="378" y="60"/>
                  </a:lnTo>
                  <a:lnTo>
                    <a:pt x="366" y="66"/>
                  </a:lnTo>
                  <a:lnTo>
                    <a:pt x="360" y="60"/>
                  </a:lnTo>
                  <a:lnTo>
                    <a:pt x="342" y="66"/>
                  </a:lnTo>
                  <a:lnTo>
                    <a:pt x="336" y="54"/>
                  </a:lnTo>
                  <a:lnTo>
                    <a:pt x="324" y="66"/>
                  </a:lnTo>
                  <a:lnTo>
                    <a:pt x="306" y="54"/>
                  </a:lnTo>
                  <a:lnTo>
                    <a:pt x="300" y="60"/>
                  </a:lnTo>
                  <a:lnTo>
                    <a:pt x="282" y="48"/>
                  </a:lnTo>
                  <a:lnTo>
                    <a:pt x="258" y="42"/>
                  </a:lnTo>
                  <a:lnTo>
                    <a:pt x="222" y="42"/>
                  </a:lnTo>
                  <a:lnTo>
                    <a:pt x="216" y="36"/>
                  </a:lnTo>
                  <a:lnTo>
                    <a:pt x="216" y="30"/>
                  </a:lnTo>
                  <a:lnTo>
                    <a:pt x="168" y="30"/>
                  </a:lnTo>
                  <a:lnTo>
                    <a:pt x="162" y="36"/>
                  </a:lnTo>
                  <a:lnTo>
                    <a:pt x="150" y="42"/>
                  </a:lnTo>
                  <a:lnTo>
                    <a:pt x="114" y="42"/>
                  </a:lnTo>
                  <a:lnTo>
                    <a:pt x="114" y="48"/>
                  </a:lnTo>
                  <a:lnTo>
                    <a:pt x="96" y="66"/>
                  </a:lnTo>
                  <a:lnTo>
                    <a:pt x="78" y="66"/>
                  </a:lnTo>
                  <a:lnTo>
                    <a:pt x="66" y="60"/>
                  </a:lnTo>
                  <a:lnTo>
                    <a:pt x="72" y="78"/>
                  </a:lnTo>
                  <a:lnTo>
                    <a:pt x="90" y="96"/>
                  </a:lnTo>
                  <a:lnTo>
                    <a:pt x="90" y="102"/>
                  </a:lnTo>
                  <a:lnTo>
                    <a:pt x="102" y="108"/>
                  </a:lnTo>
                  <a:lnTo>
                    <a:pt x="108" y="114"/>
                  </a:lnTo>
                  <a:lnTo>
                    <a:pt x="102" y="126"/>
                  </a:lnTo>
                  <a:lnTo>
                    <a:pt x="108" y="132"/>
                  </a:lnTo>
                  <a:lnTo>
                    <a:pt x="108" y="138"/>
                  </a:lnTo>
                  <a:lnTo>
                    <a:pt x="114" y="144"/>
                  </a:lnTo>
                  <a:lnTo>
                    <a:pt x="108" y="150"/>
                  </a:lnTo>
                  <a:lnTo>
                    <a:pt x="102" y="150"/>
                  </a:lnTo>
                  <a:lnTo>
                    <a:pt x="96" y="156"/>
                  </a:lnTo>
                  <a:lnTo>
                    <a:pt x="84" y="156"/>
                  </a:lnTo>
                  <a:lnTo>
                    <a:pt x="30" y="204"/>
                  </a:lnTo>
                  <a:lnTo>
                    <a:pt x="30" y="246"/>
                  </a:lnTo>
                  <a:lnTo>
                    <a:pt x="42" y="258"/>
                  </a:lnTo>
                  <a:lnTo>
                    <a:pt x="18" y="258"/>
                  </a:lnTo>
                  <a:lnTo>
                    <a:pt x="18" y="270"/>
                  </a:lnTo>
                  <a:lnTo>
                    <a:pt x="12" y="276"/>
                  </a:lnTo>
                  <a:lnTo>
                    <a:pt x="12" y="282"/>
                  </a:lnTo>
                  <a:lnTo>
                    <a:pt x="6" y="288"/>
                  </a:lnTo>
                  <a:lnTo>
                    <a:pt x="0" y="288"/>
                  </a:lnTo>
                  <a:lnTo>
                    <a:pt x="0" y="306"/>
                  </a:lnTo>
                  <a:lnTo>
                    <a:pt x="6" y="306"/>
                  </a:lnTo>
                  <a:lnTo>
                    <a:pt x="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9" name="Uganda" descr="© INSCALE GmbH, 05.05.2010&#10;http://www.presentationload.com/">
              <a:extLst>
                <a:ext uri="{FF2B5EF4-FFF2-40B4-BE49-F238E27FC236}">
                  <a16:creationId xmlns:a16="http://schemas.microsoft.com/office/drawing/2014/main" id="{0B1ABE20-FF90-4C1F-923E-2D7253B7F086}"/>
                </a:ext>
              </a:extLst>
            </p:cNvPr>
            <p:cNvSpPr>
              <a:spLocks noEditPoints="1"/>
            </p:cNvSpPr>
            <p:nvPr/>
          </p:nvSpPr>
          <p:spPr bwMode="gray">
            <a:xfrm>
              <a:off x="6596036" y="4226294"/>
              <a:ext cx="184406" cy="217600"/>
            </a:xfrm>
            <a:custGeom>
              <a:avLst/>
              <a:gdLst>
                <a:gd name="T0" fmla="*/ 2147483647 w 390"/>
                <a:gd name="T1" fmla="*/ 2147483647 h 462"/>
                <a:gd name="T2" fmla="*/ 2147483647 w 390"/>
                <a:gd name="T3" fmla="*/ 2147483647 h 462"/>
                <a:gd name="T4" fmla="*/ 2147483647 w 390"/>
                <a:gd name="T5" fmla="*/ 2147483647 h 462"/>
                <a:gd name="T6" fmla="*/ 2147483647 w 390"/>
                <a:gd name="T7" fmla="*/ 2147483647 h 462"/>
                <a:gd name="T8" fmla="*/ 2147483647 w 390"/>
                <a:gd name="T9" fmla="*/ 2147483647 h 462"/>
                <a:gd name="T10" fmla="*/ 2147483647 w 390"/>
                <a:gd name="T11" fmla="*/ 2147483647 h 462"/>
                <a:gd name="T12" fmla="*/ 2147483647 w 390"/>
                <a:gd name="T13" fmla="*/ 2147483647 h 462"/>
                <a:gd name="T14" fmla="*/ 2147483647 w 390"/>
                <a:gd name="T15" fmla="*/ 2147483647 h 462"/>
                <a:gd name="T16" fmla="*/ 2147483647 w 390"/>
                <a:gd name="T17" fmla="*/ 2147483647 h 462"/>
                <a:gd name="T18" fmla="*/ 2147483647 w 390"/>
                <a:gd name="T19" fmla="*/ 2147483647 h 462"/>
                <a:gd name="T20" fmla="*/ 2147483647 w 390"/>
                <a:gd name="T21" fmla="*/ 2147483647 h 462"/>
                <a:gd name="T22" fmla="*/ 2147483647 w 390"/>
                <a:gd name="T23" fmla="*/ 2147483647 h 462"/>
                <a:gd name="T24" fmla="*/ 2147483647 w 390"/>
                <a:gd name="T25" fmla="*/ 0 h 462"/>
                <a:gd name="T26" fmla="*/ 2147483647 w 390"/>
                <a:gd name="T27" fmla="*/ 2147483647 h 462"/>
                <a:gd name="T28" fmla="*/ 2147483647 w 390"/>
                <a:gd name="T29" fmla="*/ 2147483647 h 462"/>
                <a:gd name="T30" fmla="*/ 2147483647 w 390"/>
                <a:gd name="T31" fmla="*/ 2147483647 h 462"/>
                <a:gd name="T32" fmla="*/ 2147483647 w 390"/>
                <a:gd name="T33" fmla="*/ 2147483647 h 462"/>
                <a:gd name="T34" fmla="*/ 2147483647 w 390"/>
                <a:gd name="T35" fmla="*/ 2147483647 h 462"/>
                <a:gd name="T36" fmla="*/ 2147483647 w 390"/>
                <a:gd name="T37" fmla="*/ 2147483647 h 462"/>
                <a:gd name="T38" fmla="*/ 2147483647 w 390"/>
                <a:gd name="T39" fmla="*/ 2147483647 h 462"/>
                <a:gd name="T40" fmla="*/ 2147483647 w 390"/>
                <a:gd name="T41" fmla="*/ 2147483647 h 462"/>
                <a:gd name="T42" fmla="*/ 2147483647 w 390"/>
                <a:gd name="T43" fmla="*/ 2147483647 h 462"/>
                <a:gd name="T44" fmla="*/ 2147483647 w 390"/>
                <a:gd name="T45" fmla="*/ 2147483647 h 462"/>
                <a:gd name="T46" fmla="*/ 2147483647 w 390"/>
                <a:gd name="T47" fmla="*/ 2147483647 h 462"/>
                <a:gd name="T48" fmla="*/ 2147483647 w 390"/>
                <a:gd name="T49" fmla="*/ 2147483647 h 462"/>
                <a:gd name="T50" fmla="*/ 2147483647 w 390"/>
                <a:gd name="T51" fmla="*/ 2147483647 h 462"/>
                <a:gd name="T52" fmla="*/ 2147483647 w 390"/>
                <a:gd name="T53" fmla="*/ 2147483647 h 462"/>
                <a:gd name="T54" fmla="*/ 2147483647 w 390"/>
                <a:gd name="T55" fmla="*/ 2147483647 h 462"/>
                <a:gd name="T56" fmla="*/ 2147483647 w 390"/>
                <a:gd name="T57" fmla="*/ 2147483647 h 462"/>
                <a:gd name="T58" fmla="*/ 2147483647 w 390"/>
                <a:gd name="T59" fmla="*/ 2147483647 h 462"/>
                <a:gd name="T60" fmla="*/ 2147483647 w 390"/>
                <a:gd name="T61" fmla="*/ 2147483647 h 462"/>
                <a:gd name="T62" fmla="*/ 2147483647 w 390"/>
                <a:gd name="T63" fmla="*/ 2147483647 h 462"/>
                <a:gd name="T64" fmla="*/ 2147483647 w 390"/>
                <a:gd name="T65" fmla="*/ 2147483647 h 462"/>
                <a:gd name="T66" fmla="*/ 2147483647 w 390"/>
                <a:gd name="T67" fmla="*/ 2147483647 h 462"/>
                <a:gd name="T68" fmla="*/ 2147483647 w 390"/>
                <a:gd name="T69" fmla="*/ 2147483647 h 462"/>
                <a:gd name="T70" fmla="*/ 2147483647 w 390"/>
                <a:gd name="T71" fmla="*/ 2147483647 h 462"/>
                <a:gd name="T72" fmla="*/ 2147483647 w 390"/>
                <a:gd name="T73" fmla="*/ 2147483647 h 462"/>
                <a:gd name="T74" fmla="*/ 2147483647 w 390"/>
                <a:gd name="T75" fmla="*/ 2147483647 h 462"/>
                <a:gd name="T76" fmla="*/ 2147483647 w 390"/>
                <a:gd name="T77" fmla="*/ 2147483647 h 462"/>
                <a:gd name="T78" fmla="*/ 2147483647 w 390"/>
                <a:gd name="T79" fmla="*/ 2147483647 h 462"/>
                <a:gd name="T80" fmla="*/ 2147483647 w 390"/>
                <a:gd name="T81" fmla="*/ 2147483647 h 462"/>
                <a:gd name="T82" fmla="*/ 2147483647 w 390"/>
                <a:gd name="T83" fmla="*/ 2147483647 h 462"/>
                <a:gd name="T84" fmla="*/ 2147483647 w 390"/>
                <a:gd name="T85" fmla="*/ 2147483647 h 462"/>
                <a:gd name="T86" fmla="*/ 2147483647 w 390"/>
                <a:gd name="T87" fmla="*/ 2147483647 h 462"/>
                <a:gd name="T88" fmla="*/ 2147483647 w 390"/>
                <a:gd name="T89" fmla="*/ 2147483647 h 462"/>
                <a:gd name="T90" fmla="*/ 2147483647 w 390"/>
                <a:gd name="T91" fmla="*/ 2147483647 h 462"/>
                <a:gd name="T92" fmla="*/ 2147483647 w 390"/>
                <a:gd name="T93" fmla="*/ 2147483647 h 462"/>
                <a:gd name="T94" fmla="*/ 2147483647 w 390"/>
                <a:gd name="T95" fmla="*/ 2147483647 h 462"/>
                <a:gd name="T96" fmla="*/ 2147483647 w 390"/>
                <a:gd name="T97" fmla="*/ 2147483647 h 462"/>
                <a:gd name="T98" fmla="*/ 2147483647 w 390"/>
                <a:gd name="T99" fmla="*/ 2147483647 h 462"/>
                <a:gd name="T100" fmla="*/ 2147483647 w 390"/>
                <a:gd name="T101" fmla="*/ 2147483647 h 462"/>
                <a:gd name="T102" fmla="*/ 2147483647 w 390"/>
                <a:gd name="T103" fmla="*/ 2147483647 h 462"/>
                <a:gd name="T104" fmla="*/ 2147483647 w 390"/>
                <a:gd name="T105" fmla="*/ 2147483647 h 462"/>
                <a:gd name="T106" fmla="*/ 2147483647 w 390"/>
                <a:gd name="T107" fmla="*/ 2147483647 h 46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90"/>
                <a:gd name="T163" fmla="*/ 0 h 462"/>
                <a:gd name="T164" fmla="*/ 390 w 390"/>
                <a:gd name="T165" fmla="*/ 462 h 46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90" h="462">
                  <a:moveTo>
                    <a:pt x="306" y="426"/>
                  </a:moveTo>
                  <a:lnTo>
                    <a:pt x="318" y="426"/>
                  </a:lnTo>
                  <a:lnTo>
                    <a:pt x="318" y="420"/>
                  </a:lnTo>
                  <a:lnTo>
                    <a:pt x="306" y="420"/>
                  </a:lnTo>
                  <a:lnTo>
                    <a:pt x="306" y="426"/>
                  </a:lnTo>
                  <a:close/>
                  <a:moveTo>
                    <a:pt x="390" y="192"/>
                  </a:moveTo>
                  <a:lnTo>
                    <a:pt x="384" y="180"/>
                  </a:lnTo>
                  <a:lnTo>
                    <a:pt x="378" y="174"/>
                  </a:lnTo>
                  <a:lnTo>
                    <a:pt x="366" y="150"/>
                  </a:lnTo>
                  <a:lnTo>
                    <a:pt x="366" y="144"/>
                  </a:lnTo>
                  <a:lnTo>
                    <a:pt x="372" y="138"/>
                  </a:lnTo>
                  <a:lnTo>
                    <a:pt x="378" y="138"/>
                  </a:lnTo>
                  <a:lnTo>
                    <a:pt x="384" y="132"/>
                  </a:lnTo>
                  <a:lnTo>
                    <a:pt x="348" y="90"/>
                  </a:lnTo>
                  <a:lnTo>
                    <a:pt x="354" y="84"/>
                  </a:lnTo>
                  <a:lnTo>
                    <a:pt x="336" y="66"/>
                  </a:lnTo>
                  <a:lnTo>
                    <a:pt x="336" y="60"/>
                  </a:lnTo>
                  <a:lnTo>
                    <a:pt x="342" y="54"/>
                  </a:lnTo>
                  <a:lnTo>
                    <a:pt x="342" y="42"/>
                  </a:lnTo>
                  <a:lnTo>
                    <a:pt x="336" y="42"/>
                  </a:lnTo>
                  <a:lnTo>
                    <a:pt x="336" y="48"/>
                  </a:lnTo>
                  <a:lnTo>
                    <a:pt x="330" y="42"/>
                  </a:lnTo>
                  <a:lnTo>
                    <a:pt x="324" y="42"/>
                  </a:lnTo>
                  <a:lnTo>
                    <a:pt x="324" y="18"/>
                  </a:lnTo>
                  <a:lnTo>
                    <a:pt x="318" y="6"/>
                  </a:lnTo>
                  <a:lnTo>
                    <a:pt x="312" y="0"/>
                  </a:lnTo>
                  <a:lnTo>
                    <a:pt x="300" y="0"/>
                  </a:lnTo>
                  <a:lnTo>
                    <a:pt x="300" y="6"/>
                  </a:lnTo>
                  <a:lnTo>
                    <a:pt x="294" y="12"/>
                  </a:lnTo>
                  <a:lnTo>
                    <a:pt x="294" y="18"/>
                  </a:lnTo>
                  <a:lnTo>
                    <a:pt x="276" y="36"/>
                  </a:lnTo>
                  <a:lnTo>
                    <a:pt x="252" y="36"/>
                  </a:lnTo>
                  <a:lnTo>
                    <a:pt x="246" y="30"/>
                  </a:lnTo>
                  <a:lnTo>
                    <a:pt x="246" y="24"/>
                  </a:lnTo>
                  <a:lnTo>
                    <a:pt x="234" y="24"/>
                  </a:lnTo>
                  <a:lnTo>
                    <a:pt x="222" y="36"/>
                  </a:lnTo>
                  <a:lnTo>
                    <a:pt x="198" y="36"/>
                  </a:lnTo>
                  <a:lnTo>
                    <a:pt x="180" y="60"/>
                  </a:lnTo>
                  <a:lnTo>
                    <a:pt x="156" y="30"/>
                  </a:lnTo>
                  <a:lnTo>
                    <a:pt x="150" y="30"/>
                  </a:lnTo>
                  <a:lnTo>
                    <a:pt x="144" y="36"/>
                  </a:lnTo>
                  <a:lnTo>
                    <a:pt x="144" y="42"/>
                  </a:lnTo>
                  <a:lnTo>
                    <a:pt x="132" y="42"/>
                  </a:lnTo>
                  <a:lnTo>
                    <a:pt x="120" y="36"/>
                  </a:lnTo>
                  <a:lnTo>
                    <a:pt x="114" y="30"/>
                  </a:lnTo>
                  <a:lnTo>
                    <a:pt x="102" y="30"/>
                  </a:lnTo>
                  <a:lnTo>
                    <a:pt x="84" y="48"/>
                  </a:lnTo>
                  <a:lnTo>
                    <a:pt x="90" y="72"/>
                  </a:lnTo>
                  <a:lnTo>
                    <a:pt x="72" y="90"/>
                  </a:lnTo>
                  <a:lnTo>
                    <a:pt x="84" y="96"/>
                  </a:lnTo>
                  <a:lnTo>
                    <a:pt x="90" y="102"/>
                  </a:lnTo>
                  <a:lnTo>
                    <a:pt x="90" y="108"/>
                  </a:lnTo>
                  <a:lnTo>
                    <a:pt x="84" y="114"/>
                  </a:lnTo>
                  <a:lnTo>
                    <a:pt x="78" y="126"/>
                  </a:lnTo>
                  <a:lnTo>
                    <a:pt x="78" y="138"/>
                  </a:lnTo>
                  <a:lnTo>
                    <a:pt x="84" y="144"/>
                  </a:lnTo>
                  <a:lnTo>
                    <a:pt x="96" y="144"/>
                  </a:lnTo>
                  <a:lnTo>
                    <a:pt x="108" y="150"/>
                  </a:lnTo>
                  <a:lnTo>
                    <a:pt x="114" y="156"/>
                  </a:lnTo>
                  <a:lnTo>
                    <a:pt x="114" y="168"/>
                  </a:lnTo>
                  <a:lnTo>
                    <a:pt x="108" y="180"/>
                  </a:lnTo>
                  <a:lnTo>
                    <a:pt x="96" y="192"/>
                  </a:lnTo>
                  <a:lnTo>
                    <a:pt x="84" y="216"/>
                  </a:lnTo>
                  <a:lnTo>
                    <a:pt x="72" y="222"/>
                  </a:lnTo>
                  <a:lnTo>
                    <a:pt x="66" y="234"/>
                  </a:lnTo>
                  <a:lnTo>
                    <a:pt x="42" y="246"/>
                  </a:lnTo>
                  <a:lnTo>
                    <a:pt x="42" y="258"/>
                  </a:lnTo>
                  <a:lnTo>
                    <a:pt x="24" y="270"/>
                  </a:lnTo>
                  <a:lnTo>
                    <a:pt x="6" y="342"/>
                  </a:lnTo>
                  <a:lnTo>
                    <a:pt x="6" y="372"/>
                  </a:lnTo>
                  <a:lnTo>
                    <a:pt x="0" y="450"/>
                  </a:lnTo>
                  <a:lnTo>
                    <a:pt x="12" y="450"/>
                  </a:lnTo>
                  <a:lnTo>
                    <a:pt x="24" y="462"/>
                  </a:lnTo>
                  <a:lnTo>
                    <a:pt x="30" y="462"/>
                  </a:lnTo>
                  <a:lnTo>
                    <a:pt x="42" y="438"/>
                  </a:lnTo>
                  <a:lnTo>
                    <a:pt x="48" y="432"/>
                  </a:lnTo>
                  <a:lnTo>
                    <a:pt x="48" y="426"/>
                  </a:lnTo>
                  <a:lnTo>
                    <a:pt x="72" y="420"/>
                  </a:lnTo>
                  <a:lnTo>
                    <a:pt x="162" y="426"/>
                  </a:lnTo>
                  <a:lnTo>
                    <a:pt x="162" y="414"/>
                  </a:lnTo>
                  <a:lnTo>
                    <a:pt x="156" y="408"/>
                  </a:lnTo>
                  <a:lnTo>
                    <a:pt x="150" y="396"/>
                  </a:lnTo>
                  <a:lnTo>
                    <a:pt x="162" y="372"/>
                  </a:lnTo>
                  <a:lnTo>
                    <a:pt x="168" y="366"/>
                  </a:lnTo>
                  <a:lnTo>
                    <a:pt x="168" y="342"/>
                  </a:lnTo>
                  <a:lnTo>
                    <a:pt x="174" y="336"/>
                  </a:lnTo>
                  <a:lnTo>
                    <a:pt x="186" y="330"/>
                  </a:lnTo>
                  <a:lnTo>
                    <a:pt x="204" y="324"/>
                  </a:lnTo>
                  <a:lnTo>
                    <a:pt x="240" y="324"/>
                  </a:lnTo>
                  <a:lnTo>
                    <a:pt x="252" y="312"/>
                  </a:lnTo>
                  <a:lnTo>
                    <a:pt x="258" y="300"/>
                  </a:lnTo>
                  <a:lnTo>
                    <a:pt x="264" y="300"/>
                  </a:lnTo>
                  <a:lnTo>
                    <a:pt x="264" y="306"/>
                  </a:lnTo>
                  <a:lnTo>
                    <a:pt x="270" y="312"/>
                  </a:lnTo>
                  <a:lnTo>
                    <a:pt x="270" y="330"/>
                  </a:lnTo>
                  <a:lnTo>
                    <a:pt x="276" y="324"/>
                  </a:lnTo>
                  <a:lnTo>
                    <a:pt x="312" y="324"/>
                  </a:lnTo>
                  <a:lnTo>
                    <a:pt x="312" y="330"/>
                  </a:lnTo>
                  <a:lnTo>
                    <a:pt x="312" y="318"/>
                  </a:lnTo>
                  <a:lnTo>
                    <a:pt x="318" y="306"/>
                  </a:lnTo>
                  <a:lnTo>
                    <a:pt x="324" y="300"/>
                  </a:lnTo>
                  <a:lnTo>
                    <a:pt x="330" y="282"/>
                  </a:lnTo>
                  <a:lnTo>
                    <a:pt x="348" y="270"/>
                  </a:lnTo>
                  <a:lnTo>
                    <a:pt x="348" y="246"/>
                  </a:lnTo>
                  <a:lnTo>
                    <a:pt x="354" y="240"/>
                  </a:lnTo>
                  <a:lnTo>
                    <a:pt x="372" y="240"/>
                  </a:lnTo>
                  <a:lnTo>
                    <a:pt x="378" y="216"/>
                  </a:lnTo>
                  <a:lnTo>
                    <a:pt x="390" y="204"/>
                  </a:lnTo>
                  <a:lnTo>
                    <a:pt x="390" y="1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0" name="Turkmenistan" descr="© INSCALE GmbH, 05.05.2010&#10;http://www.presentationload.com/">
              <a:extLst>
                <a:ext uri="{FF2B5EF4-FFF2-40B4-BE49-F238E27FC236}">
                  <a16:creationId xmlns:a16="http://schemas.microsoft.com/office/drawing/2014/main" id="{F1ED1E76-2A73-163C-7320-89AF98EAA42A}"/>
                </a:ext>
              </a:extLst>
            </p:cNvPr>
            <p:cNvSpPr>
              <a:spLocks/>
            </p:cNvSpPr>
            <p:nvPr/>
          </p:nvSpPr>
          <p:spPr bwMode="gray">
            <a:xfrm>
              <a:off x="7237774" y="2760259"/>
              <a:ext cx="475770" cy="285833"/>
            </a:xfrm>
            <a:custGeom>
              <a:avLst/>
              <a:gdLst>
                <a:gd name="T0" fmla="*/ 2147483647 w 1008"/>
                <a:gd name="T1" fmla="*/ 2147483647 h 606"/>
                <a:gd name="T2" fmla="*/ 2147483647 w 1008"/>
                <a:gd name="T3" fmla="*/ 2147483647 h 606"/>
                <a:gd name="T4" fmla="*/ 2147483647 w 1008"/>
                <a:gd name="T5" fmla="*/ 2147483647 h 606"/>
                <a:gd name="T6" fmla="*/ 2147483647 w 1008"/>
                <a:gd name="T7" fmla="*/ 2147483647 h 606"/>
                <a:gd name="T8" fmla="*/ 2147483647 w 1008"/>
                <a:gd name="T9" fmla="*/ 2147483647 h 606"/>
                <a:gd name="T10" fmla="*/ 2147483647 w 1008"/>
                <a:gd name="T11" fmla="*/ 2147483647 h 606"/>
                <a:gd name="T12" fmla="*/ 2147483647 w 1008"/>
                <a:gd name="T13" fmla="*/ 2147483647 h 606"/>
                <a:gd name="T14" fmla="*/ 2147483647 w 1008"/>
                <a:gd name="T15" fmla="*/ 2147483647 h 606"/>
                <a:gd name="T16" fmla="*/ 2147483647 w 1008"/>
                <a:gd name="T17" fmla="*/ 2147483647 h 606"/>
                <a:gd name="T18" fmla="*/ 2147483647 w 1008"/>
                <a:gd name="T19" fmla="*/ 2147483647 h 606"/>
                <a:gd name="T20" fmla="*/ 2147483647 w 1008"/>
                <a:gd name="T21" fmla="*/ 2147483647 h 606"/>
                <a:gd name="T22" fmla="*/ 2147483647 w 1008"/>
                <a:gd name="T23" fmla="*/ 2147483647 h 606"/>
                <a:gd name="T24" fmla="*/ 2147483647 w 1008"/>
                <a:gd name="T25" fmla="*/ 2147483647 h 606"/>
                <a:gd name="T26" fmla="*/ 2147483647 w 1008"/>
                <a:gd name="T27" fmla="*/ 2147483647 h 606"/>
                <a:gd name="T28" fmla="*/ 2147483647 w 1008"/>
                <a:gd name="T29" fmla="*/ 2147483647 h 606"/>
                <a:gd name="T30" fmla="*/ 2147483647 w 1008"/>
                <a:gd name="T31" fmla="*/ 2147483647 h 606"/>
                <a:gd name="T32" fmla="*/ 2147483647 w 1008"/>
                <a:gd name="T33" fmla="*/ 2147483647 h 606"/>
                <a:gd name="T34" fmla="*/ 2147483647 w 1008"/>
                <a:gd name="T35" fmla="*/ 2147483647 h 606"/>
                <a:gd name="T36" fmla="*/ 2147483647 w 1008"/>
                <a:gd name="T37" fmla="*/ 2147483647 h 606"/>
                <a:gd name="T38" fmla="*/ 2147483647 w 1008"/>
                <a:gd name="T39" fmla="*/ 2147483647 h 606"/>
                <a:gd name="T40" fmla="*/ 2147483647 w 1008"/>
                <a:gd name="T41" fmla="*/ 2147483647 h 606"/>
                <a:gd name="T42" fmla="*/ 2147483647 w 1008"/>
                <a:gd name="T43" fmla="*/ 2147483647 h 606"/>
                <a:gd name="T44" fmla="*/ 2147483647 w 1008"/>
                <a:gd name="T45" fmla="*/ 2147483647 h 606"/>
                <a:gd name="T46" fmla="*/ 2147483647 w 1008"/>
                <a:gd name="T47" fmla="*/ 2147483647 h 606"/>
                <a:gd name="T48" fmla="*/ 2147483647 w 1008"/>
                <a:gd name="T49" fmla="*/ 2147483647 h 606"/>
                <a:gd name="T50" fmla="*/ 2147483647 w 1008"/>
                <a:gd name="T51" fmla="*/ 2147483647 h 606"/>
                <a:gd name="T52" fmla="*/ 2147483647 w 1008"/>
                <a:gd name="T53" fmla="*/ 2147483647 h 606"/>
                <a:gd name="T54" fmla="*/ 2147483647 w 1008"/>
                <a:gd name="T55" fmla="*/ 2147483647 h 606"/>
                <a:gd name="T56" fmla="*/ 2147483647 w 1008"/>
                <a:gd name="T57" fmla="*/ 2147483647 h 606"/>
                <a:gd name="T58" fmla="*/ 2147483647 w 1008"/>
                <a:gd name="T59" fmla="*/ 2147483647 h 606"/>
                <a:gd name="T60" fmla="*/ 2147483647 w 1008"/>
                <a:gd name="T61" fmla="*/ 2147483647 h 606"/>
                <a:gd name="T62" fmla="*/ 2147483647 w 1008"/>
                <a:gd name="T63" fmla="*/ 2147483647 h 606"/>
                <a:gd name="T64" fmla="*/ 2147483647 w 1008"/>
                <a:gd name="T65" fmla="*/ 2147483647 h 606"/>
                <a:gd name="T66" fmla="*/ 2147483647 w 1008"/>
                <a:gd name="T67" fmla="*/ 2147483647 h 606"/>
                <a:gd name="T68" fmla="*/ 2147483647 w 1008"/>
                <a:gd name="T69" fmla="*/ 2147483647 h 606"/>
                <a:gd name="T70" fmla="*/ 2147483647 w 1008"/>
                <a:gd name="T71" fmla="*/ 2147483647 h 606"/>
                <a:gd name="T72" fmla="*/ 2147483647 w 1008"/>
                <a:gd name="T73" fmla="*/ 2147483647 h 606"/>
                <a:gd name="T74" fmla="*/ 2147483647 w 1008"/>
                <a:gd name="T75" fmla="*/ 2147483647 h 606"/>
                <a:gd name="T76" fmla="*/ 2147483647 w 1008"/>
                <a:gd name="T77" fmla="*/ 2147483647 h 606"/>
                <a:gd name="T78" fmla="*/ 2147483647 w 1008"/>
                <a:gd name="T79" fmla="*/ 2147483647 h 606"/>
                <a:gd name="T80" fmla="*/ 2147483647 w 1008"/>
                <a:gd name="T81" fmla="*/ 2147483647 h 606"/>
                <a:gd name="T82" fmla="*/ 2147483647 w 1008"/>
                <a:gd name="T83" fmla="*/ 2147483647 h 606"/>
                <a:gd name="T84" fmla="*/ 2147483647 w 1008"/>
                <a:gd name="T85" fmla="*/ 2147483647 h 606"/>
                <a:gd name="T86" fmla="*/ 2147483647 w 1008"/>
                <a:gd name="T87" fmla="*/ 2147483647 h 606"/>
                <a:gd name="T88" fmla="*/ 2147483647 w 1008"/>
                <a:gd name="T89" fmla="*/ 2147483647 h 606"/>
                <a:gd name="T90" fmla="*/ 2147483647 w 1008"/>
                <a:gd name="T91" fmla="*/ 2147483647 h 606"/>
                <a:gd name="T92" fmla="*/ 2147483647 w 1008"/>
                <a:gd name="T93" fmla="*/ 2147483647 h 606"/>
                <a:gd name="T94" fmla="*/ 2147483647 w 1008"/>
                <a:gd name="T95" fmla="*/ 2147483647 h 606"/>
                <a:gd name="T96" fmla="*/ 2147483647 w 1008"/>
                <a:gd name="T97" fmla="*/ 2147483647 h 606"/>
                <a:gd name="T98" fmla="*/ 2147483647 w 1008"/>
                <a:gd name="T99" fmla="*/ 2147483647 h 606"/>
                <a:gd name="T100" fmla="*/ 2147483647 w 1008"/>
                <a:gd name="T101" fmla="*/ 2147483647 h 606"/>
                <a:gd name="T102" fmla="*/ 2147483647 w 1008"/>
                <a:gd name="T103" fmla="*/ 2147483647 h 606"/>
                <a:gd name="T104" fmla="*/ 0 w 1008"/>
                <a:gd name="T105" fmla="*/ 2147483647 h 606"/>
                <a:gd name="T106" fmla="*/ 2147483647 w 1008"/>
                <a:gd name="T107" fmla="*/ 2147483647 h 606"/>
                <a:gd name="T108" fmla="*/ 2147483647 w 1008"/>
                <a:gd name="T109" fmla="*/ 2147483647 h 60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1008"/>
                <a:gd name="T166" fmla="*/ 0 h 606"/>
                <a:gd name="T167" fmla="*/ 1008 w 1008"/>
                <a:gd name="T168" fmla="*/ 606 h 606"/>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1008" h="606">
                  <a:moveTo>
                    <a:pt x="48" y="150"/>
                  </a:moveTo>
                  <a:lnTo>
                    <a:pt x="48" y="156"/>
                  </a:lnTo>
                  <a:lnTo>
                    <a:pt x="42" y="162"/>
                  </a:lnTo>
                  <a:lnTo>
                    <a:pt x="36" y="174"/>
                  </a:lnTo>
                  <a:lnTo>
                    <a:pt x="36" y="186"/>
                  </a:lnTo>
                  <a:lnTo>
                    <a:pt x="42" y="198"/>
                  </a:lnTo>
                  <a:lnTo>
                    <a:pt x="48" y="204"/>
                  </a:lnTo>
                  <a:lnTo>
                    <a:pt x="54" y="216"/>
                  </a:lnTo>
                  <a:lnTo>
                    <a:pt x="60" y="222"/>
                  </a:lnTo>
                  <a:lnTo>
                    <a:pt x="60" y="228"/>
                  </a:lnTo>
                  <a:lnTo>
                    <a:pt x="90" y="222"/>
                  </a:lnTo>
                  <a:lnTo>
                    <a:pt x="90" y="246"/>
                  </a:lnTo>
                  <a:lnTo>
                    <a:pt x="114" y="258"/>
                  </a:lnTo>
                  <a:lnTo>
                    <a:pt x="90" y="258"/>
                  </a:lnTo>
                  <a:lnTo>
                    <a:pt x="78" y="264"/>
                  </a:lnTo>
                  <a:lnTo>
                    <a:pt x="72" y="264"/>
                  </a:lnTo>
                  <a:lnTo>
                    <a:pt x="72" y="270"/>
                  </a:lnTo>
                  <a:lnTo>
                    <a:pt x="78" y="276"/>
                  </a:lnTo>
                  <a:lnTo>
                    <a:pt x="90" y="276"/>
                  </a:lnTo>
                  <a:lnTo>
                    <a:pt x="96" y="282"/>
                  </a:lnTo>
                  <a:lnTo>
                    <a:pt x="114" y="282"/>
                  </a:lnTo>
                  <a:lnTo>
                    <a:pt x="120" y="288"/>
                  </a:lnTo>
                  <a:lnTo>
                    <a:pt x="126" y="300"/>
                  </a:lnTo>
                  <a:lnTo>
                    <a:pt x="132" y="306"/>
                  </a:lnTo>
                  <a:lnTo>
                    <a:pt x="138" y="354"/>
                  </a:lnTo>
                  <a:lnTo>
                    <a:pt x="150" y="360"/>
                  </a:lnTo>
                  <a:lnTo>
                    <a:pt x="150" y="372"/>
                  </a:lnTo>
                  <a:lnTo>
                    <a:pt x="144" y="378"/>
                  </a:lnTo>
                  <a:lnTo>
                    <a:pt x="144" y="402"/>
                  </a:lnTo>
                  <a:lnTo>
                    <a:pt x="150" y="414"/>
                  </a:lnTo>
                  <a:lnTo>
                    <a:pt x="150" y="426"/>
                  </a:lnTo>
                  <a:lnTo>
                    <a:pt x="156" y="432"/>
                  </a:lnTo>
                  <a:lnTo>
                    <a:pt x="156" y="438"/>
                  </a:lnTo>
                  <a:lnTo>
                    <a:pt x="186" y="438"/>
                  </a:lnTo>
                  <a:lnTo>
                    <a:pt x="198" y="426"/>
                  </a:lnTo>
                  <a:lnTo>
                    <a:pt x="210" y="420"/>
                  </a:lnTo>
                  <a:lnTo>
                    <a:pt x="210" y="408"/>
                  </a:lnTo>
                  <a:lnTo>
                    <a:pt x="216" y="402"/>
                  </a:lnTo>
                  <a:lnTo>
                    <a:pt x="228" y="396"/>
                  </a:lnTo>
                  <a:lnTo>
                    <a:pt x="246" y="378"/>
                  </a:lnTo>
                  <a:lnTo>
                    <a:pt x="258" y="372"/>
                  </a:lnTo>
                  <a:lnTo>
                    <a:pt x="294" y="372"/>
                  </a:lnTo>
                  <a:lnTo>
                    <a:pt x="306" y="378"/>
                  </a:lnTo>
                  <a:lnTo>
                    <a:pt x="312" y="372"/>
                  </a:lnTo>
                  <a:lnTo>
                    <a:pt x="312" y="366"/>
                  </a:lnTo>
                  <a:lnTo>
                    <a:pt x="372" y="366"/>
                  </a:lnTo>
                  <a:lnTo>
                    <a:pt x="384" y="378"/>
                  </a:lnTo>
                  <a:lnTo>
                    <a:pt x="384" y="390"/>
                  </a:lnTo>
                  <a:lnTo>
                    <a:pt x="414" y="390"/>
                  </a:lnTo>
                  <a:lnTo>
                    <a:pt x="420" y="396"/>
                  </a:lnTo>
                  <a:lnTo>
                    <a:pt x="432" y="402"/>
                  </a:lnTo>
                  <a:lnTo>
                    <a:pt x="438" y="408"/>
                  </a:lnTo>
                  <a:lnTo>
                    <a:pt x="450" y="414"/>
                  </a:lnTo>
                  <a:lnTo>
                    <a:pt x="450" y="408"/>
                  </a:lnTo>
                  <a:lnTo>
                    <a:pt x="468" y="408"/>
                  </a:lnTo>
                  <a:lnTo>
                    <a:pt x="480" y="414"/>
                  </a:lnTo>
                  <a:lnTo>
                    <a:pt x="498" y="414"/>
                  </a:lnTo>
                  <a:lnTo>
                    <a:pt x="510" y="420"/>
                  </a:lnTo>
                  <a:lnTo>
                    <a:pt x="516" y="420"/>
                  </a:lnTo>
                  <a:lnTo>
                    <a:pt x="522" y="426"/>
                  </a:lnTo>
                  <a:lnTo>
                    <a:pt x="522" y="432"/>
                  </a:lnTo>
                  <a:lnTo>
                    <a:pt x="528" y="444"/>
                  </a:lnTo>
                  <a:lnTo>
                    <a:pt x="534" y="450"/>
                  </a:lnTo>
                  <a:lnTo>
                    <a:pt x="540" y="450"/>
                  </a:lnTo>
                  <a:lnTo>
                    <a:pt x="546" y="456"/>
                  </a:lnTo>
                  <a:lnTo>
                    <a:pt x="558" y="456"/>
                  </a:lnTo>
                  <a:lnTo>
                    <a:pt x="570" y="468"/>
                  </a:lnTo>
                  <a:lnTo>
                    <a:pt x="582" y="474"/>
                  </a:lnTo>
                  <a:lnTo>
                    <a:pt x="588" y="486"/>
                  </a:lnTo>
                  <a:lnTo>
                    <a:pt x="594" y="492"/>
                  </a:lnTo>
                  <a:lnTo>
                    <a:pt x="660" y="486"/>
                  </a:lnTo>
                  <a:lnTo>
                    <a:pt x="660" y="522"/>
                  </a:lnTo>
                  <a:lnTo>
                    <a:pt x="672" y="522"/>
                  </a:lnTo>
                  <a:lnTo>
                    <a:pt x="666" y="546"/>
                  </a:lnTo>
                  <a:lnTo>
                    <a:pt x="678" y="576"/>
                  </a:lnTo>
                  <a:lnTo>
                    <a:pt x="684" y="582"/>
                  </a:lnTo>
                  <a:lnTo>
                    <a:pt x="696" y="582"/>
                  </a:lnTo>
                  <a:lnTo>
                    <a:pt x="702" y="588"/>
                  </a:lnTo>
                  <a:lnTo>
                    <a:pt x="714" y="588"/>
                  </a:lnTo>
                  <a:lnTo>
                    <a:pt x="720" y="582"/>
                  </a:lnTo>
                  <a:lnTo>
                    <a:pt x="726" y="582"/>
                  </a:lnTo>
                  <a:lnTo>
                    <a:pt x="750" y="606"/>
                  </a:lnTo>
                  <a:lnTo>
                    <a:pt x="774" y="606"/>
                  </a:lnTo>
                  <a:lnTo>
                    <a:pt x="786" y="600"/>
                  </a:lnTo>
                  <a:lnTo>
                    <a:pt x="792" y="594"/>
                  </a:lnTo>
                  <a:lnTo>
                    <a:pt x="804" y="570"/>
                  </a:lnTo>
                  <a:lnTo>
                    <a:pt x="804" y="558"/>
                  </a:lnTo>
                  <a:lnTo>
                    <a:pt x="816" y="558"/>
                  </a:lnTo>
                  <a:lnTo>
                    <a:pt x="852" y="540"/>
                  </a:lnTo>
                  <a:lnTo>
                    <a:pt x="858" y="528"/>
                  </a:lnTo>
                  <a:lnTo>
                    <a:pt x="870" y="522"/>
                  </a:lnTo>
                  <a:lnTo>
                    <a:pt x="882" y="522"/>
                  </a:lnTo>
                  <a:lnTo>
                    <a:pt x="882" y="462"/>
                  </a:lnTo>
                  <a:lnTo>
                    <a:pt x="888" y="450"/>
                  </a:lnTo>
                  <a:lnTo>
                    <a:pt x="900" y="444"/>
                  </a:lnTo>
                  <a:lnTo>
                    <a:pt x="936" y="444"/>
                  </a:lnTo>
                  <a:lnTo>
                    <a:pt x="936" y="420"/>
                  </a:lnTo>
                  <a:lnTo>
                    <a:pt x="948" y="420"/>
                  </a:lnTo>
                  <a:lnTo>
                    <a:pt x="960" y="426"/>
                  </a:lnTo>
                  <a:lnTo>
                    <a:pt x="966" y="432"/>
                  </a:lnTo>
                  <a:lnTo>
                    <a:pt x="978" y="438"/>
                  </a:lnTo>
                  <a:lnTo>
                    <a:pt x="1008" y="438"/>
                  </a:lnTo>
                  <a:lnTo>
                    <a:pt x="1008" y="426"/>
                  </a:lnTo>
                  <a:lnTo>
                    <a:pt x="996" y="414"/>
                  </a:lnTo>
                  <a:lnTo>
                    <a:pt x="996" y="396"/>
                  </a:lnTo>
                  <a:lnTo>
                    <a:pt x="1002" y="390"/>
                  </a:lnTo>
                  <a:lnTo>
                    <a:pt x="954" y="360"/>
                  </a:lnTo>
                  <a:lnTo>
                    <a:pt x="930" y="366"/>
                  </a:lnTo>
                  <a:lnTo>
                    <a:pt x="924" y="366"/>
                  </a:lnTo>
                  <a:lnTo>
                    <a:pt x="912" y="354"/>
                  </a:lnTo>
                  <a:lnTo>
                    <a:pt x="900" y="354"/>
                  </a:lnTo>
                  <a:lnTo>
                    <a:pt x="888" y="342"/>
                  </a:lnTo>
                  <a:lnTo>
                    <a:pt x="876" y="336"/>
                  </a:lnTo>
                  <a:lnTo>
                    <a:pt x="870" y="330"/>
                  </a:lnTo>
                  <a:lnTo>
                    <a:pt x="846" y="318"/>
                  </a:lnTo>
                  <a:lnTo>
                    <a:pt x="828" y="306"/>
                  </a:lnTo>
                  <a:lnTo>
                    <a:pt x="804" y="306"/>
                  </a:lnTo>
                  <a:lnTo>
                    <a:pt x="774" y="288"/>
                  </a:lnTo>
                  <a:lnTo>
                    <a:pt x="768" y="282"/>
                  </a:lnTo>
                  <a:lnTo>
                    <a:pt x="762" y="270"/>
                  </a:lnTo>
                  <a:lnTo>
                    <a:pt x="750" y="258"/>
                  </a:lnTo>
                  <a:lnTo>
                    <a:pt x="744" y="258"/>
                  </a:lnTo>
                  <a:lnTo>
                    <a:pt x="732" y="252"/>
                  </a:lnTo>
                  <a:lnTo>
                    <a:pt x="714" y="252"/>
                  </a:lnTo>
                  <a:lnTo>
                    <a:pt x="702" y="246"/>
                  </a:lnTo>
                  <a:lnTo>
                    <a:pt x="690" y="234"/>
                  </a:lnTo>
                  <a:lnTo>
                    <a:pt x="672" y="198"/>
                  </a:lnTo>
                  <a:lnTo>
                    <a:pt x="666" y="192"/>
                  </a:lnTo>
                  <a:lnTo>
                    <a:pt x="666" y="186"/>
                  </a:lnTo>
                  <a:lnTo>
                    <a:pt x="648" y="168"/>
                  </a:lnTo>
                  <a:lnTo>
                    <a:pt x="630" y="138"/>
                  </a:lnTo>
                  <a:lnTo>
                    <a:pt x="594" y="120"/>
                  </a:lnTo>
                  <a:lnTo>
                    <a:pt x="594" y="126"/>
                  </a:lnTo>
                  <a:lnTo>
                    <a:pt x="540" y="120"/>
                  </a:lnTo>
                  <a:lnTo>
                    <a:pt x="510" y="120"/>
                  </a:lnTo>
                  <a:lnTo>
                    <a:pt x="492" y="102"/>
                  </a:lnTo>
                  <a:lnTo>
                    <a:pt x="492" y="90"/>
                  </a:lnTo>
                  <a:lnTo>
                    <a:pt x="504" y="78"/>
                  </a:lnTo>
                  <a:lnTo>
                    <a:pt x="492" y="72"/>
                  </a:lnTo>
                  <a:lnTo>
                    <a:pt x="492" y="60"/>
                  </a:lnTo>
                  <a:lnTo>
                    <a:pt x="486" y="48"/>
                  </a:lnTo>
                  <a:lnTo>
                    <a:pt x="480" y="42"/>
                  </a:lnTo>
                  <a:lnTo>
                    <a:pt x="444" y="42"/>
                  </a:lnTo>
                  <a:lnTo>
                    <a:pt x="432" y="36"/>
                  </a:lnTo>
                  <a:lnTo>
                    <a:pt x="432" y="24"/>
                  </a:lnTo>
                  <a:lnTo>
                    <a:pt x="408" y="24"/>
                  </a:lnTo>
                  <a:lnTo>
                    <a:pt x="390" y="0"/>
                  </a:lnTo>
                  <a:lnTo>
                    <a:pt x="384" y="12"/>
                  </a:lnTo>
                  <a:lnTo>
                    <a:pt x="354" y="6"/>
                  </a:lnTo>
                  <a:lnTo>
                    <a:pt x="384" y="36"/>
                  </a:lnTo>
                  <a:lnTo>
                    <a:pt x="378" y="30"/>
                  </a:lnTo>
                  <a:lnTo>
                    <a:pt x="366" y="30"/>
                  </a:lnTo>
                  <a:lnTo>
                    <a:pt x="360" y="24"/>
                  </a:lnTo>
                  <a:lnTo>
                    <a:pt x="354" y="24"/>
                  </a:lnTo>
                  <a:lnTo>
                    <a:pt x="348" y="30"/>
                  </a:lnTo>
                  <a:lnTo>
                    <a:pt x="348" y="42"/>
                  </a:lnTo>
                  <a:lnTo>
                    <a:pt x="342" y="42"/>
                  </a:lnTo>
                  <a:lnTo>
                    <a:pt x="336" y="48"/>
                  </a:lnTo>
                  <a:lnTo>
                    <a:pt x="324" y="48"/>
                  </a:lnTo>
                  <a:lnTo>
                    <a:pt x="312" y="54"/>
                  </a:lnTo>
                  <a:lnTo>
                    <a:pt x="294" y="72"/>
                  </a:lnTo>
                  <a:lnTo>
                    <a:pt x="294" y="84"/>
                  </a:lnTo>
                  <a:lnTo>
                    <a:pt x="300" y="102"/>
                  </a:lnTo>
                  <a:lnTo>
                    <a:pt x="312" y="108"/>
                  </a:lnTo>
                  <a:lnTo>
                    <a:pt x="318" y="120"/>
                  </a:lnTo>
                  <a:lnTo>
                    <a:pt x="252" y="120"/>
                  </a:lnTo>
                  <a:lnTo>
                    <a:pt x="240" y="108"/>
                  </a:lnTo>
                  <a:lnTo>
                    <a:pt x="228" y="108"/>
                  </a:lnTo>
                  <a:lnTo>
                    <a:pt x="228" y="114"/>
                  </a:lnTo>
                  <a:lnTo>
                    <a:pt x="216" y="126"/>
                  </a:lnTo>
                  <a:lnTo>
                    <a:pt x="210" y="120"/>
                  </a:lnTo>
                  <a:lnTo>
                    <a:pt x="198" y="114"/>
                  </a:lnTo>
                  <a:lnTo>
                    <a:pt x="174" y="90"/>
                  </a:lnTo>
                  <a:lnTo>
                    <a:pt x="168" y="78"/>
                  </a:lnTo>
                  <a:lnTo>
                    <a:pt x="162" y="72"/>
                  </a:lnTo>
                  <a:lnTo>
                    <a:pt x="156" y="60"/>
                  </a:lnTo>
                  <a:lnTo>
                    <a:pt x="144" y="54"/>
                  </a:lnTo>
                  <a:lnTo>
                    <a:pt x="132" y="42"/>
                  </a:lnTo>
                  <a:lnTo>
                    <a:pt x="120" y="42"/>
                  </a:lnTo>
                  <a:lnTo>
                    <a:pt x="96" y="30"/>
                  </a:lnTo>
                  <a:lnTo>
                    <a:pt x="78" y="30"/>
                  </a:lnTo>
                  <a:lnTo>
                    <a:pt x="72" y="36"/>
                  </a:lnTo>
                  <a:lnTo>
                    <a:pt x="72" y="48"/>
                  </a:lnTo>
                  <a:lnTo>
                    <a:pt x="84" y="54"/>
                  </a:lnTo>
                  <a:lnTo>
                    <a:pt x="90" y="54"/>
                  </a:lnTo>
                  <a:lnTo>
                    <a:pt x="90" y="66"/>
                  </a:lnTo>
                  <a:lnTo>
                    <a:pt x="96" y="66"/>
                  </a:lnTo>
                  <a:lnTo>
                    <a:pt x="96" y="72"/>
                  </a:lnTo>
                  <a:lnTo>
                    <a:pt x="102" y="84"/>
                  </a:lnTo>
                  <a:lnTo>
                    <a:pt x="114" y="90"/>
                  </a:lnTo>
                  <a:lnTo>
                    <a:pt x="126" y="102"/>
                  </a:lnTo>
                  <a:lnTo>
                    <a:pt x="138" y="108"/>
                  </a:lnTo>
                  <a:lnTo>
                    <a:pt x="150" y="120"/>
                  </a:lnTo>
                  <a:lnTo>
                    <a:pt x="162" y="126"/>
                  </a:lnTo>
                  <a:lnTo>
                    <a:pt x="162" y="150"/>
                  </a:lnTo>
                  <a:lnTo>
                    <a:pt x="156" y="156"/>
                  </a:lnTo>
                  <a:lnTo>
                    <a:pt x="144" y="156"/>
                  </a:lnTo>
                  <a:lnTo>
                    <a:pt x="132" y="150"/>
                  </a:lnTo>
                  <a:lnTo>
                    <a:pt x="120" y="138"/>
                  </a:lnTo>
                  <a:lnTo>
                    <a:pt x="120" y="162"/>
                  </a:lnTo>
                  <a:lnTo>
                    <a:pt x="78" y="162"/>
                  </a:lnTo>
                  <a:lnTo>
                    <a:pt x="66" y="144"/>
                  </a:lnTo>
                  <a:lnTo>
                    <a:pt x="60" y="150"/>
                  </a:lnTo>
                  <a:lnTo>
                    <a:pt x="48" y="138"/>
                  </a:lnTo>
                  <a:lnTo>
                    <a:pt x="42" y="126"/>
                  </a:lnTo>
                  <a:lnTo>
                    <a:pt x="36" y="120"/>
                  </a:lnTo>
                  <a:lnTo>
                    <a:pt x="36" y="102"/>
                  </a:lnTo>
                  <a:lnTo>
                    <a:pt x="30" y="96"/>
                  </a:lnTo>
                  <a:lnTo>
                    <a:pt x="30" y="84"/>
                  </a:lnTo>
                  <a:lnTo>
                    <a:pt x="24" y="78"/>
                  </a:lnTo>
                  <a:lnTo>
                    <a:pt x="0" y="78"/>
                  </a:lnTo>
                  <a:lnTo>
                    <a:pt x="0" y="84"/>
                  </a:lnTo>
                  <a:lnTo>
                    <a:pt x="6" y="90"/>
                  </a:lnTo>
                  <a:lnTo>
                    <a:pt x="12" y="102"/>
                  </a:lnTo>
                  <a:lnTo>
                    <a:pt x="18" y="108"/>
                  </a:lnTo>
                  <a:lnTo>
                    <a:pt x="24" y="120"/>
                  </a:lnTo>
                  <a:lnTo>
                    <a:pt x="36" y="126"/>
                  </a:lnTo>
                  <a:lnTo>
                    <a:pt x="42" y="138"/>
                  </a:lnTo>
                  <a:lnTo>
                    <a:pt x="48" y="144"/>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1" name="Turkey" descr="© INSCALE GmbH, 05.05.2010&#10;http://www.presentationload.com/">
              <a:extLst>
                <a:ext uri="{FF2B5EF4-FFF2-40B4-BE49-F238E27FC236}">
                  <a16:creationId xmlns:a16="http://schemas.microsoft.com/office/drawing/2014/main" id="{4F2D5A09-76CA-8177-E87B-FEA7619ACA1C}"/>
                </a:ext>
              </a:extLst>
            </p:cNvPr>
            <p:cNvSpPr>
              <a:spLocks noEditPoints="1"/>
            </p:cNvSpPr>
            <p:nvPr/>
          </p:nvSpPr>
          <p:spPr bwMode="gray">
            <a:xfrm>
              <a:off x="6404253" y="2782386"/>
              <a:ext cx="626985" cy="239729"/>
            </a:xfrm>
            <a:custGeom>
              <a:avLst/>
              <a:gdLst>
                <a:gd name="T0" fmla="*/ 2147483647 w 1332"/>
                <a:gd name="T1" fmla="*/ 2147483647 h 510"/>
                <a:gd name="T2" fmla="*/ 2147483647 w 1332"/>
                <a:gd name="T3" fmla="*/ 2147483647 h 510"/>
                <a:gd name="T4" fmla="*/ 2147483647 w 1332"/>
                <a:gd name="T5" fmla="*/ 2147483647 h 510"/>
                <a:gd name="T6" fmla="*/ 2147483647 w 1332"/>
                <a:gd name="T7" fmla="*/ 2147483647 h 510"/>
                <a:gd name="T8" fmla="*/ 2147483647 w 1332"/>
                <a:gd name="T9" fmla="*/ 2147483647 h 510"/>
                <a:gd name="T10" fmla="*/ 2147483647 w 1332"/>
                <a:gd name="T11" fmla="*/ 2147483647 h 510"/>
                <a:gd name="T12" fmla="*/ 2147483647 w 1332"/>
                <a:gd name="T13" fmla="*/ 2147483647 h 510"/>
                <a:gd name="T14" fmla="*/ 2147483647 w 1332"/>
                <a:gd name="T15" fmla="*/ 2147483647 h 510"/>
                <a:gd name="T16" fmla="*/ 2147483647 w 1332"/>
                <a:gd name="T17" fmla="*/ 2147483647 h 510"/>
                <a:gd name="T18" fmla="*/ 2147483647 w 1332"/>
                <a:gd name="T19" fmla="*/ 2147483647 h 510"/>
                <a:gd name="T20" fmla="*/ 2147483647 w 1332"/>
                <a:gd name="T21" fmla="*/ 2147483647 h 510"/>
                <a:gd name="T22" fmla="*/ 2147483647 w 1332"/>
                <a:gd name="T23" fmla="*/ 2147483647 h 510"/>
                <a:gd name="T24" fmla="*/ 2147483647 w 1332"/>
                <a:gd name="T25" fmla="*/ 2147483647 h 510"/>
                <a:gd name="T26" fmla="*/ 2147483647 w 1332"/>
                <a:gd name="T27" fmla="*/ 2147483647 h 510"/>
                <a:gd name="T28" fmla="*/ 2147483647 w 1332"/>
                <a:gd name="T29" fmla="*/ 2147483647 h 510"/>
                <a:gd name="T30" fmla="*/ 2147483647 w 1332"/>
                <a:gd name="T31" fmla="*/ 2147483647 h 510"/>
                <a:gd name="T32" fmla="*/ 2147483647 w 1332"/>
                <a:gd name="T33" fmla="*/ 2147483647 h 510"/>
                <a:gd name="T34" fmla="*/ 2147483647 w 1332"/>
                <a:gd name="T35" fmla="*/ 2147483647 h 510"/>
                <a:gd name="T36" fmla="*/ 2147483647 w 1332"/>
                <a:gd name="T37" fmla="*/ 2147483647 h 510"/>
                <a:gd name="T38" fmla="*/ 2147483647 w 1332"/>
                <a:gd name="T39" fmla="*/ 2147483647 h 510"/>
                <a:gd name="T40" fmla="*/ 2147483647 w 1332"/>
                <a:gd name="T41" fmla="*/ 2147483647 h 510"/>
                <a:gd name="T42" fmla="*/ 2147483647 w 1332"/>
                <a:gd name="T43" fmla="*/ 2147483647 h 510"/>
                <a:gd name="T44" fmla="*/ 2147483647 w 1332"/>
                <a:gd name="T45" fmla="*/ 2147483647 h 510"/>
                <a:gd name="T46" fmla="*/ 2147483647 w 1332"/>
                <a:gd name="T47" fmla="*/ 2147483647 h 510"/>
                <a:gd name="T48" fmla="*/ 2147483647 w 1332"/>
                <a:gd name="T49" fmla="*/ 2147483647 h 510"/>
                <a:gd name="T50" fmla="*/ 2147483647 w 1332"/>
                <a:gd name="T51" fmla="*/ 2147483647 h 510"/>
                <a:gd name="T52" fmla="*/ 2147483647 w 1332"/>
                <a:gd name="T53" fmla="*/ 2147483647 h 510"/>
                <a:gd name="T54" fmla="*/ 2147483647 w 1332"/>
                <a:gd name="T55" fmla="*/ 2147483647 h 510"/>
                <a:gd name="T56" fmla="*/ 2147483647 w 1332"/>
                <a:gd name="T57" fmla="*/ 2147483647 h 510"/>
                <a:gd name="T58" fmla="*/ 2147483647 w 1332"/>
                <a:gd name="T59" fmla="*/ 2147483647 h 510"/>
                <a:gd name="T60" fmla="*/ 2147483647 w 1332"/>
                <a:gd name="T61" fmla="*/ 2147483647 h 510"/>
                <a:gd name="T62" fmla="*/ 2147483647 w 1332"/>
                <a:gd name="T63" fmla="*/ 2147483647 h 510"/>
                <a:gd name="T64" fmla="*/ 2147483647 w 1332"/>
                <a:gd name="T65" fmla="*/ 2147483647 h 510"/>
                <a:gd name="T66" fmla="*/ 2147483647 w 1332"/>
                <a:gd name="T67" fmla="*/ 2147483647 h 510"/>
                <a:gd name="T68" fmla="*/ 2147483647 w 1332"/>
                <a:gd name="T69" fmla="*/ 2147483647 h 510"/>
                <a:gd name="T70" fmla="*/ 2147483647 w 1332"/>
                <a:gd name="T71" fmla="*/ 2147483647 h 510"/>
                <a:gd name="T72" fmla="*/ 2147483647 w 1332"/>
                <a:gd name="T73" fmla="*/ 2147483647 h 510"/>
                <a:gd name="T74" fmla="*/ 2147483647 w 1332"/>
                <a:gd name="T75" fmla="*/ 2147483647 h 510"/>
                <a:gd name="T76" fmla="*/ 2147483647 w 1332"/>
                <a:gd name="T77" fmla="*/ 2147483647 h 510"/>
                <a:gd name="T78" fmla="*/ 2147483647 w 1332"/>
                <a:gd name="T79" fmla="*/ 2147483647 h 510"/>
                <a:gd name="T80" fmla="*/ 2147483647 w 1332"/>
                <a:gd name="T81" fmla="*/ 2147483647 h 510"/>
                <a:gd name="T82" fmla="*/ 2147483647 w 1332"/>
                <a:gd name="T83" fmla="*/ 2147483647 h 510"/>
                <a:gd name="T84" fmla="*/ 2147483647 w 1332"/>
                <a:gd name="T85" fmla="*/ 2147483647 h 510"/>
                <a:gd name="T86" fmla="*/ 2147483647 w 1332"/>
                <a:gd name="T87" fmla="*/ 2147483647 h 510"/>
                <a:gd name="T88" fmla="*/ 2147483647 w 1332"/>
                <a:gd name="T89" fmla="*/ 2147483647 h 510"/>
                <a:gd name="T90" fmla="*/ 2147483647 w 1332"/>
                <a:gd name="T91" fmla="*/ 2147483647 h 510"/>
                <a:gd name="T92" fmla="*/ 2147483647 w 1332"/>
                <a:gd name="T93" fmla="*/ 2147483647 h 510"/>
                <a:gd name="T94" fmla="*/ 2147483647 w 1332"/>
                <a:gd name="T95" fmla="*/ 2147483647 h 510"/>
                <a:gd name="T96" fmla="*/ 2147483647 w 1332"/>
                <a:gd name="T97" fmla="*/ 2147483647 h 510"/>
                <a:gd name="T98" fmla="*/ 2147483647 w 1332"/>
                <a:gd name="T99" fmla="*/ 2147483647 h 510"/>
                <a:gd name="T100" fmla="*/ 2147483647 w 1332"/>
                <a:gd name="T101" fmla="*/ 2147483647 h 510"/>
                <a:gd name="T102" fmla="*/ 2147483647 w 1332"/>
                <a:gd name="T103" fmla="*/ 2147483647 h 510"/>
                <a:gd name="T104" fmla="*/ 2147483647 w 1332"/>
                <a:gd name="T105" fmla="*/ 2147483647 h 510"/>
                <a:gd name="T106" fmla="*/ 2147483647 w 1332"/>
                <a:gd name="T107" fmla="*/ 2147483647 h 510"/>
                <a:gd name="T108" fmla="*/ 2147483647 w 1332"/>
                <a:gd name="T109" fmla="*/ 2147483647 h 510"/>
                <a:gd name="T110" fmla="*/ 2147483647 w 1332"/>
                <a:gd name="T111" fmla="*/ 2147483647 h 510"/>
                <a:gd name="T112" fmla="*/ 2147483647 w 1332"/>
                <a:gd name="T113" fmla="*/ 2147483647 h 510"/>
                <a:gd name="T114" fmla="*/ 2147483647 w 1332"/>
                <a:gd name="T115" fmla="*/ 2147483647 h 51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32"/>
                <a:gd name="T175" fmla="*/ 0 h 510"/>
                <a:gd name="T176" fmla="*/ 1332 w 1332"/>
                <a:gd name="T177" fmla="*/ 510 h 51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32" h="510">
                  <a:moveTo>
                    <a:pt x="6" y="192"/>
                  </a:moveTo>
                  <a:lnTo>
                    <a:pt x="24" y="186"/>
                  </a:lnTo>
                  <a:lnTo>
                    <a:pt x="30" y="174"/>
                  </a:lnTo>
                  <a:lnTo>
                    <a:pt x="0" y="174"/>
                  </a:lnTo>
                  <a:lnTo>
                    <a:pt x="6" y="192"/>
                  </a:lnTo>
                  <a:close/>
                  <a:moveTo>
                    <a:pt x="42" y="162"/>
                  </a:moveTo>
                  <a:lnTo>
                    <a:pt x="42" y="168"/>
                  </a:lnTo>
                  <a:lnTo>
                    <a:pt x="48" y="174"/>
                  </a:lnTo>
                  <a:lnTo>
                    <a:pt x="60" y="174"/>
                  </a:lnTo>
                  <a:lnTo>
                    <a:pt x="60" y="162"/>
                  </a:lnTo>
                  <a:lnTo>
                    <a:pt x="54" y="156"/>
                  </a:lnTo>
                  <a:lnTo>
                    <a:pt x="54" y="150"/>
                  </a:lnTo>
                  <a:lnTo>
                    <a:pt x="48" y="150"/>
                  </a:lnTo>
                  <a:lnTo>
                    <a:pt x="48" y="156"/>
                  </a:lnTo>
                  <a:lnTo>
                    <a:pt x="42" y="162"/>
                  </a:lnTo>
                  <a:close/>
                  <a:moveTo>
                    <a:pt x="96" y="138"/>
                  </a:moveTo>
                  <a:lnTo>
                    <a:pt x="66" y="138"/>
                  </a:lnTo>
                  <a:lnTo>
                    <a:pt x="66" y="174"/>
                  </a:lnTo>
                  <a:lnTo>
                    <a:pt x="78" y="150"/>
                  </a:lnTo>
                  <a:lnTo>
                    <a:pt x="96" y="138"/>
                  </a:lnTo>
                  <a:close/>
                  <a:moveTo>
                    <a:pt x="1332" y="402"/>
                  </a:moveTo>
                  <a:lnTo>
                    <a:pt x="1332" y="390"/>
                  </a:lnTo>
                  <a:lnTo>
                    <a:pt x="1308" y="384"/>
                  </a:lnTo>
                  <a:lnTo>
                    <a:pt x="1308" y="354"/>
                  </a:lnTo>
                  <a:lnTo>
                    <a:pt x="1272" y="336"/>
                  </a:lnTo>
                  <a:lnTo>
                    <a:pt x="1278" y="330"/>
                  </a:lnTo>
                  <a:lnTo>
                    <a:pt x="1284" y="318"/>
                  </a:lnTo>
                  <a:lnTo>
                    <a:pt x="1284" y="312"/>
                  </a:lnTo>
                  <a:lnTo>
                    <a:pt x="1290" y="306"/>
                  </a:lnTo>
                  <a:lnTo>
                    <a:pt x="1284" y="306"/>
                  </a:lnTo>
                  <a:lnTo>
                    <a:pt x="1278" y="300"/>
                  </a:lnTo>
                  <a:lnTo>
                    <a:pt x="1278" y="288"/>
                  </a:lnTo>
                  <a:lnTo>
                    <a:pt x="1266" y="276"/>
                  </a:lnTo>
                  <a:lnTo>
                    <a:pt x="1266" y="246"/>
                  </a:lnTo>
                  <a:lnTo>
                    <a:pt x="1248" y="222"/>
                  </a:lnTo>
                  <a:lnTo>
                    <a:pt x="1272" y="222"/>
                  </a:lnTo>
                  <a:lnTo>
                    <a:pt x="1272" y="216"/>
                  </a:lnTo>
                  <a:lnTo>
                    <a:pt x="1278" y="210"/>
                  </a:lnTo>
                  <a:lnTo>
                    <a:pt x="1272" y="198"/>
                  </a:lnTo>
                  <a:lnTo>
                    <a:pt x="1272" y="186"/>
                  </a:lnTo>
                  <a:lnTo>
                    <a:pt x="1266" y="180"/>
                  </a:lnTo>
                  <a:lnTo>
                    <a:pt x="1266" y="174"/>
                  </a:lnTo>
                  <a:lnTo>
                    <a:pt x="1260" y="174"/>
                  </a:lnTo>
                  <a:lnTo>
                    <a:pt x="1248" y="180"/>
                  </a:lnTo>
                  <a:lnTo>
                    <a:pt x="1236" y="180"/>
                  </a:lnTo>
                  <a:lnTo>
                    <a:pt x="1224" y="174"/>
                  </a:lnTo>
                  <a:lnTo>
                    <a:pt x="1218" y="168"/>
                  </a:lnTo>
                  <a:lnTo>
                    <a:pt x="1212" y="156"/>
                  </a:lnTo>
                  <a:lnTo>
                    <a:pt x="1212" y="144"/>
                  </a:lnTo>
                  <a:lnTo>
                    <a:pt x="1200" y="108"/>
                  </a:lnTo>
                  <a:lnTo>
                    <a:pt x="1194" y="96"/>
                  </a:lnTo>
                  <a:lnTo>
                    <a:pt x="1194" y="84"/>
                  </a:lnTo>
                  <a:lnTo>
                    <a:pt x="1188" y="78"/>
                  </a:lnTo>
                  <a:lnTo>
                    <a:pt x="1164" y="78"/>
                  </a:lnTo>
                  <a:lnTo>
                    <a:pt x="1164" y="72"/>
                  </a:lnTo>
                  <a:lnTo>
                    <a:pt x="1158" y="60"/>
                  </a:lnTo>
                  <a:lnTo>
                    <a:pt x="1152" y="54"/>
                  </a:lnTo>
                  <a:lnTo>
                    <a:pt x="1140" y="48"/>
                  </a:lnTo>
                  <a:lnTo>
                    <a:pt x="1128" y="48"/>
                  </a:lnTo>
                  <a:lnTo>
                    <a:pt x="1116" y="54"/>
                  </a:lnTo>
                  <a:lnTo>
                    <a:pt x="1110" y="60"/>
                  </a:lnTo>
                  <a:lnTo>
                    <a:pt x="1074" y="54"/>
                  </a:lnTo>
                  <a:lnTo>
                    <a:pt x="1062" y="66"/>
                  </a:lnTo>
                  <a:lnTo>
                    <a:pt x="1026" y="90"/>
                  </a:lnTo>
                  <a:lnTo>
                    <a:pt x="1014" y="96"/>
                  </a:lnTo>
                  <a:lnTo>
                    <a:pt x="930" y="96"/>
                  </a:lnTo>
                  <a:lnTo>
                    <a:pt x="876" y="108"/>
                  </a:lnTo>
                  <a:lnTo>
                    <a:pt x="810" y="84"/>
                  </a:lnTo>
                  <a:lnTo>
                    <a:pt x="786" y="96"/>
                  </a:lnTo>
                  <a:lnTo>
                    <a:pt x="786" y="90"/>
                  </a:lnTo>
                  <a:lnTo>
                    <a:pt x="780" y="84"/>
                  </a:lnTo>
                  <a:lnTo>
                    <a:pt x="774" y="72"/>
                  </a:lnTo>
                  <a:lnTo>
                    <a:pt x="768" y="66"/>
                  </a:lnTo>
                  <a:lnTo>
                    <a:pt x="756" y="66"/>
                  </a:lnTo>
                  <a:lnTo>
                    <a:pt x="744" y="72"/>
                  </a:lnTo>
                  <a:lnTo>
                    <a:pt x="738" y="78"/>
                  </a:lnTo>
                  <a:lnTo>
                    <a:pt x="708" y="60"/>
                  </a:lnTo>
                  <a:lnTo>
                    <a:pt x="708" y="36"/>
                  </a:lnTo>
                  <a:lnTo>
                    <a:pt x="660" y="48"/>
                  </a:lnTo>
                  <a:lnTo>
                    <a:pt x="636" y="30"/>
                  </a:lnTo>
                  <a:lnTo>
                    <a:pt x="630" y="12"/>
                  </a:lnTo>
                  <a:lnTo>
                    <a:pt x="624" y="12"/>
                  </a:lnTo>
                  <a:lnTo>
                    <a:pt x="618" y="18"/>
                  </a:lnTo>
                  <a:lnTo>
                    <a:pt x="600" y="18"/>
                  </a:lnTo>
                  <a:lnTo>
                    <a:pt x="588" y="24"/>
                  </a:lnTo>
                  <a:lnTo>
                    <a:pt x="558" y="24"/>
                  </a:lnTo>
                  <a:lnTo>
                    <a:pt x="534" y="18"/>
                  </a:lnTo>
                  <a:lnTo>
                    <a:pt x="504" y="18"/>
                  </a:lnTo>
                  <a:lnTo>
                    <a:pt x="492" y="24"/>
                  </a:lnTo>
                  <a:lnTo>
                    <a:pt x="456" y="36"/>
                  </a:lnTo>
                  <a:lnTo>
                    <a:pt x="444" y="42"/>
                  </a:lnTo>
                  <a:lnTo>
                    <a:pt x="438" y="48"/>
                  </a:lnTo>
                  <a:lnTo>
                    <a:pt x="426" y="54"/>
                  </a:lnTo>
                  <a:lnTo>
                    <a:pt x="414" y="66"/>
                  </a:lnTo>
                  <a:lnTo>
                    <a:pt x="408" y="66"/>
                  </a:lnTo>
                  <a:lnTo>
                    <a:pt x="396" y="90"/>
                  </a:lnTo>
                  <a:lnTo>
                    <a:pt x="378" y="90"/>
                  </a:lnTo>
                  <a:lnTo>
                    <a:pt x="354" y="84"/>
                  </a:lnTo>
                  <a:lnTo>
                    <a:pt x="294" y="84"/>
                  </a:lnTo>
                  <a:lnTo>
                    <a:pt x="282" y="78"/>
                  </a:lnTo>
                  <a:lnTo>
                    <a:pt x="264" y="78"/>
                  </a:lnTo>
                  <a:lnTo>
                    <a:pt x="252" y="72"/>
                  </a:lnTo>
                  <a:lnTo>
                    <a:pt x="240" y="72"/>
                  </a:lnTo>
                  <a:lnTo>
                    <a:pt x="234" y="66"/>
                  </a:lnTo>
                  <a:lnTo>
                    <a:pt x="198" y="66"/>
                  </a:lnTo>
                  <a:lnTo>
                    <a:pt x="186" y="54"/>
                  </a:lnTo>
                  <a:lnTo>
                    <a:pt x="180" y="36"/>
                  </a:lnTo>
                  <a:lnTo>
                    <a:pt x="180" y="24"/>
                  </a:lnTo>
                  <a:lnTo>
                    <a:pt x="168" y="24"/>
                  </a:lnTo>
                  <a:lnTo>
                    <a:pt x="156" y="18"/>
                  </a:lnTo>
                  <a:lnTo>
                    <a:pt x="144" y="18"/>
                  </a:lnTo>
                  <a:lnTo>
                    <a:pt x="132" y="0"/>
                  </a:lnTo>
                  <a:lnTo>
                    <a:pt x="120" y="18"/>
                  </a:lnTo>
                  <a:lnTo>
                    <a:pt x="90" y="12"/>
                  </a:lnTo>
                  <a:lnTo>
                    <a:pt x="72" y="36"/>
                  </a:lnTo>
                  <a:lnTo>
                    <a:pt x="78" y="42"/>
                  </a:lnTo>
                  <a:lnTo>
                    <a:pt x="90" y="42"/>
                  </a:lnTo>
                  <a:lnTo>
                    <a:pt x="90" y="48"/>
                  </a:lnTo>
                  <a:lnTo>
                    <a:pt x="96" y="54"/>
                  </a:lnTo>
                  <a:lnTo>
                    <a:pt x="96" y="66"/>
                  </a:lnTo>
                  <a:lnTo>
                    <a:pt x="78" y="66"/>
                  </a:lnTo>
                  <a:lnTo>
                    <a:pt x="72" y="72"/>
                  </a:lnTo>
                  <a:lnTo>
                    <a:pt x="72" y="78"/>
                  </a:lnTo>
                  <a:lnTo>
                    <a:pt x="78" y="84"/>
                  </a:lnTo>
                  <a:lnTo>
                    <a:pt x="78" y="96"/>
                  </a:lnTo>
                  <a:lnTo>
                    <a:pt x="72" y="108"/>
                  </a:lnTo>
                  <a:lnTo>
                    <a:pt x="72" y="114"/>
                  </a:lnTo>
                  <a:lnTo>
                    <a:pt x="66" y="120"/>
                  </a:lnTo>
                  <a:lnTo>
                    <a:pt x="66" y="132"/>
                  </a:lnTo>
                  <a:lnTo>
                    <a:pt x="72" y="132"/>
                  </a:lnTo>
                  <a:lnTo>
                    <a:pt x="90" y="126"/>
                  </a:lnTo>
                  <a:lnTo>
                    <a:pt x="102" y="126"/>
                  </a:lnTo>
                  <a:lnTo>
                    <a:pt x="108" y="120"/>
                  </a:lnTo>
                  <a:lnTo>
                    <a:pt x="114" y="120"/>
                  </a:lnTo>
                  <a:lnTo>
                    <a:pt x="114" y="132"/>
                  </a:lnTo>
                  <a:lnTo>
                    <a:pt x="120" y="132"/>
                  </a:lnTo>
                  <a:lnTo>
                    <a:pt x="126" y="126"/>
                  </a:lnTo>
                  <a:lnTo>
                    <a:pt x="138" y="120"/>
                  </a:lnTo>
                  <a:lnTo>
                    <a:pt x="162" y="96"/>
                  </a:lnTo>
                  <a:lnTo>
                    <a:pt x="168" y="96"/>
                  </a:lnTo>
                  <a:lnTo>
                    <a:pt x="174" y="90"/>
                  </a:lnTo>
                  <a:lnTo>
                    <a:pt x="186" y="90"/>
                  </a:lnTo>
                  <a:lnTo>
                    <a:pt x="204" y="84"/>
                  </a:lnTo>
                  <a:lnTo>
                    <a:pt x="216" y="84"/>
                  </a:lnTo>
                  <a:lnTo>
                    <a:pt x="252" y="102"/>
                  </a:lnTo>
                  <a:lnTo>
                    <a:pt x="270" y="108"/>
                  </a:lnTo>
                  <a:lnTo>
                    <a:pt x="282" y="108"/>
                  </a:lnTo>
                  <a:lnTo>
                    <a:pt x="288" y="114"/>
                  </a:lnTo>
                  <a:lnTo>
                    <a:pt x="294" y="114"/>
                  </a:lnTo>
                  <a:lnTo>
                    <a:pt x="270" y="114"/>
                  </a:lnTo>
                  <a:lnTo>
                    <a:pt x="258" y="120"/>
                  </a:lnTo>
                  <a:lnTo>
                    <a:pt x="246" y="120"/>
                  </a:lnTo>
                  <a:lnTo>
                    <a:pt x="246" y="132"/>
                  </a:lnTo>
                  <a:lnTo>
                    <a:pt x="240" y="138"/>
                  </a:lnTo>
                  <a:lnTo>
                    <a:pt x="186" y="144"/>
                  </a:lnTo>
                  <a:lnTo>
                    <a:pt x="138" y="138"/>
                  </a:lnTo>
                  <a:lnTo>
                    <a:pt x="120" y="138"/>
                  </a:lnTo>
                  <a:lnTo>
                    <a:pt x="96" y="150"/>
                  </a:lnTo>
                  <a:lnTo>
                    <a:pt x="84" y="162"/>
                  </a:lnTo>
                  <a:lnTo>
                    <a:pt x="84" y="174"/>
                  </a:lnTo>
                  <a:lnTo>
                    <a:pt x="78" y="192"/>
                  </a:lnTo>
                  <a:lnTo>
                    <a:pt x="78" y="204"/>
                  </a:lnTo>
                  <a:lnTo>
                    <a:pt x="72" y="210"/>
                  </a:lnTo>
                  <a:lnTo>
                    <a:pt x="72" y="216"/>
                  </a:lnTo>
                  <a:lnTo>
                    <a:pt x="114" y="216"/>
                  </a:lnTo>
                  <a:lnTo>
                    <a:pt x="114" y="240"/>
                  </a:lnTo>
                  <a:lnTo>
                    <a:pt x="120" y="246"/>
                  </a:lnTo>
                  <a:lnTo>
                    <a:pt x="126" y="258"/>
                  </a:lnTo>
                  <a:lnTo>
                    <a:pt x="132" y="264"/>
                  </a:lnTo>
                  <a:lnTo>
                    <a:pt x="126" y="282"/>
                  </a:lnTo>
                  <a:lnTo>
                    <a:pt x="138" y="300"/>
                  </a:lnTo>
                  <a:lnTo>
                    <a:pt x="126" y="318"/>
                  </a:lnTo>
                  <a:lnTo>
                    <a:pt x="162" y="354"/>
                  </a:lnTo>
                  <a:lnTo>
                    <a:pt x="156" y="390"/>
                  </a:lnTo>
                  <a:lnTo>
                    <a:pt x="210" y="414"/>
                  </a:lnTo>
                  <a:lnTo>
                    <a:pt x="216" y="444"/>
                  </a:lnTo>
                  <a:lnTo>
                    <a:pt x="216" y="438"/>
                  </a:lnTo>
                  <a:lnTo>
                    <a:pt x="222" y="438"/>
                  </a:lnTo>
                  <a:lnTo>
                    <a:pt x="222" y="432"/>
                  </a:lnTo>
                  <a:lnTo>
                    <a:pt x="228" y="432"/>
                  </a:lnTo>
                  <a:lnTo>
                    <a:pt x="252" y="444"/>
                  </a:lnTo>
                  <a:lnTo>
                    <a:pt x="258" y="444"/>
                  </a:lnTo>
                  <a:lnTo>
                    <a:pt x="264" y="450"/>
                  </a:lnTo>
                  <a:lnTo>
                    <a:pt x="270" y="462"/>
                  </a:lnTo>
                  <a:lnTo>
                    <a:pt x="282" y="468"/>
                  </a:lnTo>
                  <a:lnTo>
                    <a:pt x="294" y="468"/>
                  </a:lnTo>
                  <a:lnTo>
                    <a:pt x="312" y="474"/>
                  </a:lnTo>
                  <a:lnTo>
                    <a:pt x="372" y="474"/>
                  </a:lnTo>
                  <a:lnTo>
                    <a:pt x="372" y="450"/>
                  </a:lnTo>
                  <a:lnTo>
                    <a:pt x="378" y="438"/>
                  </a:lnTo>
                  <a:lnTo>
                    <a:pt x="390" y="426"/>
                  </a:lnTo>
                  <a:lnTo>
                    <a:pt x="408" y="426"/>
                  </a:lnTo>
                  <a:lnTo>
                    <a:pt x="432" y="432"/>
                  </a:lnTo>
                  <a:lnTo>
                    <a:pt x="468" y="444"/>
                  </a:lnTo>
                  <a:lnTo>
                    <a:pt x="474" y="450"/>
                  </a:lnTo>
                  <a:lnTo>
                    <a:pt x="480" y="450"/>
                  </a:lnTo>
                  <a:lnTo>
                    <a:pt x="480" y="456"/>
                  </a:lnTo>
                  <a:lnTo>
                    <a:pt x="486" y="468"/>
                  </a:lnTo>
                  <a:lnTo>
                    <a:pt x="486" y="474"/>
                  </a:lnTo>
                  <a:lnTo>
                    <a:pt x="492" y="480"/>
                  </a:lnTo>
                  <a:lnTo>
                    <a:pt x="504" y="486"/>
                  </a:lnTo>
                  <a:lnTo>
                    <a:pt x="564" y="486"/>
                  </a:lnTo>
                  <a:lnTo>
                    <a:pt x="576" y="480"/>
                  </a:lnTo>
                  <a:lnTo>
                    <a:pt x="594" y="474"/>
                  </a:lnTo>
                  <a:lnTo>
                    <a:pt x="606" y="462"/>
                  </a:lnTo>
                  <a:lnTo>
                    <a:pt x="618" y="456"/>
                  </a:lnTo>
                  <a:lnTo>
                    <a:pt x="630" y="444"/>
                  </a:lnTo>
                  <a:lnTo>
                    <a:pt x="648" y="438"/>
                  </a:lnTo>
                  <a:lnTo>
                    <a:pt x="660" y="432"/>
                  </a:lnTo>
                  <a:lnTo>
                    <a:pt x="672" y="432"/>
                  </a:lnTo>
                  <a:lnTo>
                    <a:pt x="684" y="438"/>
                  </a:lnTo>
                  <a:lnTo>
                    <a:pt x="690" y="444"/>
                  </a:lnTo>
                  <a:lnTo>
                    <a:pt x="696" y="444"/>
                  </a:lnTo>
                  <a:lnTo>
                    <a:pt x="702" y="450"/>
                  </a:lnTo>
                  <a:lnTo>
                    <a:pt x="714" y="450"/>
                  </a:lnTo>
                  <a:lnTo>
                    <a:pt x="726" y="444"/>
                  </a:lnTo>
                  <a:lnTo>
                    <a:pt x="732" y="432"/>
                  </a:lnTo>
                  <a:lnTo>
                    <a:pt x="744" y="420"/>
                  </a:lnTo>
                  <a:lnTo>
                    <a:pt x="756" y="432"/>
                  </a:lnTo>
                  <a:lnTo>
                    <a:pt x="756" y="444"/>
                  </a:lnTo>
                  <a:lnTo>
                    <a:pt x="750" y="450"/>
                  </a:lnTo>
                  <a:lnTo>
                    <a:pt x="744" y="462"/>
                  </a:lnTo>
                  <a:lnTo>
                    <a:pt x="744" y="468"/>
                  </a:lnTo>
                  <a:lnTo>
                    <a:pt x="738" y="474"/>
                  </a:lnTo>
                  <a:lnTo>
                    <a:pt x="738" y="486"/>
                  </a:lnTo>
                  <a:lnTo>
                    <a:pt x="744" y="492"/>
                  </a:lnTo>
                  <a:lnTo>
                    <a:pt x="744" y="498"/>
                  </a:lnTo>
                  <a:lnTo>
                    <a:pt x="756" y="510"/>
                  </a:lnTo>
                  <a:lnTo>
                    <a:pt x="768" y="510"/>
                  </a:lnTo>
                  <a:lnTo>
                    <a:pt x="768" y="504"/>
                  </a:lnTo>
                  <a:lnTo>
                    <a:pt x="774" y="498"/>
                  </a:lnTo>
                  <a:lnTo>
                    <a:pt x="774" y="480"/>
                  </a:lnTo>
                  <a:lnTo>
                    <a:pt x="780" y="486"/>
                  </a:lnTo>
                  <a:lnTo>
                    <a:pt x="792" y="486"/>
                  </a:lnTo>
                  <a:lnTo>
                    <a:pt x="792" y="462"/>
                  </a:lnTo>
                  <a:lnTo>
                    <a:pt x="786" y="462"/>
                  </a:lnTo>
                  <a:lnTo>
                    <a:pt x="786" y="432"/>
                  </a:lnTo>
                  <a:lnTo>
                    <a:pt x="810" y="432"/>
                  </a:lnTo>
                  <a:lnTo>
                    <a:pt x="804" y="438"/>
                  </a:lnTo>
                  <a:lnTo>
                    <a:pt x="804" y="444"/>
                  </a:lnTo>
                  <a:lnTo>
                    <a:pt x="840" y="444"/>
                  </a:lnTo>
                  <a:lnTo>
                    <a:pt x="858" y="438"/>
                  </a:lnTo>
                  <a:lnTo>
                    <a:pt x="864" y="432"/>
                  </a:lnTo>
                  <a:lnTo>
                    <a:pt x="870" y="432"/>
                  </a:lnTo>
                  <a:lnTo>
                    <a:pt x="888" y="414"/>
                  </a:lnTo>
                  <a:lnTo>
                    <a:pt x="894" y="414"/>
                  </a:lnTo>
                  <a:lnTo>
                    <a:pt x="900" y="420"/>
                  </a:lnTo>
                  <a:lnTo>
                    <a:pt x="912" y="426"/>
                  </a:lnTo>
                  <a:lnTo>
                    <a:pt x="924" y="438"/>
                  </a:lnTo>
                  <a:lnTo>
                    <a:pt x="942" y="438"/>
                  </a:lnTo>
                  <a:lnTo>
                    <a:pt x="954" y="444"/>
                  </a:lnTo>
                  <a:lnTo>
                    <a:pt x="966" y="444"/>
                  </a:lnTo>
                  <a:lnTo>
                    <a:pt x="978" y="438"/>
                  </a:lnTo>
                  <a:lnTo>
                    <a:pt x="996" y="438"/>
                  </a:lnTo>
                  <a:lnTo>
                    <a:pt x="1002" y="432"/>
                  </a:lnTo>
                  <a:lnTo>
                    <a:pt x="1014" y="426"/>
                  </a:lnTo>
                  <a:lnTo>
                    <a:pt x="1026" y="414"/>
                  </a:lnTo>
                  <a:lnTo>
                    <a:pt x="1038" y="408"/>
                  </a:lnTo>
                  <a:lnTo>
                    <a:pt x="1086" y="408"/>
                  </a:lnTo>
                  <a:lnTo>
                    <a:pt x="1092" y="414"/>
                  </a:lnTo>
                  <a:lnTo>
                    <a:pt x="1110" y="414"/>
                  </a:lnTo>
                  <a:lnTo>
                    <a:pt x="1122" y="402"/>
                  </a:lnTo>
                  <a:lnTo>
                    <a:pt x="1146" y="402"/>
                  </a:lnTo>
                  <a:lnTo>
                    <a:pt x="1152" y="390"/>
                  </a:lnTo>
                  <a:lnTo>
                    <a:pt x="1152" y="384"/>
                  </a:lnTo>
                  <a:lnTo>
                    <a:pt x="1158" y="384"/>
                  </a:lnTo>
                  <a:lnTo>
                    <a:pt x="1158" y="408"/>
                  </a:lnTo>
                  <a:lnTo>
                    <a:pt x="1164" y="414"/>
                  </a:lnTo>
                  <a:lnTo>
                    <a:pt x="1170" y="414"/>
                  </a:lnTo>
                  <a:lnTo>
                    <a:pt x="1182" y="408"/>
                  </a:lnTo>
                  <a:lnTo>
                    <a:pt x="1188" y="402"/>
                  </a:lnTo>
                  <a:lnTo>
                    <a:pt x="1188" y="390"/>
                  </a:lnTo>
                  <a:lnTo>
                    <a:pt x="1230" y="390"/>
                  </a:lnTo>
                  <a:lnTo>
                    <a:pt x="1242" y="402"/>
                  </a:lnTo>
                  <a:lnTo>
                    <a:pt x="1254" y="402"/>
                  </a:lnTo>
                  <a:lnTo>
                    <a:pt x="1260" y="396"/>
                  </a:lnTo>
                  <a:lnTo>
                    <a:pt x="1260" y="390"/>
                  </a:lnTo>
                  <a:lnTo>
                    <a:pt x="1284" y="390"/>
                  </a:lnTo>
                  <a:lnTo>
                    <a:pt x="1290" y="396"/>
                  </a:lnTo>
                  <a:lnTo>
                    <a:pt x="1290" y="414"/>
                  </a:lnTo>
                  <a:lnTo>
                    <a:pt x="1332" y="402"/>
                  </a:lnTo>
                  <a:close/>
                  <a:moveTo>
                    <a:pt x="102" y="282"/>
                  </a:moveTo>
                  <a:lnTo>
                    <a:pt x="96" y="282"/>
                  </a:lnTo>
                  <a:lnTo>
                    <a:pt x="96" y="312"/>
                  </a:lnTo>
                  <a:lnTo>
                    <a:pt x="102" y="324"/>
                  </a:lnTo>
                  <a:lnTo>
                    <a:pt x="108" y="330"/>
                  </a:lnTo>
                  <a:lnTo>
                    <a:pt x="114" y="324"/>
                  </a:lnTo>
                  <a:lnTo>
                    <a:pt x="114" y="318"/>
                  </a:lnTo>
                  <a:lnTo>
                    <a:pt x="120" y="312"/>
                  </a:lnTo>
                  <a:lnTo>
                    <a:pt x="120" y="300"/>
                  </a:lnTo>
                  <a:lnTo>
                    <a:pt x="102" y="28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2" name="Tunisia" descr="© INSCALE GmbH, 05.05.2010&#10;http://www.presentationload.com/">
              <a:extLst>
                <a:ext uri="{FF2B5EF4-FFF2-40B4-BE49-F238E27FC236}">
                  <a16:creationId xmlns:a16="http://schemas.microsoft.com/office/drawing/2014/main" id="{464D7DA8-A6D9-804A-2DDB-335690DBF5B7}"/>
                </a:ext>
              </a:extLst>
            </p:cNvPr>
            <p:cNvSpPr>
              <a:spLocks/>
            </p:cNvSpPr>
            <p:nvPr/>
          </p:nvSpPr>
          <p:spPr bwMode="gray">
            <a:xfrm>
              <a:off x="5858409" y="2966794"/>
              <a:ext cx="129085" cy="269236"/>
            </a:xfrm>
            <a:custGeom>
              <a:avLst/>
              <a:gdLst>
                <a:gd name="T0" fmla="*/ 2147483647 w 276"/>
                <a:gd name="T1" fmla="*/ 2147483647 h 570"/>
                <a:gd name="T2" fmla="*/ 2147483647 w 276"/>
                <a:gd name="T3" fmla="*/ 2147483647 h 570"/>
                <a:gd name="T4" fmla="*/ 2147483647 w 276"/>
                <a:gd name="T5" fmla="*/ 2147483647 h 570"/>
                <a:gd name="T6" fmla="*/ 2147483647 w 276"/>
                <a:gd name="T7" fmla="*/ 2147483647 h 570"/>
                <a:gd name="T8" fmla="*/ 2147483647 w 276"/>
                <a:gd name="T9" fmla="*/ 2147483647 h 570"/>
                <a:gd name="T10" fmla="*/ 2147483647 w 276"/>
                <a:gd name="T11" fmla="*/ 2147483647 h 570"/>
                <a:gd name="T12" fmla="*/ 0 w 276"/>
                <a:gd name="T13" fmla="*/ 2147483647 h 570"/>
                <a:gd name="T14" fmla="*/ 2147483647 w 276"/>
                <a:gd name="T15" fmla="*/ 2147483647 h 570"/>
                <a:gd name="T16" fmla="*/ 2147483647 w 276"/>
                <a:gd name="T17" fmla="*/ 2147483647 h 570"/>
                <a:gd name="T18" fmla="*/ 2147483647 w 276"/>
                <a:gd name="T19" fmla="*/ 2147483647 h 570"/>
                <a:gd name="T20" fmla="*/ 2147483647 w 276"/>
                <a:gd name="T21" fmla="*/ 2147483647 h 570"/>
                <a:gd name="T22" fmla="*/ 2147483647 w 276"/>
                <a:gd name="T23" fmla="*/ 2147483647 h 570"/>
                <a:gd name="T24" fmla="*/ 2147483647 w 276"/>
                <a:gd name="T25" fmla="*/ 2147483647 h 570"/>
                <a:gd name="T26" fmla="*/ 2147483647 w 276"/>
                <a:gd name="T27" fmla="*/ 2147483647 h 570"/>
                <a:gd name="T28" fmla="*/ 2147483647 w 276"/>
                <a:gd name="T29" fmla="*/ 2147483647 h 570"/>
                <a:gd name="T30" fmla="*/ 2147483647 w 276"/>
                <a:gd name="T31" fmla="*/ 2147483647 h 570"/>
                <a:gd name="T32" fmla="*/ 2147483647 w 276"/>
                <a:gd name="T33" fmla="*/ 2147483647 h 570"/>
                <a:gd name="T34" fmla="*/ 2147483647 w 276"/>
                <a:gd name="T35" fmla="*/ 2147483647 h 570"/>
                <a:gd name="T36" fmla="*/ 2147483647 w 276"/>
                <a:gd name="T37" fmla="*/ 2147483647 h 570"/>
                <a:gd name="T38" fmla="*/ 2147483647 w 276"/>
                <a:gd name="T39" fmla="*/ 2147483647 h 570"/>
                <a:gd name="T40" fmla="*/ 2147483647 w 276"/>
                <a:gd name="T41" fmla="*/ 2147483647 h 570"/>
                <a:gd name="T42" fmla="*/ 2147483647 w 276"/>
                <a:gd name="T43" fmla="*/ 2147483647 h 570"/>
                <a:gd name="T44" fmla="*/ 2147483647 w 276"/>
                <a:gd name="T45" fmla="*/ 2147483647 h 570"/>
                <a:gd name="T46" fmla="*/ 2147483647 w 276"/>
                <a:gd name="T47" fmla="*/ 2147483647 h 570"/>
                <a:gd name="T48" fmla="*/ 2147483647 w 276"/>
                <a:gd name="T49" fmla="*/ 2147483647 h 570"/>
                <a:gd name="T50" fmla="*/ 2147483647 w 276"/>
                <a:gd name="T51" fmla="*/ 2147483647 h 570"/>
                <a:gd name="T52" fmla="*/ 2147483647 w 276"/>
                <a:gd name="T53" fmla="*/ 2147483647 h 570"/>
                <a:gd name="T54" fmla="*/ 2147483647 w 276"/>
                <a:gd name="T55" fmla="*/ 2147483647 h 570"/>
                <a:gd name="T56" fmla="*/ 2147483647 w 276"/>
                <a:gd name="T57" fmla="*/ 2147483647 h 570"/>
                <a:gd name="T58" fmla="*/ 2147483647 w 276"/>
                <a:gd name="T59" fmla="*/ 2147483647 h 570"/>
                <a:gd name="T60" fmla="*/ 2147483647 w 276"/>
                <a:gd name="T61" fmla="*/ 2147483647 h 570"/>
                <a:gd name="T62" fmla="*/ 2147483647 w 276"/>
                <a:gd name="T63" fmla="*/ 2147483647 h 570"/>
                <a:gd name="T64" fmla="*/ 2147483647 w 276"/>
                <a:gd name="T65" fmla="*/ 2147483647 h 570"/>
                <a:gd name="T66" fmla="*/ 2147483647 w 276"/>
                <a:gd name="T67" fmla="*/ 2147483647 h 570"/>
                <a:gd name="T68" fmla="*/ 2147483647 w 276"/>
                <a:gd name="T69" fmla="*/ 2147483647 h 570"/>
                <a:gd name="T70" fmla="*/ 2147483647 w 276"/>
                <a:gd name="T71" fmla="*/ 2147483647 h 570"/>
                <a:gd name="T72" fmla="*/ 2147483647 w 276"/>
                <a:gd name="T73" fmla="*/ 2147483647 h 570"/>
                <a:gd name="T74" fmla="*/ 2147483647 w 276"/>
                <a:gd name="T75" fmla="*/ 2147483647 h 570"/>
                <a:gd name="T76" fmla="*/ 2147483647 w 276"/>
                <a:gd name="T77" fmla="*/ 2147483647 h 570"/>
                <a:gd name="T78" fmla="*/ 2147483647 w 276"/>
                <a:gd name="T79" fmla="*/ 2147483647 h 570"/>
                <a:gd name="T80" fmla="*/ 2147483647 w 276"/>
                <a:gd name="T81" fmla="*/ 2147483647 h 570"/>
                <a:gd name="T82" fmla="*/ 2147483647 w 276"/>
                <a:gd name="T83" fmla="*/ 2147483647 h 570"/>
                <a:gd name="T84" fmla="*/ 2147483647 w 276"/>
                <a:gd name="T85" fmla="*/ 2147483647 h 570"/>
                <a:gd name="T86" fmla="*/ 2147483647 w 276"/>
                <a:gd name="T87" fmla="*/ 2147483647 h 570"/>
                <a:gd name="T88" fmla="*/ 2147483647 w 276"/>
                <a:gd name="T89" fmla="*/ 0 h 570"/>
                <a:gd name="T90" fmla="*/ 2147483647 w 276"/>
                <a:gd name="T91" fmla="*/ 2147483647 h 570"/>
                <a:gd name="T92" fmla="*/ 2147483647 w 276"/>
                <a:gd name="T93" fmla="*/ 2147483647 h 570"/>
                <a:gd name="T94" fmla="*/ 2147483647 w 276"/>
                <a:gd name="T95" fmla="*/ 2147483647 h 570"/>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276"/>
                <a:gd name="T145" fmla="*/ 0 h 570"/>
                <a:gd name="T146" fmla="*/ 276 w 276"/>
                <a:gd name="T147" fmla="*/ 570 h 570"/>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276" h="570">
                  <a:moveTo>
                    <a:pt x="42" y="60"/>
                  </a:moveTo>
                  <a:lnTo>
                    <a:pt x="60" y="66"/>
                  </a:lnTo>
                  <a:lnTo>
                    <a:pt x="60" y="78"/>
                  </a:lnTo>
                  <a:lnTo>
                    <a:pt x="54" y="90"/>
                  </a:lnTo>
                  <a:lnTo>
                    <a:pt x="54" y="126"/>
                  </a:lnTo>
                  <a:lnTo>
                    <a:pt x="60" y="138"/>
                  </a:lnTo>
                  <a:lnTo>
                    <a:pt x="60" y="180"/>
                  </a:lnTo>
                  <a:lnTo>
                    <a:pt x="54" y="192"/>
                  </a:lnTo>
                  <a:lnTo>
                    <a:pt x="54" y="204"/>
                  </a:lnTo>
                  <a:lnTo>
                    <a:pt x="48" y="210"/>
                  </a:lnTo>
                  <a:lnTo>
                    <a:pt x="48" y="216"/>
                  </a:lnTo>
                  <a:lnTo>
                    <a:pt x="24" y="234"/>
                  </a:lnTo>
                  <a:lnTo>
                    <a:pt x="0" y="258"/>
                  </a:lnTo>
                  <a:lnTo>
                    <a:pt x="0" y="300"/>
                  </a:lnTo>
                  <a:lnTo>
                    <a:pt x="12" y="300"/>
                  </a:lnTo>
                  <a:lnTo>
                    <a:pt x="12" y="330"/>
                  </a:lnTo>
                  <a:lnTo>
                    <a:pt x="24" y="330"/>
                  </a:lnTo>
                  <a:lnTo>
                    <a:pt x="42" y="336"/>
                  </a:lnTo>
                  <a:lnTo>
                    <a:pt x="54" y="348"/>
                  </a:lnTo>
                  <a:lnTo>
                    <a:pt x="54" y="390"/>
                  </a:lnTo>
                  <a:lnTo>
                    <a:pt x="60" y="390"/>
                  </a:lnTo>
                  <a:lnTo>
                    <a:pt x="66" y="396"/>
                  </a:lnTo>
                  <a:lnTo>
                    <a:pt x="90" y="408"/>
                  </a:lnTo>
                  <a:lnTo>
                    <a:pt x="96" y="420"/>
                  </a:lnTo>
                  <a:lnTo>
                    <a:pt x="102" y="426"/>
                  </a:lnTo>
                  <a:lnTo>
                    <a:pt x="108" y="450"/>
                  </a:lnTo>
                  <a:lnTo>
                    <a:pt x="114" y="492"/>
                  </a:lnTo>
                  <a:lnTo>
                    <a:pt x="126" y="540"/>
                  </a:lnTo>
                  <a:lnTo>
                    <a:pt x="138" y="570"/>
                  </a:lnTo>
                  <a:lnTo>
                    <a:pt x="144" y="564"/>
                  </a:lnTo>
                  <a:lnTo>
                    <a:pt x="156" y="564"/>
                  </a:lnTo>
                  <a:lnTo>
                    <a:pt x="186" y="534"/>
                  </a:lnTo>
                  <a:lnTo>
                    <a:pt x="186" y="510"/>
                  </a:lnTo>
                  <a:lnTo>
                    <a:pt x="174" y="486"/>
                  </a:lnTo>
                  <a:lnTo>
                    <a:pt x="174" y="468"/>
                  </a:lnTo>
                  <a:lnTo>
                    <a:pt x="192" y="450"/>
                  </a:lnTo>
                  <a:lnTo>
                    <a:pt x="198" y="450"/>
                  </a:lnTo>
                  <a:lnTo>
                    <a:pt x="204" y="438"/>
                  </a:lnTo>
                  <a:lnTo>
                    <a:pt x="210" y="432"/>
                  </a:lnTo>
                  <a:lnTo>
                    <a:pt x="216" y="420"/>
                  </a:lnTo>
                  <a:lnTo>
                    <a:pt x="222" y="414"/>
                  </a:lnTo>
                  <a:lnTo>
                    <a:pt x="234" y="408"/>
                  </a:lnTo>
                  <a:lnTo>
                    <a:pt x="246" y="408"/>
                  </a:lnTo>
                  <a:lnTo>
                    <a:pt x="270" y="396"/>
                  </a:lnTo>
                  <a:lnTo>
                    <a:pt x="276" y="390"/>
                  </a:lnTo>
                  <a:lnTo>
                    <a:pt x="276" y="384"/>
                  </a:lnTo>
                  <a:lnTo>
                    <a:pt x="264" y="372"/>
                  </a:lnTo>
                  <a:lnTo>
                    <a:pt x="258" y="372"/>
                  </a:lnTo>
                  <a:lnTo>
                    <a:pt x="264" y="330"/>
                  </a:lnTo>
                  <a:lnTo>
                    <a:pt x="252" y="330"/>
                  </a:lnTo>
                  <a:lnTo>
                    <a:pt x="240" y="300"/>
                  </a:lnTo>
                  <a:lnTo>
                    <a:pt x="228" y="294"/>
                  </a:lnTo>
                  <a:lnTo>
                    <a:pt x="222" y="306"/>
                  </a:lnTo>
                  <a:lnTo>
                    <a:pt x="216" y="294"/>
                  </a:lnTo>
                  <a:lnTo>
                    <a:pt x="198" y="294"/>
                  </a:lnTo>
                  <a:lnTo>
                    <a:pt x="186" y="288"/>
                  </a:lnTo>
                  <a:lnTo>
                    <a:pt x="180" y="282"/>
                  </a:lnTo>
                  <a:lnTo>
                    <a:pt x="168" y="276"/>
                  </a:lnTo>
                  <a:lnTo>
                    <a:pt x="168" y="246"/>
                  </a:lnTo>
                  <a:lnTo>
                    <a:pt x="174" y="240"/>
                  </a:lnTo>
                  <a:lnTo>
                    <a:pt x="180" y="240"/>
                  </a:lnTo>
                  <a:lnTo>
                    <a:pt x="234" y="186"/>
                  </a:lnTo>
                  <a:lnTo>
                    <a:pt x="240" y="174"/>
                  </a:lnTo>
                  <a:lnTo>
                    <a:pt x="240" y="156"/>
                  </a:lnTo>
                  <a:lnTo>
                    <a:pt x="234" y="144"/>
                  </a:lnTo>
                  <a:lnTo>
                    <a:pt x="216" y="126"/>
                  </a:lnTo>
                  <a:lnTo>
                    <a:pt x="204" y="120"/>
                  </a:lnTo>
                  <a:lnTo>
                    <a:pt x="198" y="120"/>
                  </a:lnTo>
                  <a:lnTo>
                    <a:pt x="198" y="102"/>
                  </a:lnTo>
                  <a:lnTo>
                    <a:pt x="204" y="90"/>
                  </a:lnTo>
                  <a:lnTo>
                    <a:pt x="204" y="78"/>
                  </a:lnTo>
                  <a:lnTo>
                    <a:pt x="210" y="72"/>
                  </a:lnTo>
                  <a:lnTo>
                    <a:pt x="222" y="66"/>
                  </a:lnTo>
                  <a:lnTo>
                    <a:pt x="228" y="60"/>
                  </a:lnTo>
                  <a:lnTo>
                    <a:pt x="234" y="48"/>
                  </a:lnTo>
                  <a:lnTo>
                    <a:pt x="234" y="36"/>
                  </a:lnTo>
                  <a:lnTo>
                    <a:pt x="240" y="30"/>
                  </a:lnTo>
                  <a:lnTo>
                    <a:pt x="240" y="18"/>
                  </a:lnTo>
                  <a:lnTo>
                    <a:pt x="228" y="18"/>
                  </a:lnTo>
                  <a:lnTo>
                    <a:pt x="222" y="30"/>
                  </a:lnTo>
                  <a:lnTo>
                    <a:pt x="210" y="36"/>
                  </a:lnTo>
                  <a:lnTo>
                    <a:pt x="204" y="48"/>
                  </a:lnTo>
                  <a:lnTo>
                    <a:pt x="192" y="60"/>
                  </a:lnTo>
                  <a:lnTo>
                    <a:pt x="186" y="60"/>
                  </a:lnTo>
                  <a:lnTo>
                    <a:pt x="174" y="54"/>
                  </a:lnTo>
                  <a:lnTo>
                    <a:pt x="162" y="42"/>
                  </a:lnTo>
                  <a:lnTo>
                    <a:pt x="174" y="30"/>
                  </a:lnTo>
                  <a:lnTo>
                    <a:pt x="174" y="24"/>
                  </a:lnTo>
                  <a:lnTo>
                    <a:pt x="180" y="12"/>
                  </a:lnTo>
                  <a:lnTo>
                    <a:pt x="168" y="0"/>
                  </a:lnTo>
                  <a:lnTo>
                    <a:pt x="138" y="0"/>
                  </a:lnTo>
                  <a:lnTo>
                    <a:pt x="126" y="6"/>
                  </a:lnTo>
                  <a:lnTo>
                    <a:pt x="108" y="12"/>
                  </a:lnTo>
                  <a:lnTo>
                    <a:pt x="96" y="18"/>
                  </a:lnTo>
                  <a:lnTo>
                    <a:pt x="84" y="30"/>
                  </a:lnTo>
                  <a:lnTo>
                    <a:pt x="84" y="42"/>
                  </a:lnTo>
                  <a:lnTo>
                    <a:pt x="42"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3" name="Togo" descr="© INSCALE GmbH, 05.05.2010&#10;http://www.presentationload.com/">
              <a:extLst>
                <a:ext uri="{FF2B5EF4-FFF2-40B4-BE49-F238E27FC236}">
                  <a16:creationId xmlns:a16="http://schemas.microsoft.com/office/drawing/2014/main" id="{5F2668FC-B611-CA69-5244-73D118955F92}"/>
                </a:ext>
              </a:extLst>
            </p:cNvPr>
            <p:cNvSpPr>
              <a:spLocks/>
            </p:cNvSpPr>
            <p:nvPr/>
          </p:nvSpPr>
          <p:spPr bwMode="gray">
            <a:xfrm>
              <a:off x="5596550" y="3964436"/>
              <a:ext cx="66386" cy="189941"/>
            </a:xfrm>
            <a:custGeom>
              <a:avLst/>
              <a:gdLst>
                <a:gd name="T0" fmla="*/ 2147483647 w 138"/>
                <a:gd name="T1" fmla="*/ 2147483647 h 402"/>
                <a:gd name="T2" fmla="*/ 2147483647 w 138"/>
                <a:gd name="T3" fmla="*/ 2147483647 h 402"/>
                <a:gd name="T4" fmla="*/ 2147483647 w 138"/>
                <a:gd name="T5" fmla="*/ 2147483647 h 402"/>
                <a:gd name="T6" fmla="*/ 2147483647 w 138"/>
                <a:gd name="T7" fmla="*/ 2147483647 h 402"/>
                <a:gd name="T8" fmla="*/ 2147483647 w 138"/>
                <a:gd name="T9" fmla="*/ 2147483647 h 402"/>
                <a:gd name="T10" fmla="*/ 2147483647 w 138"/>
                <a:gd name="T11" fmla="*/ 2147483647 h 402"/>
                <a:gd name="T12" fmla="*/ 2147483647 w 138"/>
                <a:gd name="T13" fmla="*/ 2147483647 h 402"/>
                <a:gd name="T14" fmla="*/ 2147483647 w 138"/>
                <a:gd name="T15" fmla="*/ 2147483647 h 402"/>
                <a:gd name="T16" fmla="*/ 2147483647 w 138"/>
                <a:gd name="T17" fmla="*/ 2147483647 h 402"/>
                <a:gd name="T18" fmla="*/ 2147483647 w 138"/>
                <a:gd name="T19" fmla="*/ 2147483647 h 402"/>
                <a:gd name="T20" fmla="*/ 2147483647 w 138"/>
                <a:gd name="T21" fmla="*/ 2147483647 h 402"/>
                <a:gd name="T22" fmla="*/ 2147483647 w 138"/>
                <a:gd name="T23" fmla="*/ 2147483647 h 402"/>
                <a:gd name="T24" fmla="*/ 2147483647 w 138"/>
                <a:gd name="T25" fmla="*/ 2147483647 h 402"/>
                <a:gd name="T26" fmla="*/ 2147483647 w 138"/>
                <a:gd name="T27" fmla="*/ 2147483647 h 402"/>
                <a:gd name="T28" fmla="*/ 2147483647 w 138"/>
                <a:gd name="T29" fmla="*/ 2147483647 h 402"/>
                <a:gd name="T30" fmla="*/ 2147483647 w 138"/>
                <a:gd name="T31" fmla="*/ 2147483647 h 402"/>
                <a:gd name="T32" fmla="*/ 2147483647 w 138"/>
                <a:gd name="T33" fmla="*/ 0 h 402"/>
                <a:gd name="T34" fmla="*/ 2147483647 w 138"/>
                <a:gd name="T35" fmla="*/ 0 h 402"/>
                <a:gd name="T36" fmla="*/ 2147483647 w 138"/>
                <a:gd name="T37" fmla="*/ 2147483647 h 402"/>
                <a:gd name="T38" fmla="*/ 0 w 138"/>
                <a:gd name="T39" fmla="*/ 2147483647 h 402"/>
                <a:gd name="T40" fmla="*/ 2147483647 w 138"/>
                <a:gd name="T41" fmla="*/ 2147483647 h 402"/>
                <a:gd name="T42" fmla="*/ 2147483647 w 138"/>
                <a:gd name="T43" fmla="*/ 2147483647 h 402"/>
                <a:gd name="T44" fmla="*/ 2147483647 w 138"/>
                <a:gd name="T45" fmla="*/ 2147483647 h 402"/>
                <a:gd name="T46" fmla="*/ 2147483647 w 138"/>
                <a:gd name="T47" fmla="*/ 2147483647 h 402"/>
                <a:gd name="T48" fmla="*/ 2147483647 w 138"/>
                <a:gd name="T49" fmla="*/ 2147483647 h 402"/>
                <a:gd name="T50" fmla="*/ 2147483647 w 138"/>
                <a:gd name="T51" fmla="*/ 2147483647 h 402"/>
                <a:gd name="T52" fmla="*/ 2147483647 w 138"/>
                <a:gd name="T53" fmla="*/ 2147483647 h 402"/>
                <a:gd name="T54" fmla="*/ 2147483647 w 138"/>
                <a:gd name="T55" fmla="*/ 2147483647 h 402"/>
                <a:gd name="T56" fmla="*/ 2147483647 w 138"/>
                <a:gd name="T57" fmla="*/ 2147483647 h 402"/>
                <a:gd name="T58" fmla="*/ 2147483647 w 138"/>
                <a:gd name="T59" fmla="*/ 2147483647 h 402"/>
                <a:gd name="T60" fmla="*/ 2147483647 w 138"/>
                <a:gd name="T61" fmla="*/ 2147483647 h 402"/>
                <a:gd name="T62" fmla="*/ 2147483647 w 138"/>
                <a:gd name="T63" fmla="*/ 2147483647 h 402"/>
                <a:gd name="T64" fmla="*/ 2147483647 w 138"/>
                <a:gd name="T65" fmla="*/ 2147483647 h 402"/>
                <a:gd name="T66" fmla="*/ 2147483647 w 138"/>
                <a:gd name="T67" fmla="*/ 2147483647 h 402"/>
                <a:gd name="T68" fmla="*/ 2147483647 w 138"/>
                <a:gd name="T69" fmla="*/ 2147483647 h 402"/>
                <a:gd name="T70" fmla="*/ 2147483647 w 138"/>
                <a:gd name="T71" fmla="*/ 2147483647 h 402"/>
                <a:gd name="T72" fmla="*/ 2147483647 w 138"/>
                <a:gd name="T73" fmla="*/ 2147483647 h 402"/>
                <a:gd name="T74" fmla="*/ 2147483647 w 138"/>
                <a:gd name="T75" fmla="*/ 2147483647 h 402"/>
                <a:gd name="T76" fmla="*/ 2147483647 w 138"/>
                <a:gd name="T77" fmla="*/ 2147483647 h 402"/>
                <a:gd name="T78" fmla="*/ 2147483647 w 138"/>
                <a:gd name="T79" fmla="*/ 2147483647 h 402"/>
                <a:gd name="T80" fmla="*/ 2147483647 w 138"/>
                <a:gd name="T81" fmla="*/ 2147483647 h 402"/>
                <a:gd name="T82" fmla="*/ 2147483647 w 138"/>
                <a:gd name="T83" fmla="*/ 2147483647 h 402"/>
                <a:gd name="T84" fmla="*/ 2147483647 w 138"/>
                <a:gd name="T85" fmla="*/ 2147483647 h 402"/>
                <a:gd name="T86" fmla="*/ 2147483647 w 138"/>
                <a:gd name="T87" fmla="*/ 2147483647 h 402"/>
                <a:gd name="T88" fmla="*/ 2147483647 w 138"/>
                <a:gd name="T89" fmla="*/ 2147483647 h 402"/>
                <a:gd name="T90" fmla="*/ 2147483647 w 138"/>
                <a:gd name="T91" fmla="*/ 2147483647 h 402"/>
                <a:gd name="T92" fmla="*/ 2147483647 w 138"/>
                <a:gd name="T93" fmla="*/ 2147483647 h 402"/>
                <a:gd name="T94" fmla="*/ 2147483647 w 138"/>
                <a:gd name="T95" fmla="*/ 2147483647 h 402"/>
                <a:gd name="T96" fmla="*/ 2147483647 w 138"/>
                <a:gd name="T97" fmla="*/ 2147483647 h 402"/>
                <a:gd name="T98" fmla="*/ 2147483647 w 138"/>
                <a:gd name="T99" fmla="*/ 2147483647 h 402"/>
                <a:gd name="T100" fmla="*/ 2147483647 w 138"/>
                <a:gd name="T101" fmla="*/ 2147483647 h 402"/>
                <a:gd name="T102" fmla="*/ 2147483647 w 138"/>
                <a:gd name="T103" fmla="*/ 2147483647 h 4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38"/>
                <a:gd name="T157" fmla="*/ 0 h 402"/>
                <a:gd name="T158" fmla="*/ 138 w 138"/>
                <a:gd name="T159" fmla="*/ 402 h 4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38" h="402">
                  <a:moveTo>
                    <a:pt x="126" y="354"/>
                  </a:moveTo>
                  <a:lnTo>
                    <a:pt x="120" y="288"/>
                  </a:lnTo>
                  <a:lnTo>
                    <a:pt x="132" y="282"/>
                  </a:lnTo>
                  <a:lnTo>
                    <a:pt x="120" y="270"/>
                  </a:lnTo>
                  <a:lnTo>
                    <a:pt x="120" y="210"/>
                  </a:lnTo>
                  <a:lnTo>
                    <a:pt x="132" y="198"/>
                  </a:lnTo>
                  <a:lnTo>
                    <a:pt x="126" y="186"/>
                  </a:lnTo>
                  <a:lnTo>
                    <a:pt x="126" y="156"/>
                  </a:lnTo>
                  <a:lnTo>
                    <a:pt x="120" y="144"/>
                  </a:lnTo>
                  <a:lnTo>
                    <a:pt x="108" y="132"/>
                  </a:lnTo>
                  <a:lnTo>
                    <a:pt x="108" y="90"/>
                  </a:lnTo>
                  <a:lnTo>
                    <a:pt x="78" y="60"/>
                  </a:lnTo>
                  <a:lnTo>
                    <a:pt x="66" y="54"/>
                  </a:lnTo>
                  <a:lnTo>
                    <a:pt x="66" y="24"/>
                  </a:lnTo>
                  <a:lnTo>
                    <a:pt x="72" y="6"/>
                  </a:lnTo>
                  <a:lnTo>
                    <a:pt x="54" y="6"/>
                  </a:lnTo>
                  <a:lnTo>
                    <a:pt x="30" y="0"/>
                  </a:lnTo>
                  <a:lnTo>
                    <a:pt x="12" y="0"/>
                  </a:lnTo>
                  <a:lnTo>
                    <a:pt x="12" y="18"/>
                  </a:lnTo>
                  <a:lnTo>
                    <a:pt x="0" y="30"/>
                  </a:lnTo>
                  <a:lnTo>
                    <a:pt x="36" y="54"/>
                  </a:lnTo>
                  <a:lnTo>
                    <a:pt x="24" y="132"/>
                  </a:lnTo>
                  <a:lnTo>
                    <a:pt x="36" y="120"/>
                  </a:lnTo>
                  <a:lnTo>
                    <a:pt x="42" y="120"/>
                  </a:lnTo>
                  <a:lnTo>
                    <a:pt x="48" y="126"/>
                  </a:lnTo>
                  <a:lnTo>
                    <a:pt x="48" y="150"/>
                  </a:lnTo>
                  <a:lnTo>
                    <a:pt x="42" y="162"/>
                  </a:lnTo>
                  <a:lnTo>
                    <a:pt x="54" y="174"/>
                  </a:lnTo>
                  <a:lnTo>
                    <a:pt x="54" y="180"/>
                  </a:lnTo>
                  <a:lnTo>
                    <a:pt x="48" y="180"/>
                  </a:lnTo>
                  <a:lnTo>
                    <a:pt x="36" y="192"/>
                  </a:lnTo>
                  <a:lnTo>
                    <a:pt x="42" y="198"/>
                  </a:lnTo>
                  <a:lnTo>
                    <a:pt x="54" y="204"/>
                  </a:lnTo>
                  <a:lnTo>
                    <a:pt x="60" y="210"/>
                  </a:lnTo>
                  <a:lnTo>
                    <a:pt x="60" y="222"/>
                  </a:lnTo>
                  <a:lnTo>
                    <a:pt x="54" y="228"/>
                  </a:lnTo>
                  <a:lnTo>
                    <a:pt x="54" y="270"/>
                  </a:lnTo>
                  <a:lnTo>
                    <a:pt x="48" y="276"/>
                  </a:lnTo>
                  <a:lnTo>
                    <a:pt x="48" y="294"/>
                  </a:lnTo>
                  <a:lnTo>
                    <a:pt x="54" y="294"/>
                  </a:lnTo>
                  <a:lnTo>
                    <a:pt x="60" y="300"/>
                  </a:lnTo>
                  <a:lnTo>
                    <a:pt x="60" y="312"/>
                  </a:lnTo>
                  <a:lnTo>
                    <a:pt x="54" y="324"/>
                  </a:lnTo>
                  <a:lnTo>
                    <a:pt x="54" y="336"/>
                  </a:lnTo>
                  <a:lnTo>
                    <a:pt x="66" y="378"/>
                  </a:lnTo>
                  <a:lnTo>
                    <a:pt x="96" y="402"/>
                  </a:lnTo>
                  <a:lnTo>
                    <a:pt x="108" y="396"/>
                  </a:lnTo>
                  <a:lnTo>
                    <a:pt x="120" y="384"/>
                  </a:lnTo>
                  <a:lnTo>
                    <a:pt x="138" y="384"/>
                  </a:lnTo>
                  <a:lnTo>
                    <a:pt x="138" y="372"/>
                  </a:lnTo>
                  <a:lnTo>
                    <a:pt x="126" y="360"/>
                  </a:lnTo>
                  <a:lnTo>
                    <a:pt x="12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4" name="Thailand" descr="© INSCALE GmbH, 05.05.2010&#10;http://www.presentationload.com/">
              <a:extLst>
                <a:ext uri="{FF2B5EF4-FFF2-40B4-BE49-F238E27FC236}">
                  <a16:creationId xmlns:a16="http://schemas.microsoft.com/office/drawing/2014/main" id="{56FA9B51-A071-46D6-D414-3613C07B0F77}"/>
                </a:ext>
              </a:extLst>
            </p:cNvPr>
            <p:cNvSpPr>
              <a:spLocks/>
            </p:cNvSpPr>
            <p:nvPr/>
          </p:nvSpPr>
          <p:spPr bwMode="gray">
            <a:xfrm>
              <a:off x="8829207" y="3608530"/>
              <a:ext cx="291364" cy="560598"/>
            </a:xfrm>
            <a:custGeom>
              <a:avLst/>
              <a:gdLst>
                <a:gd name="T0" fmla="*/ 2147483647 w 618"/>
                <a:gd name="T1" fmla="*/ 2147483647 h 1188"/>
                <a:gd name="T2" fmla="*/ 2147483647 w 618"/>
                <a:gd name="T3" fmla="*/ 2147483647 h 1188"/>
                <a:gd name="T4" fmla="*/ 2147483647 w 618"/>
                <a:gd name="T5" fmla="*/ 2147483647 h 1188"/>
                <a:gd name="T6" fmla="*/ 2147483647 w 618"/>
                <a:gd name="T7" fmla="*/ 2147483647 h 1188"/>
                <a:gd name="T8" fmla="*/ 2147483647 w 618"/>
                <a:gd name="T9" fmla="*/ 2147483647 h 1188"/>
                <a:gd name="T10" fmla="*/ 2147483647 w 618"/>
                <a:gd name="T11" fmla="*/ 2147483647 h 1188"/>
                <a:gd name="T12" fmla="*/ 2147483647 w 618"/>
                <a:gd name="T13" fmla="*/ 2147483647 h 1188"/>
                <a:gd name="T14" fmla="*/ 2147483647 w 618"/>
                <a:gd name="T15" fmla="*/ 2147483647 h 1188"/>
                <a:gd name="T16" fmla="*/ 2147483647 w 618"/>
                <a:gd name="T17" fmla="*/ 2147483647 h 1188"/>
                <a:gd name="T18" fmla="*/ 2147483647 w 618"/>
                <a:gd name="T19" fmla="*/ 2147483647 h 1188"/>
                <a:gd name="T20" fmla="*/ 2147483647 w 618"/>
                <a:gd name="T21" fmla="*/ 2147483647 h 1188"/>
                <a:gd name="T22" fmla="*/ 2147483647 w 618"/>
                <a:gd name="T23" fmla="*/ 2147483647 h 1188"/>
                <a:gd name="T24" fmla="*/ 2147483647 w 618"/>
                <a:gd name="T25" fmla="*/ 0 h 1188"/>
                <a:gd name="T26" fmla="*/ 2147483647 w 618"/>
                <a:gd name="T27" fmla="*/ 2147483647 h 1188"/>
                <a:gd name="T28" fmla="*/ 2147483647 w 618"/>
                <a:gd name="T29" fmla="*/ 2147483647 h 1188"/>
                <a:gd name="T30" fmla="*/ 2147483647 w 618"/>
                <a:gd name="T31" fmla="*/ 2147483647 h 1188"/>
                <a:gd name="T32" fmla="*/ 0 w 618"/>
                <a:gd name="T33" fmla="*/ 2147483647 h 1188"/>
                <a:gd name="T34" fmla="*/ 2147483647 w 618"/>
                <a:gd name="T35" fmla="*/ 2147483647 h 1188"/>
                <a:gd name="T36" fmla="*/ 2147483647 w 618"/>
                <a:gd name="T37" fmla="*/ 2147483647 h 1188"/>
                <a:gd name="T38" fmla="*/ 2147483647 w 618"/>
                <a:gd name="T39" fmla="*/ 2147483647 h 1188"/>
                <a:gd name="T40" fmla="*/ 2147483647 w 618"/>
                <a:gd name="T41" fmla="*/ 2147483647 h 1188"/>
                <a:gd name="T42" fmla="*/ 2147483647 w 618"/>
                <a:gd name="T43" fmla="*/ 2147483647 h 1188"/>
                <a:gd name="T44" fmla="*/ 2147483647 w 618"/>
                <a:gd name="T45" fmla="*/ 2147483647 h 1188"/>
                <a:gd name="T46" fmla="*/ 2147483647 w 618"/>
                <a:gd name="T47" fmla="*/ 2147483647 h 1188"/>
                <a:gd name="T48" fmla="*/ 2147483647 w 618"/>
                <a:gd name="T49" fmla="*/ 2147483647 h 1188"/>
                <a:gd name="T50" fmla="*/ 2147483647 w 618"/>
                <a:gd name="T51" fmla="*/ 2147483647 h 1188"/>
                <a:gd name="T52" fmla="*/ 2147483647 w 618"/>
                <a:gd name="T53" fmla="*/ 2147483647 h 1188"/>
                <a:gd name="T54" fmla="*/ 2147483647 w 618"/>
                <a:gd name="T55" fmla="*/ 2147483647 h 1188"/>
                <a:gd name="T56" fmla="*/ 2147483647 w 618"/>
                <a:gd name="T57" fmla="*/ 2147483647 h 1188"/>
                <a:gd name="T58" fmla="*/ 2147483647 w 618"/>
                <a:gd name="T59" fmla="*/ 2147483647 h 1188"/>
                <a:gd name="T60" fmla="*/ 2147483647 w 618"/>
                <a:gd name="T61" fmla="*/ 2147483647 h 1188"/>
                <a:gd name="T62" fmla="*/ 2147483647 w 618"/>
                <a:gd name="T63" fmla="*/ 2147483647 h 1188"/>
                <a:gd name="T64" fmla="*/ 2147483647 w 618"/>
                <a:gd name="T65" fmla="*/ 2147483647 h 1188"/>
                <a:gd name="T66" fmla="*/ 2147483647 w 618"/>
                <a:gd name="T67" fmla="*/ 2147483647 h 1188"/>
                <a:gd name="T68" fmla="*/ 2147483647 w 618"/>
                <a:gd name="T69" fmla="*/ 2147483647 h 1188"/>
                <a:gd name="T70" fmla="*/ 2147483647 w 618"/>
                <a:gd name="T71" fmla="*/ 2147483647 h 1188"/>
                <a:gd name="T72" fmla="*/ 2147483647 w 618"/>
                <a:gd name="T73" fmla="*/ 2147483647 h 1188"/>
                <a:gd name="T74" fmla="*/ 2147483647 w 618"/>
                <a:gd name="T75" fmla="*/ 2147483647 h 1188"/>
                <a:gd name="T76" fmla="*/ 2147483647 w 618"/>
                <a:gd name="T77" fmla="*/ 2147483647 h 1188"/>
                <a:gd name="T78" fmla="*/ 2147483647 w 618"/>
                <a:gd name="T79" fmla="*/ 2147483647 h 1188"/>
                <a:gd name="T80" fmla="*/ 2147483647 w 618"/>
                <a:gd name="T81" fmla="*/ 2147483647 h 1188"/>
                <a:gd name="T82" fmla="*/ 2147483647 w 618"/>
                <a:gd name="T83" fmla="*/ 2147483647 h 1188"/>
                <a:gd name="T84" fmla="*/ 2147483647 w 618"/>
                <a:gd name="T85" fmla="*/ 2147483647 h 1188"/>
                <a:gd name="T86" fmla="*/ 2147483647 w 618"/>
                <a:gd name="T87" fmla="*/ 2147483647 h 1188"/>
                <a:gd name="T88" fmla="*/ 2147483647 w 618"/>
                <a:gd name="T89" fmla="*/ 2147483647 h 1188"/>
                <a:gd name="T90" fmla="*/ 2147483647 w 618"/>
                <a:gd name="T91" fmla="*/ 2147483647 h 1188"/>
                <a:gd name="T92" fmla="*/ 2147483647 w 618"/>
                <a:gd name="T93" fmla="*/ 2147483647 h 1188"/>
                <a:gd name="T94" fmla="*/ 2147483647 w 618"/>
                <a:gd name="T95" fmla="*/ 2147483647 h 1188"/>
                <a:gd name="T96" fmla="*/ 2147483647 w 618"/>
                <a:gd name="T97" fmla="*/ 2147483647 h 1188"/>
                <a:gd name="T98" fmla="*/ 2147483647 w 618"/>
                <a:gd name="T99" fmla="*/ 2147483647 h 1188"/>
                <a:gd name="T100" fmla="*/ 2147483647 w 618"/>
                <a:gd name="T101" fmla="*/ 2147483647 h 1188"/>
                <a:gd name="T102" fmla="*/ 2147483647 w 618"/>
                <a:gd name="T103" fmla="*/ 2147483647 h 1188"/>
                <a:gd name="T104" fmla="*/ 2147483647 w 618"/>
                <a:gd name="T105" fmla="*/ 2147483647 h 1188"/>
                <a:gd name="T106" fmla="*/ 2147483647 w 618"/>
                <a:gd name="T107" fmla="*/ 2147483647 h 1188"/>
                <a:gd name="T108" fmla="*/ 2147483647 w 618"/>
                <a:gd name="T109" fmla="*/ 2147483647 h 1188"/>
                <a:gd name="T110" fmla="*/ 2147483647 w 618"/>
                <a:gd name="T111" fmla="*/ 2147483647 h 1188"/>
                <a:gd name="T112" fmla="*/ 2147483647 w 618"/>
                <a:gd name="T113" fmla="*/ 2147483647 h 1188"/>
                <a:gd name="T114" fmla="*/ 2147483647 w 618"/>
                <a:gd name="T115" fmla="*/ 2147483647 h 1188"/>
                <a:gd name="T116" fmla="*/ 2147483647 w 618"/>
                <a:gd name="T117" fmla="*/ 2147483647 h 118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18"/>
                <a:gd name="T178" fmla="*/ 0 h 1188"/>
                <a:gd name="T179" fmla="*/ 618 w 618"/>
                <a:gd name="T180" fmla="*/ 1188 h 118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18" h="1188">
                  <a:moveTo>
                    <a:pt x="588" y="426"/>
                  </a:moveTo>
                  <a:lnTo>
                    <a:pt x="588" y="420"/>
                  </a:lnTo>
                  <a:lnTo>
                    <a:pt x="594" y="414"/>
                  </a:lnTo>
                  <a:lnTo>
                    <a:pt x="606" y="390"/>
                  </a:lnTo>
                  <a:lnTo>
                    <a:pt x="594" y="378"/>
                  </a:lnTo>
                  <a:lnTo>
                    <a:pt x="594" y="372"/>
                  </a:lnTo>
                  <a:lnTo>
                    <a:pt x="588" y="378"/>
                  </a:lnTo>
                  <a:lnTo>
                    <a:pt x="588" y="366"/>
                  </a:lnTo>
                  <a:lnTo>
                    <a:pt x="582" y="360"/>
                  </a:lnTo>
                  <a:lnTo>
                    <a:pt x="582" y="354"/>
                  </a:lnTo>
                  <a:lnTo>
                    <a:pt x="546" y="318"/>
                  </a:lnTo>
                  <a:lnTo>
                    <a:pt x="534" y="294"/>
                  </a:lnTo>
                  <a:lnTo>
                    <a:pt x="534" y="282"/>
                  </a:lnTo>
                  <a:lnTo>
                    <a:pt x="528" y="240"/>
                  </a:lnTo>
                  <a:lnTo>
                    <a:pt x="510" y="222"/>
                  </a:lnTo>
                  <a:lnTo>
                    <a:pt x="498" y="216"/>
                  </a:lnTo>
                  <a:lnTo>
                    <a:pt x="480" y="204"/>
                  </a:lnTo>
                  <a:lnTo>
                    <a:pt x="468" y="192"/>
                  </a:lnTo>
                  <a:lnTo>
                    <a:pt x="468" y="180"/>
                  </a:lnTo>
                  <a:lnTo>
                    <a:pt x="462" y="174"/>
                  </a:lnTo>
                  <a:lnTo>
                    <a:pt x="438" y="174"/>
                  </a:lnTo>
                  <a:lnTo>
                    <a:pt x="426" y="168"/>
                  </a:lnTo>
                  <a:lnTo>
                    <a:pt x="420" y="162"/>
                  </a:lnTo>
                  <a:lnTo>
                    <a:pt x="402" y="162"/>
                  </a:lnTo>
                  <a:lnTo>
                    <a:pt x="396" y="168"/>
                  </a:lnTo>
                  <a:lnTo>
                    <a:pt x="396" y="180"/>
                  </a:lnTo>
                  <a:lnTo>
                    <a:pt x="378" y="198"/>
                  </a:lnTo>
                  <a:lnTo>
                    <a:pt x="360" y="198"/>
                  </a:lnTo>
                  <a:lnTo>
                    <a:pt x="336" y="186"/>
                  </a:lnTo>
                  <a:lnTo>
                    <a:pt x="330" y="180"/>
                  </a:lnTo>
                  <a:lnTo>
                    <a:pt x="318" y="180"/>
                  </a:lnTo>
                  <a:lnTo>
                    <a:pt x="312" y="186"/>
                  </a:lnTo>
                  <a:lnTo>
                    <a:pt x="306" y="198"/>
                  </a:lnTo>
                  <a:lnTo>
                    <a:pt x="294" y="210"/>
                  </a:lnTo>
                  <a:lnTo>
                    <a:pt x="294" y="216"/>
                  </a:lnTo>
                  <a:lnTo>
                    <a:pt x="288" y="222"/>
                  </a:lnTo>
                  <a:lnTo>
                    <a:pt x="264" y="234"/>
                  </a:lnTo>
                  <a:lnTo>
                    <a:pt x="246" y="234"/>
                  </a:lnTo>
                  <a:lnTo>
                    <a:pt x="246" y="222"/>
                  </a:lnTo>
                  <a:lnTo>
                    <a:pt x="270" y="174"/>
                  </a:lnTo>
                  <a:lnTo>
                    <a:pt x="270" y="162"/>
                  </a:lnTo>
                  <a:lnTo>
                    <a:pt x="264" y="156"/>
                  </a:lnTo>
                  <a:lnTo>
                    <a:pt x="252" y="156"/>
                  </a:lnTo>
                  <a:lnTo>
                    <a:pt x="264" y="144"/>
                  </a:lnTo>
                  <a:lnTo>
                    <a:pt x="270" y="132"/>
                  </a:lnTo>
                  <a:lnTo>
                    <a:pt x="270" y="120"/>
                  </a:lnTo>
                  <a:lnTo>
                    <a:pt x="264" y="108"/>
                  </a:lnTo>
                  <a:lnTo>
                    <a:pt x="258" y="102"/>
                  </a:lnTo>
                  <a:lnTo>
                    <a:pt x="264" y="96"/>
                  </a:lnTo>
                  <a:lnTo>
                    <a:pt x="264" y="66"/>
                  </a:lnTo>
                  <a:lnTo>
                    <a:pt x="252" y="60"/>
                  </a:lnTo>
                  <a:lnTo>
                    <a:pt x="246" y="60"/>
                  </a:lnTo>
                  <a:lnTo>
                    <a:pt x="240" y="66"/>
                  </a:lnTo>
                  <a:lnTo>
                    <a:pt x="228" y="66"/>
                  </a:lnTo>
                  <a:lnTo>
                    <a:pt x="228" y="78"/>
                  </a:lnTo>
                  <a:lnTo>
                    <a:pt x="210" y="78"/>
                  </a:lnTo>
                  <a:lnTo>
                    <a:pt x="204" y="72"/>
                  </a:lnTo>
                  <a:lnTo>
                    <a:pt x="198" y="60"/>
                  </a:lnTo>
                  <a:lnTo>
                    <a:pt x="198" y="36"/>
                  </a:lnTo>
                  <a:lnTo>
                    <a:pt x="204" y="30"/>
                  </a:lnTo>
                  <a:lnTo>
                    <a:pt x="204" y="18"/>
                  </a:lnTo>
                  <a:lnTo>
                    <a:pt x="198" y="12"/>
                  </a:lnTo>
                  <a:lnTo>
                    <a:pt x="186" y="12"/>
                  </a:lnTo>
                  <a:lnTo>
                    <a:pt x="174" y="6"/>
                  </a:lnTo>
                  <a:lnTo>
                    <a:pt x="168" y="0"/>
                  </a:lnTo>
                  <a:lnTo>
                    <a:pt x="138" y="0"/>
                  </a:lnTo>
                  <a:lnTo>
                    <a:pt x="132" y="6"/>
                  </a:lnTo>
                  <a:lnTo>
                    <a:pt x="126" y="6"/>
                  </a:lnTo>
                  <a:lnTo>
                    <a:pt x="120" y="30"/>
                  </a:lnTo>
                  <a:lnTo>
                    <a:pt x="96" y="30"/>
                  </a:lnTo>
                  <a:lnTo>
                    <a:pt x="96" y="36"/>
                  </a:lnTo>
                  <a:lnTo>
                    <a:pt x="90" y="42"/>
                  </a:lnTo>
                  <a:lnTo>
                    <a:pt x="84" y="54"/>
                  </a:lnTo>
                  <a:lnTo>
                    <a:pt x="78" y="60"/>
                  </a:lnTo>
                  <a:lnTo>
                    <a:pt x="66" y="60"/>
                  </a:lnTo>
                  <a:lnTo>
                    <a:pt x="54" y="54"/>
                  </a:lnTo>
                  <a:lnTo>
                    <a:pt x="24" y="54"/>
                  </a:lnTo>
                  <a:lnTo>
                    <a:pt x="24" y="102"/>
                  </a:lnTo>
                  <a:lnTo>
                    <a:pt x="18" y="108"/>
                  </a:lnTo>
                  <a:lnTo>
                    <a:pt x="12" y="108"/>
                  </a:lnTo>
                  <a:lnTo>
                    <a:pt x="6" y="114"/>
                  </a:lnTo>
                  <a:lnTo>
                    <a:pt x="6" y="120"/>
                  </a:lnTo>
                  <a:lnTo>
                    <a:pt x="24" y="138"/>
                  </a:lnTo>
                  <a:lnTo>
                    <a:pt x="24" y="156"/>
                  </a:lnTo>
                  <a:lnTo>
                    <a:pt x="0" y="156"/>
                  </a:lnTo>
                  <a:lnTo>
                    <a:pt x="0" y="162"/>
                  </a:lnTo>
                  <a:lnTo>
                    <a:pt x="24" y="186"/>
                  </a:lnTo>
                  <a:lnTo>
                    <a:pt x="36" y="192"/>
                  </a:lnTo>
                  <a:lnTo>
                    <a:pt x="30" y="216"/>
                  </a:lnTo>
                  <a:lnTo>
                    <a:pt x="36" y="216"/>
                  </a:lnTo>
                  <a:lnTo>
                    <a:pt x="36" y="222"/>
                  </a:lnTo>
                  <a:lnTo>
                    <a:pt x="42" y="234"/>
                  </a:lnTo>
                  <a:lnTo>
                    <a:pt x="60" y="252"/>
                  </a:lnTo>
                  <a:lnTo>
                    <a:pt x="72" y="258"/>
                  </a:lnTo>
                  <a:lnTo>
                    <a:pt x="84" y="270"/>
                  </a:lnTo>
                  <a:lnTo>
                    <a:pt x="96" y="276"/>
                  </a:lnTo>
                  <a:lnTo>
                    <a:pt x="102" y="282"/>
                  </a:lnTo>
                  <a:lnTo>
                    <a:pt x="102" y="288"/>
                  </a:lnTo>
                  <a:lnTo>
                    <a:pt x="96" y="288"/>
                  </a:lnTo>
                  <a:lnTo>
                    <a:pt x="96" y="306"/>
                  </a:lnTo>
                  <a:lnTo>
                    <a:pt x="102" y="318"/>
                  </a:lnTo>
                  <a:lnTo>
                    <a:pt x="108" y="324"/>
                  </a:lnTo>
                  <a:lnTo>
                    <a:pt x="114" y="324"/>
                  </a:lnTo>
                  <a:lnTo>
                    <a:pt x="120" y="318"/>
                  </a:lnTo>
                  <a:lnTo>
                    <a:pt x="126" y="324"/>
                  </a:lnTo>
                  <a:lnTo>
                    <a:pt x="126" y="342"/>
                  </a:lnTo>
                  <a:lnTo>
                    <a:pt x="120" y="348"/>
                  </a:lnTo>
                  <a:lnTo>
                    <a:pt x="108" y="348"/>
                  </a:lnTo>
                  <a:lnTo>
                    <a:pt x="114" y="360"/>
                  </a:lnTo>
                  <a:lnTo>
                    <a:pt x="114" y="384"/>
                  </a:lnTo>
                  <a:lnTo>
                    <a:pt x="108" y="396"/>
                  </a:lnTo>
                  <a:lnTo>
                    <a:pt x="102" y="402"/>
                  </a:lnTo>
                  <a:lnTo>
                    <a:pt x="84" y="438"/>
                  </a:lnTo>
                  <a:lnTo>
                    <a:pt x="90" y="444"/>
                  </a:lnTo>
                  <a:lnTo>
                    <a:pt x="90" y="450"/>
                  </a:lnTo>
                  <a:lnTo>
                    <a:pt x="96" y="456"/>
                  </a:lnTo>
                  <a:lnTo>
                    <a:pt x="102" y="468"/>
                  </a:lnTo>
                  <a:lnTo>
                    <a:pt x="108" y="474"/>
                  </a:lnTo>
                  <a:lnTo>
                    <a:pt x="114" y="486"/>
                  </a:lnTo>
                  <a:lnTo>
                    <a:pt x="156" y="528"/>
                  </a:lnTo>
                  <a:lnTo>
                    <a:pt x="162" y="540"/>
                  </a:lnTo>
                  <a:lnTo>
                    <a:pt x="162" y="570"/>
                  </a:lnTo>
                  <a:lnTo>
                    <a:pt x="168" y="588"/>
                  </a:lnTo>
                  <a:lnTo>
                    <a:pt x="168" y="612"/>
                  </a:lnTo>
                  <a:lnTo>
                    <a:pt x="192" y="636"/>
                  </a:lnTo>
                  <a:lnTo>
                    <a:pt x="192" y="660"/>
                  </a:lnTo>
                  <a:lnTo>
                    <a:pt x="198" y="672"/>
                  </a:lnTo>
                  <a:lnTo>
                    <a:pt x="198" y="702"/>
                  </a:lnTo>
                  <a:lnTo>
                    <a:pt x="192" y="714"/>
                  </a:lnTo>
                  <a:lnTo>
                    <a:pt x="192" y="732"/>
                  </a:lnTo>
                  <a:lnTo>
                    <a:pt x="174" y="768"/>
                  </a:lnTo>
                  <a:lnTo>
                    <a:pt x="156" y="786"/>
                  </a:lnTo>
                  <a:lnTo>
                    <a:pt x="156" y="798"/>
                  </a:lnTo>
                  <a:lnTo>
                    <a:pt x="162" y="804"/>
                  </a:lnTo>
                  <a:lnTo>
                    <a:pt x="162" y="816"/>
                  </a:lnTo>
                  <a:lnTo>
                    <a:pt x="156" y="828"/>
                  </a:lnTo>
                  <a:lnTo>
                    <a:pt x="150" y="834"/>
                  </a:lnTo>
                  <a:lnTo>
                    <a:pt x="144" y="846"/>
                  </a:lnTo>
                  <a:lnTo>
                    <a:pt x="144" y="852"/>
                  </a:lnTo>
                  <a:lnTo>
                    <a:pt x="138" y="858"/>
                  </a:lnTo>
                  <a:lnTo>
                    <a:pt x="132" y="876"/>
                  </a:lnTo>
                  <a:lnTo>
                    <a:pt x="126" y="888"/>
                  </a:lnTo>
                  <a:lnTo>
                    <a:pt x="126" y="906"/>
                  </a:lnTo>
                  <a:lnTo>
                    <a:pt x="120" y="918"/>
                  </a:lnTo>
                  <a:lnTo>
                    <a:pt x="120" y="966"/>
                  </a:lnTo>
                  <a:lnTo>
                    <a:pt x="126" y="978"/>
                  </a:lnTo>
                  <a:lnTo>
                    <a:pt x="126" y="1008"/>
                  </a:lnTo>
                  <a:lnTo>
                    <a:pt x="132" y="1014"/>
                  </a:lnTo>
                  <a:lnTo>
                    <a:pt x="132" y="1020"/>
                  </a:lnTo>
                  <a:lnTo>
                    <a:pt x="138" y="1020"/>
                  </a:lnTo>
                  <a:lnTo>
                    <a:pt x="138" y="1002"/>
                  </a:lnTo>
                  <a:lnTo>
                    <a:pt x="144" y="990"/>
                  </a:lnTo>
                  <a:lnTo>
                    <a:pt x="144" y="978"/>
                  </a:lnTo>
                  <a:lnTo>
                    <a:pt x="150" y="972"/>
                  </a:lnTo>
                  <a:lnTo>
                    <a:pt x="150" y="996"/>
                  </a:lnTo>
                  <a:lnTo>
                    <a:pt x="162" y="996"/>
                  </a:lnTo>
                  <a:lnTo>
                    <a:pt x="186" y="1020"/>
                  </a:lnTo>
                  <a:lnTo>
                    <a:pt x="192" y="1032"/>
                  </a:lnTo>
                  <a:lnTo>
                    <a:pt x="198" y="1038"/>
                  </a:lnTo>
                  <a:lnTo>
                    <a:pt x="198" y="1044"/>
                  </a:lnTo>
                  <a:lnTo>
                    <a:pt x="228" y="1074"/>
                  </a:lnTo>
                  <a:lnTo>
                    <a:pt x="228" y="1098"/>
                  </a:lnTo>
                  <a:lnTo>
                    <a:pt x="234" y="1110"/>
                  </a:lnTo>
                  <a:lnTo>
                    <a:pt x="246" y="1128"/>
                  </a:lnTo>
                  <a:lnTo>
                    <a:pt x="264" y="1146"/>
                  </a:lnTo>
                  <a:lnTo>
                    <a:pt x="270" y="1140"/>
                  </a:lnTo>
                  <a:lnTo>
                    <a:pt x="276" y="1128"/>
                  </a:lnTo>
                  <a:lnTo>
                    <a:pt x="270" y="1122"/>
                  </a:lnTo>
                  <a:lnTo>
                    <a:pt x="270" y="1110"/>
                  </a:lnTo>
                  <a:lnTo>
                    <a:pt x="276" y="1104"/>
                  </a:lnTo>
                  <a:lnTo>
                    <a:pt x="288" y="1104"/>
                  </a:lnTo>
                  <a:lnTo>
                    <a:pt x="294" y="1116"/>
                  </a:lnTo>
                  <a:lnTo>
                    <a:pt x="294" y="1122"/>
                  </a:lnTo>
                  <a:lnTo>
                    <a:pt x="312" y="1122"/>
                  </a:lnTo>
                  <a:lnTo>
                    <a:pt x="324" y="1128"/>
                  </a:lnTo>
                  <a:lnTo>
                    <a:pt x="330" y="1134"/>
                  </a:lnTo>
                  <a:lnTo>
                    <a:pt x="330" y="1146"/>
                  </a:lnTo>
                  <a:lnTo>
                    <a:pt x="342" y="1146"/>
                  </a:lnTo>
                  <a:lnTo>
                    <a:pt x="342" y="1158"/>
                  </a:lnTo>
                  <a:lnTo>
                    <a:pt x="330" y="1170"/>
                  </a:lnTo>
                  <a:lnTo>
                    <a:pt x="330" y="1176"/>
                  </a:lnTo>
                  <a:lnTo>
                    <a:pt x="336" y="1182"/>
                  </a:lnTo>
                  <a:lnTo>
                    <a:pt x="354" y="1182"/>
                  </a:lnTo>
                  <a:lnTo>
                    <a:pt x="354" y="1176"/>
                  </a:lnTo>
                  <a:lnTo>
                    <a:pt x="366" y="1176"/>
                  </a:lnTo>
                  <a:lnTo>
                    <a:pt x="372" y="1170"/>
                  </a:lnTo>
                  <a:lnTo>
                    <a:pt x="378" y="1170"/>
                  </a:lnTo>
                  <a:lnTo>
                    <a:pt x="396" y="1188"/>
                  </a:lnTo>
                  <a:lnTo>
                    <a:pt x="402" y="1182"/>
                  </a:lnTo>
                  <a:lnTo>
                    <a:pt x="402" y="1176"/>
                  </a:lnTo>
                  <a:lnTo>
                    <a:pt x="408" y="1164"/>
                  </a:lnTo>
                  <a:lnTo>
                    <a:pt x="414" y="1158"/>
                  </a:lnTo>
                  <a:lnTo>
                    <a:pt x="420" y="1146"/>
                  </a:lnTo>
                  <a:lnTo>
                    <a:pt x="396" y="1134"/>
                  </a:lnTo>
                  <a:lnTo>
                    <a:pt x="390" y="1128"/>
                  </a:lnTo>
                  <a:lnTo>
                    <a:pt x="390" y="1116"/>
                  </a:lnTo>
                  <a:lnTo>
                    <a:pt x="384" y="1104"/>
                  </a:lnTo>
                  <a:lnTo>
                    <a:pt x="384" y="1092"/>
                  </a:lnTo>
                  <a:lnTo>
                    <a:pt x="378" y="1080"/>
                  </a:lnTo>
                  <a:lnTo>
                    <a:pt x="372" y="1074"/>
                  </a:lnTo>
                  <a:lnTo>
                    <a:pt x="354" y="1074"/>
                  </a:lnTo>
                  <a:lnTo>
                    <a:pt x="342" y="1080"/>
                  </a:lnTo>
                  <a:lnTo>
                    <a:pt x="336" y="1086"/>
                  </a:lnTo>
                  <a:lnTo>
                    <a:pt x="318" y="1086"/>
                  </a:lnTo>
                  <a:lnTo>
                    <a:pt x="312" y="1080"/>
                  </a:lnTo>
                  <a:lnTo>
                    <a:pt x="306" y="1068"/>
                  </a:lnTo>
                  <a:lnTo>
                    <a:pt x="306" y="1056"/>
                  </a:lnTo>
                  <a:lnTo>
                    <a:pt x="294" y="1032"/>
                  </a:lnTo>
                  <a:lnTo>
                    <a:pt x="288" y="1032"/>
                  </a:lnTo>
                  <a:lnTo>
                    <a:pt x="288" y="1050"/>
                  </a:lnTo>
                  <a:lnTo>
                    <a:pt x="282" y="1056"/>
                  </a:lnTo>
                  <a:lnTo>
                    <a:pt x="276" y="1056"/>
                  </a:lnTo>
                  <a:lnTo>
                    <a:pt x="270" y="1044"/>
                  </a:lnTo>
                  <a:lnTo>
                    <a:pt x="264" y="1038"/>
                  </a:lnTo>
                  <a:lnTo>
                    <a:pt x="258" y="1026"/>
                  </a:lnTo>
                  <a:lnTo>
                    <a:pt x="258" y="1014"/>
                  </a:lnTo>
                  <a:lnTo>
                    <a:pt x="270" y="1002"/>
                  </a:lnTo>
                  <a:lnTo>
                    <a:pt x="270" y="1008"/>
                  </a:lnTo>
                  <a:lnTo>
                    <a:pt x="276" y="1008"/>
                  </a:lnTo>
                  <a:lnTo>
                    <a:pt x="276" y="1014"/>
                  </a:lnTo>
                  <a:lnTo>
                    <a:pt x="282" y="1014"/>
                  </a:lnTo>
                  <a:lnTo>
                    <a:pt x="288" y="1008"/>
                  </a:lnTo>
                  <a:lnTo>
                    <a:pt x="282" y="1002"/>
                  </a:lnTo>
                  <a:lnTo>
                    <a:pt x="282" y="990"/>
                  </a:lnTo>
                  <a:lnTo>
                    <a:pt x="276" y="978"/>
                  </a:lnTo>
                  <a:lnTo>
                    <a:pt x="270" y="972"/>
                  </a:lnTo>
                  <a:lnTo>
                    <a:pt x="270" y="960"/>
                  </a:lnTo>
                  <a:lnTo>
                    <a:pt x="258" y="948"/>
                  </a:lnTo>
                  <a:lnTo>
                    <a:pt x="246" y="948"/>
                  </a:lnTo>
                  <a:lnTo>
                    <a:pt x="246" y="894"/>
                  </a:lnTo>
                  <a:lnTo>
                    <a:pt x="192" y="906"/>
                  </a:lnTo>
                  <a:lnTo>
                    <a:pt x="192" y="864"/>
                  </a:lnTo>
                  <a:lnTo>
                    <a:pt x="186" y="828"/>
                  </a:lnTo>
                  <a:lnTo>
                    <a:pt x="186" y="804"/>
                  </a:lnTo>
                  <a:lnTo>
                    <a:pt x="180" y="792"/>
                  </a:lnTo>
                  <a:lnTo>
                    <a:pt x="174" y="786"/>
                  </a:lnTo>
                  <a:lnTo>
                    <a:pt x="180" y="786"/>
                  </a:lnTo>
                  <a:lnTo>
                    <a:pt x="192" y="774"/>
                  </a:lnTo>
                  <a:lnTo>
                    <a:pt x="198" y="762"/>
                  </a:lnTo>
                  <a:lnTo>
                    <a:pt x="204" y="744"/>
                  </a:lnTo>
                  <a:lnTo>
                    <a:pt x="204" y="678"/>
                  </a:lnTo>
                  <a:lnTo>
                    <a:pt x="210" y="678"/>
                  </a:lnTo>
                  <a:lnTo>
                    <a:pt x="216" y="672"/>
                  </a:lnTo>
                  <a:lnTo>
                    <a:pt x="222" y="660"/>
                  </a:lnTo>
                  <a:lnTo>
                    <a:pt x="228" y="654"/>
                  </a:lnTo>
                  <a:lnTo>
                    <a:pt x="228" y="612"/>
                  </a:lnTo>
                  <a:lnTo>
                    <a:pt x="222" y="600"/>
                  </a:lnTo>
                  <a:lnTo>
                    <a:pt x="222" y="594"/>
                  </a:lnTo>
                  <a:lnTo>
                    <a:pt x="216" y="588"/>
                  </a:lnTo>
                  <a:lnTo>
                    <a:pt x="222" y="558"/>
                  </a:lnTo>
                  <a:lnTo>
                    <a:pt x="234" y="558"/>
                  </a:lnTo>
                  <a:lnTo>
                    <a:pt x="234" y="552"/>
                  </a:lnTo>
                  <a:lnTo>
                    <a:pt x="240" y="546"/>
                  </a:lnTo>
                  <a:lnTo>
                    <a:pt x="264" y="546"/>
                  </a:lnTo>
                  <a:lnTo>
                    <a:pt x="270" y="552"/>
                  </a:lnTo>
                  <a:lnTo>
                    <a:pt x="294" y="564"/>
                  </a:lnTo>
                  <a:lnTo>
                    <a:pt x="300" y="570"/>
                  </a:lnTo>
                  <a:lnTo>
                    <a:pt x="288" y="576"/>
                  </a:lnTo>
                  <a:lnTo>
                    <a:pt x="288" y="588"/>
                  </a:lnTo>
                  <a:lnTo>
                    <a:pt x="282" y="594"/>
                  </a:lnTo>
                  <a:lnTo>
                    <a:pt x="282" y="612"/>
                  </a:lnTo>
                  <a:lnTo>
                    <a:pt x="288" y="624"/>
                  </a:lnTo>
                  <a:lnTo>
                    <a:pt x="306" y="624"/>
                  </a:lnTo>
                  <a:lnTo>
                    <a:pt x="330" y="612"/>
                  </a:lnTo>
                  <a:lnTo>
                    <a:pt x="342" y="612"/>
                  </a:lnTo>
                  <a:lnTo>
                    <a:pt x="354" y="606"/>
                  </a:lnTo>
                  <a:lnTo>
                    <a:pt x="360" y="600"/>
                  </a:lnTo>
                  <a:lnTo>
                    <a:pt x="366" y="600"/>
                  </a:lnTo>
                  <a:lnTo>
                    <a:pt x="396" y="684"/>
                  </a:lnTo>
                  <a:lnTo>
                    <a:pt x="402" y="678"/>
                  </a:lnTo>
                  <a:lnTo>
                    <a:pt x="414" y="672"/>
                  </a:lnTo>
                  <a:lnTo>
                    <a:pt x="426" y="672"/>
                  </a:lnTo>
                  <a:lnTo>
                    <a:pt x="426" y="642"/>
                  </a:lnTo>
                  <a:lnTo>
                    <a:pt x="414" y="630"/>
                  </a:lnTo>
                  <a:lnTo>
                    <a:pt x="414" y="600"/>
                  </a:lnTo>
                  <a:lnTo>
                    <a:pt x="402" y="588"/>
                  </a:lnTo>
                  <a:lnTo>
                    <a:pt x="396" y="552"/>
                  </a:lnTo>
                  <a:lnTo>
                    <a:pt x="426" y="522"/>
                  </a:lnTo>
                  <a:lnTo>
                    <a:pt x="426" y="516"/>
                  </a:lnTo>
                  <a:lnTo>
                    <a:pt x="432" y="504"/>
                  </a:lnTo>
                  <a:lnTo>
                    <a:pt x="438" y="498"/>
                  </a:lnTo>
                  <a:lnTo>
                    <a:pt x="450" y="492"/>
                  </a:lnTo>
                  <a:lnTo>
                    <a:pt x="468" y="486"/>
                  </a:lnTo>
                  <a:lnTo>
                    <a:pt x="504" y="486"/>
                  </a:lnTo>
                  <a:lnTo>
                    <a:pt x="510" y="492"/>
                  </a:lnTo>
                  <a:lnTo>
                    <a:pt x="522" y="492"/>
                  </a:lnTo>
                  <a:lnTo>
                    <a:pt x="534" y="486"/>
                  </a:lnTo>
                  <a:lnTo>
                    <a:pt x="564" y="486"/>
                  </a:lnTo>
                  <a:lnTo>
                    <a:pt x="576" y="492"/>
                  </a:lnTo>
                  <a:lnTo>
                    <a:pt x="582" y="498"/>
                  </a:lnTo>
                  <a:lnTo>
                    <a:pt x="588" y="498"/>
                  </a:lnTo>
                  <a:lnTo>
                    <a:pt x="594" y="492"/>
                  </a:lnTo>
                  <a:lnTo>
                    <a:pt x="600" y="480"/>
                  </a:lnTo>
                  <a:lnTo>
                    <a:pt x="618" y="462"/>
                  </a:lnTo>
                  <a:lnTo>
                    <a:pt x="618" y="450"/>
                  </a:lnTo>
                  <a:lnTo>
                    <a:pt x="612" y="444"/>
                  </a:lnTo>
                  <a:lnTo>
                    <a:pt x="600" y="438"/>
                  </a:lnTo>
                  <a:lnTo>
                    <a:pt x="588"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5" name="Tanzania" descr="© INSCALE GmbH, 05.05.2010&#10;http://www.presentationload.com/">
              <a:extLst>
                <a:ext uri="{FF2B5EF4-FFF2-40B4-BE49-F238E27FC236}">
                  <a16:creationId xmlns:a16="http://schemas.microsoft.com/office/drawing/2014/main" id="{B5262C0F-399F-AFF8-848F-B533514AD64A}"/>
                </a:ext>
              </a:extLst>
            </p:cNvPr>
            <p:cNvSpPr>
              <a:spLocks noEditPoints="1"/>
            </p:cNvSpPr>
            <p:nvPr/>
          </p:nvSpPr>
          <p:spPr bwMode="gray">
            <a:xfrm>
              <a:off x="6594192" y="4423611"/>
              <a:ext cx="361438" cy="409384"/>
            </a:xfrm>
            <a:custGeom>
              <a:avLst/>
              <a:gdLst>
                <a:gd name="T0" fmla="*/ 2147483647 w 768"/>
                <a:gd name="T1" fmla="*/ 2147483647 h 870"/>
                <a:gd name="T2" fmla="*/ 2147483647 w 768"/>
                <a:gd name="T3" fmla="*/ 2147483647 h 870"/>
                <a:gd name="T4" fmla="*/ 2147483647 w 768"/>
                <a:gd name="T5" fmla="*/ 2147483647 h 870"/>
                <a:gd name="T6" fmla="*/ 2147483647 w 768"/>
                <a:gd name="T7" fmla="*/ 2147483647 h 870"/>
                <a:gd name="T8" fmla="*/ 2147483647 w 768"/>
                <a:gd name="T9" fmla="*/ 2147483647 h 870"/>
                <a:gd name="T10" fmla="*/ 2147483647 w 768"/>
                <a:gd name="T11" fmla="*/ 2147483647 h 870"/>
                <a:gd name="T12" fmla="*/ 2147483647 w 768"/>
                <a:gd name="T13" fmla="*/ 2147483647 h 870"/>
                <a:gd name="T14" fmla="*/ 2147483647 w 768"/>
                <a:gd name="T15" fmla="*/ 2147483647 h 870"/>
                <a:gd name="T16" fmla="*/ 2147483647 w 768"/>
                <a:gd name="T17" fmla="*/ 2147483647 h 870"/>
                <a:gd name="T18" fmla="*/ 2147483647 w 768"/>
                <a:gd name="T19" fmla="*/ 2147483647 h 870"/>
                <a:gd name="T20" fmla="*/ 2147483647 w 768"/>
                <a:gd name="T21" fmla="*/ 2147483647 h 870"/>
                <a:gd name="T22" fmla="*/ 2147483647 w 768"/>
                <a:gd name="T23" fmla="*/ 2147483647 h 870"/>
                <a:gd name="T24" fmla="*/ 2147483647 w 768"/>
                <a:gd name="T25" fmla="*/ 2147483647 h 870"/>
                <a:gd name="T26" fmla="*/ 2147483647 w 768"/>
                <a:gd name="T27" fmla="*/ 2147483647 h 870"/>
                <a:gd name="T28" fmla="*/ 2147483647 w 768"/>
                <a:gd name="T29" fmla="*/ 2147483647 h 870"/>
                <a:gd name="T30" fmla="*/ 2147483647 w 768"/>
                <a:gd name="T31" fmla="*/ 2147483647 h 870"/>
                <a:gd name="T32" fmla="*/ 2147483647 w 768"/>
                <a:gd name="T33" fmla="*/ 2147483647 h 870"/>
                <a:gd name="T34" fmla="*/ 2147483647 w 768"/>
                <a:gd name="T35" fmla="*/ 2147483647 h 870"/>
                <a:gd name="T36" fmla="*/ 2147483647 w 768"/>
                <a:gd name="T37" fmla="*/ 2147483647 h 870"/>
                <a:gd name="T38" fmla="*/ 2147483647 w 768"/>
                <a:gd name="T39" fmla="*/ 2147483647 h 870"/>
                <a:gd name="T40" fmla="*/ 2147483647 w 768"/>
                <a:gd name="T41" fmla="*/ 2147483647 h 870"/>
                <a:gd name="T42" fmla="*/ 2147483647 w 768"/>
                <a:gd name="T43" fmla="*/ 2147483647 h 870"/>
                <a:gd name="T44" fmla="*/ 2147483647 w 768"/>
                <a:gd name="T45" fmla="*/ 2147483647 h 870"/>
                <a:gd name="T46" fmla="*/ 2147483647 w 768"/>
                <a:gd name="T47" fmla="*/ 2147483647 h 870"/>
                <a:gd name="T48" fmla="*/ 2147483647 w 768"/>
                <a:gd name="T49" fmla="*/ 2147483647 h 870"/>
                <a:gd name="T50" fmla="*/ 2147483647 w 768"/>
                <a:gd name="T51" fmla="*/ 2147483647 h 870"/>
                <a:gd name="T52" fmla="*/ 2147483647 w 768"/>
                <a:gd name="T53" fmla="*/ 2147483647 h 870"/>
                <a:gd name="T54" fmla="*/ 2147483647 w 768"/>
                <a:gd name="T55" fmla="*/ 2147483647 h 870"/>
                <a:gd name="T56" fmla="*/ 2147483647 w 768"/>
                <a:gd name="T57" fmla="*/ 2147483647 h 870"/>
                <a:gd name="T58" fmla="*/ 2147483647 w 768"/>
                <a:gd name="T59" fmla="*/ 2147483647 h 870"/>
                <a:gd name="T60" fmla="*/ 2147483647 w 768"/>
                <a:gd name="T61" fmla="*/ 2147483647 h 870"/>
                <a:gd name="T62" fmla="*/ 2147483647 w 768"/>
                <a:gd name="T63" fmla="*/ 2147483647 h 870"/>
                <a:gd name="T64" fmla="*/ 2147483647 w 768"/>
                <a:gd name="T65" fmla="*/ 2147483647 h 870"/>
                <a:gd name="T66" fmla="*/ 2147483647 w 768"/>
                <a:gd name="T67" fmla="*/ 2147483647 h 870"/>
                <a:gd name="T68" fmla="*/ 2147483647 w 768"/>
                <a:gd name="T69" fmla="*/ 2147483647 h 870"/>
                <a:gd name="T70" fmla="*/ 2147483647 w 768"/>
                <a:gd name="T71" fmla="*/ 2147483647 h 870"/>
                <a:gd name="T72" fmla="*/ 2147483647 w 768"/>
                <a:gd name="T73" fmla="*/ 2147483647 h 870"/>
                <a:gd name="T74" fmla="*/ 2147483647 w 768"/>
                <a:gd name="T75" fmla="*/ 2147483647 h 870"/>
                <a:gd name="T76" fmla="*/ 2147483647 w 768"/>
                <a:gd name="T77" fmla="*/ 2147483647 h 870"/>
                <a:gd name="T78" fmla="*/ 2147483647 w 768"/>
                <a:gd name="T79" fmla="*/ 2147483647 h 870"/>
                <a:gd name="T80" fmla="*/ 2147483647 w 768"/>
                <a:gd name="T81" fmla="*/ 2147483647 h 870"/>
                <a:gd name="T82" fmla="*/ 2147483647 w 768"/>
                <a:gd name="T83" fmla="*/ 2147483647 h 870"/>
                <a:gd name="T84" fmla="*/ 2147483647 w 768"/>
                <a:gd name="T85" fmla="*/ 2147483647 h 870"/>
                <a:gd name="T86" fmla="*/ 2147483647 w 768"/>
                <a:gd name="T87" fmla="*/ 2147483647 h 870"/>
                <a:gd name="T88" fmla="*/ 2147483647 w 768"/>
                <a:gd name="T89" fmla="*/ 2147483647 h 870"/>
                <a:gd name="T90" fmla="*/ 2147483647 w 768"/>
                <a:gd name="T91" fmla="*/ 2147483647 h 870"/>
                <a:gd name="T92" fmla="*/ 2147483647 w 768"/>
                <a:gd name="T93" fmla="*/ 2147483647 h 870"/>
                <a:gd name="T94" fmla="*/ 2147483647 w 768"/>
                <a:gd name="T95" fmla="*/ 2147483647 h 870"/>
                <a:gd name="T96" fmla="*/ 2147483647 w 768"/>
                <a:gd name="T97" fmla="*/ 2147483647 h 870"/>
                <a:gd name="T98" fmla="*/ 2147483647 w 768"/>
                <a:gd name="T99" fmla="*/ 2147483647 h 870"/>
                <a:gd name="T100" fmla="*/ 2147483647 w 768"/>
                <a:gd name="T101" fmla="*/ 2147483647 h 870"/>
                <a:gd name="T102" fmla="*/ 2147483647 w 768"/>
                <a:gd name="T103" fmla="*/ 2147483647 h 87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68"/>
                <a:gd name="T157" fmla="*/ 0 h 870"/>
                <a:gd name="T158" fmla="*/ 768 w 768"/>
                <a:gd name="T159" fmla="*/ 870 h 87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68" h="870">
                  <a:moveTo>
                    <a:pt x="762" y="744"/>
                  </a:moveTo>
                  <a:lnTo>
                    <a:pt x="750" y="744"/>
                  </a:lnTo>
                  <a:lnTo>
                    <a:pt x="744" y="738"/>
                  </a:lnTo>
                  <a:lnTo>
                    <a:pt x="732" y="732"/>
                  </a:lnTo>
                  <a:lnTo>
                    <a:pt x="720" y="720"/>
                  </a:lnTo>
                  <a:lnTo>
                    <a:pt x="720" y="708"/>
                  </a:lnTo>
                  <a:lnTo>
                    <a:pt x="714" y="690"/>
                  </a:lnTo>
                  <a:lnTo>
                    <a:pt x="714" y="654"/>
                  </a:lnTo>
                  <a:lnTo>
                    <a:pt x="690" y="612"/>
                  </a:lnTo>
                  <a:lnTo>
                    <a:pt x="702" y="564"/>
                  </a:lnTo>
                  <a:lnTo>
                    <a:pt x="684" y="540"/>
                  </a:lnTo>
                  <a:lnTo>
                    <a:pt x="690" y="528"/>
                  </a:lnTo>
                  <a:lnTo>
                    <a:pt x="696" y="522"/>
                  </a:lnTo>
                  <a:lnTo>
                    <a:pt x="708" y="498"/>
                  </a:lnTo>
                  <a:lnTo>
                    <a:pt x="708" y="480"/>
                  </a:lnTo>
                  <a:lnTo>
                    <a:pt x="702" y="474"/>
                  </a:lnTo>
                  <a:lnTo>
                    <a:pt x="690" y="468"/>
                  </a:lnTo>
                  <a:lnTo>
                    <a:pt x="672" y="456"/>
                  </a:lnTo>
                  <a:lnTo>
                    <a:pt x="660" y="450"/>
                  </a:lnTo>
                  <a:lnTo>
                    <a:pt x="654" y="438"/>
                  </a:lnTo>
                  <a:lnTo>
                    <a:pt x="654" y="426"/>
                  </a:lnTo>
                  <a:lnTo>
                    <a:pt x="660" y="414"/>
                  </a:lnTo>
                  <a:lnTo>
                    <a:pt x="666" y="396"/>
                  </a:lnTo>
                  <a:lnTo>
                    <a:pt x="666" y="384"/>
                  </a:lnTo>
                  <a:lnTo>
                    <a:pt x="672" y="366"/>
                  </a:lnTo>
                  <a:lnTo>
                    <a:pt x="678" y="354"/>
                  </a:lnTo>
                  <a:lnTo>
                    <a:pt x="678" y="330"/>
                  </a:lnTo>
                  <a:lnTo>
                    <a:pt x="684" y="318"/>
                  </a:lnTo>
                  <a:lnTo>
                    <a:pt x="684" y="300"/>
                  </a:lnTo>
                  <a:lnTo>
                    <a:pt x="570" y="192"/>
                  </a:lnTo>
                  <a:lnTo>
                    <a:pt x="576" y="186"/>
                  </a:lnTo>
                  <a:lnTo>
                    <a:pt x="582" y="186"/>
                  </a:lnTo>
                  <a:lnTo>
                    <a:pt x="588" y="180"/>
                  </a:lnTo>
                  <a:lnTo>
                    <a:pt x="588" y="174"/>
                  </a:lnTo>
                  <a:lnTo>
                    <a:pt x="576" y="162"/>
                  </a:lnTo>
                  <a:lnTo>
                    <a:pt x="324" y="6"/>
                  </a:lnTo>
                  <a:lnTo>
                    <a:pt x="312" y="6"/>
                  </a:lnTo>
                  <a:lnTo>
                    <a:pt x="312" y="18"/>
                  </a:lnTo>
                  <a:lnTo>
                    <a:pt x="318" y="24"/>
                  </a:lnTo>
                  <a:lnTo>
                    <a:pt x="318" y="36"/>
                  </a:lnTo>
                  <a:lnTo>
                    <a:pt x="294" y="48"/>
                  </a:lnTo>
                  <a:lnTo>
                    <a:pt x="276" y="66"/>
                  </a:lnTo>
                  <a:lnTo>
                    <a:pt x="264" y="84"/>
                  </a:lnTo>
                  <a:lnTo>
                    <a:pt x="264" y="90"/>
                  </a:lnTo>
                  <a:lnTo>
                    <a:pt x="270" y="96"/>
                  </a:lnTo>
                  <a:lnTo>
                    <a:pt x="294" y="96"/>
                  </a:lnTo>
                  <a:lnTo>
                    <a:pt x="306" y="90"/>
                  </a:lnTo>
                  <a:lnTo>
                    <a:pt x="312" y="90"/>
                  </a:lnTo>
                  <a:lnTo>
                    <a:pt x="306" y="96"/>
                  </a:lnTo>
                  <a:lnTo>
                    <a:pt x="294" y="102"/>
                  </a:lnTo>
                  <a:lnTo>
                    <a:pt x="276" y="120"/>
                  </a:lnTo>
                  <a:lnTo>
                    <a:pt x="270" y="120"/>
                  </a:lnTo>
                  <a:lnTo>
                    <a:pt x="264" y="114"/>
                  </a:lnTo>
                  <a:lnTo>
                    <a:pt x="252" y="108"/>
                  </a:lnTo>
                  <a:lnTo>
                    <a:pt x="246" y="108"/>
                  </a:lnTo>
                  <a:lnTo>
                    <a:pt x="234" y="120"/>
                  </a:lnTo>
                  <a:lnTo>
                    <a:pt x="234" y="138"/>
                  </a:lnTo>
                  <a:lnTo>
                    <a:pt x="246" y="150"/>
                  </a:lnTo>
                  <a:lnTo>
                    <a:pt x="216" y="150"/>
                  </a:lnTo>
                  <a:lnTo>
                    <a:pt x="216" y="138"/>
                  </a:lnTo>
                  <a:lnTo>
                    <a:pt x="222" y="132"/>
                  </a:lnTo>
                  <a:lnTo>
                    <a:pt x="222" y="126"/>
                  </a:lnTo>
                  <a:lnTo>
                    <a:pt x="228" y="114"/>
                  </a:lnTo>
                  <a:lnTo>
                    <a:pt x="210" y="120"/>
                  </a:lnTo>
                  <a:lnTo>
                    <a:pt x="192" y="102"/>
                  </a:lnTo>
                  <a:lnTo>
                    <a:pt x="186" y="102"/>
                  </a:lnTo>
                  <a:lnTo>
                    <a:pt x="174" y="114"/>
                  </a:lnTo>
                  <a:lnTo>
                    <a:pt x="174" y="132"/>
                  </a:lnTo>
                  <a:lnTo>
                    <a:pt x="168" y="138"/>
                  </a:lnTo>
                  <a:lnTo>
                    <a:pt x="162" y="138"/>
                  </a:lnTo>
                  <a:lnTo>
                    <a:pt x="156" y="132"/>
                  </a:lnTo>
                  <a:lnTo>
                    <a:pt x="156" y="48"/>
                  </a:lnTo>
                  <a:lnTo>
                    <a:pt x="162" y="36"/>
                  </a:lnTo>
                  <a:lnTo>
                    <a:pt x="162" y="24"/>
                  </a:lnTo>
                  <a:lnTo>
                    <a:pt x="168" y="12"/>
                  </a:lnTo>
                  <a:lnTo>
                    <a:pt x="168" y="6"/>
                  </a:lnTo>
                  <a:lnTo>
                    <a:pt x="78" y="0"/>
                  </a:lnTo>
                  <a:lnTo>
                    <a:pt x="72" y="24"/>
                  </a:lnTo>
                  <a:lnTo>
                    <a:pt x="78" y="30"/>
                  </a:lnTo>
                  <a:lnTo>
                    <a:pt x="84" y="42"/>
                  </a:lnTo>
                  <a:lnTo>
                    <a:pt x="90" y="48"/>
                  </a:lnTo>
                  <a:lnTo>
                    <a:pt x="90" y="66"/>
                  </a:lnTo>
                  <a:lnTo>
                    <a:pt x="96" y="72"/>
                  </a:lnTo>
                  <a:lnTo>
                    <a:pt x="96" y="96"/>
                  </a:lnTo>
                  <a:lnTo>
                    <a:pt x="78" y="114"/>
                  </a:lnTo>
                  <a:lnTo>
                    <a:pt x="66" y="114"/>
                  </a:lnTo>
                  <a:lnTo>
                    <a:pt x="66" y="126"/>
                  </a:lnTo>
                  <a:lnTo>
                    <a:pt x="60" y="138"/>
                  </a:lnTo>
                  <a:lnTo>
                    <a:pt x="60" y="156"/>
                  </a:lnTo>
                  <a:lnTo>
                    <a:pt x="66" y="156"/>
                  </a:lnTo>
                  <a:lnTo>
                    <a:pt x="72" y="162"/>
                  </a:lnTo>
                  <a:lnTo>
                    <a:pt x="90" y="162"/>
                  </a:lnTo>
                  <a:lnTo>
                    <a:pt x="90" y="180"/>
                  </a:lnTo>
                  <a:lnTo>
                    <a:pt x="78" y="186"/>
                  </a:lnTo>
                  <a:lnTo>
                    <a:pt x="84" y="198"/>
                  </a:lnTo>
                  <a:lnTo>
                    <a:pt x="72" y="198"/>
                  </a:lnTo>
                  <a:lnTo>
                    <a:pt x="54" y="216"/>
                  </a:lnTo>
                  <a:lnTo>
                    <a:pt x="48" y="228"/>
                  </a:lnTo>
                  <a:lnTo>
                    <a:pt x="48" y="246"/>
                  </a:lnTo>
                  <a:lnTo>
                    <a:pt x="42" y="258"/>
                  </a:lnTo>
                  <a:lnTo>
                    <a:pt x="30" y="270"/>
                  </a:lnTo>
                  <a:lnTo>
                    <a:pt x="6" y="282"/>
                  </a:lnTo>
                  <a:lnTo>
                    <a:pt x="0" y="294"/>
                  </a:lnTo>
                  <a:lnTo>
                    <a:pt x="6" y="306"/>
                  </a:lnTo>
                  <a:lnTo>
                    <a:pt x="18" y="318"/>
                  </a:lnTo>
                  <a:lnTo>
                    <a:pt x="18" y="330"/>
                  </a:lnTo>
                  <a:lnTo>
                    <a:pt x="12" y="342"/>
                  </a:lnTo>
                  <a:lnTo>
                    <a:pt x="12" y="348"/>
                  </a:lnTo>
                  <a:lnTo>
                    <a:pt x="18" y="354"/>
                  </a:lnTo>
                  <a:lnTo>
                    <a:pt x="18" y="366"/>
                  </a:lnTo>
                  <a:lnTo>
                    <a:pt x="24" y="378"/>
                  </a:lnTo>
                  <a:lnTo>
                    <a:pt x="24" y="396"/>
                  </a:lnTo>
                  <a:lnTo>
                    <a:pt x="18" y="402"/>
                  </a:lnTo>
                  <a:lnTo>
                    <a:pt x="18" y="432"/>
                  </a:lnTo>
                  <a:lnTo>
                    <a:pt x="30" y="444"/>
                  </a:lnTo>
                  <a:lnTo>
                    <a:pt x="36" y="444"/>
                  </a:lnTo>
                  <a:lnTo>
                    <a:pt x="48" y="450"/>
                  </a:lnTo>
                  <a:lnTo>
                    <a:pt x="72" y="474"/>
                  </a:lnTo>
                  <a:lnTo>
                    <a:pt x="78" y="486"/>
                  </a:lnTo>
                  <a:lnTo>
                    <a:pt x="78" y="546"/>
                  </a:lnTo>
                  <a:lnTo>
                    <a:pt x="84" y="558"/>
                  </a:lnTo>
                  <a:lnTo>
                    <a:pt x="114" y="594"/>
                  </a:lnTo>
                  <a:lnTo>
                    <a:pt x="114" y="600"/>
                  </a:lnTo>
                  <a:lnTo>
                    <a:pt x="108" y="612"/>
                  </a:lnTo>
                  <a:lnTo>
                    <a:pt x="108" y="618"/>
                  </a:lnTo>
                  <a:lnTo>
                    <a:pt x="126" y="618"/>
                  </a:lnTo>
                  <a:lnTo>
                    <a:pt x="138" y="612"/>
                  </a:lnTo>
                  <a:lnTo>
                    <a:pt x="138" y="630"/>
                  </a:lnTo>
                  <a:lnTo>
                    <a:pt x="144" y="636"/>
                  </a:lnTo>
                  <a:lnTo>
                    <a:pt x="162" y="636"/>
                  </a:lnTo>
                  <a:lnTo>
                    <a:pt x="180" y="654"/>
                  </a:lnTo>
                  <a:lnTo>
                    <a:pt x="192" y="654"/>
                  </a:lnTo>
                  <a:lnTo>
                    <a:pt x="204" y="648"/>
                  </a:lnTo>
                  <a:lnTo>
                    <a:pt x="204" y="666"/>
                  </a:lnTo>
                  <a:lnTo>
                    <a:pt x="222" y="666"/>
                  </a:lnTo>
                  <a:lnTo>
                    <a:pt x="240" y="678"/>
                  </a:lnTo>
                  <a:lnTo>
                    <a:pt x="264" y="678"/>
                  </a:lnTo>
                  <a:lnTo>
                    <a:pt x="270" y="696"/>
                  </a:lnTo>
                  <a:lnTo>
                    <a:pt x="300" y="696"/>
                  </a:lnTo>
                  <a:lnTo>
                    <a:pt x="300" y="690"/>
                  </a:lnTo>
                  <a:lnTo>
                    <a:pt x="312" y="678"/>
                  </a:lnTo>
                  <a:lnTo>
                    <a:pt x="318" y="684"/>
                  </a:lnTo>
                  <a:lnTo>
                    <a:pt x="330" y="690"/>
                  </a:lnTo>
                  <a:lnTo>
                    <a:pt x="336" y="702"/>
                  </a:lnTo>
                  <a:lnTo>
                    <a:pt x="348" y="714"/>
                  </a:lnTo>
                  <a:lnTo>
                    <a:pt x="348" y="774"/>
                  </a:lnTo>
                  <a:lnTo>
                    <a:pt x="354" y="774"/>
                  </a:lnTo>
                  <a:lnTo>
                    <a:pt x="360" y="780"/>
                  </a:lnTo>
                  <a:lnTo>
                    <a:pt x="360" y="792"/>
                  </a:lnTo>
                  <a:lnTo>
                    <a:pt x="354" y="798"/>
                  </a:lnTo>
                  <a:lnTo>
                    <a:pt x="354" y="804"/>
                  </a:lnTo>
                  <a:lnTo>
                    <a:pt x="348" y="810"/>
                  </a:lnTo>
                  <a:lnTo>
                    <a:pt x="348" y="816"/>
                  </a:lnTo>
                  <a:lnTo>
                    <a:pt x="366" y="834"/>
                  </a:lnTo>
                  <a:lnTo>
                    <a:pt x="378" y="840"/>
                  </a:lnTo>
                  <a:lnTo>
                    <a:pt x="372" y="858"/>
                  </a:lnTo>
                  <a:lnTo>
                    <a:pt x="408" y="858"/>
                  </a:lnTo>
                  <a:lnTo>
                    <a:pt x="414" y="852"/>
                  </a:lnTo>
                  <a:lnTo>
                    <a:pt x="420" y="852"/>
                  </a:lnTo>
                  <a:lnTo>
                    <a:pt x="432" y="840"/>
                  </a:lnTo>
                  <a:lnTo>
                    <a:pt x="444" y="840"/>
                  </a:lnTo>
                  <a:lnTo>
                    <a:pt x="456" y="846"/>
                  </a:lnTo>
                  <a:lnTo>
                    <a:pt x="462" y="858"/>
                  </a:lnTo>
                  <a:lnTo>
                    <a:pt x="474" y="864"/>
                  </a:lnTo>
                  <a:lnTo>
                    <a:pt x="480" y="870"/>
                  </a:lnTo>
                  <a:lnTo>
                    <a:pt x="492" y="870"/>
                  </a:lnTo>
                  <a:lnTo>
                    <a:pt x="510" y="852"/>
                  </a:lnTo>
                  <a:lnTo>
                    <a:pt x="516" y="852"/>
                  </a:lnTo>
                  <a:lnTo>
                    <a:pt x="522" y="858"/>
                  </a:lnTo>
                  <a:lnTo>
                    <a:pt x="534" y="864"/>
                  </a:lnTo>
                  <a:lnTo>
                    <a:pt x="552" y="864"/>
                  </a:lnTo>
                  <a:lnTo>
                    <a:pt x="564" y="852"/>
                  </a:lnTo>
                  <a:lnTo>
                    <a:pt x="576" y="846"/>
                  </a:lnTo>
                  <a:lnTo>
                    <a:pt x="582" y="834"/>
                  </a:lnTo>
                  <a:lnTo>
                    <a:pt x="588" y="828"/>
                  </a:lnTo>
                  <a:lnTo>
                    <a:pt x="612" y="828"/>
                  </a:lnTo>
                  <a:lnTo>
                    <a:pt x="618" y="834"/>
                  </a:lnTo>
                  <a:lnTo>
                    <a:pt x="618" y="840"/>
                  </a:lnTo>
                  <a:lnTo>
                    <a:pt x="630" y="840"/>
                  </a:lnTo>
                  <a:lnTo>
                    <a:pt x="642" y="834"/>
                  </a:lnTo>
                  <a:lnTo>
                    <a:pt x="654" y="822"/>
                  </a:lnTo>
                  <a:lnTo>
                    <a:pt x="660" y="822"/>
                  </a:lnTo>
                  <a:lnTo>
                    <a:pt x="690" y="816"/>
                  </a:lnTo>
                  <a:lnTo>
                    <a:pt x="768" y="762"/>
                  </a:lnTo>
                  <a:lnTo>
                    <a:pt x="762" y="744"/>
                  </a:lnTo>
                  <a:close/>
                  <a:moveTo>
                    <a:pt x="726" y="360"/>
                  </a:moveTo>
                  <a:lnTo>
                    <a:pt x="732" y="354"/>
                  </a:lnTo>
                  <a:lnTo>
                    <a:pt x="732" y="324"/>
                  </a:lnTo>
                  <a:lnTo>
                    <a:pt x="720" y="312"/>
                  </a:lnTo>
                  <a:lnTo>
                    <a:pt x="714" y="312"/>
                  </a:lnTo>
                  <a:lnTo>
                    <a:pt x="708" y="318"/>
                  </a:lnTo>
                  <a:lnTo>
                    <a:pt x="708" y="348"/>
                  </a:lnTo>
                  <a:lnTo>
                    <a:pt x="714" y="354"/>
                  </a:lnTo>
                  <a:lnTo>
                    <a:pt x="726" y="360"/>
                  </a:lnTo>
                  <a:close/>
                  <a:moveTo>
                    <a:pt x="678" y="420"/>
                  </a:moveTo>
                  <a:lnTo>
                    <a:pt x="690" y="426"/>
                  </a:lnTo>
                  <a:lnTo>
                    <a:pt x="696" y="438"/>
                  </a:lnTo>
                  <a:lnTo>
                    <a:pt x="708" y="444"/>
                  </a:lnTo>
                  <a:lnTo>
                    <a:pt x="720" y="444"/>
                  </a:lnTo>
                  <a:lnTo>
                    <a:pt x="726" y="438"/>
                  </a:lnTo>
                  <a:lnTo>
                    <a:pt x="720" y="432"/>
                  </a:lnTo>
                  <a:lnTo>
                    <a:pt x="720" y="426"/>
                  </a:lnTo>
                  <a:lnTo>
                    <a:pt x="708" y="414"/>
                  </a:lnTo>
                  <a:lnTo>
                    <a:pt x="708" y="390"/>
                  </a:lnTo>
                  <a:lnTo>
                    <a:pt x="702" y="378"/>
                  </a:lnTo>
                  <a:lnTo>
                    <a:pt x="684" y="378"/>
                  </a:lnTo>
                  <a:lnTo>
                    <a:pt x="678" y="384"/>
                  </a:lnTo>
                  <a:lnTo>
                    <a:pt x="678"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6" name="Tajikistan" descr="© INSCALE GmbH, 05.05.2010&#10;http://www.presentationload.com/">
              <a:extLst>
                <a:ext uri="{FF2B5EF4-FFF2-40B4-BE49-F238E27FC236}">
                  <a16:creationId xmlns:a16="http://schemas.microsoft.com/office/drawing/2014/main" id="{58C0F3EF-0D24-29F8-DFDF-41897D621235}"/>
                </a:ext>
              </a:extLst>
            </p:cNvPr>
            <p:cNvSpPr>
              <a:spLocks/>
            </p:cNvSpPr>
            <p:nvPr/>
          </p:nvSpPr>
          <p:spPr bwMode="gray">
            <a:xfrm>
              <a:off x="7719076" y="2828489"/>
              <a:ext cx="260015" cy="164123"/>
            </a:xfrm>
            <a:custGeom>
              <a:avLst/>
              <a:gdLst>
                <a:gd name="T0" fmla="*/ 2147483647 w 552"/>
                <a:gd name="T1" fmla="*/ 2147483647 h 348"/>
                <a:gd name="T2" fmla="*/ 2147483647 w 552"/>
                <a:gd name="T3" fmla="*/ 2147483647 h 348"/>
                <a:gd name="T4" fmla="*/ 2147483647 w 552"/>
                <a:gd name="T5" fmla="*/ 2147483647 h 348"/>
                <a:gd name="T6" fmla="*/ 2147483647 w 552"/>
                <a:gd name="T7" fmla="*/ 2147483647 h 348"/>
                <a:gd name="T8" fmla="*/ 2147483647 w 552"/>
                <a:gd name="T9" fmla="*/ 2147483647 h 348"/>
                <a:gd name="T10" fmla="*/ 2147483647 w 552"/>
                <a:gd name="T11" fmla="*/ 2147483647 h 348"/>
                <a:gd name="T12" fmla="*/ 2147483647 w 552"/>
                <a:gd name="T13" fmla="*/ 2147483647 h 348"/>
                <a:gd name="T14" fmla="*/ 2147483647 w 552"/>
                <a:gd name="T15" fmla="*/ 2147483647 h 348"/>
                <a:gd name="T16" fmla="*/ 2147483647 w 552"/>
                <a:gd name="T17" fmla="*/ 2147483647 h 348"/>
                <a:gd name="T18" fmla="*/ 2147483647 w 552"/>
                <a:gd name="T19" fmla="*/ 2147483647 h 348"/>
                <a:gd name="T20" fmla="*/ 2147483647 w 552"/>
                <a:gd name="T21" fmla="*/ 2147483647 h 348"/>
                <a:gd name="T22" fmla="*/ 2147483647 w 552"/>
                <a:gd name="T23" fmla="*/ 2147483647 h 348"/>
                <a:gd name="T24" fmla="*/ 2147483647 w 552"/>
                <a:gd name="T25" fmla="*/ 2147483647 h 348"/>
                <a:gd name="T26" fmla="*/ 2147483647 w 552"/>
                <a:gd name="T27" fmla="*/ 2147483647 h 348"/>
                <a:gd name="T28" fmla="*/ 2147483647 w 552"/>
                <a:gd name="T29" fmla="*/ 2147483647 h 348"/>
                <a:gd name="T30" fmla="*/ 2147483647 w 552"/>
                <a:gd name="T31" fmla="*/ 2147483647 h 348"/>
                <a:gd name="T32" fmla="*/ 2147483647 w 552"/>
                <a:gd name="T33" fmla="*/ 2147483647 h 348"/>
                <a:gd name="T34" fmla="*/ 2147483647 w 552"/>
                <a:gd name="T35" fmla="*/ 2147483647 h 348"/>
                <a:gd name="T36" fmla="*/ 2147483647 w 552"/>
                <a:gd name="T37" fmla="*/ 2147483647 h 348"/>
                <a:gd name="T38" fmla="*/ 2147483647 w 552"/>
                <a:gd name="T39" fmla="*/ 0 h 348"/>
                <a:gd name="T40" fmla="*/ 2147483647 w 552"/>
                <a:gd name="T41" fmla="*/ 2147483647 h 348"/>
                <a:gd name="T42" fmla="*/ 2147483647 w 552"/>
                <a:gd name="T43" fmla="*/ 2147483647 h 348"/>
                <a:gd name="T44" fmla="*/ 2147483647 w 552"/>
                <a:gd name="T45" fmla="*/ 2147483647 h 348"/>
                <a:gd name="T46" fmla="*/ 2147483647 w 552"/>
                <a:gd name="T47" fmla="*/ 2147483647 h 348"/>
                <a:gd name="T48" fmla="*/ 2147483647 w 552"/>
                <a:gd name="T49" fmla="*/ 2147483647 h 348"/>
                <a:gd name="T50" fmla="*/ 2147483647 w 552"/>
                <a:gd name="T51" fmla="*/ 2147483647 h 348"/>
                <a:gd name="T52" fmla="*/ 2147483647 w 552"/>
                <a:gd name="T53" fmla="*/ 2147483647 h 348"/>
                <a:gd name="T54" fmla="*/ 2147483647 w 552"/>
                <a:gd name="T55" fmla="*/ 2147483647 h 348"/>
                <a:gd name="T56" fmla="*/ 2147483647 w 552"/>
                <a:gd name="T57" fmla="*/ 2147483647 h 348"/>
                <a:gd name="T58" fmla="*/ 2147483647 w 552"/>
                <a:gd name="T59" fmla="*/ 2147483647 h 348"/>
                <a:gd name="T60" fmla="*/ 2147483647 w 552"/>
                <a:gd name="T61" fmla="*/ 2147483647 h 348"/>
                <a:gd name="T62" fmla="*/ 2147483647 w 552"/>
                <a:gd name="T63" fmla="*/ 2147483647 h 348"/>
                <a:gd name="T64" fmla="*/ 2147483647 w 552"/>
                <a:gd name="T65" fmla="*/ 2147483647 h 348"/>
                <a:gd name="T66" fmla="*/ 2147483647 w 552"/>
                <a:gd name="T67" fmla="*/ 2147483647 h 348"/>
                <a:gd name="T68" fmla="*/ 2147483647 w 552"/>
                <a:gd name="T69" fmla="*/ 2147483647 h 348"/>
                <a:gd name="T70" fmla="*/ 2147483647 w 552"/>
                <a:gd name="T71" fmla="*/ 2147483647 h 348"/>
                <a:gd name="T72" fmla="*/ 2147483647 w 552"/>
                <a:gd name="T73" fmla="*/ 2147483647 h 348"/>
                <a:gd name="T74" fmla="*/ 2147483647 w 552"/>
                <a:gd name="T75" fmla="*/ 2147483647 h 348"/>
                <a:gd name="T76" fmla="*/ 2147483647 w 552"/>
                <a:gd name="T77" fmla="*/ 2147483647 h 348"/>
                <a:gd name="T78" fmla="*/ 2147483647 w 552"/>
                <a:gd name="T79" fmla="*/ 2147483647 h 348"/>
                <a:gd name="T80" fmla="*/ 2147483647 w 552"/>
                <a:gd name="T81" fmla="*/ 2147483647 h 348"/>
                <a:gd name="T82" fmla="*/ 2147483647 w 552"/>
                <a:gd name="T83" fmla="*/ 2147483647 h 348"/>
                <a:gd name="T84" fmla="*/ 2147483647 w 552"/>
                <a:gd name="T85" fmla="*/ 2147483647 h 348"/>
                <a:gd name="T86" fmla="*/ 2147483647 w 552"/>
                <a:gd name="T87" fmla="*/ 2147483647 h 348"/>
                <a:gd name="T88" fmla="*/ 2147483647 w 552"/>
                <a:gd name="T89" fmla="*/ 2147483647 h 348"/>
                <a:gd name="T90" fmla="*/ 2147483647 w 552"/>
                <a:gd name="T91" fmla="*/ 2147483647 h 348"/>
                <a:gd name="T92" fmla="*/ 2147483647 w 552"/>
                <a:gd name="T93" fmla="*/ 2147483647 h 348"/>
                <a:gd name="T94" fmla="*/ 2147483647 w 552"/>
                <a:gd name="T95" fmla="*/ 2147483647 h 348"/>
                <a:gd name="T96" fmla="*/ 2147483647 w 552"/>
                <a:gd name="T97" fmla="*/ 2147483647 h 348"/>
                <a:gd name="T98" fmla="*/ 2147483647 w 552"/>
                <a:gd name="T99" fmla="*/ 2147483647 h 348"/>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552"/>
                <a:gd name="T151" fmla="*/ 0 h 348"/>
                <a:gd name="T152" fmla="*/ 552 w 552"/>
                <a:gd name="T153" fmla="*/ 348 h 348"/>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552" h="348">
                  <a:moveTo>
                    <a:pt x="528" y="270"/>
                  </a:moveTo>
                  <a:lnTo>
                    <a:pt x="516" y="246"/>
                  </a:lnTo>
                  <a:lnTo>
                    <a:pt x="516" y="204"/>
                  </a:lnTo>
                  <a:lnTo>
                    <a:pt x="510" y="198"/>
                  </a:lnTo>
                  <a:lnTo>
                    <a:pt x="498" y="192"/>
                  </a:lnTo>
                  <a:lnTo>
                    <a:pt x="492" y="192"/>
                  </a:lnTo>
                  <a:lnTo>
                    <a:pt x="480" y="186"/>
                  </a:lnTo>
                  <a:lnTo>
                    <a:pt x="456" y="186"/>
                  </a:lnTo>
                  <a:lnTo>
                    <a:pt x="450" y="192"/>
                  </a:lnTo>
                  <a:lnTo>
                    <a:pt x="438" y="192"/>
                  </a:lnTo>
                  <a:lnTo>
                    <a:pt x="426" y="180"/>
                  </a:lnTo>
                  <a:lnTo>
                    <a:pt x="426" y="168"/>
                  </a:lnTo>
                  <a:lnTo>
                    <a:pt x="432" y="156"/>
                  </a:lnTo>
                  <a:lnTo>
                    <a:pt x="432" y="144"/>
                  </a:lnTo>
                  <a:lnTo>
                    <a:pt x="414" y="144"/>
                  </a:lnTo>
                  <a:lnTo>
                    <a:pt x="414" y="120"/>
                  </a:lnTo>
                  <a:lnTo>
                    <a:pt x="396" y="114"/>
                  </a:lnTo>
                  <a:lnTo>
                    <a:pt x="384" y="126"/>
                  </a:lnTo>
                  <a:lnTo>
                    <a:pt x="342" y="126"/>
                  </a:lnTo>
                  <a:lnTo>
                    <a:pt x="336" y="132"/>
                  </a:lnTo>
                  <a:lnTo>
                    <a:pt x="324" y="138"/>
                  </a:lnTo>
                  <a:lnTo>
                    <a:pt x="312" y="138"/>
                  </a:lnTo>
                  <a:lnTo>
                    <a:pt x="312" y="132"/>
                  </a:lnTo>
                  <a:lnTo>
                    <a:pt x="306" y="132"/>
                  </a:lnTo>
                  <a:lnTo>
                    <a:pt x="294" y="138"/>
                  </a:lnTo>
                  <a:lnTo>
                    <a:pt x="264" y="108"/>
                  </a:lnTo>
                  <a:lnTo>
                    <a:pt x="258" y="114"/>
                  </a:lnTo>
                  <a:lnTo>
                    <a:pt x="246" y="120"/>
                  </a:lnTo>
                  <a:lnTo>
                    <a:pt x="240" y="126"/>
                  </a:lnTo>
                  <a:lnTo>
                    <a:pt x="222" y="126"/>
                  </a:lnTo>
                  <a:lnTo>
                    <a:pt x="210" y="114"/>
                  </a:lnTo>
                  <a:lnTo>
                    <a:pt x="186" y="114"/>
                  </a:lnTo>
                  <a:lnTo>
                    <a:pt x="174" y="108"/>
                  </a:lnTo>
                  <a:lnTo>
                    <a:pt x="156" y="108"/>
                  </a:lnTo>
                  <a:lnTo>
                    <a:pt x="150" y="114"/>
                  </a:lnTo>
                  <a:lnTo>
                    <a:pt x="138" y="114"/>
                  </a:lnTo>
                  <a:lnTo>
                    <a:pt x="126" y="120"/>
                  </a:lnTo>
                  <a:lnTo>
                    <a:pt x="120" y="114"/>
                  </a:lnTo>
                  <a:lnTo>
                    <a:pt x="120" y="108"/>
                  </a:lnTo>
                  <a:lnTo>
                    <a:pt x="114" y="102"/>
                  </a:lnTo>
                  <a:lnTo>
                    <a:pt x="114" y="90"/>
                  </a:lnTo>
                  <a:lnTo>
                    <a:pt x="126" y="84"/>
                  </a:lnTo>
                  <a:lnTo>
                    <a:pt x="132" y="78"/>
                  </a:lnTo>
                  <a:lnTo>
                    <a:pt x="132" y="66"/>
                  </a:lnTo>
                  <a:lnTo>
                    <a:pt x="138" y="60"/>
                  </a:lnTo>
                  <a:lnTo>
                    <a:pt x="150" y="60"/>
                  </a:lnTo>
                  <a:lnTo>
                    <a:pt x="186" y="72"/>
                  </a:lnTo>
                  <a:lnTo>
                    <a:pt x="198" y="78"/>
                  </a:lnTo>
                  <a:lnTo>
                    <a:pt x="204" y="78"/>
                  </a:lnTo>
                  <a:lnTo>
                    <a:pt x="210" y="72"/>
                  </a:lnTo>
                  <a:lnTo>
                    <a:pt x="210" y="66"/>
                  </a:lnTo>
                  <a:lnTo>
                    <a:pt x="204" y="60"/>
                  </a:lnTo>
                  <a:lnTo>
                    <a:pt x="198" y="60"/>
                  </a:lnTo>
                  <a:lnTo>
                    <a:pt x="186" y="54"/>
                  </a:lnTo>
                  <a:lnTo>
                    <a:pt x="180" y="48"/>
                  </a:lnTo>
                  <a:lnTo>
                    <a:pt x="174" y="48"/>
                  </a:lnTo>
                  <a:lnTo>
                    <a:pt x="198" y="12"/>
                  </a:lnTo>
                  <a:lnTo>
                    <a:pt x="192" y="6"/>
                  </a:lnTo>
                  <a:lnTo>
                    <a:pt x="180" y="0"/>
                  </a:lnTo>
                  <a:lnTo>
                    <a:pt x="162" y="0"/>
                  </a:lnTo>
                  <a:lnTo>
                    <a:pt x="156" y="12"/>
                  </a:lnTo>
                  <a:lnTo>
                    <a:pt x="144" y="18"/>
                  </a:lnTo>
                  <a:lnTo>
                    <a:pt x="138" y="30"/>
                  </a:lnTo>
                  <a:lnTo>
                    <a:pt x="132" y="30"/>
                  </a:lnTo>
                  <a:lnTo>
                    <a:pt x="114" y="12"/>
                  </a:lnTo>
                  <a:lnTo>
                    <a:pt x="102" y="12"/>
                  </a:lnTo>
                  <a:lnTo>
                    <a:pt x="102" y="24"/>
                  </a:lnTo>
                  <a:lnTo>
                    <a:pt x="96" y="30"/>
                  </a:lnTo>
                  <a:lnTo>
                    <a:pt x="96" y="42"/>
                  </a:lnTo>
                  <a:lnTo>
                    <a:pt x="108" y="54"/>
                  </a:lnTo>
                  <a:lnTo>
                    <a:pt x="108" y="60"/>
                  </a:lnTo>
                  <a:lnTo>
                    <a:pt x="66" y="60"/>
                  </a:lnTo>
                  <a:lnTo>
                    <a:pt x="90" y="84"/>
                  </a:lnTo>
                  <a:lnTo>
                    <a:pt x="72" y="96"/>
                  </a:lnTo>
                  <a:lnTo>
                    <a:pt x="78" y="96"/>
                  </a:lnTo>
                  <a:lnTo>
                    <a:pt x="78" y="108"/>
                  </a:lnTo>
                  <a:lnTo>
                    <a:pt x="54" y="120"/>
                  </a:lnTo>
                  <a:lnTo>
                    <a:pt x="6" y="120"/>
                  </a:lnTo>
                  <a:lnTo>
                    <a:pt x="0" y="126"/>
                  </a:lnTo>
                  <a:lnTo>
                    <a:pt x="0" y="144"/>
                  </a:lnTo>
                  <a:lnTo>
                    <a:pt x="18" y="144"/>
                  </a:lnTo>
                  <a:lnTo>
                    <a:pt x="30" y="156"/>
                  </a:lnTo>
                  <a:lnTo>
                    <a:pt x="36" y="156"/>
                  </a:lnTo>
                  <a:lnTo>
                    <a:pt x="42" y="162"/>
                  </a:lnTo>
                  <a:lnTo>
                    <a:pt x="54" y="162"/>
                  </a:lnTo>
                  <a:lnTo>
                    <a:pt x="66" y="174"/>
                  </a:lnTo>
                  <a:lnTo>
                    <a:pt x="66" y="180"/>
                  </a:lnTo>
                  <a:lnTo>
                    <a:pt x="60" y="186"/>
                  </a:lnTo>
                  <a:lnTo>
                    <a:pt x="60" y="204"/>
                  </a:lnTo>
                  <a:lnTo>
                    <a:pt x="66" y="210"/>
                  </a:lnTo>
                  <a:lnTo>
                    <a:pt x="78" y="216"/>
                  </a:lnTo>
                  <a:lnTo>
                    <a:pt x="90" y="228"/>
                  </a:lnTo>
                  <a:lnTo>
                    <a:pt x="90" y="246"/>
                  </a:lnTo>
                  <a:lnTo>
                    <a:pt x="84" y="258"/>
                  </a:lnTo>
                  <a:lnTo>
                    <a:pt x="72" y="264"/>
                  </a:lnTo>
                  <a:lnTo>
                    <a:pt x="66" y="276"/>
                  </a:lnTo>
                  <a:lnTo>
                    <a:pt x="60" y="282"/>
                  </a:lnTo>
                  <a:lnTo>
                    <a:pt x="60" y="306"/>
                  </a:lnTo>
                  <a:lnTo>
                    <a:pt x="66" y="312"/>
                  </a:lnTo>
                  <a:lnTo>
                    <a:pt x="78" y="318"/>
                  </a:lnTo>
                  <a:lnTo>
                    <a:pt x="84" y="324"/>
                  </a:lnTo>
                  <a:lnTo>
                    <a:pt x="90" y="324"/>
                  </a:lnTo>
                  <a:lnTo>
                    <a:pt x="108" y="306"/>
                  </a:lnTo>
                  <a:lnTo>
                    <a:pt x="120" y="300"/>
                  </a:lnTo>
                  <a:lnTo>
                    <a:pt x="126" y="294"/>
                  </a:lnTo>
                  <a:lnTo>
                    <a:pt x="138" y="294"/>
                  </a:lnTo>
                  <a:lnTo>
                    <a:pt x="144" y="300"/>
                  </a:lnTo>
                  <a:lnTo>
                    <a:pt x="150" y="312"/>
                  </a:lnTo>
                  <a:lnTo>
                    <a:pt x="156" y="318"/>
                  </a:lnTo>
                  <a:lnTo>
                    <a:pt x="162" y="318"/>
                  </a:lnTo>
                  <a:lnTo>
                    <a:pt x="162" y="288"/>
                  </a:lnTo>
                  <a:lnTo>
                    <a:pt x="174" y="276"/>
                  </a:lnTo>
                  <a:lnTo>
                    <a:pt x="186" y="270"/>
                  </a:lnTo>
                  <a:lnTo>
                    <a:pt x="204" y="270"/>
                  </a:lnTo>
                  <a:lnTo>
                    <a:pt x="216" y="282"/>
                  </a:lnTo>
                  <a:lnTo>
                    <a:pt x="222" y="258"/>
                  </a:lnTo>
                  <a:lnTo>
                    <a:pt x="216" y="258"/>
                  </a:lnTo>
                  <a:lnTo>
                    <a:pt x="210" y="252"/>
                  </a:lnTo>
                  <a:lnTo>
                    <a:pt x="210" y="246"/>
                  </a:lnTo>
                  <a:lnTo>
                    <a:pt x="222" y="234"/>
                  </a:lnTo>
                  <a:lnTo>
                    <a:pt x="228" y="234"/>
                  </a:lnTo>
                  <a:lnTo>
                    <a:pt x="234" y="228"/>
                  </a:lnTo>
                  <a:lnTo>
                    <a:pt x="234" y="204"/>
                  </a:lnTo>
                  <a:lnTo>
                    <a:pt x="240" y="198"/>
                  </a:lnTo>
                  <a:lnTo>
                    <a:pt x="258" y="198"/>
                  </a:lnTo>
                  <a:lnTo>
                    <a:pt x="276" y="216"/>
                  </a:lnTo>
                  <a:lnTo>
                    <a:pt x="276" y="246"/>
                  </a:lnTo>
                  <a:lnTo>
                    <a:pt x="294" y="246"/>
                  </a:lnTo>
                  <a:lnTo>
                    <a:pt x="306" y="312"/>
                  </a:lnTo>
                  <a:lnTo>
                    <a:pt x="306" y="318"/>
                  </a:lnTo>
                  <a:lnTo>
                    <a:pt x="336" y="348"/>
                  </a:lnTo>
                  <a:lnTo>
                    <a:pt x="342" y="348"/>
                  </a:lnTo>
                  <a:lnTo>
                    <a:pt x="348" y="342"/>
                  </a:lnTo>
                  <a:lnTo>
                    <a:pt x="360" y="336"/>
                  </a:lnTo>
                  <a:lnTo>
                    <a:pt x="366" y="324"/>
                  </a:lnTo>
                  <a:lnTo>
                    <a:pt x="372" y="318"/>
                  </a:lnTo>
                  <a:lnTo>
                    <a:pt x="390" y="318"/>
                  </a:lnTo>
                  <a:lnTo>
                    <a:pt x="396" y="312"/>
                  </a:lnTo>
                  <a:lnTo>
                    <a:pt x="402" y="300"/>
                  </a:lnTo>
                  <a:lnTo>
                    <a:pt x="408" y="294"/>
                  </a:lnTo>
                  <a:lnTo>
                    <a:pt x="432" y="282"/>
                  </a:lnTo>
                  <a:lnTo>
                    <a:pt x="456" y="282"/>
                  </a:lnTo>
                  <a:lnTo>
                    <a:pt x="456" y="300"/>
                  </a:lnTo>
                  <a:lnTo>
                    <a:pt x="492" y="288"/>
                  </a:lnTo>
                  <a:lnTo>
                    <a:pt x="516" y="288"/>
                  </a:lnTo>
                  <a:lnTo>
                    <a:pt x="522" y="294"/>
                  </a:lnTo>
                  <a:lnTo>
                    <a:pt x="546" y="294"/>
                  </a:lnTo>
                  <a:lnTo>
                    <a:pt x="552" y="288"/>
                  </a:lnTo>
                  <a:lnTo>
                    <a:pt x="540" y="276"/>
                  </a:lnTo>
                  <a:lnTo>
                    <a:pt x="534" y="276"/>
                  </a:lnTo>
                  <a:lnTo>
                    <a:pt x="528"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7" name="Taiwan" descr="© INSCALE GmbH, 05.05.2010&#10;http://www.presentationload.com/">
              <a:extLst>
                <a:ext uri="{FF2B5EF4-FFF2-40B4-BE49-F238E27FC236}">
                  <a16:creationId xmlns:a16="http://schemas.microsoft.com/office/drawing/2014/main" id="{A141E53D-9988-7FDF-EDF5-3AC58F77B5FB}"/>
                </a:ext>
              </a:extLst>
            </p:cNvPr>
            <p:cNvSpPr>
              <a:spLocks/>
            </p:cNvSpPr>
            <p:nvPr/>
          </p:nvSpPr>
          <p:spPr bwMode="gray">
            <a:xfrm>
              <a:off x="9541019" y="3422279"/>
              <a:ext cx="57167" cy="127241"/>
            </a:xfrm>
            <a:custGeom>
              <a:avLst/>
              <a:gdLst>
                <a:gd name="T0" fmla="*/ 2147483647 w 120"/>
                <a:gd name="T1" fmla="*/ 2147483647 h 270"/>
                <a:gd name="T2" fmla="*/ 2147483647 w 120"/>
                <a:gd name="T3" fmla="*/ 2147483647 h 270"/>
                <a:gd name="T4" fmla="*/ 2147483647 w 120"/>
                <a:gd name="T5" fmla="*/ 2147483647 h 270"/>
                <a:gd name="T6" fmla="*/ 2147483647 w 120"/>
                <a:gd name="T7" fmla="*/ 2147483647 h 270"/>
                <a:gd name="T8" fmla="*/ 2147483647 w 120"/>
                <a:gd name="T9" fmla="*/ 2147483647 h 270"/>
                <a:gd name="T10" fmla="*/ 2147483647 w 120"/>
                <a:gd name="T11" fmla="*/ 2147483647 h 270"/>
                <a:gd name="T12" fmla="*/ 2147483647 w 120"/>
                <a:gd name="T13" fmla="*/ 2147483647 h 270"/>
                <a:gd name="T14" fmla="*/ 2147483647 w 120"/>
                <a:gd name="T15" fmla="*/ 2147483647 h 270"/>
                <a:gd name="T16" fmla="*/ 2147483647 w 120"/>
                <a:gd name="T17" fmla="*/ 2147483647 h 270"/>
                <a:gd name="T18" fmla="*/ 2147483647 w 120"/>
                <a:gd name="T19" fmla="*/ 2147483647 h 270"/>
                <a:gd name="T20" fmla="*/ 2147483647 w 120"/>
                <a:gd name="T21" fmla="*/ 0 h 270"/>
                <a:gd name="T22" fmla="*/ 2147483647 w 120"/>
                <a:gd name="T23" fmla="*/ 2147483647 h 270"/>
                <a:gd name="T24" fmla="*/ 2147483647 w 120"/>
                <a:gd name="T25" fmla="*/ 2147483647 h 270"/>
                <a:gd name="T26" fmla="*/ 2147483647 w 120"/>
                <a:gd name="T27" fmla="*/ 2147483647 h 270"/>
                <a:gd name="T28" fmla="*/ 2147483647 w 120"/>
                <a:gd name="T29" fmla="*/ 2147483647 h 270"/>
                <a:gd name="T30" fmla="*/ 0 w 120"/>
                <a:gd name="T31" fmla="*/ 2147483647 h 270"/>
                <a:gd name="T32" fmla="*/ 0 w 120"/>
                <a:gd name="T33" fmla="*/ 2147483647 h 270"/>
                <a:gd name="T34" fmla="*/ 2147483647 w 120"/>
                <a:gd name="T35" fmla="*/ 2147483647 h 270"/>
                <a:gd name="T36" fmla="*/ 2147483647 w 120"/>
                <a:gd name="T37" fmla="*/ 2147483647 h 270"/>
                <a:gd name="T38" fmla="*/ 2147483647 w 120"/>
                <a:gd name="T39" fmla="*/ 2147483647 h 270"/>
                <a:gd name="T40" fmla="*/ 2147483647 w 120"/>
                <a:gd name="T41" fmla="*/ 2147483647 h 270"/>
                <a:gd name="T42" fmla="*/ 2147483647 w 120"/>
                <a:gd name="T43" fmla="*/ 2147483647 h 270"/>
                <a:gd name="T44" fmla="*/ 2147483647 w 120"/>
                <a:gd name="T45" fmla="*/ 2147483647 h 270"/>
                <a:gd name="T46" fmla="*/ 2147483647 w 120"/>
                <a:gd name="T47" fmla="*/ 2147483647 h 270"/>
                <a:gd name="T48" fmla="*/ 2147483647 w 120"/>
                <a:gd name="T49" fmla="*/ 2147483647 h 270"/>
                <a:gd name="T50" fmla="*/ 2147483647 w 120"/>
                <a:gd name="T51" fmla="*/ 2147483647 h 27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20"/>
                <a:gd name="T79" fmla="*/ 0 h 270"/>
                <a:gd name="T80" fmla="*/ 120 w 120"/>
                <a:gd name="T81" fmla="*/ 270 h 27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20" h="270">
                  <a:moveTo>
                    <a:pt x="84" y="270"/>
                  </a:moveTo>
                  <a:lnTo>
                    <a:pt x="84" y="222"/>
                  </a:lnTo>
                  <a:lnTo>
                    <a:pt x="90" y="216"/>
                  </a:lnTo>
                  <a:lnTo>
                    <a:pt x="102" y="192"/>
                  </a:lnTo>
                  <a:lnTo>
                    <a:pt x="102" y="102"/>
                  </a:lnTo>
                  <a:lnTo>
                    <a:pt x="108" y="96"/>
                  </a:lnTo>
                  <a:lnTo>
                    <a:pt x="114" y="84"/>
                  </a:lnTo>
                  <a:lnTo>
                    <a:pt x="114" y="54"/>
                  </a:lnTo>
                  <a:lnTo>
                    <a:pt x="120" y="36"/>
                  </a:lnTo>
                  <a:lnTo>
                    <a:pt x="120" y="24"/>
                  </a:lnTo>
                  <a:lnTo>
                    <a:pt x="72" y="0"/>
                  </a:lnTo>
                  <a:lnTo>
                    <a:pt x="48" y="30"/>
                  </a:lnTo>
                  <a:lnTo>
                    <a:pt x="42" y="42"/>
                  </a:lnTo>
                  <a:lnTo>
                    <a:pt x="30" y="78"/>
                  </a:lnTo>
                  <a:lnTo>
                    <a:pt x="12" y="114"/>
                  </a:lnTo>
                  <a:lnTo>
                    <a:pt x="0" y="150"/>
                  </a:lnTo>
                  <a:lnTo>
                    <a:pt x="0" y="168"/>
                  </a:lnTo>
                  <a:lnTo>
                    <a:pt x="6" y="180"/>
                  </a:lnTo>
                  <a:lnTo>
                    <a:pt x="18" y="192"/>
                  </a:lnTo>
                  <a:lnTo>
                    <a:pt x="24" y="204"/>
                  </a:lnTo>
                  <a:lnTo>
                    <a:pt x="36" y="210"/>
                  </a:lnTo>
                  <a:lnTo>
                    <a:pt x="42" y="222"/>
                  </a:lnTo>
                  <a:lnTo>
                    <a:pt x="42" y="228"/>
                  </a:lnTo>
                  <a:lnTo>
                    <a:pt x="48" y="234"/>
                  </a:lnTo>
                  <a:lnTo>
                    <a:pt x="60" y="258"/>
                  </a:lnTo>
                  <a:lnTo>
                    <a:pt x="84"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8" name="Syria" descr="© INSCALE GmbH, 05.05.2010&#10;http://www.presentationload.com/">
              <a:extLst>
                <a:ext uri="{FF2B5EF4-FFF2-40B4-BE49-F238E27FC236}">
                  <a16:creationId xmlns:a16="http://schemas.microsoft.com/office/drawing/2014/main" id="{A80CBC0F-917D-0917-0087-350F0B57BD57}"/>
                </a:ext>
              </a:extLst>
            </p:cNvPr>
            <p:cNvSpPr>
              <a:spLocks/>
            </p:cNvSpPr>
            <p:nvPr/>
          </p:nvSpPr>
          <p:spPr bwMode="gray">
            <a:xfrm>
              <a:off x="6743562" y="2963106"/>
              <a:ext cx="212068" cy="195473"/>
            </a:xfrm>
            <a:custGeom>
              <a:avLst/>
              <a:gdLst>
                <a:gd name="T0" fmla="*/ 2147483647 w 450"/>
                <a:gd name="T1" fmla="*/ 2147483647 h 414"/>
                <a:gd name="T2" fmla="*/ 2147483647 w 450"/>
                <a:gd name="T3" fmla="*/ 2147483647 h 414"/>
                <a:gd name="T4" fmla="*/ 2147483647 w 450"/>
                <a:gd name="T5" fmla="*/ 2147483647 h 414"/>
                <a:gd name="T6" fmla="*/ 2147483647 w 450"/>
                <a:gd name="T7" fmla="*/ 0 h 414"/>
                <a:gd name="T8" fmla="*/ 2147483647 w 450"/>
                <a:gd name="T9" fmla="*/ 2147483647 h 414"/>
                <a:gd name="T10" fmla="*/ 2147483647 w 450"/>
                <a:gd name="T11" fmla="*/ 2147483647 h 414"/>
                <a:gd name="T12" fmla="*/ 2147483647 w 450"/>
                <a:gd name="T13" fmla="*/ 2147483647 h 414"/>
                <a:gd name="T14" fmla="*/ 2147483647 w 450"/>
                <a:gd name="T15" fmla="*/ 2147483647 h 414"/>
                <a:gd name="T16" fmla="*/ 2147483647 w 450"/>
                <a:gd name="T17" fmla="*/ 2147483647 h 414"/>
                <a:gd name="T18" fmla="*/ 2147483647 w 450"/>
                <a:gd name="T19" fmla="*/ 2147483647 h 414"/>
                <a:gd name="T20" fmla="*/ 2147483647 w 450"/>
                <a:gd name="T21" fmla="*/ 2147483647 h 414"/>
                <a:gd name="T22" fmla="*/ 2147483647 w 450"/>
                <a:gd name="T23" fmla="*/ 2147483647 h 414"/>
                <a:gd name="T24" fmla="*/ 2147483647 w 450"/>
                <a:gd name="T25" fmla="*/ 2147483647 h 414"/>
                <a:gd name="T26" fmla="*/ 2147483647 w 450"/>
                <a:gd name="T27" fmla="*/ 2147483647 h 414"/>
                <a:gd name="T28" fmla="*/ 2147483647 w 450"/>
                <a:gd name="T29" fmla="*/ 2147483647 h 414"/>
                <a:gd name="T30" fmla="*/ 2147483647 w 450"/>
                <a:gd name="T31" fmla="*/ 2147483647 h 414"/>
                <a:gd name="T32" fmla="*/ 2147483647 w 450"/>
                <a:gd name="T33" fmla="*/ 2147483647 h 414"/>
                <a:gd name="T34" fmla="*/ 2147483647 w 450"/>
                <a:gd name="T35" fmla="*/ 2147483647 h 414"/>
                <a:gd name="T36" fmla="*/ 2147483647 w 450"/>
                <a:gd name="T37" fmla="*/ 2147483647 h 414"/>
                <a:gd name="T38" fmla="*/ 2147483647 w 450"/>
                <a:gd name="T39" fmla="*/ 2147483647 h 414"/>
                <a:gd name="T40" fmla="*/ 2147483647 w 450"/>
                <a:gd name="T41" fmla="*/ 2147483647 h 414"/>
                <a:gd name="T42" fmla="*/ 2147483647 w 450"/>
                <a:gd name="T43" fmla="*/ 2147483647 h 414"/>
                <a:gd name="T44" fmla="*/ 2147483647 w 450"/>
                <a:gd name="T45" fmla="*/ 2147483647 h 414"/>
                <a:gd name="T46" fmla="*/ 2147483647 w 450"/>
                <a:gd name="T47" fmla="*/ 2147483647 h 414"/>
                <a:gd name="T48" fmla="*/ 2147483647 w 450"/>
                <a:gd name="T49" fmla="*/ 2147483647 h 414"/>
                <a:gd name="T50" fmla="*/ 2147483647 w 450"/>
                <a:gd name="T51" fmla="*/ 2147483647 h 414"/>
                <a:gd name="T52" fmla="*/ 2147483647 w 450"/>
                <a:gd name="T53" fmla="*/ 2147483647 h 414"/>
                <a:gd name="T54" fmla="*/ 2147483647 w 450"/>
                <a:gd name="T55" fmla="*/ 2147483647 h 414"/>
                <a:gd name="T56" fmla="*/ 2147483647 w 450"/>
                <a:gd name="T57" fmla="*/ 2147483647 h 414"/>
                <a:gd name="T58" fmla="*/ 2147483647 w 450"/>
                <a:gd name="T59" fmla="*/ 2147483647 h 414"/>
                <a:gd name="T60" fmla="*/ 2147483647 w 450"/>
                <a:gd name="T61" fmla="*/ 2147483647 h 414"/>
                <a:gd name="T62" fmla="*/ 2147483647 w 450"/>
                <a:gd name="T63" fmla="*/ 2147483647 h 414"/>
                <a:gd name="T64" fmla="*/ 2147483647 w 450"/>
                <a:gd name="T65" fmla="*/ 2147483647 h 414"/>
                <a:gd name="T66" fmla="*/ 2147483647 w 450"/>
                <a:gd name="T67" fmla="*/ 2147483647 h 414"/>
                <a:gd name="T68" fmla="*/ 2147483647 w 450"/>
                <a:gd name="T69" fmla="*/ 2147483647 h 414"/>
                <a:gd name="T70" fmla="*/ 2147483647 w 450"/>
                <a:gd name="T71" fmla="*/ 2147483647 h 414"/>
                <a:gd name="T72" fmla="*/ 2147483647 w 450"/>
                <a:gd name="T73" fmla="*/ 2147483647 h 414"/>
                <a:gd name="T74" fmla="*/ 2147483647 w 450"/>
                <a:gd name="T75" fmla="*/ 2147483647 h 414"/>
                <a:gd name="T76" fmla="*/ 2147483647 w 450"/>
                <a:gd name="T77" fmla="*/ 2147483647 h 414"/>
                <a:gd name="T78" fmla="*/ 2147483647 w 450"/>
                <a:gd name="T79" fmla="*/ 2147483647 h 414"/>
                <a:gd name="T80" fmla="*/ 2147483647 w 450"/>
                <a:gd name="T81" fmla="*/ 2147483647 h 414"/>
                <a:gd name="T82" fmla="*/ 2147483647 w 450"/>
                <a:gd name="T83" fmla="*/ 2147483647 h 414"/>
                <a:gd name="T84" fmla="*/ 2147483647 w 450"/>
                <a:gd name="T85" fmla="*/ 2147483647 h 414"/>
                <a:gd name="T86" fmla="*/ 2147483647 w 450"/>
                <a:gd name="T87" fmla="*/ 2147483647 h 414"/>
                <a:gd name="T88" fmla="*/ 2147483647 w 450"/>
                <a:gd name="T89" fmla="*/ 2147483647 h 414"/>
                <a:gd name="T90" fmla="*/ 2147483647 w 450"/>
                <a:gd name="T91" fmla="*/ 2147483647 h 414"/>
                <a:gd name="T92" fmla="*/ 2147483647 w 450"/>
                <a:gd name="T93" fmla="*/ 2147483647 h 414"/>
                <a:gd name="T94" fmla="*/ 2147483647 w 450"/>
                <a:gd name="T95" fmla="*/ 2147483647 h 414"/>
                <a:gd name="T96" fmla="*/ 2147483647 w 450"/>
                <a:gd name="T97" fmla="*/ 2147483647 h 414"/>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50"/>
                <a:gd name="T148" fmla="*/ 0 h 414"/>
                <a:gd name="T149" fmla="*/ 450 w 450"/>
                <a:gd name="T150" fmla="*/ 414 h 414"/>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50" h="414">
                  <a:moveTo>
                    <a:pt x="426" y="60"/>
                  </a:moveTo>
                  <a:lnTo>
                    <a:pt x="432" y="54"/>
                  </a:lnTo>
                  <a:lnTo>
                    <a:pt x="438" y="42"/>
                  </a:lnTo>
                  <a:lnTo>
                    <a:pt x="450" y="30"/>
                  </a:lnTo>
                  <a:lnTo>
                    <a:pt x="444" y="30"/>
                  </a:lnTo>
                  <a:lnTo>
                    <a:pt x="438" y="24"/>
                  </a:lnTo>
                  <a:lnTo>
                    <a:pt x="438" y="0"/>
                  </a:lnTo>
                  <a:lnTo>
                    <a:pt x="432" y="0"/>
                  </a:lnTo>
                  <a:lnTo>
                    <a:pt x="432" y="6"/>
                  </a:lnTo>
                  <a:lnTo>
                    <a:pt x="426" y="18"/>
                  </a:lnTo>
                  <a:lnTo>
                    <a:pt x="402" y="18"/>
                  </a:lnTo>
                  <a:lnTo>
                    <a:pt x="390" y="30"/>
                  </a:lnTo>
                  <a:lnTo>
                    <a:pt x="372" y="30"/>
                  </a:lnTo>
                  <a:lnTo>
                    <a:pt x="366" y="24"/>
                  </a:lnTo>
                  <a:lnTo>
                    <a:pt x="318" y="24"/>
                  </a:lnTo>
                  <a:lnTo>
                    <a:pt x="306" y="30"/>
                  </a:lnTo>
                  <a:lnTo>
                    <a:pt x="294" y="42"/>
                  </a:lnTo>
                  <a:lnTo>
                    <a:pt x="282" y="48"/>
                  </a:lnTo>
                  <a:lnTo>
                    <a:pt x="276" y="54"/>
                  </a:lnTo>
                  <a:lnTo>
                    <a:pt x="258" y="54"/>
                  </a:lnTo>
                  <a:lnTo>
                    <a:pt x="246" y="60"/>
                  </a:lnTo>
                  <a:lnTo>
                    <a:pt x="234" y="60"/>
                  </a:lnTo>
                  <a:lnTo>
                    <a:pt x="222" y="54"/>
                  </a:lnTo>
                  <a:lnTo>
                    <a:pt x="204" y="54"/>
                  </a:lnTo>
                  <a:lnTo>
                    <a:pt x="192" y="42"/>
                  </a:lnTo>
                  <a:lnTo>
                    <a:pt x="180" y="36"/>
                  </a:lnTo>
                  <a:lnTo>
                    <a:pt x="174" y="30"/>
                  </a:lnTo>
                  <a:lnTo>
                    <a:pt x="168" y="30"/>
                  </a:lnTo>
                  <a:lnTo>
                    <a:pt x="150" y="48"/>
                  </a:lnTo>
                  <a:lnTo>
                    <a:pt x="144" y="48"/>
                  </a:lnTo>
                  <a:lnTo>
                    <a:pt x="138" y="54"/>
                  </a:lnTo>
                  <a:lnTo>
                    <a:pt x="120" y="60"/>
                  </a:lnTo>
                  <a:lnTo>
                    <a:pt x="84" y="60"/>
                  </a:lnTo>
                  <a:lnTo>
                    <a:pt x="84" y="54"/>
                  </a:lnTo>
                  <a:lnTo>
                    <a:pt x="90" y="48"/>
                  </a:lnTo>
                  <a:lnTo>
                    <a:pt x="66" y="48"/>
                  </a:lnTo>
                  <a:lnTo>
                    <a:pt x="66" y="78"/>
                  </a:lnTo>
                  <a:lnTo>
                    <a:pt x="72" y="78"/>
                  </a:lnTo>
                  <a:lnTo>
                    <a:pt x="72" y="102"/>
                  </a:lnTo>
                  <a:lnTo>
                    <a:pt x="60" y="102"/>
                  </a:lnTo>
                  <a:lnTo>
                    <a:pt x="54" y="96"/>
                  </a:lnTo>
                  <a:lnTo>
                    <a:pt x="54" y="114"/>
                  </a:lnTo>
                  <a:lnTo>
                    <a:pt x="48" y="120"/>
                  </a:lnTo>
                  <a:lnTo>
                    <a:pt x="48" y="126"/>
                  </a:lnTo>
                  <a:lnTo>
                    <a:pt x="36" y="126"/>
                  </a:lnTo>
                  <a:lnTo>
                    <a:pt x="24" y="114"/>
                  </a:lnTo>
                  <a:lnTo>
                    <a:pt x="18" y="120"/>
                  </a:lnTo>
                  <a:lnTo>
                    <a:pt x="12" y="132"/>
                  </a:lnTo>
                  <a:lnTo>
                    <a:pt x="12" y="150"/>
                  </a:lnTo>
                  <a:lnTo>
                    <a:pt x="6" y="150"/>
                  </a:lnTo>
                  <a:lnTo>
                    <a:pt x="0" y="198"/>
                  </a:lnTo>
                  <a:lnTo>
                    <a:pt x="6" y="204"/>
                  </a:lnTo>
                  <a:lnTo>
                    <a:pt x="18" y="210"/>
                  </a:lnTo>
                  <a:lnTo>
                    <a:pt x="24" y="216"/>
                  </a:lnTo>
                  <a:lnTo>
                    <a:pt x="24" y="222"/>
                  </a:lnTo>
                  <a:lnTo>
                    <a:pt x="72" y="222"/>
                  </a:lnTo>
                  <a:lnTo>
                    <a:pt x="66" y="234"/>
                  </a:lnTo>
                  <a:lnTo>
                    <a:pt x="72" y="240"/>
                  </a:lnTo>
                  <a:lnTo>
                    <a:pt x="78" y="252"/>
                  </a:lnTo>
                  <a:lnTo>
                    <a:pt x="78" y="270"/>
                  </a:lnTo>
                  <a:lnTo>
                    <a:pt x="72" y="282"/>
                  </a:lnTo>
                  <a:lnTo>
                    <a:pt x="66" y="282"/>
                  </a:lnTo>
                  <a:lnTo>
                    <a:pt x="54" y="288"/>
                  </a:lnTo>
                  <a:lnTo>
                    <a:pt x="48" y="288"/>
                  </a:lnTo>
                  <a:lnTo>
                    <a:pt x="42" y="294"/>
                  </a:lnTo>
                  <a:lnTo>
                    <a:pt x="42" y="318"/>
                  </a:lnTo>
                  <a:lnTo>
                    <a:pt x="24" y="336"/>
                  </a:lnTo>
                  <a:lnTo>
                    <a:pt x="30" y="378"/>
                  </a:lnTo>
                  <a:lnTo>
                    <a:pt x="36" y="378"/>
                  </a:lnTo>
                  <a:lnTo>
                    <a:pt x="72" y="396"/>
                  </a:lnTo>
                  <a:lnTo>
                    <a:pt x="84" y="408"/>
                  </a:lnTo>
                  <a:lnTo>
                    <a:pt x="96" y="414"/>
                  </a:lnTo>
                  <a:lnTo>
                    <a:pt x="114" y="414"/>
                  </a:lnTo>
                  <a:lnTo>
                    <a:pt x="174" y="384"/>
                  </a:lnTo>
                  <a:lnTo>
                    <a:pt x="204" y="354"/>
                  </a:lnTo>
                  <a:lnTo>
                    <a:pt x="228" y="336"/>
                  </a:lnTo>
                  <a:lnTo>
                    <a:pt x="240" y="324"/>
                  </a:lnTo>
                  <a:lnTo>
                    <a:pt x="300" y="276"/>
                  </a:lnTo>
                  <a:lnTo>
                    <a:pt x="312" y="270"/>
                  </a:lnTo>
                  <a:lnTo>
                    <a:pt x="372" y="246"/>
                  </a:lnTo>
                  <a:lnTo>
                    <a:pt x="396" y="234"/>
                  </a:lnTo>
                  <a:lnTo>
                    <a:pt x="402" y="228"/>
                  </a:lnTo>
                  <a:lnTo>
                    <a:pt x="402" y="222"/>
                  </a:lnTo>
                  <a:lnTo>
                    <a:pt x="384" y="204"/>
                  </a:lnTo>
                  <a:lnTo>
                    <a:pt x="384" y="198"/>
                  </a:lnTo>
                  <a:lnTo>
                    <a:pt x="390" y="180"/>
                  </a:lnTo>
                  <a:lnTo>
                    <a:pt x="396" y="168"/>
                  </a:lnTo>
                  <a:lnTo>
                    <a:pt x="396" y="138"/>
                  </a:lnTo>
                  <a:lnTo>
                    <a:pt x="390" y="126"/>
                  </a:lnTo>
                  <a:lnTo>
                    <a:pt x="390" y="114"/>
                  </a:lnTo>
                  <a:lnTo>
                    <a:pt x="384" y="108"/>
                  </a:lnTo>
                  <a:lnTo>
                    <a:pt x="378" y="96"/>
                  </a:lnTo>
                  <a:lnTo>
                    <a:pt x="378" y="84"/>
                  </a:lnTo>
                  <a:lnTo>
                    <a:pt x="384" y="72"/>
                  </a:lnTo>
                  <a:lnTo>
                    <a:pt x="390" y="66"/>
                  </a:lnTo>
                  <a:lnTo>
                    <a:pt x="402" y="66"/>
                  </a:lnTo>
                  <a:lnTo>
                    <a:pt x="414" y="60"/>
                  </a:lnTo>
                  <a:lnTo>
                    <a:pt x="42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29" name="Switzerland" descr="© INSCALE GmbH, 05.05.2010&#10;http://www.presentationload.com/">
              <a:extLst>
                <a:ext uri="{FF2B5EF4-FFF2-40B4-BE49-F238E27FC236}">
                  <a16:creationId xmlns:a16="http://schemas.microsoft.com/office/drawing/2014/main" id="{D355CB63-0BE3-6DB8-D2FE-075853A88E96}"/>
                </a:ext>
              </a:extLst>
            </p:cNvPr>
            <p:cNvSpPr>
              <a:spLocks/>
            </p:cNvSpPr>
            <p:nvPr/>
          </p:nvSpPr>
          <p:spPr bwMode="gray">
            <a:xfrm>
              <a:off x="5817839" y="2570318"/>
              <a:ext cx="136462" cy="75608"/>
            </a:xfrm>
            <a:custGeom>
              <a:avLst/>
              <a:gdLst>
                <a:gd name="T0" fmla="*/ 2147483647 w 288"/>
                <a:gd name="T1" fmla="*/ 2147483647 h 162"/>
                <a:gd name="T2" fmla="*/ 2147483647 w 288"/>
                <a:gd name="T3" fmla="*/ 2147483647 h 162"/>
                <a:gd name="T4" fmla="*/ 2147483647 w 288"/>
                <a:gd name="T5" fmla="*/ 2147483647 h 162"/>
                <a:gd name="T6" fmla="*/ 2147483647 w 288"/>
                <a:gd name="T7" fmla="*/ 2147483647 h 162"/>
                <a:gd name="T8" fmla="*/ 2147483647 w 288"/>
                <a:gd name="T9" fmla="*/ 2147483647 h 162"/>
                <a:gd name="T10" fmla="*/ 2147483647 w 288"/>
                <a:gd name="T11" fmla="*/ 2147483647 h 162"/>
                <a:gd name="T12" fmla="*/ 2147483647 w 288"/>
                <a:gd name="T13" fmla="*/ 2147483647 h 162"/>
                <a:gd name="T14" fmla="*/ 0 w 288"/>
                <a:gd name="T15" fmla="*/ 2147483647 h 162"/>
                <a:gd name="T16" fmla="*/ 2147483647 w 288"/>
                <a:gd name="T17" fmla="*/ 2147483647 h 162"/>
                <a:gd name="T18" fmla="*/ 2147483647 w 288"/>
                <a:gd name="T19" fmla="*/ 2147483647 h 162"/>
                <a:gd name="T20" fmla="*/ 2147483647 w 288"/>
                <a:gd name="T21" fmla="*/ 2147483647 h 162"/>
                <a:gd name="T22" fmla="*/ 2147483647 w 288"/>
                <a:gd name="T23" fmla="*/ 2147483647 h 162"/>
                <a:gd name="T24" fmla="*/ 2147483647 w 288"/>
                <a:gd name="T25" fmla="*/ 2147483647 h 162"/>
                <a:gd name="T26" fmla="*/ 2147483647 w 288"/>
                <a:gd name="T27" fmla="*/ 2147483647 h 162"/>
                <a:gd name="T28" fmla="*/ 2147483647 w 288"/>
                <a:gd name="T29" fmla="*/ 2147483647 h 162"/>
                <a:gd name="T30" fmla="*/ 2147483647 w 288"/>
                <a:gd name="T31" fmla="*/ 2147483647 h 162"/>
                <a:gd name="T32" fmla="*/ 2147483647 w 288"/>
                <a:gd name="T33" fmla="*/ 2147483647 h 162"/>
                <a:gd name="T34" fmla="*/ 2147483647 w 288"/>
                <a:gd name="T35" fmla="*/ 2147483647 h 162"/>
                <a:gd name="T36" fmla="*/ 2147483647 w 288"/>
                <a:gd name="T37" fmla="*/ 2147483647 h 162"/>
                <a:gd name="T38" fmla="*/ 2147483647 w 288"/>
                <a:gd name="T39" fmla="*/ 2147483647 h 162"/>
                <a:gd name="T40" fmla="*/ 2147483647 w 288"/>
                <a:gd name="T41" fmla="*/ 2147483647 h 162"/>
                <a:gd name="T42" fmla="*/ 2147483647 w 288"/>
                <a:gd name="T43" fmla="*/ 2147483647 h 162"/>
                <a:gd name="T44" fmla="*/ 2147483647 w 288"/>
                <a:gd name="T45" fmla="*/ 2147483647 h 162"/>
                <a:gd name="T46" fmla="*/ 2147483647 w 288"/>
                <a:gd name="T47" fmla="*/ 2147483647 h 162"/>
                <a:gd name="T48" fmla="*/ 2147483647 w 288"/>
                <a:gd name="T49" fmla="*/ 2147483647 h 162"/>
                <a:gd name="T50" fmla="*/ 2147483647 w 288"/>
                <a:gd name="T51" fmla="*/ 2147483647 h 162"/>
                <a:gd name="T52" fmla="*/ 2147483647 w 288"/>
                <a:gd name="T53" fmla="*/ 2147483647 h 162"/>
                <a:gd name="T54" fmla="*/ 2147483647 w 288"/>
                <a:gd name="T55" fmla="*/ 2147483647 h 162"/>
                <a:gd name="T56" fmla="*/ 2147483647 w 288"/>
                <a:gd name="T57" fmla="*/ 2147483647 h 162"/>
                <a:gd name="T58" fmla="*/ 2147483647 w 288"/>
                <a:gd name="T59" fmla="*/ 2147483647 h 162"/>
                <a:gd name="T60" fmla="*/ 2147483647 w 288"/>
                <a:gd name="T61" fmla="*/ 2147483647 h 162"/>
                <a:gd name="T62" fmla="*/ 2147483647 w 288"/>
                <a:gd name="T63" fmla="*/ 2147483647 h 162"/>
                <a:gd name="T64" fmla="*/ 2147483647 w 288"/>
                <a:gd name="T65" fmla="*/ 2147483647 h 162"/>
                <a:gd name="T66" fmla="*/ 2147483647 w 288"/>
                <a:gd name="T67" fmla="*/ 0 h 162"/>
                <a:gd name="T68" fmla="*/ 2147483647 w 288"/>
                <a:gd name="T69" fmla="*/ 2147483647 h 162"/>
                <a:gd name="T70" fmla="*/ 2147483647 w 288"/>
                <a:gd name="T71" fmla="*/ 2147483647 h 162"/>
                <a:gd name="T72" fmla="*/ 2147483647 w 288"/>
                <a:gd name="T73" fmla="*/ 2147483647 h 162"/>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288"/>
                <a:gd name="T112" fmla="*/ 0 h 162"/>
                <a:gd name="T113" fmla="*/ 288 w 288"/>
                <a:gd name="T114" fmla="*/ 162 h 162"/>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288" h="162">
                  <a:moveTo>
                    <a:pt x="132" y="24"/>
                  </a:moveTo>
                  <a:lnTo>
                    <a:pt x="96" y="24"/>
                  </a:lnTo>
                  <a:lnTo>
                    <a:pt x="90" y="42"/>
                  </a:lnTo>
                  <a:lnTo>
                    <a:pt x="72" y="30"/>
                  </a:lnTo>
                  <a:lnTo>
                    <a:pt x="66" y="42"/>
                  </a:lnTo>
                  <a:lnTo>
                    <a:pt x="60" y="48"/>
                  </a:lnTo>
                  <a:lnTo>
                    <a:pt x="54" y="60"/>
                  </a:lnTo>
                  <a:lnTo>
                    <a:pt x="48" y="66"/>
                  </a:lnTo>
                  <a:lnTo>
                    <a:pt x="30" y="66"/>
                  </a:lnTo>
                  <a:lnTo>
                    <a:pt x="30" y="78"/>
                  </a:lnTo>
                  <a:lnTo>
                    <a:pt x="18" y="90"/>
                  </a:lnTo>
                  <a:lnTo>
                    <a:pt x="12" y="102"/>
                  </a:lnTo>
                  <a:lnTo>
                    <a:pt x="0" y="108"/>
                  </a:lnTo>
                  <a:lnTo>
                    <a:pt x="6" y="120"/>
                  </a:lnTo>
                  <a:lnTo>
                    <a:pt x="0" y="126"/>
                  </a:lnTo>
                  <a:lnTo>
                    <a:pt x="0" y="132"/>
                  </a:lnTo>
                  <a:lnTo>
                    <a:pt x="6" y="132"/>
                  </a:lnTo>
                  <a:lnTo>
                    <a:pt x="30" y="108"/>
                  </a:lnTo>
                  <a:lnTo>
                    <a:pt x="48" y="108"/>
                  </a:lnTo>
                  <a:lnTo>
                    <a:pt x="54" y="114"/>
                  </a:lnTo>
                  <a:lnTo>
                    <a:pt x="48" y="138"/>
                  </a:lnTo>
                  <a:lnTo>
                    <a:pt x="60" y="150"/>
                  </a:lnTo>
                  <a:lnTo>
                    <a:pt x="60" y="156"/>
                  </a:lnTo>
                  <a:lnTo>
                    <a:pt x="72" y="156"/>
                  </a:lnTo>
                  <a:lnTo>
                    <a:pt x="84" y="144"/>
                  </a:lnTo>
                  <a:lnTo>
                    <a:pt x="96" y="144"/>
                  </a:lnTo>
                  <a:lnTo>
                    <a:pt x="108" y="156"/>
                  </a:lnTo>
                  <a:lnTo>
                    <a:pt x="114" y="156"/>
                  </a:lnTo>
                  <a:lnTo>
                    <a:pt x="132" y="138"/>
                  </a:lnTo>
                  <a:lnTo>
                    <a:pt x="132" y="120"/>
                  </a:lnTo>
                  <a:lnTo>
                    <a:pt x="138" y="114"/>
                  </a:lnTo>
                  <a:lnTo>
                    <a:pt x="150" y="114"/>
                  </a:lnTo>
                  <a:lnTo>
                    <a:pt x="156" y="120"/>
                  </a:lnTo>
                  <a:lnTo>
                    <a:pt x="156" y="126"/>
                  </a:lnTo>
                  <a:lnTo>
                    <a:pt x="162" y="132"/>
                  </a:lnTo>
                  <a:lnTo>
                    <a:pt x="162" y="138"/>
                  </a:lnTo>
                  <a:lnTo>
                    <a:pt x="168" y="138"/>
                  </a:lnTo>
                  <a:lnTo>
                    <a:pt x="192" y="162"/>
                  </a:lnTo>
                  <a:lnTo>
                    <a:pt x="192" y="144"/>
                  </a:lnTo>
                  <a:lnTo>
                    <a:pt x="204" y="132"/>
                  </a:lnTo>
                  <a:lnTo>
                    <a:pt x="210" y="108"/>
                  </a:lnTo>
                  <a:lnTo>
                    <a:pt x="222" y="126"/>
                  </a:lnTo>
                  <a:lnTo>
                    <a:pt x="240" y="120"/>
                  </a:lnTo>
                  <a:lnTo>
                    <a:pt x="258" y="132"/>
                  </a:lnTo>
                  <a:lnTo>
                    <a:pt x="264" y="120"/>
                  </a:lnTo>
                  <a:lnTo>
                    <a:pt x="252" y="108"/>
                  </a:lnTo>
                  <a:lnTo>
                    <a:pt x="252" y="102"/>
                  </a:lnTo>
                  <a:lnTo>
                    <a:pt x="276" y="102"/>
                  </a:lnTo>
                  <a:lnTo>
                    <a:pt x="282" y="84"/>
                  </a:lnTo>
                  <a:lnTo>
                    <a:pt x="288" y="84"/>
                  </a:lnTo>
                  <a:lnTo>
                    <a:pt x="288" y="78"/>
                  </a:lnTo>
                  <a:lnTo>
                    <a:pt x="276" y="66"/>
                  </a:lnTo>
                  <a:lnTo>
                    <a:pt x="270" y="66"/>
                  </a:lnTo>
                  <a:lnTo>
                    <a:pt x="252" y="84"/>
                  </a:lnTo>
                  <a:lnTo>
                    <a:pt x="246" y="84"/>
                  </a:lnTo>
                  <a:lnTo>
                    <a:pt x="246" y="66"/>
                  </a:lnTo>
                  <a:lnTo>
                    <a:pt x="210" y="66"/>
                  </a:lnTo>
                  <a:lnTo>
                    <a:pt x="210" y="60"/>
                  </a:lnTo>
                  <a:lnTo>
                    <a:pt x="216" y="48"/>
                  </a:lnTo>
                  <a:lnTo>
                    <a:pt x="222" y="42"/>
                  </a:lnTo>
                  <a:lnTo>
                    <a:pt x="228" y="42"/>
                  </a:lnTo>
                  <a:lnTo>
                    <a:pt x="228" y="30"/>
                  </a:lnTo>
                  <a:lnTo>
                    <a:pt x="216" y="30"/>
                  </a:lnTo>
                  <a:lnTo>
                    <a:pt x="210" y="18"/>
                  </a:lnTo>
                  <a:lnTo>
                    <a:pt x="192" y="12"/>
                  </a:lnTo>
                  <a:lnTo>
                    <a:pt x="180" y="12"/>
                  </a:lnTo>
                  <a:lnTo>
                    <a:pt x="174" y="6"/>
                  </a:lnTo>
                  <a:lnTo>
                    <a:pt x="162" y="0"/>
                  </a:lnTo>
                  <a:lnTo>
                    <a:pt x="156" y="0"/>
                  </a:lnTo>
                  <a:lnTo>
                    <a:pt x="150" y="6"/>
                  </a:lnTo>
                  <a:lnTo>
                    <a:pt x="150" y="18"/>
                  </a:lnTo>
                  <a:lnTo>
                    <a:pt x="156" y="24"/>
                  </a:lnTo>
                  <a:lnTo>
                    <a:pt x="150" y="18"/>
                  </a:lnTo>
                  <a:lnTo>
                    <a:pt x="13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0" name="Sweden" descr="© INSCALE GmbH, 05.05.2010&#10;http://www.presentationload.com/">
              <a:extLst>
                <a:ext uri="{FF2B5EF4-FFF2-40B4-BE49-F238E27FC236}">
                  <a16:creationId xmlns:a16="http://schemas.microsoft.com/office/drawing/2014/main" id="{7B523804-FFDA-FBB8-69E5-76E433D5AA92}"/>
                </a:ext>
              </a:extLst>
            </p:cNvPr>
            <p:cNvSpPr>
              <a:spLocks noEditPoints="1"/>
            </p:cNvSpPr>
            <p:nvPr/>
          </p:nvSpPr>
          <p:spPr bwMode="gray">
            <a:xfrm>
              <a:off x="5972742" y="1829001"/>
              <a:ext cx="326402" cy="466551"/>
            </a:xfrm>
            <a:custGeom>
              <a:avLst/>
              <a:gdLst>
                <a:gd name="T0" fmla="*/ 2147483647 w 690"/>
                <a:gd name="T1" fmla="*/ 2147483647 h 990"/>
                <a:gd name="T2" fmla="*/ 2147483647 w 690"/>
                <a:gd name="T3" fmla="*/ 2147483647 h 990"/>
                <a:gd name="T4" fmla="*/ 2147483647 w 690"/>
                <a:gd name="T5" fmla="*/ 2147483647 h 990"/>
                <a:gd name="T6" fmla="*/ 2147483647 w 690"/>
                <a:gd name="T7" fmla="*/ 2147483647 h 990"/>
                <a:gd name="T8" fmla="*/ 2147483647 w 690"/>
                <a:gd name="T9" fmla="*/ 2147483647 h 990"/>
                <a:gd name="T10" fmla="*/ 2147483647 w 690"/>
                <a:gd name="T11" fmla="*/ 2147483647 h 990"/>
                <a:gd name="T12" fmla="*/ 2147483647 w 690"/>
                <a:gd name="T13" fmla="*/ 2147483647 h 990"/>
                <a:gd name="T14" fmla="*/ 2147483647 w 690"/>
                <a:gd name="T15" fmla="*/ 2147483647 h 990"/>
                <a:gd name="T16" fmla="*/ 2147483647 w 690"/>
                <a:gd name="T17" fmla="*/ 2147483647 h 990"/>
                <a:gd name="T18" fmla="*/ 2147483647 w 690"/>
                <a:gd name="T19" fmla="*/ 2147483647 h 990"/>
                <a:gd name="T20" fmla="*/ 2147483647 w 690"/>
                <a:gd name="T21" fmla="*/ 2147483647 h 990"/>
                <a:gd name="T22" fmla="*/ 2147483647 w 690"/>
                <a:gd name="T23" fmla="*/ 2147483647 h 990"/>
                <a:gd name="T24" fmla="*/ 2147483647 w 690"/>
                <a:gd name="T25" fmla="*/ 2147483647 h 990"/>
                <a:gd name="T26" fmla="*/ 2147483647 w 690"/>
                <a:gd name="T27" fmla="*/ 2147483647 h 990"/>
                <a:gd name="T28" fmla="*/ 2147483647 w 690"/>
                <a:gd name="T29" fmla="*/ 2147483647 h 990"/>
                <a:gd name="T30" fmla="*/ 2147483647 w 690"/>
                <a:gd name="T31" fmla="*/ 2147483647 h 990"/>
                <a:gd name="T32" fmla="*/ 2147483647 w 690"/>
                <a:gd name="T33" fmla="*/ 2147483647 h 990"/>
                <a:gd name="T34" fmla="*/ 2147483647 w 690"/>
                <a:gd name="T35" fmla="*/ 2147483647 h 990"/>
                <a:gd name="T36" fmla="*/ 2147483647 w 690"/>
                <a:gd name="T37" fmla="*/ 2147483647 h 990"/>
                <a:gd name="T38" fmla="*/ 2147483647 w 690"/>
                <a:gd name="T39" fmla="*/ 2147483647 h 990"/>
                <a:gd name="T40" fmla="*/ 2147483647 w 690"/>
                <a:gd name="T41" fmla="*/ 2147483647 h 990"/>
                <a:gd name="T42" fmla="*/ 2147483647 w 690"/>
                <a:gd name="T43" fmla="*/ 2147483647 h 990"/>
                <a:gd name="T44" fmla="*/ 2147483647 w 690"/>
                <a:gd name="T45" fmla="*/ 2147483647 h 990"/>
                <a:gd name="T46" fmla="*/ 0 w 690"/>
                <a:gd name="T47" fmla="*/ 2147483647 h 990"/>
                <a:gd name="T48" fmla="*/ 2147483647 w 690"/>
                <a:gd name="T49" fmla="*/ 2147483647 h 990"/>
                <a:gd name="T50" fmla="*/ 2147483647 w 690"/>
                <a:gd name="T51" fmla="*/ 2147483647 h 990"/>
                <a:gd name="T52" fmla="*/ 2147483647 w 690"/>
                <a:gd name="T53" fmla="*/ 2147483647 h 990"/>
                <a:gd name="T54" fmla="*/ 2147483647 w 690"/>
                <a:gd name="T55" fmla="*/ 2147483647 h 990"/>
                <a:gd name="T56" fmla="*/ 2147483647 w 690"/>
                <a:gd name="T57" fmla="*/ 2147483647 h 990"/>
                <a:gd name="T58" fmla="*/ 2147483647 w 690"/>
                <a:gd name="T59" fmla="*/ 2147483647 h 990"/>
                <a:gd name="T60" fmla="*/ 2147483647 w 690"/>
                <a:gd name="T61" fmla="*/ 2147483647 h 990"/>
                <a:gd name="T62" fmla="*/ 2147483647 w 690"/>
                <a:gd name="T63" fmla="*/ 2147483647 h 990"/>
                <a:gd name="T64" fmla="*/ 2147483647 w 690"/>
                <a:gd name="T65" fmla="*/ 2147483647 h 990"/>
                <a:gd name="T66" fmla="*/ 2147483647 w 690"/>
                <a:gd name="T67" fmla="*/ 2147483647 h 990"/>
                <a:gd name="T68" fmla="*/ 2147483647 w 690"/>
                <a:gd name="T69" fmla="*/ 2147483647 h 990"/>
                <a:gd name="T70" fmla="*/ 2147483647 w 690"/>
                <a:gd name="T71" fmla="*/ 2147483647 h 990"/>
                <a:gd name="T72" fmla="*/ 2147483647 w 690"/>
                <a:gd name="T73" fmla="*/ 2147483647 h 990"/>
                <a:gd name="T74" fmla="*/ 2147483647 w 690"/>
                <a:gd name="T75" fmla="*/ 2147483647 h 990"/>
                <a:gd name="T76" fmla="*/ 2147483647 w 690"/>
                <a:gd name="T77" fmla="*/ 2147483647 h 990"/>
                <a:gd name="T78" fmla="*/ 2147483647 w 690"/>
                <a:gd name="T79" fmla="*/ 2147483647 h 990"/>
                <a:gd name="T80" fmla="*/ 2147483647 w 690"/>
                <a:gd name="T81" fmla="*/ 2147483647 h 990"/>
                <a:gd name="T82" fmla="*/ 2147483647 w 690"/>
                <a:gd name="T83" fmla="*/ 2147483647 h 990"/>
                <a:gd name="T84" fmla="*/ 2147483647 w 690"/>
                <a:gd name="T85" fmla="*/ 2147483647 h 990"/>
                <a:gd name="T86" fmla="*/ 2147483647 w 690"/>
                <a:gd name="T87" fmla="*/ 2147483647 h 990"/>
                <a:gd name="T88" fmla="*/ 2147483647 w 690"/>
                <a:gd name="T89" fmla="*/ 2147483647 h 990"/>
                <a:gd name="T90" fmla="*/ 2147483647 w 690"/>
                <a:gd name="T91" fmla="*/ 2147483647 h 990"/>
                <a:gd name="T92" fmla="*/ 2147483647 w 690"/>
                <a:gd name="T93" fmla="*/ 2147483647 h 990"/>
                <a:gd name="T94" fmla="*/ 2147483647 w 690"/>
                <a:gd name="T95" fmla="*/ 2147483647 h 990"/>
                <a:gd name="T96" fmla="*/ 2147483647 w 690"/>
                <a:gd name="T97" fmla="*/ 2147483647 h 990"/>
                <a:gd name="T98" fmla="*/ 2147483647 w 690"/>
                <a:gd name="T99" fmla="*/ 2147483647 h 990"/>
                <a:gd name="T100" fmla="*/ 2147483647 w 690"/>
                <a:gd name="T101" fmla="*/ 2147483647 h 990"/>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690"/>
                <a:gd name="T154" fmla="*/ 0 h 990"/>
                <a:gd name="T155" fmla="*/ 690 w 690"/>
                <a:gd name="T156" fmla="*/ 990 h 990"/>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690" h="990">
                  <a:moveTo>
                    <a:pt x="678" y="204"/>
                  </a:moveTo>
                  <a:lnTo>
                    <a:pt x="672" y="198"/>
                  </a:lnTo>
                  <a:lnTo>
                    <a:pt x="660" y="192"/>
                  </a:lnTo>
                  <a:lnTo>
                    <a:pt x="648" y="180"/>
                  </a:lnTo>
                  <a:lnTo>
                    <a:pt x="648" y="174"/>
                  </a:lnTo>
                  <a:lnTo>
                    <a:pt x="654" y="162"/>
                  </a:lnTo>
                  <a:lnTo>
                    <a:pt x="660" y="156"/>
                  </a:lnTo>
                  <a:lnTo>
                    <a:pt x="666" y="144"/>
                  </a:lnTo>
                  <a:lnTo>
                    <a:pt x="642" y="132"/>
                  </a:lnTo>
                  <a:lnTo>
                    <a:pt x="648" y="108"/>
                  </a:lnTo>
                  <a:lnTo>
                    <a:pt x="636" y="102"/>
                  </a:lnTo>
                  <a:lnTo>
                    <a:pt x="636" y="96"/>
                  </a:lnTo>
                  <a:lnTo>
                    <a:pt x="642" y="90"/>
                  </a:lnTo>
                  <a:lnTo>
                    <a:pt x="642" y="66"/>
                  </a:lnTo>
                  <a:lnTo>
                    <a:pt x="636" y="66"/>
                  </a:lnTo>
                  <a:lnTo>
                    <a:pt x="630" y="60"/>
                  </a:lnTo>
                  <a:lnTo>
                    <a:pt x="618" y="60"/>
                  </a:lnTo>
                  <a:lnTo>
                    <a:pt x="588" y="42"/>
                  </a:lnTo>
                  <a:lnTo>
                    <a:pt x="552" y="42"/>
                  </a:lnTo>
                  <a:lnTo>
                    <a:pt x="540" y="30"/>
                  </a:lnTo>
                  <a:lnTo>
                    <a:pt x="534" y="30"/>
                  </a:lnTo>
                  <a:lnTo>
                    <a:pt x="528" y="24"/>
                  </a:lnTo>
                  <a:lnTo>
                    <a:pt x="516" y="24"/>
                  </a:lnTo>
                  <a:lnTo>
                    <a:pt x="504" y="18"/>
                  </a:lnTo>
                  <a:lnTo>
                    <a:pt x="498" y="12"/>
                  </a:lnTo>
                  <a:lnTo>
                    <a:pt x="486" y="6"/>
                  </a:lnTo>
                  <a:lnTo>
                    <a:pt x="456" y="0"/>
                  </a:lnTo>
                  <a:lnTo>
                    <a:pt x="456" y="24"/>
                  </a:lnTo>
                  <a:lnTo>
                    <a:pt x="444" y="24"/>
                  </a:lnTo>
                  <a:lnTo>
                    <a:pt x="444" y="30"/>
                  </a:lnTo>
                  <a:lnTo>
                    <a:pt x="456" y="42"/>
                  </a:lnTo>
                  <a:lnTo>
                    <a:pt x="462" y="42"/>
                  </a:lnTo>
                  <a:lnTo>
                    <a:pt x="456" y="48"/>
                  </a:lnTo>
                  <a:lnTo>
                    <a:pt x="444" y="48"/>
                  </a:lnTo>
                  <a:lnTo>
                    <a:pt x="438" y="42"/>
                  </a:lnTo>
                  <a:lnTo>
                    <a:pt x="414" y="42"/>
                  </a:lnTo>
                  <a:lnTo>
                    <a:pt x="390" y="36"/>
                  </a:lnTo>
                  <a:lnTo>
                    <a:pt x="366" y="42"/>
                  </a:lnTo>
                  <a:lnTo>
                    <a:pt x="366" y="30"/>
                  </a:lnTo>
                  <a:lnTo>
                    <a:pt x="360" y="24"/>
                  </a:lnTo>
                  <a:lnTo>
                    <a:pt x="348" y="36"/>
                  </a:lnTo>
                  <a:lnTo>
                    <a:pt x="348" y="66"/>
                  </a:lnTo>
                  <a:lnTo>
                    <a:pt x="342" y="72"/>
                  </a:lnTo>
                  <a:lnTo>
                    <a:pt x="324" y="72"/>
                  </a:lnTo>
                  <a:lnTo>
                    <a:pt x="282" y="78"/>
                  </a:lnTo>
                  <a:lnTo>
                    <a:pt x="264" y="96"/>
                  </a:lnTo>
                  <a:lnTo>
                    <a:pt x="252" y="102"/>
                  </a:lnTo>
                  <a:lnTo>
                    <a:pt x="246" y="102"/>
                  </a:lnTo>
                  <a:lnTo>
                    <a:pt x="246" y="114"/>
                  </a:lnTo>
                  <a:lnTo>
                    <a:pt x="258" y="120"/>
                  </a:lnTo>
                  <a:lnTo>
                    <a:pt x="264" y="126"/>
                  </a:lnTo>
                  <a:lnTo>
                    <a:pt x="258" y="144"/>
                  </a:lnTo>
                  <a:lnTo>
                    <a:pt x="252" y="144"/>
                  </a:lnTo>
                  <a:lnTo>
                    <a:pt x="240" y="150"/>
                  </a:lnTo>
                  <a:lnTo>
                    <a:pt x="234" y="156"/>
                  </a:lnTo>
                  <a:lnTo>
                    <a:pt x="234" y="162"/>
                  </a:lnTo>
                  <a:lnTo>
                    <a:pt x="228" y="168"/>
                  </a:lnTo>
                  <a:lnTo>
                    <a:pt x="210" y="168"/>
                  </a:lnTo>
                  <a:lnTo>
                    <a:pt x="216" y="174"/>
                  </a:lnTo>
                  <a:lnTo>
                    <a:pt x="216" y="180"/>
                  </a:lnTo>
                  <a:lnTo>
                    <a:pt x="222" y="186"/>
                  </a:lnTo>
                  <a:lnTo>
                    <a:pt x="222" y="192"/>
                  </a:lnTo>
                  <a:lnTo>
                    <a:pt x="216" y="192"/>
                  </a:lnTo>
                  <a:lnTo>
                    <a:pt x="210" y="198"/>
                  </a:lnTo>
                  <a:lnTo>
                    <a:pt x="204" y="198"/>
                  </a:lnTo>
                  <a:lnTo>
                    <a:pt x="192" y="204"/>
                  </a:lnTo>
                  <a:lnTo>
                    <a:pt x="174" y="192"/>
                  </a:lnTo>
                  <a:lnTo>
                    <a:pt x="174" y="228"/>
                  </a:lnTo>
                  <a:lnTo>
                    <a:pt x="168" y="270"/>
                  </a:lnTo>
                  <a:lnTo>
                    <a:pt x="138" y="300"/>
                  </a:lnTo>
                  <a:lnTo>
                    <a:pt x="132" y="300"/>
                  </a:lnTo>
                  <a:lnTo>
                    <a:pt x="120" y="306"/>
                  </a:lnTo>
                  <a:lnTo>
                    <a:pt x="132" y="312"/>
                  </a:lnTo>
                  <a:lnTo>
                    <a:pt x="150" y="330"/>
                  </a:lnTo>
                  <a:lnTo>
                    <a:pt x="150" y="336"/>
                  </a:lnTo>
                  <a:lnTo>
                    <a:pt x="144" y="342"/>
                  </a:lnTo>
                  <a:lnTo>
                    <a:pt x="102" y="342"/>
                  </a:lnTo>
                  <a:lnTo>
                    <a:pt x="90" y="348"/>
                  </a:lnTo>
                  <a:lnTo>
                    <a:pt x="84" y="354"/>
                  </a:lnTo>
                  <a:lnTo>
                    <a:pt x="72" y="360"/>
                  </a:lnTo>
                  <a:lnTo>
                    <a:pt x="30" y="402"/>
                  </a:lnTo>
                  <a:lnTo>
                    <a:pt x="36" y="408"/>
                  </a:lnTo>
                  <a:lnTo>
                    <a:pt x="42" y="408"/>
                  </a:lnTo>
                  <a:lnTo>
                    <a:pt x="48" y="414"/>
                  </a:lnTo>
                  <a:lnTo>
                    <a:pt x="48" y="420"/>
                  </a:lnTo>
                  <a:lnTo>
                    <a:pt x="42" y="426"/>
                  </a:lnTo>
                  <a:lnTo>
                    <a:pt x="36" y="426"/>
                  </a:lnTo>
                  <a:lnTo>
                    <a:pt x="30" y="432"/>
                  </a:lnTo>
                  <a:lnTo>
                    <a:pt x="30" y="444"/>
                  </a:lnTo>
                  <a:lnTo>
                    <a:pt x="54" y="468"/>
                  </a:lnTo>
                  <a:lnTo>
                    <a:pt x="54" y="480"/>
                  </a:lnTo>
                  <a:lnTo>
                    <a:pt x="48" y="492"/>
                  </a:lnTo>
                  <a:lnTo>
                    <a:pt x="48" y="510"/>
                  </a:lnTo>
                  <a:lnTo>
                    <a:pt x="60" y="522"/>
                  </a:lnTo>
                  <a:lnTo>
                    <a:pt x="66" y="522"/>
                  </a:lnTo>
                  <a:lnTo>
                    <a:pt x="84" y="540"/>
                  </a:lnTo>
                  <a:lnTo>
                    <a:pt x="84" y="552"/>
                  </a:lnTo>
                  <a:lnTo>
                    <a:pt x="72" y="564"/>
                  </a:lnTo>
                  <a:lnTo>
                    <a:pt x="48" y="570"/>
                  </a:lnTo>
                  <a:lnTo>
                    <a:pt x="54" y="576"/>
                  </a:lnTo>
                  <a:lnTo>
                    <a:pt x="60" y="588"/>
                  </a:lnTo>
                  <a:lnTo>
                    <a:pt x="60" y="594"/>
                  </a:lnTo>
                  <a:lnTo>
                    <a:pt x="66" y="600"/>
                  </a:lnTo>
                  <a:lnTo>
                    <a:pt x="66" y="606"/>
                  </a:lnTo>
                  <a:lnTo>
                    <a:pt x="72" y="618"/>
                  </a:lnTo>
                  <a:lnTo>
                    <a:pt x="66" y="618"/>
                  </a:lnTo>
                  <a:lnTo>
                    <a:pt x="66" y="642"/>
                  </a:lnTo>
                  <a:lnTo>
                    <a:pt x="60" y="648"/>
                  </a:lnTo>
                  <a:lnTo>
                    <a:pt x="24" y="648"/>
                  </a:lnTo>
                  <a:lnTo>
                    <a:pt x="30" y="660"/>
                  </a:lnTo>
                  <a:lnTo>
                    <a:pt x="30" y="666"/>
                  </a:lnTo>
                  <a:lnTo>
                    <a:pt x="24" y="666"/>
                  </a:lnTo>
                  <a:lnTo>
                    <a:pt x="18" y="672"/>
                  </a:lnTo>
                  <a:lnTo>
                    <a:pt x="18" y="678"/>
                  </a:lnTo>
                  <a:lnTo>
                    <a:pt x="30" y="690"/>
                  </a:lnTo>
                  <a:lnTo>
                    <a:pt x="30" y="708"/>
                  </a:lnTo>
                  <a:lnTo>
                    <a:pt x="24" y="714"/>
                  </a:lnTo>
                  <a:lnTo>
                    <a:pt x="18" y="726"/>
                  </a:lnTo>
                  <a:lnTo>
                    <a:pt x="0" y="708"/>
                  </a:lnTo>
                  <a:lnTo>
                    <a:pt x="0" y="768"/>
                  </a:lnTo>
                  <a:lnTo>
                    <a:pt x="6" y="762"/>
                  </a:lnTo>
                  <a:lnTo>
                    <a:pt x="24" y="762"/>
                  </a:lnTo>
                  <a:lnTo>
                    <a:pt x="36" y="774"/>
                  </a:lnTo>
                  <a:lnTo>
                    <a:pt x="36" y="780"/>
                  </a:lnTo>
                  <a:lnTo>
                    <a:pt x="30" y="780"/>
                  </a:lnTo>
                  <a:lnTo>
                    <a:pt x="30" y="774"/>
                  </a:lnTo>
                  <a:lnTo>
                    <a:pt x="24" y="774"/>
                  </a:lnTo>
                  <a:lnTo>
                    <a:pt x="24" y="834"/>
                  </a:lnTo>
                  <a:lnTo>
                    <a:pt x="30" y="840"/>
                  </a:lnTo>
                  <a:lnTo>
                    <a:pt x="36" y="840"/>
                  </a:lnTo>
                  <a:lnTo>
                    <a:pt x="48" y="846"/>
                  </a:lnTo>
                  <a:lnTo>
                    <a:pt x="54" y="858"/>
                  </a:lnTo>
                  <a:lnTo>
                    <a:pt x="60" y="864"/>
                  </a:lnTo>
                  <a:lnTo>
                    <a:pt x="66" y="876"/>
                  </a:lnTo>
                  <a:lnTo>
                    <a:pt x="90" y="900"/>
                  </a:lnTo>
                  <a:lnTo>
                    <a:pt x="96" y="900"/>
                  </a:lnTo>
                  <a:lnTo>
                    <a:pt x="96" y="912"/>
                  </a:lnTo>
                  <a:lnTo>
                    <a:pt x="78" y="912"/>
                  </a:lnTo>
                  <a:lnTo>
                    <a:pt x="78" y="942"/>
                  </a:lnTo>
                  <a:lnTo>
                    <a:pt x="90" y="954"/>
                  </a:lnTo>
                  <a:lnTo>
                    <a:pt x="102" y="960"/>
                  </a:lnTo>
                  <a:lnTo>
                    <a:pt x="96" y="966"/>
                  </a:lnTo>
                  <a:lnTo>
                    <a:pt x="96" y="984"/>
                  </a:lnTo>
                  <a:lnTo>
                    <a:pt x="102" y="984"/>
                  </a:lnTo>
                  <a:lnTo>
                    <a:pt x="108" y="990"/>
                  </a:lnTo>
                  <a:lnTo>
                    <a:pt x="174" y="990"/>
                  </a:lnTo>
                  <a:lnTo>
                    <a:pt x="180" y="984"/>
                  </a:lnTo>
                  <a:lnTo>
                    <a:pt x="180" y="948"/>
                  </a:lnTo>
                  <a:lnTo>
                    <a:pt x="198" y="942"/>
                  </a:lnTo>
                  <a:lnTo>
                    <a:pt x="198" y="924"/>
                  </a:lnTo>
                  <a:lnTo>
                    <a:pt x="264" y="930"/>
                  </a:lnTo>
                  <a:lnTo>
                    <a:pt x="276" y="936"/>
                  </a:lnTo>
                  <a:lnTo>
                    <a:pt x="300" y="876"/>
                  </a:lnTo>
                  <a:lnTo>
                    <a:pt x="300" y="864"/>
                  </a:lnTo>
                  <a:lnTo>
                    <a:pt x="306" y="852"/>
                  </a:lnTo>
                  <a:lnTo>
                    <a:pt x="306" y="816"/>
                  </a:lnTo>
                  <a:lnTo>
                    <a:pt x="300" y="810"/>
                  </a:lnTo>
                  <a:lnTo>
                    <a:pt x="294" y="798"/>
                  </a:lnTo>
                  <a:lnTo>
                    <a:pt x="312" y="798"/>
                  </a:lnTo>
                  <a:lnTo>
                    <a:pt x="324" y="786"/>
                  </a:lnTo>
                  <a:lnTo>
                    <a:pt x="324" y="780"/>
                  </a:lnTo>
                  <a:lnTo>
                    <a:pt x="306" y="762"/>
                  </a:lnTo>
                  <a:lnTo>
                    <a:pt x="294" y="762"/>
                  </a:lnTo>
                  <a:lnTo>
                    <a:pt x="312" y="756"/>
                  </a:lnTo>
                  <a:lnTo>
                    <a:pt x="300" y="750"/>
                  </a:lnTo>
                  <a:lnTo>
                    <a:pt x="324" y="750"/>
                  </a:lnTo>
                  <a:lnTo>
                    <a:pt x="336" y="744"/>
                  </a:lnTo>
                  <a:lnTo>
                    <a:pt x="348" y="744"/>
                  </a:lnTo>
                  <a:lnTo>
                    <a:pt x="354" y="738"/>
                  </a:lnTo>
                  <a:lnTo>
                    <a:pt x="360" y="726"/>
                  </a:lnTo>
                  <a:lnTo>
                    <a:pt x="360" y="714"/>
                  </a:lnTo>
                  <a:lnTo>
                    <a:pt x="366" y="708"/>
                  </a:lnTo>
                  <a:lnTo>
                    <a:pt x="384" y="726"/>
                  </a:lnTo>
                  <a:lnTo>
                    <a:pt x="390" y="726"/>
                  </a:lnTo>
                  <a:lnTo>
                    <a:pt x="396" y="720"/>
                  </a:lnTo>
                  <a:lnTo>
                    <a:pt x="408" y="696"/>
                  </a:lnTo>
                  <a:lnTo>
                    <a:pt x="402" y="690"/>
                  </a:lnTo>
                  <a:lnTo>
                    <a:pt x="402" y="684"/>
                  </a:lnTo>
                  <a:lnTo>
                    <a:pt x="414" y="684"/>
                  </a:lnTo>
                  <a:lnTo>
                    <a:pt x="420" y="678"/>
                  </a:lnTo>
                  <a:lnTo>
                    <a:pt x="432" y="672"/>
                  </a:lnTo>
                  <a:lnTo>
                    <a:pt x="432" y="660"/>
                  </a:lnTo>
                  <a:lnTo>
                    <a:pt x="420" y="636"/>
                  </a:lnTo>
                  <a:lnTo>
                    <a:pt x="408" y="630"/>
                  </a:lnTo>
                  <a:lnTo>
                    <a:pt x="408" y="618"/>
                  </a:lnTo>
                  <a:lnTo>
                    <a:pt x="372" y="600"/>
                  </a:lnTo>
                  <a:lnTo>
                    <a:pt x="360" y="606"/>
                  </a:lnTo>
                  <a:lnTo>
                    <a:pt x="354" y="606"/>
                  </a:lnTo>
                  <a:lnTo>
                    <a:pt x="342" y="600"/>
                  </a:lnTo>
                  <a:lnTo>
                    <a:pt x="330" y="576"/>
                  </a:lnTo>
                  <a:lnTo>
                    <a:pt x="330" y="558"/>
                  </a:lnTo>
                  <a:lnTo>
                    <a:pt x="324" y="546"/>
                  </a:lnTo>
                  <a:lnTo>
                    <a:pt x="324" y="528"/>
                  </a:lnTo>
                  <a:lnTo>
                    <a:pt x="336" y="516"/>
                  </a:lnTo>
                  <a:lnTo>
                    <a:pt x="342" y="504"/>
                  </a:lnTo>
                  <a:lnTo>
                    <a:pt x="342" y="486"/>
                  </a:lnTo>
                  <a:lnTo>
                    <a:pt x="336" y="474"/>
                  </a:lnTo>
                  <a:lnTo>
                    <a:pt x="330" y="468"/>
                  </a:lnTo>
                  <a:lnTo>
                    <a:pt x="330" y="462"/>
                  </a:lnTo>
                  <a:lnTo>
                    <a:pt x="348" y="462"/>
                  </a:lnTo>
                  <a:lnTo>
                    <a:pt x="354" y="456"/>
                  </a:lnTo>
                  <a:lnTo>
                    <a:pt x="354" y="438"/>
                  </a:lnTo>
                  <a:lnTo>
                    <a:pt x="348" y="426"/>
                  </a:lnTo>
                  <a:lnTo>
                    <a:pt x="354" y="432"/>
                  </a:lnTo>
                  <a:lnTo>
                    <a:pt x="378" y="432"/>
                  </a:lnTo>
                  <a:lnTo>
                    <a:pt x="384" y="426"/>
                  </a:lnTo>
                  <a:lnTo>
                    <a:pt x="396" y="420"/>
                  </a:lnTo>
                  <a:lnTo>
                    <a:pt x="408" y="408"/>
                  </a:lnTo>
                  <a:lnTo>
                    <a:pt x="438" y="414"/>
                  </a:lnTo>
                  <a:lnTo>
                    <a:pt x="450" y="390"/>
                  </a:lnTo>
                  <a:lnTo>
                    <a:pt x="480" y="390"/>
                  </a:lnTo>
                  <a:lnTo>
                    <a:pt x="498" y="384"/>
                  </a:lnTo>
                  <a:lnTo>
                    <a:pt x="510" y="378"/>
                  </a:lnTo>
                  <a:lnTo>
                    <a:pt x="522" y="354"/>
                  </a:lnTo>
                  <a:lnTo>
                    <a:pt x="540" y="336"/>
                  </a:lnTo>
                  <a:lnTo>
                    <a:pt x="546" y="324"/>
                  </a:lnTo>
                  <a:lnTo>
                    <a:pt x="528" y="300"/>
                  </a:lnTo>
                  <a:lnTo>
                    <a:pt x="558" y="264"/>
                  </a:lnTo>
                  <a:lnTo>
                    <a:pt x="540" y="246"/>
                  </a:lnTo>
                  <a:lnTo>
                    <a:pt x="576" y="234"/>
                  </a:lnTo>
                  <a:lnTo>
                    <a:pt x="594" y="216"/>
                  </a:lnTo>
                  <a:lnTo>
                    <a:pt x="672" y="222"/>
                  </a:lnTo>
                  <a:lnTo>
                    <a:pt x="684" y="240"/>
                  </a:lnTo>
                  <a:lnTo>
                    <a:pt x="690" y="240"/>
                  </a:lnTo>
                  <a:lnTo>
                    <a:pt x="678" y="204"/>
                  </a:lnTo>
                  <a:close/>
                  <a:moveTo>
                    <a:pt x="390" y="828"/>
                  </a:moveTo>
                  <a:lnTo>
                    <a:pt x="390" y="840"/>
                  </a:lnTo>
                  <a:lnTo>
                    <a:pt x="396" y="852"/>
                  </a:lnTo>
                  <a:lnTo>
                    <a:pt x="396" y="864"/>
                  </a:lnTo>
                  <a:lnTo>
                    <a:pt x="402" y="870"/>
                  </a:lnTo>
                  <a:lnTo>
                    <a:pt x="402" y="876"/>
                  </a:lnTo>
                  <a:lnTo>
                    <a:pt x="414" y="852"/>
                  </a:lnTo>
                  <a:lnTo>
                    <a:pt x="426" y="852"/>
                  </a:lnTo>
                  <a:lnTo>
                    <a:pt x="432" y="846"/>
                  </a:lnTo>
                  <a:lnTo>
                    <a:pt x="438" y="834"/>
                  </a:lnTo>
                  <a:lnTo>
                    <a:pt x="438" y="822"/>
                  </a:lnTo>
                  <a:lnTo>
                    <a:pt x="432" y="816"/>
                  </a:lnTo>
                  <a:lnTo>
                    <a:pt x="450" y="798"/>
                  </a:lnTo>
                  <a:lnTo>
                    <a:pt x="444" y="798"/>
                  </a:lnTo>
                  <a:lnTo>
                    <a:pt x="438" y="804"/>
                  </a:lnTo>
                  <a:lnTo>
                    <a:pt x="420" y="804"/>
                  </a:lnTo>
                  <a:lnTo>
                    <a:pt x="408" y="810"/>
                  </a:lnTo>
                  <a:lnTo>
                    <a:pt x="390" y="828"/>
                  </a:lnTo>
                  <a:close/>
                  <a:moveTo>
                    <a:pt x="300" y="900"/>
                  </a:moveTo>
                  <a:lnTo>
                    <a:pt x="300" y="912"/>
                  </a:lnTo>
                  <a:lnTo>
                    <a:pt x="294" y="924"/>
                  </a:lnTo>
                  <a:lnTo>
                    <a:pt x="300" y="918"/>
                  </a:lnTo>
                  <a:lnTo>
                    <a:pt x="312" y="912"/>
                  </a:lnTo>
                  <a:lnTo>
                    <a:pt x="318" y="900"/>
                  </a:lnTo>
                  <a:lnTo>
                    <a:pt x="318" y="894"/>
                  </a:lnTo>
                  <a:lnTo>
                    <a:pt x="324" y="888"/>
                  </a:lnTo>
                  <a:lnTo>
                    <a:pt x="324" y="882"/>
                  </a:lnTo>
                  <a:lnTo>
                    <a:pt x="342" y="858"/>
                  </a:lnTo>
                  <a:lnTo>
                    <a:pt x="336" y="840"/>
                  </a:lnTo>
                  <a:lnTo>
                    <a:pt x="330" y="852"/>
                  </a:lnTo>
                  <a:lnTo>
                    <a:pt x="312" y="870"/>
                  </a:lnTo>
                  <a:lnTo>
                    <a:pt x="300" y="894"/>
                  </a:lnTo>
                  <a:lnTo>
                    <a:pt x="300" y="9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1" name="Swaziland" descr="© INSCALE GmbH, 05.05.2010&#10;http://www.presentationload.com/">
              <a:extLst>
                <a:ext uri="{FF2B5EF4-FFF2-40B4-BE49-F238E27FC236}">
                  <a16:creationId xmlns:a16="http://schemas.microsoft.com/office/drawing/2014/main" id="{73B6BCC0-0DDF-5658-903F-8C3C6E21184F}"/>
                </a:ext>
              </a:extLst>
            </p:cNvPr>
            <p:cNvSpPr>
              <a:spLocks/>
            </p:cNvSpPr>
            <p:nvPr/>
          </p:nvSpPr>
          <p:spPr bwMode="gray">
            <a:xfrm>
              <a:off x="6616321" y="5362243"/>
              <a:ext cx="47946" cy="62699"/>
            </a:xfrm>
            <a:custGeom>
              <a:avLst/>
              <a:gdLst>
                <a:gd name="T0" fmla="*/ 2147483647 w 102"/>
                <a:gd name="T1" fmla="*/ 2147483647 h 132"/>
                <a:gd name="T2" fmla="*/ 2147483647 w 102"/>
                <a:gd name="T3" fmla="*/ 2147483647 h 132"/>
                <a:gd name="T4" fmla="*/ 2147483647 w 102"/>
                <a:gd name="T5" fmla="*/ 2147483647 h 132"/>
                <a:gd name="T6" fmla="*/ 2147483647 w 102"/>
                <a:gd name="T7" fmla="*/ 2147483647 h 132"/>
                <a:gd name="T8" fmla="*/ 2147483647 w 102"/>
                <a:gd name="T9" fmla="*/ 2147483647 h 132"/>
                <a:gd name="T10" fmla="*/ 2147483647 w 102"/>
                <a:gd name="T11" fmla="*/ 0 h 132"/>
                <a:gd name="T12" fmla="*/ 2147483647 w 102"/>
                <a:gd name="T13" fmla="*/ 0 h 132"/>
                <a:gd name="T14" fmla="*/ 2147483647 w 102"/>
                <a:gd name="T15" fmla="*/ 2147483647 h 132"/>
                <a:gd name="T16" fmla="*/ 2147483647 w 102"/>
                <a:gd name="T17" fmla="*/ 2147483647 h 132"/>
                <a:gd name="T18" fmla="*/ 2147483647 w 102"/>
                <a:gd name="T19" fmla="*/ 2147483647 h 132"/>
                <a:gd name="T20" fmla="*/ 2147483647 w 102"/>
                <a:gd name="T21" fmla="*/ 2147483647 h 132"/>
                <a:gd name="T22" fmla="*/ 0 w 102"/>
                <a:gd name="T23" fmla="*/ 2147483647 h 132"/>
                <a:gd name="T24" fmla="*/ 0 w 102"/>
                <a:gd name="T25" fmla="*/ 2147483647 h 132"/>
                <a:gd name="T26" fmla="*/ 2147483647 w 102"/>
                <a:gd name="T27" fmla="*/ 2147483647 h 132"/>
                <a:gd name="T28" fmla="*/ 2147483647 w 102"/>
                <a:gd name="T29" fmla="*/ 2147483647 h 132"/>
                <a:gd name="T30" fmla="*/ 2147483647 w 102"/>
                <a:gd name="T31" fmla="*/ 2147483647 h 132"/>
                <a:gd name="T32" fmla="*/ 2147483647 w 102"/>
                <a:gd name="T33" fmla="*/ 2147483647 h 132"/>
                <a:gd name="T34" fmla="*/ 2147483647 w 102"/>
                <a:gd name="T35" fmla="*/ 2147483647 h 132"/>
                <a:gd name="T36" fmla="*/ 2147483647 w 102"/>
                <a:gd name="T37" fmla="*/ 2147483647 h 132"/>
                <a:gd name="T38" fmla="*/ 2147483647 w 102"/>
                <a:gd name="T39" fmla="*/ 2147483647 h 132"/>
                <a:gd name="T40" fmla="*/ 2147483647 w 102"/>
                <a:gd name="T41" fmla="*/ 2147483647 h 132"/>
                <a:gd name="T42" fmla="*/ 2147483647 w 102"/>
                <a:gd name="T43" fmla="*/ 2147483647 h 132"/>
                <a:gd name="T44" fmla="*/ 2147483647 w 102"/>
                <a:gd name="T45" fmla="*/ 2147483647 h 132"/>
                <a:gd name="T46" fmla="*/ 2147483647 w 102"/>
                <a:gd name="T47" fmla="*/ 2147483647 h 132"/>
                <a:gd name="T48" fmla="*/ 2147483647 w 102"/>
                <a:gd name="T49" fmla="*/ 2147483647 h 132"/>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102"/>
                <a:gd name="T76" fmla="*/ 0 h 132"/>
                <a:gd name="T77" fmla="*/ 102 w 102"/>
                <a:gd name="T78" fmla="*/ 132 h 132"/>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102" h="132">
                  <a:moveTo>
                    <a:pt x="84" y="54"/>
                  </a:moveTo>
                  <a:lnTo>
                    <a:pt x="84" y="30"/>
                  </a:lnTo>
                  <a:lnTo>
                    <a:pt x="90" y="18"/>
                  </a:lnTo>
                  <a:lnTo>
                    <a:pt x="66" y="18"/>
                  </a:lnTo>
                  <a:lnTo>
                    <a:pt x="54" y="6"/>
                  </a:lnTo>
                  <a:lnTo>
                    <a:pt x="42" y="0"/>
                  </a:lnTo>
                  <a:lnTo>
                    <a:pt x="36" y="0"/>
                  </a:lnTo>
                  <a:lnTo>
                    <a:pt x="24" y="12"/>
                  </a:lnTo>
                  <a:lnTo>
                    <a:pt x="18" y="24"/>
                  </a:lnTo>
                  <a:lnTo>
                    <a:pt x="18" y="36"/>
                  </a:lnTo>
                  <a:lnTo>
                    <a:pt x="6" y="48"/>
                  </a:lnTo>
                  <a:lnTo>
                    <a:pt x="0" y="60"/>
                  </a:lnTo>
                  <a:lnTo>
                    <a:pt x="0" y="84"/>
                  </a:lnTo>
                  <a:lnTo>
                    <a:pt x="12" y="108"/>
                  </a:lnTo>
                  <a:lnTo>
                    <a:pt x="24" y="114"/>
                  </a:lnTo>
                  <a:lnTo>
                    <a:pt x="36" y="126"/>
                  </a:lnTo>
                  <a:lnTo>
                    <a:pt x="54" y="126"/>
                  </a:lnTo>
                  <a:lnTo>
                    <a:pt x="66" y="132"/>
                  </a:lnTo>
                  <a:lnTo>
                    <a:pt x="78" y="132"/>
                  </a:lnTo>
                  <a:lnTo>
                    <a:pt x="90" y="90"/>
                  </a:lnTo>
                  <a:lnTo>
                    <a:pt x="96" y="90"/>
                  </a:lnTo>
                  <a:lnTo>
                    <a:pt x="102" y="84"/>
                  </a:lnTo>
                  <a:lnTo>
                    <a:pt x="96" y="60"/>
                  </a:lnTo>
                  <a:lnTo>
                    <a:pt x="90" y="60"/>
                  </a:lnTo>
                  <a:lnTo>
                    <a:pt x="84"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2" name="Suriname" descr="© INSCALE GmbH, 05.05.2010&#10;http://www.presentationload.com/">
              <a:extLst>
                <a:ext uri="{FF2B5EF4-FFF2-40B4-BE49-F238E27FC236}">
                  <a16:creationId xmlns:a16="http://schemas.microsoft.com/office/drawing/2014/main" id="{6C5CE1EA-4142-8DA2-39D8-C1188BCB233E}"/>
                </a:ext>
              </a:extLst>
            </p:cNvPr>
            <p:cNvSpPr>
              <a:spLocks/>
            </p:cNvSpPr>
            <p:nvPr/>
          </p:nvSpPr>
          <p:spPr bwMode="gray">
            <a:xfrm>
              <a:off x="3652899" y="4158064"/>
              <a:ext cx="138307" cy="158591"/>
            </a:xfrm>
            <a:custGeom>
              <a:avLst/>
              <a:gdLst>
                <a:gd name="T0" fmla="*/ 2147483647 w 294"/>
                <a:gd name="T1" fmla="*/ 2147483647 h 336"/>
                <a:gd name="T2" fmla="*/ 2147483647 w 294"/>
                <a:gd name="T3" fmla="*/ 2147483647 h 336"/>
                <a:gd name="T4" fmla="*/ 2147483647 w 294"/>
                <a:gd name="T5" fmla="*/ 2147483647 h 336"/>
                <a:gd name="T6" fmla="*/ 0 w 294"/>
                <a:gd name="T7" fmla="*/ 2147483647 h 336"/>
                <a:gd name="T8" fmla="*/ 2147483647 w 294"/>
                <a:gd name="T9" fmla="*/ 2147483647 h 336"/>
                <a:gd name="T10" fmla="*/ 2147483647 w 294"/>
                <a:gd name="T11" fmla="*/ 2147483647 h 336"/>
                <a:gd name="T12" fmla="*/ 2147483647 w 294"/>
                <a:gd name="T13" fmla="*/ 2147483647 h 336"/>
                <a:gd name="T14" fmla="*/ 2147483647 w 294"/>
                <a:gd name="T15" fmla="*/ 2147483647 h 336"/>
                <a:gd name="T16" fmla="*/ 2147483647 w 294"/>
                <a:gd name="T17" fmla="*/ 2147483647 h 336"/>
                <a:gd name="T18" fmla="*/ 2147483647 w 294"/>
                <a:gd name="T19" fmla="*/ 2147483647 h 336"/>
                <a:gd name="T20" fmla="*/ 2147483647 w 294"/>
                <a:gd name="T21" fmla="*/ 2147483647 h 336"/>
                <a:gd name="T22" fmla="*/ 2147483647 w 294"/>
                <a:gd name="T23" fmla="*/ 2147483647 h 336"/>
                <a:gd name="T24" fmla="*/ 2147483647 w 294"/>
                <a:gd name="T25" fmla="*/ 2147483647 h 336"/>
                <a:gd name="T26" fmla="*/ 2147483647 w 294"/>
                <a:gd name="T27" fmla="*/ 2147483647 h 336"/>
                <a:gd name="T28" fmla="*/ 2147483647 w 294"/>
                <a:gd name="T29" fmla="*/ 2147483647 h 336"/>
                <a:gd name="T30" fmla="*/ 2147483647 w 294"/>
                <a:gd name="T31" fmla="*/ 2147483647 h 336"/>
                <a:gd name="T32" fmla="*/ 2147483647 w 294"/>
                <a:gd name="T33" fmla="*/ 2147483647 h 336"/>
                <a:gd name="T34" fmla="*/ 2147483647 w 294"/>
                <a:gd name="T35" fmla="*/ 2147483647 h 336"/>
                <a:gd name="T36" fmla="*/ 2147483647 w 294"/>
                <a:gd name="T37" fmla="*/ 2147483647 h 336"/>
                <a:gd name="T38" fmla="*/ 2147483647 w 294"/>
                <a:gd name="T39" fmla="*/ 2147483647 h 336"/>
                <a:gd name="T40" fmla="*/ 2147483647 w 294"/>
                <a:gd name="T41" fmla="*/ 2147483647 h 336"/>
                <a:gd name="T42" fmla="*/ 2147483647 w 294"/>
                <a:gd name="T43" fmla="*/ 2147483647 h 336"/>
                <a:gd name="T44" fmla="*/ 2147483647 w 294"/>
                <a:gd name="T45" fmla="*/ 2147483647 h 336"/>
                <a:gd name="T46" fmla="*/ 2147483647 w 294"/>
                <a:gd name="T47" fmla="*/ 2147483647 h 336"/>
                <a:gd name="T48" fmla="*/ 2147483647 w 294"/>
                <a:gd name="T49" fmla="*/ 2147483647 h 336"/>
                <a:gd name="T50" fmla="*/ 2147483647 w 294"/>
                <a:gd name="T51" fmla="*/ 2147483647 h 336"/>
                <a:gd name="T52" fmla="*/ 2147483647 w 294"/>
                <a:gd name="T53" fmla="*/ 2147483647 h 336"/>
                <a:gd name="T54" fmla="*/ 2147483647 w 294"/>
                <a:gd name="T55" fmla="*/ 2147483647 h 336"/>
                <a:gd name="T56" fmla="*/ 2147483647 w 294"/>
                <a:gd name="T57" fmla="*/ 2147483647 h 336"/>
                <a:gd name="T58" fmla="*/ 2147483647 w 294"/>
                <a:gd name="T59" fmla="*/ 2147483647 h 336"/>
                <a:gd name="T60" fmla="*/ 2147483647 w 294"/>
                <a:gd name="T61" fmla="*/ 2147483647 h 336"/>
                <a:gd name="T62" fmla="*/ 2147483647 w 294"/>
                <a:gd name="T63" fmla="*/ 2147483647 h 336"/>
                <a:gd name="T64" fmla="*/ 2147483647 w 294"/>
                <a:gd name="T65" fmla="*/ 2147483647 h 336"/>
                <a:gd name="T66" fmla="*/ 2147483647 w 294"/>
                <a:gd name="T67" fmla="*/ 2147483647 h 336"/>
                <a:gd name="T68" fmla="*/ 2147483647 w 294"/>
                <a:gd name="T69" fmla="*/ 2147483647 h 336"/>
                <a:gd name="T70" fmla="*/ 2147483647 w 294"/>
                <a:gd name="T71" fmla="*/ 0 h 336"/>
                <a:gd name="T72" fmla="*/ 2147483647 w 294"/>
                <a:gd name="T73" fmla="*/ 2147483647 h 336"/>
                <a:gd name="T74" fmla="*/ 2147483647 w 294"/>
                <a:gd name="T75" fmla="*/ 2147483647 h 336"/>
                <a:gd name="T76" fmla="*/ 2147483647 w 294"/>
                <a:gd name="T77" fmla="*/ 2147483647 h 336"/>
                <a:gd name="T78" fmla="*/ 2147483647 w 294"/>
                <a:gd name="T79" fmla="*/ 2147483647 h 336"/>
                <a:gd name="T80" fmla="*/ 2147483647 w 294"/>
                <a:gd name="T81" fmla="*/ 2147483647 h 336"/>
                <a:gd name="T82" fmla="*/ 2147483647 w 294"/>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94"/>
                <a:gd name="T127" fmla="*/ 0 h 336"/>
                <a:gd name="T128" fmla="*/ 294 w 294"/>
                <a:gd name="T129" fmla="*/ 336 h 3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94" h="336">
                  <a:moveTo>
                    <a:pt x="60" y="78"/>
                  </a:moveTo>
                  <a:lnTo>
                    <a:pt x="30" y="78"/>
                  </a:lnTo>
                  <a:lnTo>
                    <a:pt x="18" y="84"/>
                  </a:lnTo>
                  <a:lnTo>
                    <a:pt x="12" y="90"/>
                  </a:lnTo>
                  <a:lnTo>
                    <a:pt x="12" y="132"/>
                  </a:lnTo>
                  <a:lnTo>
                    <a:pt x="6" y="138"/>
                  </a:lnTo>
                  <a:lnTo>
                    <a:pt x="0" y="150"/>
                  </a:lnTo>
                  <a:lnTo>
                    <a:pt x="0" y="162"/>
                  </a:lnTo>
                  <a:lnTo>
                    <a:pt x="6" y="168"/>
                  </a:lnTo>
                  <a:lnTo>
                    <a:pt x="6" y="174"/>
                  </a:lnTo>
                  <a:lnTo>
                    <a:pt x="12" y="174"/>
                  </a:lnTo>
                  <a:lnTo>
                    <a:pt x="12" y="186"/>
                  </a:lnTo>
                  <a:lnTo>
                    <a:pt x="18" y="198"/>
                  </a:lnTo>
                  <a:lnTo>
                    <a:pt x="24" y="204"/>
                  </a:lnTo>
                  <a:lnTo>
                    <a:pt x="30" y="216"/>
                  </a:lnTo>
                  <a:lnTo>
                    <a:pt x="42" y="216"/>
                  </a:lnTo>
                  <a:lnTo>
                    <a:pt x="42" y="210"/>
                  </a:lnTo>
                  <a:lnTo>
                    <a:pt x="54" y="198"/>
                  </a:lnTo>
                  <a:lnTo>
                    <a:pt x="54" y="216"/>
                  </a:lnTo>
                  <a:lnTo>
                    <a:pt x="48" y="222"/>
                  </a:lnTo>
                  <a:lnTo>
                    <a:pt x="48" y="246"/>
                  </a:lnTo>
                  <a:lnTo>
                    <a:pt x="54" y="258"/>
                  </a:lnTo>
                  <a:lnTo>
                    <a:pt x="72" y="276"/>
                  </a:lnTo>
                  <a:lnTo>
                    <a:pt x="78" y="294"/>
                  </a:lnTo>
                  <a:lnTo>
                    <a:pt x="84" y="306"/>
                  </a:lnTo>
                  <a:lnTo>
                    <a:pt x="90" y="312"/>
                  </a:lnTo>
                  <a:lnTo>
                    <a:pt x="90" y="318"/>
                  </a:lnTo>
                  <a:lnTo>
                    <a:pt x="102" y="324"/>
                  </a:lnTo>
                  <a:lnTo>
                    <a:pt x="108" y="324"/>
                  </a:lnTo>
                  <a:lnTo>
                    <a:pt x="132" y="336"/>
                  </a:lnTo>
                  <a:lnTo>
                    <a:pt x="150" y="336"/>
                  </a:lnTo>
                  <a:lnTo>
                    <a:pt x="156" y="330"/>
                  </a:lnTo>
                  <a:lnTo>
                    <a:pt x="150" y="324"/>
                  </a:lnTo>
                  <a:lnTo>
                    <a:pt x="150" y="318"/>
                  </a:lnTo>
                  <a:lnTo>
                    <a:pt x="138" y="306"/>
                  </a:lnTo>
                  <a:lnTo>
                    <a:pt x="138" y="282"/>
                  </a:lnTo>
                  <a:lnTo>
                    <a:pt x="150" y="276"/>
                  </a:lnTo>
                  <a:lnTo>
                    <a:pt x="156" y="276"/>
                  </a:lnTo>
                  <a:lnTo>
                    <a:pt x="156" y="288"/>
                  </a:lnTo>
                  <a:lnTo>
                    <a:pt x="180" y="288"/>
                  </a:lnTo>
                  <a:lnTo>
                    <a:pt x="192" y="282"/>
                  </a:lnTo>
                  <a:lnTo>
                    <a:pt x="198" y="276"/>
                  </a:lnTo>
                  <a:lnTo>
                    <a:pt x="210" y="270"/>
                  </a:lnTo>
                  <a:lnTo>
                    <a:pt x="216" y="270"/>
                  </a:lnTo>
                  <a:lnTo>
                    <a:pt x="222" y="282"/>
                  </a:lnTo>
                  <a:lnTo>
                    <a:pt x="228" y="288"/>
                  </a:lnTo>
                  <a:lnTo>
                    <a:pt x="246" y="294"/>
                  </a:lnTo>
                  <a:lnTo>
                    <a:pt x="252" y="282"/>
                  </a:lnTo>
                  <a:lnTo>
                    <a:pt x="258" y="276"/>
                  </a:lnTo>
                  <a:lnTo>
                    <a:pt x="258" y="264"/>
                  </a:lnTo>
                  <a:lnTo>
                    <a:pt x="264" y="264"/>
                  </a:lnTo>
                  <a:lnTo>
                    <a:pt x="276" y="258"/>
                  </a:lnTo>
                  <a:lnTo>
                    <a:pt x="270" y="222"/>
                  </a:lnTo>
                  <a:lnTo>
                    <a:pt x="288" y="204"/>
                  </a:lnTo>
                  <a:lnTo>
                    <a:pt x="288" y="198"/>
                  </a:lnTo>
                  <a:lnTo>
                    <a:pt x="282" y="186"/>
                  </a:lnTo>
                  <a:lnTo>
                    <a:pt x="264" y="168"/>
                  </a:lnTo>
                  <a:lnTo>
                    <a:pt x="258" y="156"/>
                  </a:lnTo>
                  <a:lnTo>
                    <a:pt x="258" y="144"/>
                  </a:lnTo>
                  <a:lnTo>
                    <a:pt x="252" y="126"/>
                  </a:lnTo>
                  <a:lnTo>
                    <a:pt x="252" y="96"/>
                  </a:lnTo>
                  <a:lnTo>
                    <a:pt x="258" y="78"/>
                  </a:lnTo>
                  <a:lnTo>
                    <a:pt x="264" y="66"/>
                  </a:lnTo>
                  <a:lnTo>
                    <a:pt x="276" y="60"/>
                  </a:lnTo>
                  <a:lnTo>
                    <a:pt x="282" y="54"/>
                  </a:lnTo>
                  <a:lnTo>
                    <a:pt x="288" y="54"/>
                  </a:lnTo>
                  <a:lnTo>
                    <a:pt x="288" y="30"/>
                  </a:lnTo>
                  <a:lnTo>
                    <a:pt x="294" y="12"/>
                  </a:lnTo>
                  <a:lnTo>
                    <a:pt x="288" y="12"/>
                  </a:lnTo>
                  <a:lnTo>
                    <a:pt x="282" y="6"/>
                  </a:lnTo>
                  <a:lnTo>
                    <a:pt x="270" y="6"/>
                  </a:lnTo>
                  <a:lnTo>
                    <a:pt x="252" y="0"/>
                  </a:lnTo>
                  <a:lnTo>
                    <a:pt x="210" y="0"/>
                  </a:lnTo>
                  <a:lnTo>
                    <a:pt x="204" y="12"/>
                  </a:lnTo>
                  <a:lnTo>
                    <a:pt x="156" y="6"/>
                  </a:lnTo>
                  <a:lnTo>
                    <a:pt x="156" y="18"/>
                  </a:lnTo>
                  <a:lnTo>
                    <a:pt x="96" y="0"/>
                  </a:lnTo>
                  <a:lnTo>
                    <a:pt x="72" y="6"/>
                  </a:lnTo>
                  <a:lnTo>
                    <a:pt x="66" y="18"/>
                  </a:lnTo>
                  <a:lnTo>
                    <a:pt x="60" y="24"/>
                  </a:lnTo>
                  <a:lnTo>
                    <a:pt x="54" y="36"/>
                  </a:lnTo>
                  <a:lnTo>
                    <a:pt x="54" y="48"/>
                  </a:lnTo>
                  <a:lnTo>
                    <a:pt x="66" y="60"/>
                  </a:lnTo>
                  <a:lnTo>
                    <a:pt x="66" y="72"/>
                  </a:lnTo>
                  <a:lnTo>
                    <a:pt x="6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3" name="Sudan">
              <a:extLst>
                <a:ext uri="{FF2B5EF4-FFF2-40B4-BE49-F238E27FC236}">
                  <a16:creationId xmlns:a16="http://schemas.microsoft.com/office/drawing/2014/main" id="{92264711-626B-A6C9-196D-A5DA69E6279C}"/>
                </a:ext>
              </a:extLst>
            </p:cNvPr>
            <p:cNvSpPr>
              <a:spLocks/>
            </p:cNvSpPr>
            <p:nvPr/>
          </p:nvSpPr>
          <p:spPr bwMode="auto">
            <a:xfrm>
              <a:off x="6323015" y="3503872"/>
              <a:ext cx="563463" cy="552786"/>
            </a:xfrm>
            <a:custGeom>
              <a:avLst/>
              <a:gdLst/>
              <a:ahLst/>
              <a:cxnLst>
                <a:cxn ang="0">
                  <a:pos x="442" y="199"/>
                </a:cxn>
                <a:cxn ang="0">
                  <a:pos x="446" y="187"/>
                </a:cxn>
                <a:cxn ang="0">
                  <a:pos x="475" y="170"/>
                </a:cxn>
                <a:cxn ang="0">
                  <a:pos x="458" y="149"/>
                </a:cxn>
                <a:cxn ang="0">
                  <a:pos x="439" y="137"/>
                </a:cxn>
                <a:cxn ang="0">
                  <a:pos x="434" y="114"/>
                </a:cxn>
                <a:cxn ang="0">
                  <a:pos x="430" y="90"/>
                </a:cxn>
                <a:cxn ang="0">
                  <a:pos x="423" y="55"/>
                </a:cxn>
                <a:cxn ang="0">
                  <a:pos x="413" y="29"/>
                </a:cxn>
                <a:cxn ang="0">
                  <a:pos x="387" y="0"/>
                </a:cxn>
                <a:cxn ang="0">
                  <a:pos x="361" y="26"/>
                </a:cxn>
                <a:cxn ang="0">
                  <a:pos x="345" y="31"/>
                </a:cxn>
                <a:cxn ang="0">
                  <a:pos x="326" y="47"/>
                </a:cxn>
                <a:cxn ang="0">
                  <a:pos x="269" y="36"/>
                </a:cxn>
                <a:cxn ang="0">
                  <a:pos x="87" y="36"/>
                </a:cxn>
                <a:cxn ang="0">
                  <a:pos x="54" y="241"/>
                </a:cxn>
                <a:cxn ang="0">
                  <a:pos x="30" y="246"/>
                </a:cxn>
                <a:cxn ang="0">
                  <a:pos x="30" y="258"/>
                </a:cxn>
                <a:cxn ang="0">
                  <a:pos x="16" y="272"/>
                </a:cxn>
                <a:cxn ang="0">
                  <a:pos x="7" y="300"/>
                </a:cxn>
                <a:cxn ang="0">
                  <a:pos x="9" y="322"/>
                </a:cxn>
                <a:cxn ang="0">
                  <a:pos x="4" y="338"/>
                </a:cxn>
                <a:cxn ang="0">
                  <a:pos x="19" y="338"/>
                </a:cxn>
                <a:cxn ang="0">
                  <a:pos x="21" y="373"/>
                </a:cxn>
                <a:cxn ang="0">
                  <a:pos x="35" y="385"/>
                </a:cxn>
                <a:cxn ang="0">
                  <a:pos x="42" y="409"/>
                </a:cxn>
                <a:cxn ang="0">
                  <a:pos x="54" y="430"/>
                </a:cxn>
                <a:cxn ang="0">
                  <a:pos x="47" y="451"/>
                </a:cxn>
                <a:cxn ang="0">
                  <a:pos x="49" y="463"/>
                </a:cxn>
                <a:cxn ang="0">
                  <a:pos x="73" y="456"/>
                </a:cxn>
                <a:cxn ang="0">
                  <a:pos x="78" y="447"/>
                </a:cxn>
                <a:cxn ang="0">
                  <a:pos x="89" y="418"/>
                </a:cxn>
                <a:cxn ang="0">
                  <a:pos x="115" y="416"/>
                </a:cxn>
                <a:cxn ang="0">
                  <a:pos x="125" y="430"/>
                </a:cxn>
                <a:cxn ang="0">
                  <a:pos x="170" y="433"/>
                </a:cxn>
                <a:cxn ang="0">
                  <a:pos x="196" y="442"/>
                </a:cxn>
                <a:cxn ang="0">
                  <a:pos x="234" y="411"/>
                </a:cxn>
                <a:cxn ang="0">
                  <a:pos x="290" y="409"/>
                </a:cxn>
                <a:cxn ang="0">
                  <a:pos x="307" y="364"/>
                </a:cxn>
                <a:cxn ang="0">
                  <a:pos x="331" y="347"/>
                </a:cxn>
                <a:cxn ang="0">
                  <a:pos x="328" y="378"/>
                </a:cxn>
                <a:cxn ang="0">
                  <a:pos x="335" y="399"/>
                </a:cxn>
                <a:cxn ang="0">
                  <a:pos x="357" y="423"/>
                </a:cxn>
                <a:cxn ang="0">
                  <a:pos x="359" y="409"/>
                </a:cxn>
                <a:cxn ang="0">
                  <a:pos x="368" y="399"/>
                </a:cxn>
                <a:cxn ang="0">
                  <a:pos x="380" y="385"/>
                </a:cxn>
                <a:cxn ang="0">
                  <a:pos x="382" y="364"/>
                </a:cxn>
                <a:cxn ang="0">
                  <a:pos x="392" y="343"/>
                </a:cxn>
                <a:cxn ang="0">
                  <a:pos x="411" y="333"/>
                </a:cxn>
                <a:cxn ang="0">
                  <a:pos x="418" y="303"/>
                </a:cxn>
                <a:cxn ang="0">
                  <a:pos x="416" y="262"/>
                </a:cxn>
                <a:cxn ang="0">
                  <a:pos x="423" y="239"/>
                </a:cxn>
                <a:cxn ang="0">
                  <a:pos x="430" y="215"/>
                </a:cxn>
              </a:cxnLst>
              <a:rect l="0" t="0" r="r" b="b"/>
              <a:pathLst>
                <a:path w="475" h="466">
                  <a:moveTo>
                    <a:pt x="432" y="208"/>
                  </a:moveTo>
                  <a:lnTo>
                    <a:pt x="434" y="206"/>
                  </a:lnTo>
                  <a:lnTo>
                    <a:pt x="434" y="199"/>
                  </a:lnTo>
                  <a:lnTo>
                    <a:pt x="442" y="199"/>
                  </a:lnTo>
                  <a:lnTo>
                    <a:pt x="444" y="196"/>
                  </a:lnTo>
                  <a:lnTo>
                    <a:pt x="444" y="194"/>
                  </a:lnTo>
                  <a:lnTo>
                    <a:pt x="446" y="192"/>
                  </a:lnTo>
                  <a:lnTo>
                    <a:pt x="446" y="187"/>
                  </a:lnTo>
                  <a:lnTo>
                    <a:pt x="451" y="187"/>
                  </a:lnTo>
                  <a:lnTo>
                    <a:pt x="460" y="184"/>
                  </a:lnTo>
                  <a:lnTo>
                    <a:pt x="470" y="180"/>
                  </a:lnTo>
                  <a:lnTo>
                    <a:pt x="475" y="170"/>
                  </a:lnTo>
                  <a:lnTo>
                    <a:pt x="475" y="166"/>
                  </a:lnTo>
                  <a:lnTo>
                    <a:pt x="460" y="154"/>
                  </a:lnTo>
                  <a:lnTo>
                    <a:pt x="460" y="151"/>
                  </a:lnTo>
                  <a:lnTo>
                    <a:pt x="458" y="149"/>
                  </a:lnTo>
                  <a:lnTo>
                    <a:pt x="458" y="144"/>
                  </a:lnTo>
                  <a:lnTo>
                    <a:pt x="453" y="142"/>
                  </a:lnTo>
                  <a:lnTo>
                    <a:pt x="444" y="142"/>
                  </a:lnTo>
                  <a:lnTo>
                    <a:pt x="439" y="137"/>
                  </a:lnTo>
                  <a:lnTo>
                    <a:pt x="439" y="132"/>
                  </a:lnTo>
                  <a:lnTo>
                    <a:pt x="437" y="125"/>
                  </a:lnTo>
                  <a:lnTo>
                    <a:pt x="437" y="118"/>
                  </a:lnTo>
                  <a:lnTo>
                    <a:pt x="434" y="114"/>
                  </a:lnTo>
                  <a:lnTo>
                    <a:pt x="434" y="107"/>
                  </a:lnTo>
                  <a:lnTo>
                    <a:pt x="432" y="107"/>
                  </a:lnTo>
                  <a:lnTo>
                    <a:pt x="432" y="97"/>
                  </a:lnTo>
                  <a:lnTo>
                    <a:pt x="430" y="90"/>
                  </a:lnTo>
                  <a:lnTo>
                    <a:pt x="430" y="73"/>
                  </a:lnTo>
                  <a:lnTo>
                    <a:pt x="427" y="69"/>
                  </a:lnTo>
                  <a:lnTo>
                    <a:pt x="434" y="66"/>
                  </a:lnTo>
                  <a:lnTo>
                    <a:pt x="423" y="55"/>
                  </a:lnTo>
                  <a:lnTo>
                    <a:pt x="423" y="38"/>
                  </a:lnTo>
                  <a:lnTo>
                    <a:pt x="420" y="33"/>
                  </a:lnTo>
                  <a:lnTo>
                    <a:pt x="418" y="31"/>
                  </a:lnTo>
                  <a:lnTo>
                    <a:pt x="413" y="29"/>
                  </a:lnTo>
                  <a:lnTo>
                    <a:pt x="401" y="17"/>
                  </a:lnTo>
                  <a:lnTo>
                    <a:pt x="397" y="17"/>
                  </a:lnTo>
                  <a:lnTo>
                    <a:pt x="390" y="10"/>
                  </a:lnTo>
                  <a:lnTo>
                    <a:pt x="387" y="0"/>
                  </a:lnTo>
                  <a:lnTo>
                    <a:pt x="378" y="12"/>
                  </a:lnTo>
                  <a:lnTo>
                    <a:pt x="364" y="12"/>
                  </a:lnTo>
                  <a:lnTo>
                    <a:pt x="364" y="21"/>
                  </a:lnTo>
                  <a:lnTo>
                    <a:pt x="361" y="26"/>
                  </a:lnTo>
                  <a:lnTo>
                    <a:pt x="359" y="29"/>
                  </a:lnTo>
                  <a:lnTo>
                    <a:pt x="352" y="29"/>
                  </a:lnTo>
                  <a:lnTo>
                    <a:pt x="349" y="31"/>
                  </a:lnTo>
                  <a:lnTo>
                    <a:pt x="345" y="31"/>
                  </a:lnTo>
                  <a:lnTo>
                    <a:pt x="340" y="36"/>
                  </a:lnTo>
                  <a:lnTo>
                    <a:pt x="335" y="45"/>
                  </a:lnTo>
                  <a:lnTo>
                    <a:pt x="333" y="47"/>
                  </a:lnTo>
                  <a:lnTo>
                    <a:pt x="326" y="47"/>
                  </a:lnTo>
                  <a:lnTo>
                    <a:pt x="323" y="45"/>
                  </a:lnTo>
                  <a:lnTo>
                    <a:pt x="321" y="40"/>
                  </a:lnTo>
                  <a:lnTo>
                    <a:pt x="319" y="38"/>
                  </a:lnTo>
                  <a:lnTo>
                    <a:pt x="269" y="36"/>
                  </a:lnTo>
                  <a:lnTo>
                    <a:pt x="269" y="31"/>
                  </a:lnTo>
                  <a:lnTo>
                    <a:pt x="267" y="31"/>
                  </a:lnTo>
                  <a:lnTo>
                    <a:pt x="260" y="38"/>
                  </a:lnTo>
                  <a:lnTo>
                    <a:pt x="87" y="36"/>
                  </a:lnTo>
                  <a:lnTo>
                    <a:pt x="87" y="99"/>
                  </a:lnTo>
                  <a:lnTo>
                    <a:pt x="56" y="99"/>
                  </a:lnTo>
                  <a:lnTo>
                    <a:pt x="59" y="241"/>
                  </a:lnTo>
                  <a:lnTo>
                    <a:pt x="54" y="241"/>
                  </a:lnTo>
                  <a:lnTo>
                    <a:pt x="49" y="239"/>
                  </a:lnTo>
                  <a:lnTo>
                    <a:pt x="33" y="239"/>
                  </a:lnTo>
                  <a:lnTo>
                    <a:pt x="28" y="244"/>
                  </a:lnTo>
                  <a:lnTo>
                    <a:pt x="30" y="246"/>
                  </a:lnTo>
                  <a:lnTo>
                    <a:pt x="30" y="251"/>
                  </a:lnTo>
                  <a:lnTo>
                    <a:pt x="33" y="253"/>
                  </a:lnTo>
                  <a:lnTo>
                    <a:pt x="33" y="255"/>
                  </a:lnTo>
                  <a:lnTo>
                    <a:pt x="30" y="258"/>
                  </a:lnTo>
                  <a:lnTo>
                    <a:pt x="26" y="260"/>
                  </a:lnTo>
                  <a:lnTo>
                    <a:pt x="21" y="265"/>
                  </a:lnTo>
                  <a:lnTo>
                    <a:pt x="21" y="272"/>
                  </a:lnTo>
                  <a:lnTo>
                    <a:pt x="16" y="272"/>
                  </a:lnTo>
                  <a:lnTo>
                    <a:pt x="19" y="281"/>
                  </a:lnTo>
                  <a:lnTo>
                    <a:pt x="21" y="288"/>
                  </a:lnTo>
                  <a:lnTo>
                    <a:pt x="14" y="293"/>
                  </a:lnTo>
                  <a:lnTo>
                    <a:pt x="7" y="300"/>
                  </a:lnTo>
                  <a:lnTo>
                    <a:pt x="9" y="303"/>
                  </a:lnTo>
                  <a:lnTo>
                    <a:pt x="14" y="312"/>
                  </a:lnTo>
                  <a:lnTo>
                    <a:pt x="14" y="317"/>
                  </a:lnTo>
                  <a:lnTo>
                    <a:pt x="9" y="322"/>
                  </a:lnTo>
                  <a:lnTo>
                    <a:pt x="4" y="324"/>
                  </a:lnTo>
                  <a:lnTo>
                    <a:pt x="0" y="329"/>
                  </a:lnTo>
                  <a:lnTo>
                    <a:pt x="0" y="336"/>
                  </a:lnTo>
                  <a:lnTo>
                    <a:pt x="4" y="338"/>
                  </a:lnTo>
                  <a:lnTo>
                    <a:pt x="9" y="338"/>
                  </a:lnTo>
                  <a:lnTo>
                    <a:pt x="12" y="336"/>
                  </a:lnTo>
                  <a:lnTo>
                    <a:pt x="16" y="336"/>
                  </a:lnTo>
                  <a:lnTo>
                    <a:pt x="19" y="338"/>
                  </a:lnTo>
                  <a:lnTo>
                    <a:pt x="19" y="355"/>
                  </a:lnTo>
                  <a:lnTo>
                    <a:pt x="26" y="362"/>
                  </a:lnTo>
                  <a:lnTo>
                    <a:pt x="19" y="364"/>
                  </a:lnTo>
                  <a:lnTo>
                    <a:pt x="21" y="373"/>
                  </a:lnTo>
                  <a:lnTo>
                    <a:pt x="23" y="373"/>
                  </a:lnTo>
                  <a:lnTo>
                    <a:pt x="28" y="376"/>
                  </a:lnTo>
                  <a:lnTo>
                    <a:pt x="33" y="383"/>
                  </a:lnTo>
                  <a:lnTo>
                    <a:pt x="35" y="385"/>
                  </a:lnTo>
                  <a:lnTo>
                    <a:pt x="35" y="388"/>
                  </a:lnTo>
                  <a:lnTo>
                    <a:pt x="30" y="388"/>
                  </a:lnTo>
                  <a:lnTo>
                    <a:pt x="30" y="397"/>
                  </a:lnTo>
                  <a:lnTo>
                    <a:pt x="42" y="409"/>
                  </a:lnTo>
                  <a:lnTo>
                    <a:pt x="45" y="414"/>
                  </a:lnTo>
                  <a:lnTo>
                    <a:pt x="49" y="418"/>
                  </a:lnTo>
                  <a:lnTo>
                    <a:pt x="52" y="425"/>
                  </a:lnTo>
                  <a:lnTo>
                    <a:pt x="54" y="430"/>
                  </a:lnTo>
                  <a:lnTo>
                    <a:pt x="54" y="442"/>
                  </a:lnTo>
                  <a:lnTo>
                    <a:pt x="52" y="444"/>
                  </a:lnTo>
                  <a:lnTo>
                    <a:pt x="49" y="449"/>
                  </a:lnTo>
                  <a:lnTo>
                    <a:pt x="47" y="451"/>
                  </a:lnTo>
                  <a:lnTo>
                    <a:pt x="47" y="454"/>
                  </a:lnTo>
                  <a:lnTo>
                    <a:pt x="49" y="456"/>
                  </a:lnTo>
                  <a:lnTo>
                    <a:pt x="52" y="456"/>
                  </a:lnTo>
                  <a:lnTo>
                    <a:pt x="49" y="463"/>
                  </a:lnTo>
                  <a:lnTo>
                    <a:pt x="66" y="466"/>
                  </a:lnTo>
                  <a:lnTo>
                    <a:pt x="66" y="461"/>
                  </a:lnTo>
                  <a:lnTo>
                    <a:pt x="68" y="459"/>
                  </a:lnTo>
                  <a:lnTo>
                    <a:pt x="73" y="456"/>
                  </a:lnTo>
                  <a:lnTo>
                    <a:pt x="73" y="456"/>
                  </a:lnTo>
                  <a:lnTo>
                    <a:pt x="73" y="454"/>
                  </a:lnTo>
                  <a:lnTo>
                    <a:pt x="73" y="451"/>
                  </a:lnTo>
                  <a:lnTo>
                    <a:pt x="78" y="447"/>
                  </a:lnTo>
                  <a:lnTo>
                    <a:pt x="78" y="437"/>
                  </a:lnTo>
                  <a:lnTo>
                    <a:pt x="82" y="437"/>
                  </a:lnTo>
                  <a:lnTo>
                    <a:pt x="82" y="428"/>
                  </a:lnTo>
                  <a:lnTo>
                    <a:pt x="89" y="418"/>
                  </a:lnTo>
                  <a:lnTo>
                    <a:pt x="92" y="411"/>
                  </a:lnTo>
                  <a:lnTo>
                    <a:pt x="101" y="409"/>
                  </a:lnTo>
                  <a:lnTo>
                    <a:pt x="113" y="407"/>
                  </a:lnTo>
                  <a:lnTo>
                    <a:pt x="115" y="416"/>
                  </a:lnTo>
                  <a:lnTo>
                    <a:pt x="118" y="418"/>
                  </a:lnTo>
                  <a:lnTo>
                    <a:pt x="123" y="421"/>
                  </a:lnTo>
                  <a:lnTo>
                    <a:pt x="123" y="423"/>
                  </a:lnTo>
                  <a:lnTo>
                    <a:pt x="125" y="430"/>
                  </a:lnTo>
                  <a:lnTo>
                    <a:pt x="127" y="433"/>
                  </a:lnTo>
                  <a:lnTo>
                    <a:pt x="137" y="440"/>
                  </a:lnTo>
                  <a:lnTo>
                    <a:pt x="146" y="435"/>
                  </a:lnTo>
                  <a:lnTo>
                    <a:pt x="170" y="433"/>
                  </a:lnTo>
                  <a:lnTo>
                    <a:pt x="175" y="435"/>
                  </a:lnTo>
                  <a:lnTo>
                    <a:pt x="177" y="442"/>
                  </a:lnTo>
                  <a:lnTo>
                    <a:pt x="177" y="442"/>
                  </a:lnTo>
                  <a:lnTo>
                    <a:pt x="196" y="442"/>
                  </a:lnTo>
                  <a:lnTo>
                    <a:pt x="205" y="430"/>
                  </a:lnTo>
                  <a:lnTo>
                    <a:pt x="219" y="430"/>
                  </a:lnTo>
                  <a:lnTo>
                    <a:pt x="222" y="418"/>
                  </a:lnTo>
                  <a:lnTo>
                    <a:pt x="234" y="411"/>
                  </a:lnTo>
                  <a:lnTo>
                    <a:pt x="250" y="421"/>
                  </a:lnTo>
                  <a:lnTo>
                    <a:pt x="260" y="430"/>
                  </a:lnTo>
                  <a:lnTo>
                    <a:pt x="274" y="430"/>
                  </a:lnTo>
                  <a:lnTo>
                    <a:pt x="290" y="409"/>
                  </a:lnTo>
                  <a:lnTo>
                    <a:pt x="295" y="397"/>
                  </a:lnTo>
                  <a:lnTo>
                    <a:pt x="309" y="388"/>
                  </a:lnTo>
                  <a:lnTo>
                    <a:pt x="307" y="381"/>
                  </a:lnTo>
                  <a:lnTo>
                    <a:pt x="307" y="364"/>
                  </a:lnTo>
                  <a:lnTo>
                    <a:pt x="300" y="357"/>
                  </a:lnTo>
                  <a:lnTo>
                    <a:pt x="319" y="357"/>
                  </a:lnTo>
                  <a:lnTo>
                    <a:pt x="319" y="350"/>
                  </a:lnTo>
                  <a:lnTo>
                    <a:pt x="331" y="347"/>
                  </a:lnTo>
                  <a:lnTo>
                    <a:pt x="328" y="357"/>
                  </a:lnTo>
                  <a:lnTo>
                    <a:pt x="328" y="366"/>
                  </a:lnTo>
                  <a:lnTo>
                    <a:pt x="326" y="369"/>
                  </a:lnTo>
                  <a:lnTo>
                    <a:pt x="328" y="378"/>
                  </a:lnTo>
                  <a:lnTo>
                    <a:pt x="331" y="385"/>
                  </a:lnTo>
                  <a:lnTo>
                    <a:pt x="331" y="390"/>
                  </a:lnTo>
                  <a:lnTo>
                    <a:pt x="328" y="395"/>
                  </a:lnTo>
                  <a:lnTo>
                    <a:pt x="335" y="399"/>
                  </a:lnTo>
                  <a:lnTo>
                    <a:pt x="345" y="407"/>
                  </a:lnTo>
                  <a:lnTo>
                    <a:pt x="352" y="414"/>
                  </a:lnTo>
                  <a:lnTo>
                    <a:pt x="354" y="418"/>
                  </a:lnTo>
                  <a:lnTo>
                    <a:pt x="357" y="423"/>
                  </a:lnTo>
                  <a:lnTo>
                    <a:pt x="359" y="423"/>
                  </a:lnTo>
                  <a:lnTo>
                    <a:pt x="361" y="421"/>
                  </a:lnTo>
                  <a:lnTo>
                    <a:pt x="361" y="414"/>
                  </a:lnTo>
                  <a:lnTo>
                    <a:pt x="359" y="409"/>
                  </a:lnTo>
                  <a:lnTo>
                    <a:pt x="359" y="402"/>
                  </a:lnTo>
                  <a:lnTo>
                    <a:pt x="366" y="395"/>
                  </a:lnTo>
                  <a:lnTo>
                    <a:pt x="368" y="395"/>
                  </a:lnTo>
                  <a:lnTo>
                    <a:pt x="368" y="399"/>
                  </a:lnTo>
                  <a:lnTo>
                    <a:pt x="371" y="402"/>
                  </a:lnTo>
                  <a:lnTo>
                    <a:pt x="378" y="402"/>
                  </a:lnTo>
                  <a:lnTo>
                    <a:pt x="380" y="399"/>
                  </a:lnTo>
                  <a:lnTo>
                    <a:pt x="380" y="385"/>
                  </a:lnTo>
                  <a:lnTo>
                    <a:pt x="378" y="383"/>
                  </a:lnTo>
                  <a:lnTo>
                    <a:pt x="378" y="381"/>
                  </a:lnTo>
                  <a:lnTo>
                    <a:pt x="382" y="373"/>
                  </a:lnTo>
                  <a:lnTo>
                    <a:pt x="382" y="364"/>
                  </a:lnTo>
                  <a:lnTo>
                    <a:pt x="385" y="362"/>
                  </a:lnTo>
                  <a:lnTo>
                    <a:pt x="390" y="362"/>
                  </a:lnTo>
                  <a:lnTo>
                    <a:pt x="392" y="357"/>
                  </a:lnTo>
                  <a:lnTo>
                    <a:pt x="392" y="343"/>
                  </a:lnTo>
                  <a:lnTo>
                    <a:pt x="394" y="340"/>
                  </a:lnTo>
                  <a:lnTo>
                    <a:pt x="397" y="336"/>
                  </a:lnTo>
                  <a:lnTo>
                    <a:pt x="399" y="333"/>
                  </a:lnTo>
                  <a:lnTo>
                    <a:pt x="411" y="333"/>
                  </a:lnTo>
                  <a:lnTo>
                    <a:pt x="411" y="314"/>
                  </a:lnTo>
                  <a:lnTo>
                    <a:pt x="413" y="310"/>
                  </a:lnTo>
                  <a:lnTo>
                    <a:pt x="416" y="307"/>
                  </a:lnTo>
                  <a:lnTo>
                    <a:pt x="418" y="303"/>
                  </a:lnTo>
                  <a:lnTo>
                    <a:pt x="420" y="300"/>
                  </a:lnTo>
                  <a:lnTo>
                    <a:pt x="420" y="284"/>
                  </a:lnTo>
                  <a:lnTo>
                    <a:pt x="418" y="265"/>
                  </a:lnTo>
                  <a:lnTo>
                    <a:pt x="416" y="262"/>
                  </a:lnTo>
                  <a:lnTo>
                    <a:pt x="416" y="255"/>
                  </a:lnTo>
                  <a:lnTo>
                    <a:pt x="420" y="253"/>
                  </a:lnTo>
                  <a:lnTo>
                    <a:pt x="423" y="253"/>
                  </a:lnTo>
                  <a:lnTo>
                    <a:pt x="423" y="239"/>
                  </a:lnTo>
                  <a:lnTo>
                    <a:pt x="425" y="239"/>
                  </a:lnTo>
                  <a:lnTo>
                    <a:pt x="427" y="236"/>
                  </a:lnTo>
                  <a:lnTo>
                    <a:pt x="430" y="232"/>
                  </a:lnTo>
                  <a:lnTo>
                    <a:pt x="430" y="215"/>
                  </a:lnTo>
                  <a:lnTo>
                    <a:pt x="427" y="213"/>
                  </a:lnTo>
                  <a:lnTo>
                    <a:pt x="427" y="208"/>
                  </a:lnTo>
                  <a:lnTo>
                    <a:pt x="432" y="2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4" name="South Sudan">
              <a:extLst>
                <a:ext uri="{FF2B5EF4-FFF2-40B4-BE49-F238E27FC236}">
                  <a16:creationId xmlns:a16="http://schemas.microsoft.com/office/drawing/2014/main" id="{24812D54-21EC-477B-5979-9519D3BF94C0}"/>
                </a:ext>
              </a:extLst>
            </p:cNvPr>
            <p:cNvSpPr>
              <a:spLocks/>
            </p:cNvSpPr>
            <p:nvPr/>
          </p:nvSpPr>
          <p:spPr bwMode="auto">
            <a:xfrm>
              <a:off x="6401306" y="3915494"/>
              <a:ext cx="405693" cy="339265"/>
            </a:xfrm>
            <a:custGeom>
              <a:avLst/>
              <a:gdLst/>
              <a:ahLst/>
              <a:cxnLst>
                <a:cxn ang="0">
                  <a:pos x="269" y="52"/>
                </a:cxn>
                <a:cxn ang="0">
                  <a:pos x="265" y="38"/>
                </a:cxn>
                <a:cxn ang="0">
                  <a:pos x="262" y="19"/>
                </a:cxn>
                <a:cxn ang="0">
                  <a:pos x="253" y="3"/>
                </a:cxn>
                <a:cxn ang="0">
                  <a:pos x="241" y="17"/>
                </a:cxn>
                <a:cxn ang="0">
                  <a:pos x="229" y="50"/>
                </a:cxn>
                <a:cxn ang="0">
                  <a:pos x="194" y="83"/>
                </a:cxn>
                <a:cxn ang="0">
                  <a:pos x="156" y="71"/>
                </a:cxn>
                <a:cxn ang="0">
                  <a:pos x="130" y="95"/>
                </a:cxn>
                <a:cxn ang="0">
                  <a:pos x="109" y="88"/>
                </a:cxn>
                <a:cxn ang="0">
                  <a:pos x="71" y="93"/>
                </a:cxn>
                <a:cxn ang="0">
                  <a:pos x="57" y="76"/>
                </a:cxn>
                <a:cxn ang="0">
                  <a:pos x="49" y="69"/>
                </a:cxn>
                <a:cxn ang="0">
                  <a:pos x="26" y="64"/>
                </a:cxn>
                <a:cxn ang="0">
                  <a:pos x="16" y="90"/>
                </a:cxn>
                <a:cxn ang="0">
                  <a:pos x="7" y="104"/>
                </a:cxn>
                <a:cxn ang="0">
                  <a:pos x="7" y="109"/>
                </a:cxn>
                <a:cxn ang="0">
                  <a:pos x="0" y="119"/>
                </a:cxn>
                <a:cxn ang="0">
                  <a:pos x="12" y="135"/>
                </a:cxn>
                <a:cxn ang="0">
                  <a:pos x="28" y="142"/>
                </a:cxn>
                <a:cxn ang="0">
                  <a:pos x="38" y="152"/>
                </a:cxn>
                <a:cxn ang="0">
                  <a:pos x="33" y="154"/>
                </a:cxn>
                <a:cxn ang="0">
                  <a:pos x="42" y="164"/>
                </a:cxn>
                <a:cxn ang="0">
                  <a:pos x="54" y="173"/>
                </a:cxn>
                <a:cxn ang="0">
                  <a:pos x="59" y="182"/>
                </a:cxn>
                <a:cxn ang="0">
                  <a:pos x="68" y="190"/>
                </a:cxn>
                <a:cxn ang="0">
                  <a:pos x="68" y="197"/>
                </a:cxn>
                <a:cxn ang="0">
                  <a:pos x="83" y="208"/>
                </a:cxn>
                <a:cxn ang="0">
                  <a:pos x="92" y="218"/>
                </a:cxn>
                <a:cxn ang="0">
                  <a:pos x="106" y="241"/>
                </a:cxn>
                <a:cxn ang="0">
                  <a:pos x="127" y="258"/>
                </a:cxn>
                <a:cxn ang="0">
                  <a:pos x="137" y="251"/>
                </a:cxn>
                <a:cxn ang="0">
                  <a:pos x="146" y="258"/>
                </a:cxn>
                <a:cxn ang="0">
                  <a:pos x="156" y="251"/>
                </a:cxn>
                <a:cxn ang="0">
                  <a:pos x="168" y="251"/>
                </a:cxn>
                <a:cxn ang="0">
                  <a:pos x="177" y="267"/>
                </a:cxn>
                <a:cxn ang="0">
                  <a:pos x="187" y="272"/>
                </a:cxn>
                <a:cxn ang="0">
                  <a:pos x="203" y="275"/>
                </a:cxn>
                <a:cxn ang="0">
                  <a:pos x="215" y="279"/>
                </a:cxn>
                <a:cxn ang="0">
                  <a:pos x="222" y="275"/>
                </a:cxn>
                <a:cxn ang="0">
                  <a:pos x="243" y="277"/>
                </a:cxn>
                <a:cxn ang="0">
                  <a:pos x="262" y="272"/>
                </a:cxn>
                <a:cxn ang="0">
                  <a:pos x="274" y="277"/>
                </a:cxn>
                <a:cxn ang="0">
                  <a:pos x="283" y="265"/>
                </a:cxn>
                <a:cxn ang="0">
                  <a:pos x="295" y="251"/>
                </a:cxn>
                <a:cxn ang="0">
                  <a:pos x="340" y="239"/>
                </a:cxn>
                <a:cxn ang="0">
                  <a:pos x="335" y="225"/>
                </a:cxn>
                <a:cxn ang="0">
                  <a:pos x="316" y="208"/>
                </a:cxn>
                <a:cxn ang="0">
                  <a:pos x="312" y="185"/>
                </a:cxn>
                <a:cxn ang="0">
                  <a:pos x="293" y="175"/>
                </a:cxn>
                <a:cxn ang="0">
                  <a:pos x="286" y="159"/>
                </a:cxn>
                <a:cxn ang="0">
                  <a:pos x="276" y="149"/>
                </a:cxn>
                <a:cxn ang="0">
                  <a:pos x="260" y="147"/>
                </a:cxn>
                <a:cxn ang="0">
                  <a:pos x="265" y="135"/>
                </a:cxn>
                <a:cxn ang="0">
                  <a:pos x="279" y="128"/>
                </a:cxn>
                <a:cxn ang="0">
                  <a:pos x="288" y="123"/>
                </a:cxn>
                <a:cxn ang="0">
                  <a:pos x="291" y="100"/>
                </a:cxn>
                <a:cxn ang="0">
                  <a:pos x="286" y="88"/>
                </a:cxn>
                <a:cxn ang="0">
                  <a:pos x="291" y="76"/>
                </a:cxn>
              </a:cxnLst>
              <a:rect l="0" t="0" r="r" b="b"/>
              <a:pathLst>
                <a:path w="342" h="286">
                  <a:moveTo>
                    <a:pt x="286" y="67"/>
                  </a:moveTo>
                  <a:lnTo>
                    <a:pt x="279" y="60"/>
                  </a:lnTo>
                  <a:lnTo>
                    <a:pt x="269" y="52"/>
                  </a:lnTo>
                  <a:lnTo>
                    <a:pt x="262" y="48"/>
                  </a:lnTo>
                  <a:lnTo>
                    <a:pt x="265" y="43"/>
                  </a:lnTo>
                  <a:lnTo>
                    <a:pt x="265" y="38"/>
                  </a:lnTo>
                  <a:lnTo>
                    <a:pt x="262" y="31"/>
                  </a:lnTo>
                  <a:lnTo>
                    <a:pt x="260" y="22"/>
                  </a:lnTo>
                  <a:lnTo>
                    <a:pt x="262" y="19"/>
                  </a:lnTo>
                  <a:lnTo>
                    <a:pt x="262" y="10"/>
                  </a:lnTo>
                  <a:lnTo>
                    <a:pt x="265" y="0"/>
                  </a:lnTo>
                  <a:lnTo>
                    <a:pt x="253" y="3"/>
                  </a:lnTo>
                  <a:lnTo>
                    <a:pt x="253" y="10"/>
                  </a:lnTo>
                  <a:lnTo>
                    <a:pt x="234" y="10"/>
                  </a:lnTo>
                  <a:lnTo>
                    <a:pt x="241" y="17"/>
                  </a:lnTo>
                  <a:lnTo>
                    <a:pt x="241" y="34"/>
                  </a:lnTo>
                  <a:lnTo>
                    <a:pt x="243" y="41"/>
                  </a:lnTo>
                  <a:lnTo>
                    <a:pt x="229" y="50"/>
                  </a:lnTo>
                  <a:lnTo>
                    <a:pt x="224" y="62"/>
                  </a:lnTo>
                  <a:lnTo>
                    <a:pt x="208" y="83"/>
                  </a:lnTo>
                  <a:lnTo>
                    <a:pt x="194" y="83"/>
                  </a:lnTo>
                  <a:lnTo>
                    <a:pt x="184" y="74"/>
                  </a:lnTo>
                  <a:lnTo>
                    <a:pt x="168" y="64"/>
                  </a:lnTo>
                  <a:lnTo>
                    <a:pt x="156" y="71"/>
                  </a:lnTo>
                  <a:lnTo>
                    <a:pt x="153" y="83"/>
                  </a:lnTo>
                  <a:lnTo>
                    <a:pt x="139" y="83"/>
                  </a:lnTo>
                  <a:lnTo>
                    <a:pt x="130" y="95"/>
                  </a:lnTo>
                  <a:lnTo>
                    <a:pt x="111" y="95"/>
                  </a:lnTo>
                  <a:lnTo>
                    <a:pt x="111" y="95"/>
                  </a:lnTo>
                  <a:lnTo>
                    <a:pt x="109" y="88"/>
                  </a:lnTo>
                  <a:lnTo>
                    <a:pt x="104" y="86"/>
                  </a:lnTo>
                  <a:lnTo>
                    <a:pt x="80" y="88"/>
                  </a:lnTo>
                  <a:lnTo>
                    <a:pt x="71" y="93"/>
                  </a:lnTo>
                  <a:lnTo>
                    <a:pt x="61" y="86"/>
                  </a:lnTo>
                  <a:lnTo>
                    <a:pt x="59" y="83"/>
                  </a:lnTo>
                  <a:lnTo>
                    <a:pt x="57" y="76"/>
                  </a:lnTo>
                  <a:lnTo>
                    <a:pt x="57" y="74"/>
                  </a:lnTo>
                  <a:lnTo>
                    <a:pt x="52" y="71"/>
                  </a:lnTo>
                  <a:lnTo>
                    <a:pt x="49" y="69"/>
                  </a:lnTo>
                  <a:lnTo>
                    <a:pt x="47" y="60"/>
                  </a:lnTo>
                  <a:lnTo>
                    <a:pt x="35" y="62"/>
                  </a:lnTo>
                  <a:lnTo>
                    <a:pt x="26" y="64"/>
                  </a:lnTo>
                  <a:lnTo>
                    <a:pt x="23" y="71"/>
                  </a:lnTo>
                  <a:lnTo>
                    <a:pt x="16" y="81"/>
                  </a:lnTo>
                  <a:lnTo>
                    <a:pt x="16" y="90"/>
                  </a:lnTo>
                  <a:lnTo>
                    <a:pt x="12" y="90"/>
                  </a:lnTo>
                  <a:lnTo>
                    <a:pt x="12" y="100"/>
                  </a:lnTo>
                  <a:lnTo>
                    <a:pt x="7" y="104"/>
                  </a:lnTo>
                  <a:lnTo>
                    <a:pt x="7" y="107"/>
                  </a:lnTo>
                  <a:lnTo>
                    <a:pt x="7" y="109"/>
                  </a:lnTo>
                  <a:lnTo>
                    <a:pt x="7" y="109"/>
                  </a:lnTo>
                  <a:lnTo>
                    <a:pt x="2" y="112"/>
                  </a:lnTo>
                  <a:lnTo>
                    <a:pt x="0" y="114"/>
                  </a:lnTo>
                  <a:lnTo>
                    <a:pt x="0" y="119"/>
                  </a:lnTo>
                  <a:lnTo>
                    <a:pt x="2" y="119"/>
                  </a:lnTo>
                  <a:lnTo>
                    <a:pt x="2" y="130"/>
                  </a:lnTo>
                  <a:lnTo>
                    <a:pt x="12" y="135"/>
                  </a:lnTo>
                  <a:lnTo>
                    <a:pt x="26" y="135"/>
                  </a:lnTo>
                  <a:lnTo>
                    <a:pt x="26" y="142"/>
                  </a:lnTo>
                  <a:lnTo>
                    <a:pt x="28" y="142"/>
                  </a:lnTo>
                  <a:lnTo>
                    <a:pt x="33" y="145"/>
                  </a:lnTo>
                  <a:lnTo>
                    <a:pt x="38" y="149"/>
                  </a:lnTo>
                  <a:lnTo>
                    <a:pt x="38" y="152"/>
                  </a:lnTo>
                  <a:lnTo>
                    <a:pt x="35" y="152"/>
                  </a:lnTo>
                  <a:lnTo>
                    <a:pt x="35" y="154"/>
                  </a:lnTo>
                  <a:lnTo>
                    <a:pt x="33" y="154"/>
                  </a:lnTo>
                  <a:lnTo>
                    <a:pt x="33" y="156"/>
                  </a:lnTo>
                  <a:lnTo>
                    <a:pt x="38" y="161"/>
                  </a:lnTo>
                  <a:lnTo>
                    <a:pt x="42" y="164"/>
                  </a:lnTo>
                  <a:lnTo>
                    <a:pt x="45" y="164"/>
                  </a:lnTo>
                  <a:lnTo>
                    <a:pt x="49" y="166"/>
                  </a:lnTo>
                  <a:lnTo>
                    <a:pt x="54" y="173"/>
                  </a:lnTo>
                  <a:lnTo>
                    <a:pt x="57" y="178"/>
                  </a:lnTo>
                  <a:lnTo>
                    <a:pt x="59" y="180"/>
                  </a:lnTo>
                  <a:lnTo>
                    <a:pt x="59" y="182"/>
                  </a:lnTo>
                  <a:lnTo>
                    <a:pt x="66" y="182"/>
                  </a:lnTo>
                  <a:lnTo>
                    <a:pt x="68" y="185"/>
                  </a:lnTo>
                  <a:lnTo>
                    <a:pt x="68" y="190"/>
                  </a:lnTo>
                  <a:lnTo>
                    <a:pt x="64" y="190"/>
                  </a:lnTo>
                  <a:lnTo>
                    <a:pt x="64" y="192"/>
                  </a:lnTo>
                  <a:lnTo>
                    <a:pt x="68" y="197"/>
                  </a:lnTo>
                  <a:lnTo>
                    <a:pt x="68" y="204"/>
                  </a:lnTo>
                  <a:lnTo>
                    <a:pt x="80" y="206"/>
                  </a:lnTo>
                  <a:lnTo>
                    <a:pt x="83" y="208"/>
                  </a:lnTo>
                  <a:lnTo>
                    <a:pt x="87" y="211"/>
                  </a:lnTo>
                  <a:lnTo>
                    <a:pt x="90" y="213"/>
                  </a:lnTo>
                  <a:lnTo>
                    <a:pt x="92" y="218"/>
                  </a:lnTo>
                  <a:lnTo>
                    <a:pt x="92" y="227"/>
                  </a:lnTo>
                  <a:lnTo>
                    <a:pt x="94" y="232"/>
                  </a:lnTo>
                  <a:lnTo>
                    <a:pt x="106" y="241"/>
                  </a:lnTo>
                  <a:lnTo>
                    <a:pt x="106" y="251"/>
                  </a:lnTo>
                  <a:lnTo>
                    <a:pt x="125" y="260"/>
                  </a:lnTo>
                  <a:lnTo>
                    <a:pt x="127" y="258"/>
                  </a:lnTo>
                  <a:lnTo>
                    <a:pt x="130" y="253"/>
                  </a:lnTo>
                  <a:lnTo>
                    <a:pt x="132" y="251"/>
                  </a:lnTo>
                  <a:lnTo>
                    <a:pt x="137" y="251"/>
                  </a:lnTo>
                  <a:lnTo>
                    <a:pt x="142" y="253"/>
                  </a:lnTo>
                  <a:lnTo>
                    <a:pt x="142" y="256"/>
                  </a:lnTo>
                  <a:lnTo>
                    <a:pt x="146" y="258"/>
                  </a:lnTo>
                  <a:lnTo>
                    <a:pt x="149" y="258"/>
                  </a:lnTo>
                  <a:lnTo>
                    <a:pt x="156" y="253"/>
                  </a:lnTo>
                  <a:lnTo>
                    <a:pt x="156" y="251"/>
                  </a:lnTo>
                  <a:lnTo>
                    <a:pt x="161" y="246"/>
                  </a:lnTo>
                  <a:lnTo>
                    <a:pt x="163" y="249"/>
                  </a:lnTo>
                  <a:lnTo>
                    <a:pt x="168" y="251"/>
                  </a:lnTo>
                  <a:lnTo>
                    <a:pt x="170" y="258"/>
                  </a:lnTo>
                  <a:lnTo>
                    <a:pt x="172" y="263"/>
                  </a:lnTo>
                  <a:lnTo>
                    <a:pt x="177" y="267"/>
                  </a:lnTo>
                  <a:lnTo>
                    <a:pt x="182" y="270"/>
                  </a:lnTo>
                  <a:lnTo>
                    <a:pt x="184" y="272"/>
                  </a:lnTo>
                  <a:lnTo>
                    <a:pt x="187" y="272"/>
                  </a:lnTo>
                  <a:lnTo>
                    <a:pt x="189" y="282"/>
                  </a:lnTo>
                  <a:lnTo>
                    <a:pt x="196" y="282"/>
                  </a:lnTo>
                  <a:lnTo>
                    <a:pt x="203" y="275"/>
                  </a:lnTo>
                  <a:lnTo>
                    <a:pt x="208" y="275"/>
                  </a:lnTo>
                  <a:lnTo>
                    <a:pt x="210" y="277"/>
                  </a:lnTo>
                  <a:lnTo>
                    <a:pt x="215" y="279"/>
                  </a:lnTo>
                  <a:lnTo>
                    <a:pt x="220" y="279"/>
                  </a:lnTo>
                  <a:lnTo>
                    <a:pt x="220" y="277"/>
                  </a:lnTo>
                  <a:lnTo>
                    <a:pt x="222" y="275"/>
                  </a:lnTo>
                  <a:lnTo>
                    <a:pt x="224" y="275"/>
                  </a:lnTo>
                  <a:lnTo>
                    <a:pt x="236" y="286"/>
                  </a:lnTo>
                  <a:lnTo>
                    <a:pt x="243" y="277"/>
                  </a:lnTo>
                  <a:lnTo>
                    <a:pt x="253" y="277"/>
                  </a:lnTo>
                  <a:lnTo>
                    <a:pt x="257" y="272"/>
                  </a:lnTo>
                  <a:lnTo>
                    <a:pt x="262" y="272"/>
                  </a:lnTo>
                  <a:lnTo>
                    <a:pt x="262" y="275"/>
                  </a:lnTo>
                  <a:lnTo>
                    <a:pt x="265" y="277"/>
                  </a:lnTo>
                  <a:lnTo>
                    <a:pt x="274" y="277"/>
                  </a:lnTo>
                  <a:lnTo>
                    <a:pt x="281" y="270"/>
                  </a:lnTo>
                  <a:lnTo>
                    <a:pt x="281" y="267"/>
                  </a:lnTo>
                  <a:lnTo>
                    <a:pt x="283" y="265"/>
                  </a:lnTo>
                  <a:lnTo>
                    <a:pt x="283" y="263"/>
                  </a:lnTo>
                  <a:lnTo>
                    <a:pt x="288" y="263"/>
                  </a:lnTo>
                  <a:lnTo>
                    <a:pt x="295" y="251"/>
                  </a:lnTo>
                  <a:lnTo>
                    <a:pt x="333" y="251"/>
                  </a:lnTo>
                  <a:lnTo>
                    <a:pt x="342" y="246"/>
                  </a:lnTo>
                  <a:lnTo>
                    <a:pt x="340" y="239"/>
                  </a:lnTo>
                  <a:lnTo>
                    <a:pt x="340" y="232"/>
                  </a:lnTo>
                  <a:lnTo>
                    <a:pt x="338" y="227"/>
                  </a:lnTo>
                  <a:lnTo>
                    <a:pt x="335" y="225"/>
                  </a:lnTo>
                  <a:lnTo>
                    <a:pt x="328" y="225"/>
                  </a:lnTo>
                  <a:lnTo>
                    <a:pt x="324" y="223"/>
                  </a:lnTo>
                  <a:lnTo>
                    <a:pt x="316" y="208"/>
                  </a:lnTo>
                  <a:lnTo>
                    <a:pt x="316" y="201"/>
                  </a:lnTo>
                  <a:lnTo>
                    <a:pt x="312" y="199"/>
                  </a:lnTo>
                  <a:lnTo>
                    <a:pt x="312" y="185"/>
                  </a:lnTo>
                  <a:lnTo>
                    <a:pt x="305" y="185"/>
                  </a:lnTo>
                  <a:lnTo>
                    <a:pt x="302" y="175"/>
                  </a:lnTo>
                  <a:lnTo>
                    <a:pt x="293" y="175"/>
                  </a:lnTo>
                  <a:lnTo>
                    <a:pt x="291" y="168"/>
                  </a:lnTo>
                  <a:lnTo>
                    <a:pt x="291" y="161"/>
                  </a:lnTo>
                  <a:lnTo>
                    <a:pt x="286" y="159"/>
                  </a:lnTo>
                  <a:lnTo>
                    <a:pt x="283" y="154"/>
                  </a:lnTo>
                  <a:lnTo>
                    <a:pt x="279" y="152"/>
                  </a:lnTo>
                  <a:lnTo>
                    <a:pt x="276" y="149"/>
                  </a:lnTo>
                  <a:lnTo>
                    <a:pt x="267" y="149"/>
                  </a:lnTo>
                  <a:lnTo>
                    <a:pt x="262" y="147"/>
                  </a:lnTo>
                  <a:lnTo>
                    <a:pt x="260" y="147"/>
                  </a:lnTo>
                  <a:lnTo>
                    <a:pt x="260" y="142"/>
                  </a:lnTo>
                  <a:lnTo>
                    <a:pt x="262" y="138"/>
                  </a:lnTo>
                  <a:lnTo>
                    <a:pt x="265" y="135"/>
                  </a:lnTo>
                  <a:lnTo>
                    <a:pt x="262" y="126"/>
                  </a:lnTo>
                  <a:lnTo>
                    <a:pt x="276" y="126"/>
                  </a:lnTo>
                  <a:lnTo>
                    <a:pt x="279" y="128"/>
                  </a:lnTo>
                  <a:lnTo>
                    <a:pt x="281" y="126"/>
                  </a:lnTo>
                  <a:lnTo>
                    <a:pt x="286" y="126"/>
                  </a:lnTo>
                  <a:lnTo>
                    <a:pt x="288" y="123"/>
                  </a:lnTo>
                  <a:lnTo>
                    <a:pt x="288" y="119"/>
                  </a:lnTo>
                  <a:lnTo>
                    <a:pt x="291" y="114"/>
                  </a:lnTo>
                  <a:lnTo>
                    <a:pt x="291" y="100"/>
                  </a:lnTo>
                  <a:lnTo>
                    <a:pt x="288" y="97"/>
                  </a:lnTo>
                  <a:lnTo>
                    <a:pt x="288" y="93"/>
                  </a:lnTo>
                  <a:lnTo>
                    <a:pt x="286" y="88"/>
                  </a:lnTo>
                  <a:lnTo>
                    <a:pt x="286" y="83"/>
                  </a:lnTo>
                  <a:lnTo>
                    <a:pt x="288" y="78"/>
                  </a:lnTo>
                  <a:lnTo>
                    <a:pt x="291" y="76"/>
                  </a:lnTo>
                  <a:lnTo>
                    <a:pt x="288" y="71"/>
                  </a:lnTo>
                  <a:lnTo>
                    <a:pt x="286" y="67"/>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5" name="Sri Lanka" descr="© INSCALE GmbH, 05.05.2010&#10;http://www.presentationload.com/">
              <a:extLst>
                <a:ext uri="{FF2B5EF4-FFF2-40B4-BE49-F238E27FC236}">
                  <a16:creationId xmlns:a16="http://schemas.microsoft.com/office/drawing/2014/main" id="{0785348D-F6FA-E369-9A61-D0C937B541C0}"/>
                </a:ext>
              </a:extLst>
            </p:cNvPr>
            <p:cNvSpPr>
              <a:spLocks/>
            </p:cNvSpPr>
            <p:nvPr/>
          </p:nvSpPr>
          <p:spPr bwMode="gray">
            <a:xfrm>
              <a:off x="8268611" y="4019758"/>
              <a:ext cx="81139" cy="143837"/>
            </a:xfrm>
            <a:custGeom>
              <a:avLst/>
              <a:gdLst>
                <a:gd name="T0" fmla="*/ 2147483647 w 174"/>
                <a:gd name="T1" fmla="*/ 2147483647 h 306"/>
                <a:gd name="T2" fmla="*/ 2147483647 w 174"/>
                <a:gd name="T3" fmla="*/ 0 h 306"/>
                <a:gd name="T4" fmla="*/ 2147483647 w 174"/>
                <a:gd name="T5" fmla="*/ 0 h 306"/>
                <a:gd name="T6" fmla="*/ 2147483647 w 174"/>
                <a:gd name="T7" fmla="*/ 2147483647 h 306"/>
                <a:gd name="T8" fmla="*/ 2147483647 w 174"/>
                <a:gd name="T9" fmla="*/ 2147483647 h 306"/>
                <a:gd name="T10" fmla="*/ 2147483647 w 174"/>
                <a:gd name="T11" fmla="*/ 2147483647 h 306"/>
                <a:gd name="T12" fmla="*/ 2147483647 w 174"/>
                <a:gd name="T13" fmla="*/ 2147483647 h 306"/>
                <a:gd name="T14" fmla="*/ 2147483647 w 174"/>
                <a:gd name="T15" fmla="*/ 2147483647 h 306"/>
                <a:gd name="T16" fmla="*/ 2147483647 w 174"/>
                <a:gd name="T17" fmla="*/ 2147483647 h 306"/>
                <a:gd name="T18" fmla="*/ 2147483647 w 174"/>
                <a:gd name="T19" fmla="*/ 2147483647 h 306"/>
                <a:gd name="T20" fmla="*/ 2147483647 w 174"/>
                <a:gd name="T21" fmla="*/ 2147483647 h 306"/>
                <a:gd name="T22" fmla="*/ 2147483647 w 174"/>
                <a:gd name="T23" fmla="*/ 2147483647 h 306"/>
                <a:gd name="T24" fmla="*/ 2147483647 w 174"/>
                <a:gd name="T25" fmla="*/ 2147483647 h 306"/>
                <a:gd name="T26" fmla="*/ 2147483647 w 174"/>
                <a:gd name="T27" fmla="*/ 2147483647 h 306"/>
                <a:gd name="T28" fmla="*/ 2147483647 w 174"/>
                <a:gd name="T29" fmla="*/ 2147483647 h 306"/>
                <a:gd name="T30" fmla="*/ 2147483647 w 174"/>
                <a:gd name="T31" fmla="*/ 2147483647 h 306"/>
                <a:gd name="T32" fmla="*/ 2147483647 w 174"/>
                <a:gd name="T33" fmla="*/ 2147483647 h 306"/>
                <a:gd name="T34" fmla="*/ 2147483647 w 174"/>
                <a:gd name="T35" fmla="*/ 2147483647 h 306"/>
                <a:gd name="T36" fmla="*/ 2147483647 w 174"/>
                <a:gd name="T37" fmla="*/ 2147483647 h 306"/>
                <a:gd name="T38" fmla="*/ 2147483647 w 174"/>
                <a:gd name="T39" fmla="*/ 2147483647 h 306"/>
                <a:gd name="T40" fmla="*/ 0 w 174"/>
                <a:gd name="T41" fmla="*/ 2147483647 h 306"/>
                <a:gd name="T42" fmla="*/ 0 w 174"/>
                <a:gd name="T43" fmla="*/ 2147483647 h 306"/>
                <a:gd name="T44" fmla="*/ 2147483647 w 174"/>
                <a:gd name="T45" fmla="*/ 2147483647 h 306"/>
                <a:gd name="T46" fmla="*/ 2147483647 w 174"/>
                <a:gd name="T47" fmla="*/ 2147483647 h 306"/>
                <a:gd name="T48" fmla="*/ 2147483647 w 174"/>
                <a:gd name="T49" fmla="*/ 2147483647 h 306"/>
                <a:gd name="T50" fmla="*/ 2147483647 w 174"/>
                <a:gd name="T51" fmla="*/ 2147483647 h 306"/>
                <a:gd name="T52" fmla="*/ 2147483647 w 174"/>
                <a:gd name="T53" fmla="*/ 2147483647 h 306"/>
                <a:gd name="T54" fmla="*/ 0 w 174"/>
                <a:gd name="T55" fmla="*/ 2147483647 h 306"/>
                <a:gd name="T56" fmla="*/ 2147483647 w 174"/>
                <a:gd name="T57" fmla="*/ 2147483647 h 306"/>
                <a:gd name="T58" fmla="*/ 2147483647 w 174"/>
                <a:gd name="T59" fmla="*/ 2147483647 h 30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74"/>
                <a:gd name="T91" fmla="*/ 0 h 306"/>
                <a:gd name="T92" fmla="*/ 174 w 174"/>
                <a:gd name="T93" fmla="*/ 306 h 30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74" h="306">
                  <a:moveTo>
                    <a:pt x="24" y="6"/>
                  </a:moveTo>
                  <a:lnTo>
                    <a:pt x="36" y="0"/>
                  </a:lnTo>
                  <a:lnTo>
                    <a:pt x="48" y="0"/>
                  </a:lnTo>
                  <a:lnTo>
                    <a:pt x="66" y="6"/>
                  </a:lnTo>
                  <a:lnTo>
                    <a:pt x="78" y="12"/>
                  </a:lnTo>
                  <a:lnTo>
                    <a:pt x="114" y="66"/>
                  </a:lnTo>
                  <a:lnTo>
                    <a:pt x="132" y="84"/>
                  </a:lnTo>
                  <a:lnTo>
                    <a:pt x="126" y="120"/>
                  </a:lnTo>
                  <a:lnTo>
                    <a:pt x="150" y="114"/>
                  </a:lnTo>
                  <a:lnTo>
                    <a:pt x="156" y="168"/>
                  </a:lnTo>
                  <a:lnTo>
                    <a:pt x="162" y="174"/>
                  </a:lnTo>
                  <a:lnTo>
                    <a:pt x="168" y="198"/>
                  </a:lnTo>
                  <a:lnTo>
                    <a:pt x="174" y="228"/>
                  </a:lnTo>
                  <a:lnTo>
                    <a:pt x="174" y="258"/>
                  </a:lnTo>
                  <a:lnTo>
                    <a:pt x="156" y="276"/>
                  </a:lnTo>
                  <a:lnTo>
                    <a:pt x="120" y="294"/>
                  </a:lnTo>
                  <a:lnTo>
                    <a:pt x="84" y="306"/>
                  </a:lnTo>
                  <a:lnTo>
                    <a:pt x="48" y="306"/>
                  </a:lnTo>
                  <a:lnTo>
                    <a:pt x="24" y="282"/>
                  </a:lnTo>
                  <a:lnTo>
                    <a:pt x="12" y="240"/>
                  </a:lnTo>
                  <a:lnTo>
                    <a:pt x="0" y="192"/>
                  </a:lnTo>
                  <a:lnTo>
                    <a:pt x="0" y="156"/>
                  </a:lnTo>
                  <a:lnTo>
                    <a:pt x="12" y="138"/>
                  </a:lnTo>
                  <a:lnTo>
                    <a:pt x="18" y="132"/>
                  </a:lnTo>
                  <a:lnTo>
                    <a:pt x="24" y="120"/>
                  </a:lnTo>
                  <a:lnTo>
                    <a:pt x="30" y="102"/>
                  </a:lnTo>
                  <a:lnTo>
                    <a:pt x="30" y="78"/>
                  </a:lnTo>
                  <a:lnTo>
                    <a:pt x="0" y="36"/>
                  </a:lnTo>
                  <a:lnTo>
                    <a:pt x="24" y="36"/>
                  </a:lnTo>
                  <a:lnTo>
                    <a:pt x="24" y="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6" name="Spain" descr="© INSCALE GmbH, 05.05.2010&#10;http://www.presentationload.com/">
              <a:extLst>
                <a:ext uri="{FF2B5EF4-FFF2-40B4-BE49-F238E27FC236}">
                  <a16:creationId xmlns:a16="http://schemas.microsoft.com/office/drawing/2014/main" id="{EDD46E93-C257-6E29-93BC-D0FE09C06A4B}"/>
                </a:ext>
              </a:extLst>
            </p:cNvPr>
            <p:cNvSpPr>
              <a:spLocks noEditPoints="1"/>
            </p:cNvSpPr>
            <p:nvPr/>
          </p:nvSpPr>
          <p:spPr bwMode="gray">
            <a:xfrm>
              <a:off x="5347600" y="2723377"/>
              <a:ext cx="413071" cy="291364"/>
            </a:xfrm>
            <a:custGeom>
              <a:avLst/>
              <a:gdLst>
                <a:gd name="T0" fmla="*/ 2147483647 w 876"/>
                <a:gd name="T1" fmla="*/ 2147483647 h 618"/>
                <a:gd name="T2" fmla="*/ 2147483647 w 876"/>
                <a:gd name="T3" fmla="*/ 2147483647 h 618"/>
                <a:gd name="T4" fmla="*/ 2147483647 w 876"/>
                <a:gd name="T5" fmla="*/ 2147483647 h 618"/>
                <a:gd name="T6" fmla="*/ 2147483647 w 876"/>
                <a:gd name="T7" fmla="*/ 2147483647 h 618"/>
                <a:gd name="T8" fmla="*/ 2147483647 w 876"/>
                <a:gd name="T9" fmla="*/ 2147483647 h 618"/>
                <a:gd name="T10" fmla="*/ 2147483647 w 876"/>
                <a:gd name="T11" fmla="*/ 2147483647 h 618"/>
                <a:gd name="T12" fmla="*/ 2147483647 w 876"/>
                <a:gd name="T13" fmla="*/ 2147483647 h 618"/>
                <a:gd name="T14" fmla="*/ 2147483647 w 876"/>
                <a:gd name="T15" fmla="*/ 2147483647 h 618"/>
                <a:gd name="T16" fmla="*/ 2147483647 w 876"/>
                <a:gd name="T17" fmla="*/ 2147483647 h 618"/>
                <a:gd name="T18" fmla="*/ 2147483647 w 876"/>
                <a:gd name="T19" fmla="*/ 2147483647 h 618"/>
                <a:gd name="T20" fmla="*/ 2147483647 w 876"/>
                <a:gd name="T21" fmla="*/ 2147483647 h 618"/>
                <a:gd name="T22" fmla="*/ 2147483647 w 876"/>
                <a:gd name="T23" fmla="*/ 2147483647 h 618"/>
                <a:gd name="T24" fmla="*/ 2147483647 w 876"/>
                <a:gd name="T25" fmla="*/ 2147483647 h 618"/>
                <a:gd name="T26" fmla="*/ 2147483647 w 876"/>
                <a:gd name="T27" fmla="*/ 2147483647 h 618"/>
                <a:gd name="T28" fmla="*/ 2147483647 w 876"/>
                <a:gd name="T29" fmla="*/ 2147483647 h 618"/>
                <a:gd name="T30" fmla="*/ 2147483647 w 876"/>
                <a:gd name="T31" fmla="*/ 2147483647 h 618"/>
                <a:gd name="T32" fmla="*/ 2147483647 w 876"/>
                <a:gd name="T33" fmla="*/ 2147483647 h 618"/>
                <a:gd name="T34" fmla="*/ 2147483647 w 876"/>
                <a:gd name="T35" fmla="*/ 2147483647 h 618"/>
                <a:gd name="T36" fmla="*/ 2147483647 w 876"/>
                <a:gd name="T37" fmla="*/ 2147483647 h 618"/>
                <a:gd name="T38" fmla="*/ 2147483647 w 876"/>
                <a:gd name="T39" fmla="*/ 2147483647 h 618"/>
                <a:gd name="T40" fmla="*/ 2147483647 w 876"/>
                <a:gd name="T41" fmla="*/ 0 h 618"/>
                <a:gd name="T42" fmla="*/ 2147483647 w 876"/>
                <a:gd name="T43" fmla="*/ 2147483647 h 618"/>
                <a:gd name="T44" fmla="*/ 0 w 876"/>
                <a:gd name="T45" fmla="*/ 2147483647 h 618"/>
                <a:gd name="T46" fmla="*/ 2147483647 w 876"/>
                <a:gd name="T47" fmla="*/ 2147483647 h 618"/>
                <a:gd name="T48" fmla="*/ 2147483647 w 876"/>
                <a:gd name="T49" fmla="*/ 2147483647 h 618"/>
                <a:gd name="T50" fmla="*/ 2147483647 w 876"/>
                <a:gd name="T51" fmla="*/ 2147483647 h 618"/>
                <a:gd name="T52" fmla="*/ 2147483647 w 876"/>
                <a:gd name="T53" fmla="*/ 2147483647 h 618"/>
                <a:gd name="T54" fmla="*/ 2147483647 w 876"/>
                <a:gd name="T55" fmla="*/ 2147483647 h 618"/>
                <a:gd name="T56" fmla="*/ 2147483647 w 876"/>
                <a:gd name="T57" fmla="*/ 2147483647 h 618"/>
                <a:gd name="T58" fmla="*/ 2147483647 w 876"/>
                <a:gd name="T59" fmla="*/ 2147483647 h 618"/>
                <a:gd name="T60" fmla="*/ 2147483647 w 876"/>
                <a:gd name="T61" fmla="*/ 2147483647 h 618"/>
                <a:gd name="T62" fmla="*/ 2147483647 w 876"/>
                <a:gd name="T63" fmla="*/ 2147483647 h 618"/>
                <a:gd name="T64" fmla="*/ 2147483647 w 876"/>
                <a:gd name="T65" fmla="*/ 2147483647 h 618"/>
                <a:gd name="T66" fmla="*/ 2147483647 w 876"/>
                <a:gd name="T67" fmla="*/ 2147483647 h 618"/>
                <a:gd name="T68" fmla="*/ 2147483647 w 876"/>
                <a:gd name="T69" fmla="*/ 2147483647 h 618"/>
                <a:gd name="T70" fmla="*/ 2147483647 w 876"/>
                <a:gd name="T71" fmla="*/ 2147483647 h 618"/>
                <a:gd name="T72" fmla="*/ 2147483647 w 876"/>
                <a:gd name="T73" fmla="*/ 2147483647 h 618"/>
                <a:gd name="T74" fmla="*/ 2147483647 w 876"/>
                <a:gd name="T75" fmla="*/ 2147483647 h 618"/>
                <a:gd name="T76" fmla="*/ 2147483647 w 876"/>
                <a:gd name="T77" fmla="*/ 2147483647 h 618"/>
                <a:gd name="T78" fmla="*/ 2147483647 w 876"/>
                <a:gd name="T79" fmla="*/ 2147483647 h 618"/>
                <a:gd name="T80" fmla="*/ 2147483647 w 876"/>
                <a:gd name="T81" fmla="*/ 2147483647 h 618"/>
                <a:gd name="T82" fmla="*/ 2147483647 w 876"/>
                <a:gd name="T83" fmla="*/ 2147483647 h 618"/>
                <a:gd name="T84" fmla="*/ 2147483647 w 876"/>
                <a:gd name="T85" fmla="*/ 2147483647 h 618"/>
                <a:gd name="T86" fmla="*/ 2147483647 w 876"/>
                <a:gd name="T87" fmla="*/ 2147483647 h 618"/>
                <a:gd name="T88" fmla="*/ 2147483647 w 876"/>
                <a:gd name="T89" fmla="*/ 2147483647 h 618"/>
                <a:gd name="T90" fmla="*/ 2147483647 w 876"/>
                <a:gd name="T91" fmla="*/ 2147483647 h 618"/>
                <a:gd name="T92" fmla="*/ 2147483647 w 876"/>
                <a:gd name="T93" fmla="*/ 2147483647 h 618"/>
                <a:gd name="T94" fmla="*/ 2147483647 w 876"/>
                <a:gd name="T95" fmla="*/ 2147483647 h 618"/>
                <a:gd name="T96" fmla="*/ 2147483647 w 876"/>
                <a:gd name="T97" fmla="*/ 2147483647 h 618"/>
                <a:gd name="T98" fmla="*/ 2147483647 w 876"/>
                <a:gd name="T99" fmla="*/ 2147483647 h 618"/>
                <a:gd name="T100" fmla="*/ 2147483647 w 876"/>
                <a:gd name="T101" fmla="*/ 2147483647 h 618"/>
                <a:gd name="T102" fmla="*/ 2147483647 w 876"/>
                <a:gd name="T103" fmla="*/ 2147483647 h 618"/>
                <a:gd name="T104" fmla="*/ 2147483647 w 876"/>
                <a:gd name="T105" fmla="*/ 2147483647 h 618"/>
                <a:gd name="T106" fmla="*/ 2147483647 w 876"/>
                <a:gd name="T107" fmla="*/ 2147483647 h 618"/>
                <a:gd name="T108" fmla="*/ 2147483647 w 876"/>
                <a:gd name="T109" fmla="*/ 2147483647 h 61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876"/>
                <a:gd name="T166" fmla="*/ 0 h 618"/>
                <a:gd name="T167" fmla="*/ 876 w 876"/>
                <a:gd name="T168" fmla="*/ 618 h 61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876" h="618">
                  <a:moveTo>
                    <a:pt x="804" y="318"/>
                  </a:moveTo>
                  <a:lnTo>
                    <a:pt x="798" y="312"/>
                  </a:lnTo>
                  <a:lnTo>
                    <a:pt x="798" y="306"/>
                  </a:lnTo>
                  <a:lnTo>
                    <a:pt x="786" y="306"/>
                  </a:lnTo>
                  <a:lnTo>
                    <a:pt x="762" y="318"/>
                  </a:lnTo>
                  <a:lnTo>
                    <a:pt x="750" y="330"/>
                  </a:lnTo>
                  <a:lnTo>
                    <a:pt x="750" y="336"/>
                  </a:lnTo>
                  <a:lnTo>
                    <a:pt x="756" y="342"/>
                  </a:lnTo>
                  <a:lnTo>
                    <a:pt x="768" y="342"/>
                  </a:lnTo>
                  <a:lnTo>
                    <a:pt x="774" y="348"/>
                  </a:lnTo>
                  <a:lnTo>
                    <a:pt x="774" y="354"/>
                  </a:lnTo>
                  <a:lnTo>
                    <a:pt x="804" y="354"/>
                  </a:lnTo>
                  <a:lnTo>
                    <a:pt x="816" y="342"/>
                  </a:lnTo>
                  <a:lnTo>
                    <a:pt x="816" y="324"/>
                  </a:lnTo>
                  <a:lnTo>
                    <a:pt x="810" y="318"/>
                  </a:lnTo>
                  <a:lnTo>
                    <a:pt x="804" y="318"/>
                  </a:lnTo>
                  <a:close/>
                  <a:moveTo>
                    <a:pt x="672" y="390"/>
                  </a:moveTo>
                  <a:lnTo>
                    <a:pt x="678" y="396"/>
                  </a:lnTo>
                  <a:lnTo>
                    <a:pt x="684" y="396"/>
                  </a:lnTo>
                  <a:lnTo>
                    <a:pt x="690" y="390"/>
                  </a:lnTo>
                  <a:lnTo>
                    <a:pt x="690" y="372"/>
                  </a:lnTo>
                  <a:lnTo>
                    <a:pt x="684" y="372"/>
                  </a:lnTo>
                  <a:lnTo>
                    <a:pt x="672" y="384"/>
                  </a:lnTo>
                  <a:lnTo>
                    <a:pt x="672" y="390"/>
                  </a:lnTo>
                  <a:close/>
                  <a:moveTo>
                    <a:pt x="840" y="300"/>
                  </a:moveTo>
                  <a:lnTo>
                    <a:pt x="840" y="306"/>
                  </a:lnTo>
                  <a:lnTo>
                    <a:pt x="852" y="318"/>
                  </a:lnTo>
                  <a:lnTo>
                    <a:pt x="870" y="318"/>
                  </a:lnTo>
                  <a:lnTo>
                    <a:pt x="876" y="312"/>
                  </a:lnTo>
                  <a:lnTo>
                    <a:pt x="864" y="300"/>
                  </a:lnTo>
                  <a:lnTo>
                    <a:pt x="852" y="300"/>
                  </a:lnTo>
                  <a:lnTo>
                    <a:pt x="846" y="294"/>
                  </a:lnTo>
                  <a:lnTo>
                    <a:pt x="840" y="300"/>
                  </a:lnTo>
                  <a:close/>
                  <a:moveTo>
                    <a:pt x="804" y="150"/>
                  </a:moveTo>
                  <a:lnTo>
                    <a:pt x="798" y="138"/>
                  </a:lnTo>
                  <a:lnTo>
                    <a:pt x="798" y="132"/>
                  </a:lnTo>
                  <a:lnTo>
                    <a:pt x="810" y="120"/>
                  </a:lnTo>
                  <a:lnTo>
                    <a:pt x="798" y="114"/>
                  </a:lnTo>
                  <a:lnTo>
                    <a:pt x="792" y="108"/>
                  </a:lnTo>
                  <a:lnTo>
                    <a:pt x="792" y="102"/>
                  </a:lnTo>
                  <a:lnTo>
                    <a:pt x="780" y="102"/>
                  </a:lnTo>
                  <a:lnTo>
                    <a:pt x="780" y="108"/>
                  </a:lnTo>
                  <a:lnTo>
                    <a:pt x="774" y="114"/>
                  </a:lnTo>
                  <a:lnTo>
                    <a:pt x="756" y="114"/>
                  </a:lnTo>
                  <a:lnTo>
                    <a:pt x="750" y="108"/>
                  </a:lnTo>
                  <a:lnTo>
                    <a:pt x="726" y="108"/>
                  </a:lnTo>
                  <a:lnTo>
                    <a:pt x="726" y="102"/>
                  </a:lnTo>
                  <a:lnTo>
                    <a:pt x="708" y="102"/>
                  </a:lnTo>
                  <a:lnTo>
                    <a:pt x="696" y="108"/>
                  </a:lnTo>
                  <a:lnTo>
                    <a:pt x="690" y="84"/>
                  </a:lnTo>
                  <a:lnTo>
                    <a:pt x="672" y="84"/>
                  </a:lnTo>
                  <a:lnTo>
                    <a:pt x="672" y="78"/>
                  </a:lnTo>
                  <a:lnTo>
                    <a:pt x="666" y="72"/>
                  </a:lnTo>
                  <a:lnTo>
                    <a:pt x="648" y="72"/>
                  </a:lnTo>
                  <a:lnTo>
                    <a:pt x="642" y="78"/>
                  </a:lnTo>
                  <a:lnTo>
                    <a:pt x="642" y="90"/>
                  </a:lnTo>
                  <a:lnTo>
                    <a:pt x="624" y="96"/>
                  </a:lnTo>
                  <a:lnTo>
                    <a:pt x="624" y="84"/>
                  </a:lnTo>
                  <a:lnTo>
                    <a:pt x="594" y="84"/>
                  </a:lnTo>
                  <a:lnTo>
                    <a:pt x="582" y="72"/>
                  </a:lnTo>
                  <a:lnTo>
                    <a:pt x="570" y="72"/>
                  </a:lnTo>
                  <a:lnTo>
                    <a:pt x="564" y="78"/>
                  </a:lnTo>
                  <a:lnTo>
                    <a:pt x="546" y="60"/>
                  </a:lnTo>
                  <a:lnTo>
                    <a:pt x="510" y="60"/>
                  </a:lnTo>
                  <a:lnTo>
                    <a:pt x="516" y="54"/>
                  </a:lnTo>
                  <a:lnTo>
                    <a:pt x="516" y="48"/>
                  </a:lnTo>
                  <a:lnTo>
                    <a:pt x="504" y="36"/>
                  </a:lnTo>
                  <a:lnTo>
                    <a:pt x="498" y="36"/>
                  </a:lnTo>
                  <a:lnTo>
                    <a:pt x="492" y="42"/>
                  </a:lnTo>
                  <a:lnTo>
                    <a:pt x="486" y="36"/>
                  </a:lnTo>
                  <a:lnTo>
                    <a:pt x="450" y="36"/>
                  </a:lnTo>
                  <a:lnTo>
                    <a:pt x="390" y="24"/>
                  </a:lnTo>
                  <a:lnTo>
                    <a:pt x="378" y="24"/>
                  </a:lnTo>
                  <a:lnTo>
                    <a:pt x="348" y="36"/>
                  </a:lnTo>
                  <a:lnTo>
                    <a:pt x="294" y="30"/>
                  </a:lnTo>
                  <a:lnTo>
                    <a:pt x="258" y="12"/>
                  </a:lnTo>
                  <a:lnTo>
                    <a:pt x="234" y="12"/>
                  </a:lnTo>
                  <a:lnTo>
                    <a:pt x="216" y="18"/>
                  </a:lnTo>
                  <a:lnTo>
                    <a:pt x="162" y="18"/>
                  </a:lnTo>
                  <a:lnTo>
                    <a:pt x="150" y="12"/>
                  </a:lnTo>
                  <a:lnTo>
                    <a:pt x="138" y="12"/>
                  </a:lnTo>
                  <a:lnTo>
                    <a:pt x="126" y="6"/>
                  </a:lnTo>
                  <a:lnTo>
                    <a:pt x="120" y="0"/>
                  </a:lnTo>
                  <a:lnTo>
                    <a:pt x="108" y="0"/>
                  </a:lnTo>
                  <a:lnTo>
                    <a:pt x="96" y="6"/>
                  </a:lnTo>
                  <a:lnTo>
                    <a:pt x="72" y="30"/>
                  </a:lnTo>
                  <a:lnTo>
                    <a:pt x="60" y="30"/>
                  </a:lnTo>
                  <a:lnTo>
                    <a:pt x="48" y="36"/>
                  </a:lnTo>
                  <a:lnTo>
                    <a:pt x="30" y="36"/>
                  </a:lnTo>
                  <a:lnTo>
                    <a:pt x="6" y="48"/>
                  </a:lnTo>
                  <a:lnTo>
                    <a:pt x="0" y="60"/>
                  </a:lnTo>
                  <a:lnTo>
                    <a:pt x="0" y="72"/>
                  </a:lnTo>
                  <a:lnTo>
                    <a:pt x="6" y="78"/>
                  </a:lnTo>
                  <a:lnTo>
                    <a:pt x="12" y="90"/>
                  </a:lnTo>
                  <a:lnTo>
                    <a:pt x="24" y="96"/>
                  </a:lnTo>
                  <a:lnTo>
                    <a:pt x="30" y="102"/>
                  </a:lnTo>
                  <a:lnTo>
                    <a:pt x="18" y="138"/>
                  </a:lnTo>
                  <a:lnTo>
                    <a:pt x="24" y="144"/>
                  </a:lnTo>
                  <a:lnTo>
                    <a:pt x="24" y="150"/>
                  </a:lnTo>
                  <a:lnTo>
                    <a:pt x="30" y="144"/>
                  </a:lnTo>
                  <a:lnTo>
                    <a:pt x="54" y="132"/>
                  </a:lnTo>
                  <a:lnTo>
                    <a:pt x="78" y="132"/>
                  </a:lnTo>
                  <a:lnTo>
                    <a:pt x="78" y="138"/>
                  </a:lnTo>
                  <a:lnTo>
                    <a:pt x="66" y="150"/>
                  </a:lnTo>
                  <a:lnTo>
                    <a:pt x="60" y="150"/>
                  </a:lnTo>
                  <a:lnTo>
                    <a:pt x="60" y="156"/>
                  </a:lnTo>
                  <a:lnTo>
                    <a:pt x="72" y="156"/>
                  </a:lnTo>
                  <a:lnTo>
                    <a:pt x="78" y="150"/>
                  </a:lnTo>
                  <a:lnTo>
                    <a:pt x="96" y="150"/>
                  </a:lnTo>
                  <a:lnTo>
                    <a:pt x="102" y="156"/>
                  </a:lnTo>
                  <a:lnTo>
                    <a:pt x="114" y="156"/>
                  </a:lnTo>
                  <a:lnTo>
                    <a:pt x="120" y="150"/>
                  </a:lnTo>
                  <a:lnTo>
                    <a:pt x="120" y="144"/>
                  </a:lnTo>
                  <a:lnTo>
                    <a:pt x="174" y="144"/>
                  </a:lnTo>
                  <a:lnTo>
                    <a:pt x="174" y="162"/>
                  </a:lnTo>
                  <a:lnTo>
                    <a:pt x="180" y="162"/>
                  </a:lnTo>
                  <a:lnTo>
                    <a:pt x="192" y="168"/>
                  </a:lnTo>
                  <a:lnTo>
                    <a:pt x="192" y="174"/>
                  </a:lnTo>
                  <a:lnTo>
                    <a:pt x="168" y="198"/>
                  </a:lnTo>
                  <a:lnTo>
                    <a:pt x="144" y="210"/>
                  </a:lnTo>
                  <a:lnTo>
                    <a:pt x="138" y="216"/>
                  </a:lnTo>
                  <a:lnTo>
                    <a:pt x="138" y="222"/>
                  </a:lnTo>
                  <a:lnTo>
                    <a:pt x="144" y="222"/>
                  </a:lnTo>
                  <a:lnTo>
                    <a:pt x="150" y="228"/>
                  </a:lnTo>
                  <a:lnTo>
                    <a:pt x="150" y="240"/>
                  </a:lnTo>
                  <a:lnTo>
                    <a:pt x="144" y="258"/>
                  </a:lnTo>
                  <a:lnTo>
                    <a:pt x="144" y="276"/>
                  </a:lnTo>
                  <a:lnTo>
                    <a:pt x="138" y="276"/>
                  </a:lnTo>
                  <a:lnTo>
                    <a:pt x="132" y="282"/>
                  </a:lnTo>
                  <a:lnTo>
                    <a:pt x="132" y="294"/>
                  </a:lnTo>
                  <a:lnTo>
                    <a:pt x="138" y="300"/>
                  </a:lnTo>
                  <a:lnTo>
                    <a:pt x="138" y="312"/>
                  </a:lnTo>
                  <a:lnTo>
                    <a:pt x="126" y="324"/>
                  </a:lnTo>
                  <a:lnTo>
                    <a:pt x="90" y="324"/>
                  </a:lnTo>
                  <a:lnTo>
                    <a:pt x="114" y="348"/>
                  </a:lnTo>
                  <a:lnTo>
                    <a:pt x="114" y="360"/>
                  </a:lnTo>
                  <a:lnTo>
                    <a:pt x="120" y="366"/>
                  </a:lnTo>
                  <a:lnTo>
                    <a:pt x="132" y="372"/>
                  </a:lnTo>
                  <a:lnTo>
                    <a:pt x="132" y="378"/>
                  </a:lnTo>
                  <a:lnTo>
                    <a:pt x="120" y="390"/>
                  </a:lnTo>
                  <a:lnTo>
                    <a:pt x="108" y="396"/>
                  </a:lnTo>
                  <a:lnTo>
                    <a:pt x="96" y="408"/>
                  </a:lnTo>
                  <a:lnTo>
                    <a:pt x="96" y="414"/>
                  </a:lnTo>
                  <a:lnTo>
                    <a:pt x="102" y="420"/>
                  </a:lnTo>
                  <a:lnTo>
                    <a:pt x="102" y="426"/>
                  </a:lnTo>
                  <a:lnTo>
                    <a:pt x="108" y="438"/>
                  </a:lnTo>
                  <a:lnTo>
                    <a:pt x="114" y="444"/>
                  </a:lnTo>
                  <a:lnTo>
                    <a:pt x="126" y="444"/>
                  </a:lnTo>
                  <a:lnTo>
                    <a:pt x="126" y="450"/>
                  </a:lnTo>
                  <a:lnTo>
                    <a:pt x="114" y="462"/>
                  </a:lnTo>
                  <a:lnTo>
                    <a:pt x="102" y="462"/>
                  </a:lnTo>
                  <a:lnTo>
                    <a:pt x="96" y="474"/>
                  </a:lnTo>
                  <a:lnTo>
                    <a:pt x="90" y="480"/>
                  </a:lnTo>
                  <a:lnTo>
                    <a:pt x="90" y="528"/>
                  </a:lnTo>
                  <a:lnTo>
                    <a:pt x="120" y="528"/>
                  </a:lnTo>
                  <a:lnTo>
                    <a:pt x="144" y="546"/>
                  </a:lnTo>
                  <a:lnTo>
                    <a:pt x="162" y="546"/>
                  </a:lnTo>
                  <a:lnTo>
                    <a:pt x="156" y="576"/>
                  </a:lnTo>
                  <a:lnTo>
                    <a:pt x="162" y="576"/>
                  </a:lnTo>
                  <a:lnTo>
                    <a:pt x="162" y="594"/>
                  </a:lnTo>
                  <a:lnTo>
                    <a:pt x="168" y="606"/>
                  </a:lnTo>
                  <a:lnTo>
                    <a:pt x="174" y="612"/>
                  </a:lnTo>
                  <a:lnTo>
                    <a:pt x="192" y="612"/>
                  </a:lnTo>
                  <a:lnTo>
                    <a:pt x="198" y="618"/>
                  </a:lnTo>
                  <a:lnTo>
                    <a:pt x="204" y="618"/>
                  </a:lnTo>
                  <a:lnTo>
                    <a:pt x="210" y="612"/>
                  </a:lnTo>
                  <a:lnTo>
                    <a:pt x="222" y="606"/>
                  </a:lnTo>
                  <a:lnTo>
                    <a:pt x="240" y="588"/>
                  </a:lnTo>
                  <a:lnTo>
                    <a:pt x="252" y="582"/>
                  </a:lnTo>
                  <a:lnTo>
                    <a:pt x="264" y="582"/>
                  </a:lnTo>
                  <a:lnTo>
                    <a:pt x="294" y="564"/>
                  </a:lnTo>
                  <a:lnTo>
                    <a:pt x="360" y="564"/>
                  </a:lnTo>
                  <a:lnTo>
                    <a:pt x="366" y="558"/>
                  </a:lnTo>
                  <a:lnTo>
                    <a:pt x="378" y="558"/>
                  </a:lnTo>
                  <a:lnTo>
                    <a:pt x="390" y="570"/>
                  </a:lnTo>
                  <a:lnTo>
                    <a:pt x="396" y="570"/>
                  </a:lnTo>
                  <a:lnTo>
                    <a:pt x="408" y="564"/>
                  </a:lnTo>
                  <a:lnTo>
                    <a:pt x="420" y="564"/>
                  </a:lnTo>
                  <a:lnTo>
                    <a:pt x="426" y="558"/>
                  </a:lnTo>
                  <a:lnTo>
                    <a:pt x="432" y="558"/>
                  </a:lnTo>
                  <a:lnTo>
                    <a:pt x="432" y="570"/>
                  </a:lnTo>
                  <a:lnTo>
                    <a:pt x="438" y="570"/>
                  </a:lnTo>
                  <a:lnTo>
                    <a:pt x="450" y="558"/>
                  </a:lnTo>
                  <a:lnTo>
                    <a:pt x="462" y="534"/>
                  </a:lnTo>
                  <a:lnTo>
                    <a:pt x="462" y="522"/>
                  </a:lnTo>
                  <a:lnTo>
                    <a:pt x="498" y="492"/>
                  </a:lnTo>
                  <a:lnTo>
                    <a:pt x="528" y="492"/>
                  </a:lnTo>
                  <a:lnTo>
                    <a:pt x="534" y="474"/>
                  </a:lnTo>
                  <a:lnTo>
                    <a:pt x="534" y="468"/>
                  </a:lnTo>
                  <a:lnTo>
                    <a:pt x="540" y="462"/>
                  </a:lnTo>
                  <a:lnTo>
                    <a:pt x="540" y="450"/>
                  </a:lnTo>
                  <a:lnTo>
                    <a:pt x="546" y="444"/>
                  </a:lnTo>
                  <a:lnTo>
                    <a:pt x="552" y="432"/>
                  </a:lnTo>
                  <a:lnTo>
                    <a:pt x="552" y="426"/>
                  </a:lnTo>
                  <a:lnTo>
                    <a:pt x="570" y="426"/>
                  </a:lnTo>
                  <a:lnTo>
                    <a:pt x="594" y="414"/>
                  </a:lnTo>
                  <a:lnTo>
                    <a:pt x="600" y="408"/>
                  </a:lnTo>
                  <a:lnTo>
                    <a:pt x="594" y="396"/>
                  </a:lnTo>
                  <a:lnTo>
                    <a:pt x="588" y="390"/>
                  </a:lnTo>
                  <a:lnTo>
                    <a:pt x="582" y="378"/>
                  </a:lnTo>
                  <a:lnTo>
                    <a:pt x="576" y="372"/>
                  </a:lnTo>
                  <a:lnTo>
                    <a:pt x="570" y="372"/>
                  </a:lnTo>
                  <a:lnTo>
                    <a:pt x="570" y="336"/>
                  </a:lnTo>
                  <a:lnTo>
                    <a:pt x="582" y="312"/>
                  </a:lnTo>
                  <a:lnTo>
                    <a:pt x="594" y="306"/>
                  </a:lnTo>
                  <a:lnTo>
                    <a:pt x="600" y="294"/>
                  </a:lnTo>
                  <a:lnTo>
                    <a:pt x="612" y="282"/>
                  </a:lnTo>
                  <a:lnTo>
                    <a:pt x="618" y="270"/>
                  </a:lnTo>
                  <a:lnTo>
                    <a:pt x="630" y="258"/>
                  </a:lnTo>
                  <a:lnTo>
                    <a:pt x="642" y="258"/>
                  </a:lnTo>
                  <a:lnTo>
                    <a:pt x="654" y="246"/>
                  </a:lnTo>
                  <a:lnTo>
                    <a:pt x="654" y="240"/>
                  </a:lnTo>
                  <a:lnTo>
                    <a:pt x="648" y="240"/>
                  </a:lnTo>
                  <a:lnTo>
                    <a:pt x="648" y="228"/>
                  </a:lnTo>
                  <a:lnTo>
                    <a:pt x="654" y="222"/>
                  </a:lnTo>
                  <a:lnTo>
                    <a:pt x="726" y="198"/>
                  </a:lnTo>
                  <a:lnTo>
                    <a:pt x="750" y="186"/>
                  </a:lnTo>
                  <a:lnTo>
                    <a:pt x="756" y="174"/>
                  </a:lnTo>
                  <a:lnTo>
                    <a:pt x="768" y="168"/>
                  </a:lnTo>
                  <a:lnTo>
                    <a:pt x="774" y="168"/>
                  </a:lnTo>
                  <a:lnTo>
                    <a:pt x="786" y="156"/>
                  </a:lnTo>
                  <a:lnTo>
                    <a:pt x="798" y="156"/>
                  </a:lnTo>
                  <a:lnTo>
                    <a:pt x="804"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7" name="South Africa" descr="© INSCALE GmbH, 05.05.2010&#10;http://www.presentationload.com/">
              <a:extLst>
                <a:ext uri="{FF2B5EF4-FFF2-40B4-BE49-F238E27FC236}">
                  <a16:creationId xmlns:a16="http://schemas.microsoft.com/office/drawing/2014/main" id="{46682431-3DD5-A039-0184-0B0612A804D6}"/>
                </a:ext>
              </a:extLst>
            </p:cNvPr>
            <p:cNvSpPr>
              <a:spLocks noEditPoints="1"/>
            </p:cNvSpPr>
            <p:nvPr/>
          </p:nvSpPr>
          <p:spPr bwMode="gray">
            <a:xfrm>
              <a:off x="6146085" y="5227627"/>
              <a:ext cx="534782" cy="481303"/>
            </a:xfrm>
            <a:custGeom>
              <a:avLst/>
              <a:gdLst>
                <a:gd name="T0" fmla="*/ 2147483647 w 1134"/>
                <a:gd name="T1" fmla="*/ 2147483647 h 1020"/>
                <a:gd name="T2" fmla="*/ 2147483647 w 1134"/>
                <a:gd name="T3" fmla="*/ 2147483647 h 1020"/>
                <a:gd name="T4" fmla="*/ 2147483647 w 1134"/>
                <a:gd name="T5" fmla="*/ 2147483647 h 1020"/>
                <a:gd name="T6" fmla="*/ 2147483647 w 1134"/>
                <a:gd name="T7" fmla="*/ 2147483647 h 1020"/>
                <a:gd name="T8" fmla="*/ 2147483647 w 1134"/>
                <a:gd name="T9" fmla="*/ 2147483647 h 1020"/>
                <a:gd name="T10" fmla="*/ 2147483647 w 1134"/>
                <a:gd name="T11" fmla="*/ 2147483647 h 1020"/>
                <a:gd name="T12" fmla="*/ 2147483647 w 1134"/>
                <a:gd name="T13" fmla="*/ 2147483647 h 1020"/>
                <a:gd name="T14" fmla="*/ 2147483647 w 1134"/>
                <a:gd name="T15" fmla="*/ 2147483647 h 1020"/>
                <a:gd name="T16" fmla="*/ 2147483647 w 1134"/>
                <a:gd name="T17" fmla="*/ 2147483647 h 1020"/>
                <a:gd name="T18" fmla="*/ 2147483647 w 1134"/>
                <a:gd name="T19" fmla="*/ 2147483647 h 1020"/>
                <a:gd name="T20" fmla="*/ 2147483647 w 1134"/>
                <a:gd name="T21" fmla="*/ 2147483647 h 1020"/>
                <a:gd name="T22" fmla="*/ 2147483647 w 1134"/>
                <a:gd name="T23" fmla="*/ 2147483647 h 1020"/>
                <a:gd name="T24" fmla="*/ 2147483647 w 1134"/>
                <a:gd name="T25" fmla="*/ 2147483647 h 1020"/>
                <a:gd name="T26" fmla="*/ 2147483647 w 1134"/>
                <a:gd name="T27" fmla="*/ 2147483647 h 1020"/>
                <a:gd name="T28" fmla="*/ 2147483647 w 1134"/>
                <a:gd name="T29" fmla="*/ 2147483647 h 1020"/>
                <a:gd name="T30" fmla="*/ 2147483647 w 1134"/>
                <a:gd name="T31" fmla="*/ 2147483647 h 1020"/>
                <a:gd name="T32" fmla="*/ 2147483647 w 1134"/>
                <a:gd name="T33" fmla="*/ 2147483647 h 1020"/>
                <a:gd name="T34" fmla="*/ 2147483647 w 1134"/>
                <a:gd name="T35" fmla="*/ 2147483647 h 1020"/>
                <a:gd name="T36" fmla="*/ 2147483647 w 1134"/>
                <a:gd name="T37" fmla="*/ 2147483647 h 1020"/>
                <a:gd name="T38" fmla="*/ 2147483647 w 1134"/>
                <a:gd name="T39" fmla="*/ 2147483647 h 1020"/>
                <a:gd name="T40" fmla="*/ 2147483647 w 1134"/>
                <a:gd name="T41" fmla="*/ 2147483647 h 1020"/>
                <a:gd name="T42" fmla="*/ 2147483647 w 1134"/>
                <a:gd name="T43" fmla="*/ 2147483647 h 1020"/>
                <a:gd name="T44" fmla="*/ 2147483647 w 1134"/>
                <a:gd name="T45" fmla="*/ 2147483647 h 1020"/>
                <a:gd name="T46" fmla="*/ 2147483647 w 1134"/>
                <a:gd name="T47" fmla="*/ 2147483647 h 1020"/>
                <a:gd name="T48" fmla="*/ 2147483647 w 1134"/>
                <a:gd name="T49" fmla="*/ 2147483647 h 1020"/>
                <a:gd name="T50" fmla="*/ 2147483647 w 1134"/>
                <a:gd name="T51" fmla="*/ 2147483647 h 1020"/>
                <a:gd name="T52" fmla="*/ 2147483647 w 1134"/>
                <a:gd name="T53" fmla="*/ 2147483647 h 1020"/>
                <a:gd name="T54" fmla="*/ 2147483647 w 1134"/>
                <a:gd name="T55" fmla="*/ 2147483647 h 1020"/>
                <a:gd name="T56" fmla="*/ 2147483647 w 1134"/>
                <a:gd name="T57" fmla="*/ 2147483647 h 1020"/>
                <a:gd name="T58" fmla="*/ 2147483647 w 1134"/>
                <a:gd name="T59" fmla="*/ 2147483647 h 1020"/>
                <a:gd name="T60" fmla="*/ 2147483647 w 1134"/>
                <a:gd name="T61" fmla="*/ 2147483647 h 1020"/>
                <a:gd name="T62" fmla="*/ 0 w 1134"/>
                <a:gd name="T63" fmla="*/ 2147483647 h 1020"/>
                <a:gd name="T64" fmla="*/ 2147483647 w 1134"/>
                <a:gd name="T65" fmla="*/ 2147483647 h 1020"/>
                <a:gd name="T66" fmla="*/ 2147483647 w 1134"/>
                <a:gd name="T67" fmla="*/ 2147483647 h 1020"/>
                <a:gd name="T68" fmla="*/ 2147483647 w 1134"/>
                <a:gd name="T69" fmla="*/ 2147483647 h 1020"/>
                <a:gd name="T70" fmla="*/ 2147483647 w 1134"/>
                <a:gd name="T71" fmla="*/ 2147483647 h 1020"/>
                <a:gd name="T72" fmla="*/ 2147483647 w 1134"/>
                <a:gd name="T73" fmla="*/ 2147483647 h 1020"/>
                <a:gd name="T74" fmla="*/ 2147483647 w 1134"/>
                <a:gd name="T75" fmla="*/ 2147483647 h 1020"/>
                <a:gd name="T76" fmla="*/ 2147483647 w 1134"/>
                <a:gd name="T77" fmla="*/ 2147483647 h 1020"/>
                <a:gd name="T78" fmla="*/ 2147483647 w 1134"/>
                <a:gd name="T79" fmla="*/ 2147483647 h 1020"/>
                <a:gd name="T80" fmla="*/ 2147483647 w 1134"/>
                <a:gd name="T81" fmla="*/ 2147483647 h 1020"/>
                <a:gd name="T82" fmla="*/ 2147483647 w 1134"/>
                <a:gd name="T83" fmla="*/ 2147483647 h 1020"/>
                <a:gd name="T84" fmla="*/ 2147483647 w 1134"/>
                <a:gd name="T85" fmla="*/ 2147483647 h 1020"/>
                <a:gd name="T86" fmla="*/ 2147483647 w 1134"/>
                <a:gd name="T87" fmla="*/ 2147483647 h 1020"/>
                <a:gd name="T88" fmla="*/ 2147483647 w 1134"/>
                <a:gd name="T89" fmla="*/ 2147483647 h 1020"/>
                <a:gd name="T90" fmla="*/ 2147483647 w 1134"/>
                <a:gd name="T91" fmla="*/ 2147483647 h 1020"/>
                <a:gd name="T92" fmla="*/ 2147483647 w 1134"/>
                <a:gd name="T93" fmla="*/ 2147483647 h 1020"/>
                <a:gd name="T94" fmla="*/ 2147483647 w 1134"/>
                <a:gd name="T95" fmla="*/ 2147483647 h 1020"/>
                <a:gd name="T96" fmla="*/ 2147483647 w 1134"/>
                <a:gd name="T97" fmla="*/ 2147483647 h 1020"/>
                <a:gd name="T98" fmla="*/ 2147483647 w 1134"/>
                <a:gd name="T99" fmla="*/ 2147483647 h 1020"/>
                <a:gd name="T100" fmla="*/ 2147483647 w 1134"/>
                <a:gd name="T101" fmla="*/ 2147483647 h 1020"/>
                <a:gd name="T102" fmla="*/ 2147483647 w 1134"/>
                <a:gd name="T103" fmla="*/ 2147483647 h 1020"/>
                <a:gd name="T104" fmla="*/ 2147483647 w 1134"/>
                <a:gd name="T105" fmla="*/ 2147483647 h 1020"/>
                <a:gd name="T106" fmla="*/ 2147483647 w 1134"/>
                <a:gd name="T107" fmla="*/ 2147483647 h 1020"/>
                <a:gd name="T108" fmla="*/ 2147483647 w 1134"/>
                <a:gd name="T109" fmla="*/ 2147483647 h 1020"/>
                <a:gd name="T110" fmla="*/ 2147483647 w 1134"/>
                <a:gd name="T111" fmla="*/ 2147483647 h 1020"/>
                <a:gd name="T112" fmla="*/ 2147483647 w 1134"/>
                <a:gd name="T113" fmla="*/ 2147483647 h 1020"/>
                <a:gd name="T114" fmla="*/ 2147483647 w 1134"/>
                <a:gd name="T115" fmla="*/ 2147483647 h 1020"/>
                <a:gd name="T116" fmla="*/ 2147483647 w 1134"/>
                <a:gd name="T117" fmla="*/ 2147483647 h 1020"/>
                <a:gd name="T118" fmla="*/ 2147483647 w 1134"/>
                <a:gd name="T119" fmla="*/ 2147483647 h 1020"/>
                <a:gd name="T120" fmla="*/ 2147483647 w 1134"/>
                <a:gd name="T121" fmla="*/ 2147483647 h 1020"/>
                <a:gd name="T122" fmla="*/ 2147483647 w 1134"/>
                <a:gd name="T123" fmla="*/ 2147483647 h 1020"/>
                <a:gd name="T124" fmla="*/ 2147483647 w 1134"/>
                <a:gd name="T125" fmla="*/ 2147483647 h 102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134"/>
                <a:gd name="T190" fmla="*/ 0 h 1020"/>
                <a:gd name="T191" fmla="*/ 1134 w 1134"/>
                <a:gd name="T192" fmla="*/ 1020 h 102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134" h="1020">
                  <a:moveTo>
                    <a:pt x="1116" y="372"/>
                  </a:moveTo>
                  <a:lnTo>
                    <a:pt x="1098" y="372"/>
                  </a:lnTo>
                  <a:lnTo>
                    <a:pt x="1092" y="378"/>
                  </a:lnTo>
                  <a:lnTo>
                    <a:pt x="1086" y="378"/>
                  </a:lnTo>
                  <a:lnTo>
                    <a:pt x="1074" y="420"/>
                  </a:lnTo>
                  <a:lnTo>
                    <a:pt x="1062" y="420"/>
                  </a:lnTo>
                  <a:lnTo>
                    <a:pt x="1050" y="414"/>
                  </a:lnTo>
                  <a:lnTo>
                    <a:pt x="1032" y="414"/>
                  </a:lnTo>
                  <a:lnTo>
                    <a:pt x="1020" y="402"/>
                  </a:lnTo>
                  <a:lnTo>
                    <a:pt x="1008" y="396"/>
                  </a:lnTo>
                  <a:lnTo>
                    <a:pt x="996" y="372"/>
                  </a:lnTo>
                  <a:lnTo>
                    <a:pt x="996" y="348"/>
                  </a:lnTo>
                  <a:lnTo>
                    <a:pt x="1002" y="336"/>
                  </a:lnTo>
                  <a:lnTo>
                    <a:pt x="1014" y="324"/>
                  </a:lnTo>
                  <a:lnTo>
                    <a:pt x="1014" y="312"/>
                  </a:lnTo>
                  <a:lnTo>
                    <a:pt x="1020" y="300"/>
                  </a:lnTo>
                  <a:lnTo>
                    <a:pt x="1032" y="288"/>
                  </a:lnTo>
                  <a:lnTo>
                    <a:pt x="1038" y="288"/>
                  </a:lnTo>
                  <a:lnTo>
                    <a:pt x="1050" y="294"/>
                  </a:lnTo>
                  <a:lnTo>
                    <a:pt x="1062" y="306"/>
                  </a:lnTo>
                  <a:lnTo>
                    <a:pt x="1086" y="270"/>
                  </a:lnTo>
                  <a:lnTo>
                    <a:pt x="1086" y="180"/>
                  </a:lnTo>
                  <a:lnTo>
                    <a:pt x="1056" y="120"/>
                  </a:lnTo>
                  <a:lnTo>
                    <a:pt x="1056" y="102"/>
                  </a:lnTo>
                  <a:lnTo>
                    <a:pt x="1050" y="90"/>
                  </a:lnTo>
                  <a:lnTo>
                    <a:pt x="1050" y="72"/>
                  </a:lnTo>
                  <a:lnTo>
                    <a:pt x="1044" y="54"/>
                  </a:lnTo>
                  <a:lnTo>
                    <a:pt x="1044" y="24"/>
                  </a:lnTo>
                  <a:lnTo>
                    <a:pt x="1026" y="12"/>
                  </a:lnTo>
                  <a:lnTo>
                    <a:pt x="966" y="12"/>
                  </a:lnTo>
                  <a:lnTo>
                    <a:pt x="954" y="6"/>
                  </a:lnTo>
                  <a:lnTo>
                    <a:pt x="948" y="6"/>
                  </a:lnTo>
                  <a:lnTo>
                    <a:pt x="936" y="0"/>
                  </a:lnTo>
                  <a:lnTo>
                    <a:pt x="876" y="0"/>
                  </a:lnTo>
                  <a:lnTo>
                    <a:pt x="864" y="24"/>
                  </a:lnTo>
                  <a:lnTo>
                    <a:pt x="852" y="24"/>
                  </a:lnTo>
                  <a:lnTo>
                    <a:pt x="840" y="30"/>
                  </a:lnTo>
                  <a:lnTo>
                    <a:pt x="828" y="30"/>
                  </a:lnTo>
                  <a:lnTo>
                    <a:pt x="822" y="36"/>
                  </a:lnTo>
                  <a:lnTo>
                    <a:pt x="810" y="60"/>
                  </a:lnTo>
                  <a:lnTo>
                    <a:pt x="768" y="102"/>
                  </a:lnTo>
                  <a:lnTo>
                    <a:pt x="756" y="108"/>
                  </a:lnTo>
                  <a:lnTo>
                    <a:pt x="750" y="108"/>
                  </a:lnTo>
                  <a:lnTo>
                    <a:pt x="738" y="114"/>
                  </a:lnTo>
                  <a:lnTo>
                    <a:pt x="726" y="138"/>
                  </a:lnTo>
                  <a:lnTo>
                    <a:pt x="726" y="174"/>
                  </a:lnTo>
                  <a:lnTo>
                    <a:pt x="714" y="180"/>
                  </a:lnTo>
                  <a:lnTo>
                    <a:pt x="708" y="192"/>
                  </a:lnTo>
                  <a:lnTo>
                    <a:pt x="702" y="198"/>
                  </a:lnTo>
                  <a:lnTo>
                    <a:pt x="690" y="204"/>
                  </a:lnTo>
                  <a:lnTo>
                    <a:pt x="672" y="210"/>
                  </a:lnTo>
                  <a:lnTo>
                    <a:pt x="654" y="228"/>
                  </a:lnTo>
                  <a:lnTo>
                    <a:pt x="654" y="240"/>
                  </a:lnTo>
                  <a:lnTo>
                    <a:pt x="648" y="252"/>
                  </a:lnTo>
                  <a:lnTo>
                    <a:pt x="642" y="270"/>
                  </a:lnTo>
                  <a:lnTo>
                    <a:pt x="636" y="282"/>
                  </a:lnTo>
                  <a:lnTo>
                    <a:pt x="630" y="288"/>
                  </a:lnTo>
                  <a:lnTo>
                    <a:pt x="618" y="294"/>
                  </a:lnTo>
                  <a:lnTo>
                    <a:pt x="606" y="294"/>
                  </a:lnTo>
                  <a:lnTo>
                    <a:pt x="600" y="288"/>
                  </a:lnTo>
                  <a:lnTo>
                    <a:pt x="594" y="294"/>
                  </a:lnTo>
                  <a:lnTo>
                    <a:pt x="582" y="300"/>
                  </a:lnTo>
                  <a:lnTo>
                    <a:pt x="570" y="300"/>
                  </a:lnTo>
                  <a:lnTo>
                    <a:pt x="564" y="294"/>
                  </a:lnTo>
                  <a:lnTo>
                    <a:pt x="552" y="288"/>
                  </a:lnTo>
                  <a:lnTo>
                    <a:pt x="546" y="282"/>
                  </a:lnTo>
                  <a:lnTo>
                    <a:pt x="516" y="282"/>
                  </a:lnTo>
                  <a:lnTo>
                    <a:pt x="504" y="270"/>
                  </a:lnTo>
                  <a:lnTo>
                    <a:pt x="492" y="264"/>
                  </a:lnTo>
                  <a:lnTo>
                    <a:pt x="486" y="258"/>
                  </a:lnTo>
                  <a:lnTo>
                    <a:pt x="474" y="252"/>
                  </a:lnTo>
                  <a:lnTo>
                    <a:pt x="462" y="252"/>
                  </a:lnTo>
                  <a:lnTo>
                    <a:pt x="450" y="258"/>
                  </a:lnTo>
                  <a:lnTo>
                    <a:pt x="444" y="264"/>
                  </a:lnTo>
                  <a:lnTo>
                    <a:pt x="438" y="276"/>
                  </a:lnTo>
                  <a:lnTo>
                    <a:pt x="438" y="288"/>
                  </a:lnTo>
                  <a:lnTo>
                    <a:pt x="432" y="300"/>
                  </a:lnTo>
                  <a:lnTo>
                    <a:pt x="432" y="324"/>
                  </a:lnTo>
                  <a:lnTo>
                    <a:pt x="420" y="324"/>
                  </a:lnTo>
                  <a:lnTo>
                    <a:pt x="414" y="330"/>
                  </a:lnTo>
                  <a:lnTo>
                    <a:pt x="408" y="330"/>
                  </a:lnTo>
                  <a:lnTo>
                    <a:pt x="402" y="336"/>
                  </a:lnTo>
                  <a:lnTo>
                    <a:pt x="396" y="348"/>
                  </a:lnTo>
                  <a:lnTo>
                    <a:pt x="390" y="354"/>
                  </a:lnTo>
                  <a:lnTo>
                    <a:pt x="390" y="360"/>
                  </a:lnTo>
                  <a:lnTo>
                    <a:pt x="366" y="360"/>
                  </a:lnTo>
                  <a:lnTo>
                    <a:pt x="366" y="378"/>
                  </a:lnTo>
                  <a:lnTo>
                    <a:pt x="288" y="378"/>
                  </a:lnTo>
                  <a:lnTo>
                    <a:pt x="288" y="348"/>
                  </a:lnTo>
                  <a:lnTo>
                    <a:pt x="294" y="336"/>
                  </a:lnTo>
                  <a:lnTo>
                    <a:pt x="294" y="330"/>
                  </a:lnTo>
                  <a:lnTo>
                    <a:pt x="300" y="318"/>
                  </a:lnTo>
                  <a:lnTo>
                    <a:pt x="300" y="294"/>
                  </a:lnTo>
                  <a:lnTo>
                    <a:pt x="294" y="288"/>
                  </a:lnTo>
                  <a:lnTo>
                    <a:pt x="294" y="270"/>
                  </a:lnTo>
                  <a:lnTo>
                    <a:pt x="288" y="258"/>
                  </a:lnTo>
                  <a:lnTo>
                    <a:pt x="282" y="240"/>
                  </a:lnTo>
                  <a:lnTo>
                    <a:pt x="276" y="234"/>
                  </a:lnTo>
                  <a:lnTo>
                    <a:pt x="264" y="228"/>
                  </a:lnTo>
                  <a:lnTo>
                    <a:pt x="258" y="222"/>
                  </a:lnTo>
                  <a:lnTo>
                    <a:pt x="246" y="216"/>
                  </a:lnTo>
                  <a:lnTo>
                    <a:pt x="240" y="510"/>
                  </a:lnTo>
                  <a:lnTo>
                    <a:pt x="222" y="510"/>
                  </a:lnTo>
                  <a:lnTo>
                    <a:pt x="210" y="516"/>
                  </a:lnTo>
                  <a:lnTo>
                    <a:pt x="204" y="522"/>
                  </a:lnTo>
                  <a:lnTo>
                    <a:pt x="204" y="528"/>
                  </a:lnTo>
                  <a:lnTo>
                    <a:pt x="192" y="528"/>
                  </a:lnTo>
                  <a:lnTo>
                    <a:pt x="192" y="552"/>
                  </a:lnTo>
                  <a:lnTo>
                    <a:pt x="168" y="552"/>
                  </a:lnTo>
                  <a:lnTo>
                    <a:pt x="156" y="540"/>
                  </a:lnTo>
                  <a:lnTo>
                    <a:pt x="144" y="540"/>
                  </a:lnTo>
                  <a:lnTo>
                    <a:pt x="132" y="552"/>
                  </a:lnTo>
                  <a:lnTo>
                    <a:pt x="108" y="552"/>
                  </a:lnTo>
                  <a:lnTo>
                    <a:pt x="102" y="546"/>
                  </a:lnTo>
                  <a:lnTo>
                    <a:pt x="102" y="540"/>
                  </a:lnTo>
                  <a:lnTo>
                    <a:pt x="96" y="534"/>
                  </a:lnTo>
                  <a:lnTo>
                    <a:pt x="72" y="534"/>
                  </a:lnTo>
                  <a:lnTo>
                    <a:pt x="66" y="528"/>
                  </a:lnTo>
                  <a:lnTo>
                    <a:pt x="60" y="516"/>
                  </a:lnTo>
                  <a:lnTo>
                    <a:pt x="60" y="492"/>
                  </a:lnTo>
                  <a:lnTo>
                    <a:pt x="42" y="474"/>
                  </a:lnTo>
                  <a:lnTo>
                    <a:pt x="36" y="474"/>
                  </a:lnTo>
                  <a:lnTo>
                    <a:pt x="30" y="480"/>
                  </a:lnTo>
                  <a:lnTo>
                    <a:pt x="30" y="486"/>
                  </a:lnTo>
                  <a:lnTo>
                    <a:pt x="24" y="498"/>
                  </a:lnTo>
                  <a:lnTo>
                    <a:pt x="18" y="504"/>
                  </a:lnTo>
                  <a:lnTo>
                    <a:pt x="18" y="510"/>
                  </a:lnTo>
                  <a:lnTo>
                    <a:pt x="0" y="522"/>
                  </a:lnTo>
                  <a:lnTo>
                    <a:pt x="0" y="516"/>
                  </a:lnTo>
                  <a:lnTo>
                    <a:pt x="0" y="528"/>
                  </a:lnTo>
                  <a:lnTo>
                    <a:pt x="6" y="540"/>
                  </a:lnTo>
                  <a:lnTo>
                    <a:pt x="6" y="552"/>
                  </a:lnTo>
                  <a:lnTo>
                    <a:pt x="36" y="582"/>
                  </a:lnTo>
                  <a:lnTo>
                    <a:pt x="42" y="600"/>
                  </a:lnTo>
                  <a:lnTo>
                    <a:pt x="42" y="648"/>
                  </a:lnTo>
                  <a:lnTo>
                    <a:pt x="48" y="672"/>
                  </a:lnTo>
                  <a:lnTo>
                    <a:pt x="54" y="690"/>
                  </a:lnTo>
                  <a:lnTo>
                    <a:pt x="72" y="714"/>
                  </a:lnTo>
                  <a:lnTo>
                    <a:pt x="96" y="738"/>
                  </a:lnTo>
                  <a:lnTo>
                    <a:pt x="114" y="762"/>
                  </a:lnTo>
                  <a:lnTo>
                    <a:pt x="120" y="786"/>
                  </a:lnTo>
                  <a:lnTo>
                    <a:pt x="120" y="834"/>
                  </a:lnTo>
                  <a:lnTo>
                    <a:pt x="114" y="846"/>
                  </a:lnTo>
                  <a:lnTo>
                    <a:pt x="114" y="852"/>
                  </a:lnTo>
                  <a:lnTo>
                    <a:pt x="90" y="852"/>
                  </a:lnTo>
                  <a:lnTo>
                    <a:pt x="90" y="876"/>
                  </a:lnTo>
                  <a:lnTo>
                    <a:pt x="96" y="888"/>
                  </a:lnTo>
                  <a:lnTo>
                    <a:pt x="108" y="906"/>
                  </a:lnTo>
                  <a:lnTo>
                    <a:pt x="114" y="918"/>
                  </a:lnTo>
                  <a:lnTo>
                    <a:pt x="114" y="960"/>
                  </a:lnTo>
                  <a:lnTo>
                    <a:pt x="120" y="972"/>
                  </a:lnTo>
                  <a:lnTo>
                    <a:pt x="120" y="978"/>
                  </a:lnTo>
                  <a:lnTo>
                    <a:pt x="126" y="978"/>
                  </a:lnTo>
                  <a:lnTo>
                    <a:pt x="126" y="972"/>
                  </a:lnTo>
                  <a:lnTo>
                    <a:pt x="132" y="966"/>
                  </a:lnTo>
                  <a:lnTo>
                    <a:pt x="144" y="966"/>
                  </a:lnTo>
                  <a:lnTo>
                    <a:pt x="150" y="972"/>
                  </a:lnTo>
                  <a:lnTo>
                    <a:pt x="180" y="984"/>
                  </a:lnTo>
                  <a:lnTo>
                    <a:pt x="180" y="996"/>
                  </a:lnTo>
                  <a:lnTo>
                    <a:pt x="204" y="1020"/>
                  </a:lnTo>
                  <a:lnTo>
                    <a:pt x="216" y="1020"/>
                  </a:lnTo>
                  <a:lnTo>
                    <a:pt x="240" y="1008"/>
                  </a:lnTo>
                  <a:lnTo>
                    <a:pt x="246" y="996"/>
                  </a:lnTo>
                  <a:lnTo>
                    <a:pt x="252" y="990"/>
                  </a:lnTo>
                  <a:lnTo>
                    <a:pt x="264" y="984"/>
                  </a:lnTo>
                  <a:lnTo>
                    <a:pt x="294" y="984"/>
                  </a:lnTo>
                  <a:lnTo>
                    <a:pt x="306" y="990"/>
                  </a:lnTo>
                  <a:lnTo>
                    <a:pt x="354" y="990"/>
                  </a:lnTo>
                  <a:lnTo>
                    <a:pt x="354" y="984"/>
                  </a:lnTo>
                  <a:lnTo>
                    <a:pt x="360" y="978"/>
                  </a:lnTo>
                  <a:lnTo>
                    <a:pt x="360" y="966"/>
                  </a:lnTo>
                  <a:lnTo>
                    <a:pt x="366" y="960"/>
                  </a:lnTo>
                  <a:lnTo>
                    <a:pt x="378" y="954"/>
                  </a:lnTo>
                  <a:lnTo>
                    <a:pt x="408" y="954"/>
                  </a:lnTo>
                  <a:lnTo>
                    <a:pt x="420" y="960"/>
                  </a:lnTo>
                  <a:lnTo>
                    <a:pt x="432" y="960"/>
                  </a:lnTo>
                  <a:lnTo>
                    <a:pt x="438" y="966"/>
                  </a:lnTo>
                  <a:lnTo>
                    <a:pt x="444" y="960"/>
                  </a:lnTo>
                  <a:lnTo>
                    <a:pt x="456" y="960"/>
                  </a:lnTo>
                  <a:lnTo>
                    <a:pt x="468" y="954"/>
                  </a:lnTo>
                  <a:lnTo>
                    <a:pt x="504" y="954"/>
                  </a:lnTo>
                  <a:lnTo>
                    <a:pt x="522" y="960"/>
                  </a:lnTo>
                  <a:lnTo>
                    <a:pt x="534" y="966"/>
                  </a:lnTo>
                  <a:lnTo>
                    <a:pt x="552" y="966"/>
                  </a:lnTo>
                  <a:lnTo>
                    <a:pt x="558" y="960"/>
                  </a:lnTo>
                  <a:lnTo>
                    <a:pt x="570" y="954"/>
                  </a:lnTo>
                  <a:lnTo>
                    <a:pt x="606" y="954"/>
                  </a:lnTo>
                  <a:lnTo>
                    <a:pt x="618" y="948"/>
                  </a:lnTo>
                  <a:lnTo>
                    <a:pt x="624" y="942"/>
                  </a:lnTo>
                  <a:lnTo>
                    <a:pt x="636" y="936"/>
                  </a:lnTo>
                  <a:lnTo>
                    <a:pt x="684" y="936"/>
                  </a:lnTo>
                  <a:lnTo>
                    <a:pt x="708" y="924"/>
                  </a:lnTo>
                  <a:lnTo>
                    <a:pt x="720" y="912"/>
                  </a:lnTo>
                  <a:lnTo>
                    <a:pt x="738" y="900"/>
                  </a:lnTo>
                  <a:lnTo>
                    <a:pt x="774" y="864"/>
                  </a:lnTo>
                  <a:lnTo>
                    <a:pt x="786" y="858"/>
                  </a:lnTo>
                  <a:lnTo>
                    <a:pt x="804" y="846"/>
                  </a:lnTo>
                  <a:lnTo>
                    <a:pt x="900" y="750"/>
                  </a:lnTo>
                  <a:lnTo>
                    <a:pt x="918" y="750"/>
                  </a:lnTo>
                  <a:lnTo>
                    <a:pt x="924" y="744"/>
                  </a:lnTo>
                  <a:lnTo>
                    <a:pt x="960" y="696"/>
                  </a:lnTo>
                  <a:lnTo>
                    <a:pt x="972" y="672"/>
                  </a:lnTo>
                  <a:lnTo>
                    <a:pt x="984" y="654"/>
                  </a:lnTo>
                  <a:lnTo>
                    <a:pt x="990" y="642"/>
                  </a:lnTo>
                  <a:lnTo>
                    <a:pt x="1002" y="606"/>
                  </a:lnTo>
                  <a:lnTo>
                    <a:pt x="1014" y="588"/>
                  </a:lnTo>
                  <a:lnTo>
                    <a:pt x="1020" y="576"/>
                  </a:lnTo>
                  <a:lnTo>
                    <a:pt x="1026" y="570"/>
                  </a:lnTo>
                  <a:lnTo>
                    <a:pt x="1038" y="564"/>
                  </a:lnTo>
                  <a:lnTo>
                    <a:pt x="1050" y="552"/>
                  </a:lnTo>
                  <a:lnTo>
                    <a:pt x="1068" y="546"/>
                  </a:lnTo>
                  <a:lnTo>
                    <a:pt x="1086" y="534"/>
                  </a:lnTo>
                  <a:lnTo>
                    <a:pt x="1098" y="510"/>
                  </a:lnTo>
                  <a:lnTo>
                    <a:pt x="1098" y="498"/>
                  </a:lnTo>
                  <a:lnTo>
                    <a:pt x="1104" y="486"/>
                  </a:lnTo>
                  <a:lnTo>
                    <a:pt x="1110" y="468"/>
                  </a:lnTo>
                  <a:lnTo>
                    <a:pt x="1116" y="456"/>
                  </a:lnTo>
                  <a:lnTo>
                    <a:pt x="1122" y="450"/>
                  </a:lnTo>
                  <a:lnTo>
                    <a:pt x="1122" y="438"/>
                  </a:lnTo>
                  <a:lnTo>
                    <a:pt x="1128" y="432"/>
                  </a:lnTo>
                  <a:lnTo>
                    <a:pt x="1128" y="414"/>
                  </a:lnTo>
                  <a:lnTo>
                    <a:pt x="1134" y="396"/>
                  </a:lnTo>
                  <a:lnTo>
                    <a:pt x="1128" y="384"/>
                  </a:lnTo>
                  <a:lnTo>
                    <a:pt x="1116" y="372"/>
                  </a:lnTo>
                  <a:close/>
                  <a:moveTo>
                    <a:pt x="870" y="624"/>
                  </a:moveTo>
                  <a:lnTo>
                    <a:pt x="858" y="630"/>
                  </a:lnTo>
                  <a:lnTo>
                    <a:pt x="852" y="636"/>
                  </a:lnTo>
                  <a:lnTo>
                    <a:pt x="840" y="642"/>
                  </a:lnTo>
                  <a:lnTo>
                    <a:pt x="822" y="642"/>
                  </a:lnTo>
                  <a:lnTo>
                    <a:pt x="810" y="648"/>
                  </a:lnTo>
                  <a:lnTo>
                    <a:pt x="804" y="654"/>
                  </a:lnTo>
                  <a:lnTo>
                    <a:pt x="798" y="666"/>
                  </a:lnTo>
                  <a:lnTo>
                    <a:pt x="792" y="672"/>
                  </a:lnTo>
                  <a:lnTo>
                    <a:pt x="792" y="684"/>
                  </a:lnTo>
                  <a:lnTo>
                    <a:pt x="774" y="684"/>
                  </a:lnTo>
                  <a:lnTo>
                    <a:pt x="744" y="654"/>
                  </a:lnTo>
                  <a:lnTo>
                    <a:pt x="744" y="636"/>
                  </a:lnTo>
                  <a:lnTo>
                    <a:pt x="720" y="600"/>
                  </a:lnTo>
                  <a:lnTo>
                    <a:pt x="744" y="600"/>
                  </a:lnTo>
                  <a:lnTo>
                    <a:pt x="750" y="582"/>
                  </a:lnTo>
                  <a:lnTo>
                    <a:pt x="768" y="564"/>
                  </a:lnTo>
                  <a:lnTo>
                    <a:pt x="768" y="546"/>
                  </a:lnTo>
                  <a:lnTo>
                    <a:pt x="774" y="540"/>
                  </a:lnTo>
                  <a:lnTo>
                    <a:pt x="798" y="540"/>
                  </a:lnTo>
                  <a:lnTo>
                    <a:pt x="798" y="528"/>
                  </a:lnTo>
                  <a:lnTo>
                    <a:pt x="810" y="522"/>
                  </a:lnTo>
                  <a:lnTo>
                    <a:pt x="846" y="522"/>
                  </a:lnTo>
                  <a:lnTo>
                    <a:pt x="852" y="528"/>
                  </a:lnTo>
                  <a:lnTo>
                    <a:pt x="858" y="540"/>
                  </a:lnTo>
                  <a:lnTo>
                    <a:pt x="864" y="546"/>
                  </a:lnTo>
                  <a:lnTo>
                    <a:pt x="870" y="558"/>
                  </a:lnTo>
                  <a:lnTo>
                    <a:pt x="882" y="564"/>
                  </a:lnTo>
                  <a:lnTo>
                    <a:pt x="888" y="588"/>
                  </a:lnTo>
                  <a:lnTo>
                    <a:pt x="864" y="606"/>
                  </a:lnTo>
                  <a:lnTo>
                    <a:pt x="87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8" name="Somalia" descr="© INSCALE GmbH, 05.05.2010&#10;http://www.presentationload.com/">
              <a:extLst>
                <a:ext uri="{FF2B5EF4-FFF2-40B4-BE49-F238E27FC236}">
                  <a16:creationId xmlns:a16="http://schemas.microsoft.com/office/drawing/2014/main" id="{1A36AA64-3019-6DD4-AE21-35951570B7D3}"/>
                </a:ext>
              </a:extLst>
            </p:cNvPr>
            <p:cNvSpPr>
              <a:spLocks/>
            </p:cNvSpPr>
            <p:nvPr/>
          </p:nvSpPr>
          <p:spPr bwMode="gray">
            <a:xfrm>
              <a:off x="6977759" y="3927556"/>
              <a:ext cx="337466" cy="521874"/>
            </a:xfrm>
            <a:custGeom>
              <a:avLst/>
              <a:gdLst>
                <a:gd name="T0" fmla="*/ 2147483647 w 714"/>
                <a:gd name="T1" fmla="*/ 2147483647 h 1104"/>
                <a:gd name="T2" fmla="*/ 2147483647 w 714"/>
                <a:gd name="T3" fmla="*/ 2147483647 h 1104"/>
                <a:gd name="T4" fmla="*/ 2147483647 w 714"/>
                <a:gd name="T5" fmla="*/ 2147483647 h 1104"/>
                <a:gd name="T6" fmla="*/ 2147483647 w 714"/>
                <a:gd name="T7" fmla="*/ 2147483647 h 1104"/>
                <a:gd name="T8" fmla="*/ 2147483647 w 714"/>
                <a:gd name="T9" fmla="*/ 2147483647 h 1104"/>
                <a:gd name="T10" fmla="*/ 2147483647 w 714"/>
                <a:gd name="T11" fmla="*/ 2147483647 h 1104"/>
                <a:gd name="T12" fmla="*/ 2147483647 w 714"/>
                <a:gd name="T13" fmla="*/ 2147483647 h 1104"/>
                <a:gd name="T14" fmla="*/ 2147483647 w 714"/>
                <a:gd name="T15" fmla="*/ 2147483647 h 1104"/>
                <a:gd name="T16" fmla="*/ 2147483647 w 714"/>
                <a:gd name="T17" fmla="*/ 2147483647 h 1104"/>
                <a:gd name="T18" fmla="*/ 2147483647 w 714"/>
                <a:gd name="T19" fmla="*/ 2147483647 h 1104"/>
                <a:gd name="T20" fmla="*/ 2147483647 w 714"/>
                <a:gd name="T21" fmla="*/ 2147483647 h 1104"/>
                <a:gd name="T22" fmla="*/ 2147483647 w 714"/>
                <a:gd name="T23" fmla="*/ 2147483647 h 1104"/>
                <a:gd name="T24" fmla="*/ 0 w 714"/>
                <a:gd name="T25" fmla="*/ 2147483647 h 1104"/>
                <a:gd name="T26" fmla="*/ 2147483647 w 714"/>
                <a:gd name="T27" fmla="*/ 2147483647 h 1104"/>
                <a:gd name="T28" fmla="*/ 2147483647 w 714"/>
                <a:gd name="T29" fmla="*/ 2147483647 h 1104"/>
                <a:gd name="T30" fmla="*/ 2147483647 w 714"/>
                <a:gd name="T31" fmla="*/ 2147483647 h 1104"/>
                <a:gd name="T32" fmla="*/ 2147483647 w 714"/>
                <a:gd name="T33" fmla="*/ 2147483647 h 1104"/>
                <a:gd name="T34" fmla="*/ 2147483647 w 714"/>
                <a:gd name="T35" fmla="*/ 2147483647 h 1104"/>
                <a:gd name="T36" fmla="*/ 2147483647 w 714"/>
                <a:gd name="T37" fmla="*/ 2147483647 h 1104"/>
                <a:gd name="T38" fmla="*/ 2147483647 w 714"/>
                <a:gd name="T39" fmla="*/ 2147483647 h 1104"/>
                <a:gd name="T40" fmla="*/ 2147483647 w 714"/>
                <a:gd name="T41" fmla="*/ 2147483647 h 1104"/>
                <a:gd name="T42" fmla="*/ 2147483647 w 714"/>
                <a:gd name="T43" fmla="*/ 2147483647 h 1104"/>
                <a:gd name="T44" fmla="*/ 2147483647 w 714"/>
                <a:gd name="T45" fmla="*/ 2147483647 h 1104"/>
                <a:gd name="T46" fmla="*/ 2147483647 w 714"/>
                <a:gd name="T47" fmla="*/ 2147483647 h 1104"/>
                <a:gd name="T48" fmla="*/ 2147483647 w 714"/>
                <a:gd name="T49" fmla="*/ 2147483647 h 1104"/>
                <a:gd name="T50" fmla="*/ 2147483647 w 714"/>
                <a:gd name="T51" fmla="*/ 2147483647 h 1104"/>
                <a:gd name="T52" fmla="*/ 2147483647 w 714"/>
                <a:gd name="T53" fmla="*/ 2147483647 h 1104"/>
                <a:gd name="T54" fmla="*/ 2147483647 w 714"/>
                <a:gd name="T55" fmla="*/ 2147483647 h 1104"/>
                <a:gd name="T56" fmla="*/ 2147483647 w 714"/>
                <a:gd name="T57" fmla="*/ 2147483647 h 1104"/>
                <a:gd name="T58" fmla="*/ 2147483647 w 714"/>
                <a:gd name="T59" fmla="*/ 2147483647 h 1104"/>
                <a:gd name="T60" fmla="*/ 2147483647 w 714"/>
                <a:gd name="T61" fmla="*/ 2147483647 h 1104"/>
                <a:gd name="T62" fmla="*/ 2147483647 w 714"/>
                <a:gd name="T63" fmla="*/ 2147483647 h 1104"/>
                <a:gd name="T64" fmla="*/ 2147483647 w 714"/>
                <a:gd name="T65" fmla="*/ 2147483647 h 1104"/>
                <a:gd name="T66" fmla="*/ 2147483647 w 714"/>
                <a:gd name="T67" fmla="*/ 2147483647 h 1104"/>
                <a:gd name="T68" fmla="*/ 2147483647 w 714"/>
                <a:gd name="T69" fmla="*/ 2147483647 h 1104"/>
                <a:gd name="T70" fmla="*/ 2147483647 w 714"/>
                <a:gd name="T71" fmla="*/ 2147483647 h 1104"/>
                <a:gd name="T72" fmla="*/ 2147483647 w 714"/>
                <a:gd name="T73" fmla="*/ 2147483647 h 1104"/>
                <a:gd name="T74" fmla="*/ 2147483647 w 714"/>
                <a:gd name="T75" fmla="*/ 2147483647 h 1104"/>
                <a:gd name="T76" fmla="*/ 2147483647 w 714"/>
                <a:gd name="T77" fmla="*/ 2147483647 h 1104"/>
                <a:gd name="T78" fmla="*/ 2147483647 w 714"/>
                <a:gd name="T79" fmla="*/ 2147483647 h 1104"/>
                <a:gd name="T80" fmla="*/ 2147483647 w 714"/>
                <a:gd name="T81" fmla="*/ 2147483647 h 1104"/>
                <a:gd name="T82" fmla="*/ 2147483647 w 714"/>
                <a:gd name="T83" fmla="*/ 2147483647 h 1104"/>
                <a:gd name="T84" fmla="*/ 2147483647 w 714"/>
                <a:gd name="T85" fmla="*/ 2147483647 h 1104"/>
                <a:gd name="T86" fmla="*/ 2147483647 w 714"/>
                <a:gd name="T87" fmla="*/ 2147483647 h 110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714"/>
                <a:gd name="T133" fmla="*/ 0 h 1104"/>
                <a:gd name="T134" fmla="*/ 714 w 714"/>
                <a:gd name="T135" fmla="*/ 1104 h 110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714" h="1104">
                  <a:moveTo>
                    <a:pt x="108" y="114"/>
                  </a:moveTo>
                  <a:lnTo>
                    <a:pt x="120" y="126"/>
                  </a:lnTo>
                  <a:lnTo>
                    <a:pt x="120" y="138"/>
                  </a:lnTo>
                  <a:lnTo>
                    <a:pt x="126" y="150"/>
                  </a:lnTo>
                  <a:lnTo>
                    <a:pt x="132" y="156"/>
                  </a:lnTo>
                  <a:lnTo>
                    <a:pt x="138" y="168"/>
                  </a:lnTo>
                  <a:lnTo>
                    <a:pt x="144" y="174"/>
                  </a:lnTo>
                  <a:lnTo>
                    <a:pt x="156" y="198"/>
                  </a:lnTo>
                  <a:lnTo>
                    <a:pt x="162" y="204"/>
                  </a:lnTo>
                  <a:lnTo>
                    <a:pt x="162" y="210"/>
                  </a:lnTo>
                  <a:lnTo>
                    <a:pt x="186" y="210"/>
                  </a:lnTo>
                  <a:lnTo>
                    <a:pt x="192" y="222"/>
                  </a:lnTo>
                  <a:lnTo>
                    <a:pt x="198" y="228"/>
                  </a:lnTo>
                  <a:lnTo>
                    <a:pt x="204" y="240"/>
                  </a:lnTo>
                  <a:lnTo>
                    <a:pt x="240" y="258"/>
                  </a:lnTo>
                  <a:lnTo>
                    <a:pt x="312" y="282"/>
                  </a:lnTo>
                  <a:lnTo>
                    <a:pt x="336" y="288"/>
                  </a:lnTo>
                  <a:lnTo>
                    <a:pt x="348" y="294"/>
                  </a:lnTo>
                  <a:lnTo>
                    <a:pt x="366" y="300"/>
                  </a:lnTo>
                  <a:lnTo>
                    <a:pt x="378" y="312"/>
                  </a:lnTo>
                  <a:lnTo>
                    <a:pt x="414" y="330"/>
                  </a:lnTo>
                  <a:lnTo>
                    <a:pt x="486" y="324"/>
                  </a:lnTo>
                  <a:lnTo>
                    <a:pt x="276" y="570"/>
                  </a:lnTo>
                  <a:lnTo>
                    <a:pt x="192" y="570"/>
                  </a:lnTo>
                  <a:lnTo>
                    <a:pt x="186" y="576"/>
                  </a:lnTo>
                  <a:lnTo>
                    <a:pt x="174" y="576"/>
                  </a:lnTo>
                  <a:lnTo>
                    <a:pt x="162" y="582"/>
                  </a:lnTo>
                  <a:lnTo>
                    <a:pt x="156" y="588"/>
                  </a:lnTo>
                  <a:lnTo>
                    <a:pt x="144" y="594"/>
                  </a:lnTo>
                  <a:lnTo>
                    <a:pt x="144" y="606"/>
                  </a:lnTo>
                  <a:lnTo>
                    <a:pt x="126" y="624"/>
                  </a:lnTo>
                  <a:lnTo>
                    <a:pt x="102" y="624"/>
                  </a:lnTo>
                  <a:lnTo>
                    <a:pt x="90" y="630"/>
                  </a:lnTo>
                  <a:lnTo>
                    <a:pt x="78" y="630"/>
                  </a:lnTo>
                  <a:lnTo>
                    <a:pt x="66" y="642"/>
                  </a:lnTo>
                  <a:lnTo>
                    <a:pt x="66" y="654"/>
                  </a:lnTo>
                  <a:lnTo>
                    <a:pt x="60" y="660"/>
                  </a:lnTo>
                  <a:lnTo>
                    <a:pt x="42" y="696"/>
                  </a:lnTo>
                  <a:lnTo>
                    <a:pt x="0" y="738"/>
                  </a:lnTo>
                  <a:lnTo>
                    <a:pt x="0" y="1038"/>
                  </a:lnTo>
                  <a:lnTo>
                    <a:pt x="42" y="1104"/>
                  </a:lnTo>
                  <a:lnTo>
                    <a:pt x="48" y="1086"/>
                  </a:lnTo>
                  <a:lnTo>
                    <a:pt x="84" y="1032"/>
                  </a:lnTo>
                  <a:lnTo>
                    <a:pt x="96" y="1008"/>
                  </a:lnTo>
                  <a:lnTo>
                    <a:pt x="114" y="996"/>
                  </a:lnTo>
                  <a:lnTo>
                    <a:pt x="144" y="966"/>
                  </a:lnTo>
                  <a:lnTo>
                    <a:pt x="150" y="954"/>
                  </a:lnTo>
                  <a:lnTo>
                    <a:pt x="162" y="936"/>
                  </a:lnTo>
                  <a:lnTo>
                    <a:pt x="192" y="906"/>
                  </a:lnTo>
                  <a:lnTo>
                    <a:pt x="216" y="876"/>
                  </a:lnTo>
                  <a:lnTo>
                    <a:pt x="246" y="846"/>
                  </a:lnTo>
                  <a:lnTo>
                    <a:pt x="264" y="840"/>
                  </a:lnTo>
                  <a:lnTo>
                    <a:pt x="276" y="828"/>
                  </a:lnTo>
                  <a:lnTo>
                    <a:pt x="294" y="816"/>
                  </a:lnTo>
                  <a:lnTo>
                    <a:pt x="318" y="804"/>
                  </a:lnTo>
                  <a:lnTo>
                    <a:pt x="336" y="786"/>
                  </a:lnTo>
                  <a:lnTo>
                    <a:pt x="372" y="756"/>
                  </a:lnTo>
                  <a:lnTo>
                    <a:pt x="420" y="708"/>
                  </a:lnTo>
                  <a:lnTo>
                    <a:pt x="438" y="684"/>
                  </a:lnTo>
                  <a:lnTo>
                    <a:pt x="462" y="654"/>
                  </a:lnTo>
                  <a:lnTo>
                    <a:pt x="492" y="618"/>
                  </a:lnTo>
                  <a:lnTo>
                    <a:pt x="516" y="570"/>
                  </a:lnTo>
                  <a:lnTo>
                    <a:pt x="528" y="540"/>
                  </a:lnTo>
                  <a:lnTo>
                    <a:pt x="546" y="516"/>
                  </a:lnTo>
                  <a:lnTo>
                    <a:pt x="558" y="498"/>
                  </a:lnTo>
                  <a:lnTo>
                    <a:pt x="564" y="492"/>
                  </a:lnTo>
                  <a:lnTo>
                    <a:pt x="570" y="480"/>
                  </a:lnTo>
                  <a:lnTo>
                    <a:pt x="576" y="474"/>
                  </a:lnTo>
                  <a:lnTo>
                    <a:pt x="576" y="450"/>
                  </a:lnTo>
                  <a:lnTo>
                    <a:pt x="582" y="432"/>
                  </a:lnTo>
                  <a:lnTo>
                    <a:pt x="588" y="420"/>
                  </a:lnTo>
                  <a:lnTo>
                    <a:pt x="588" y="402"/>
                  </a:lnTo>
                  <a:lnTo>
                    <a:pt x="594" y="390"/>
                  </a:lnTo>
                  <a:lnTo>
                    <a:pt x="606" y="378"/>
                  </a:lnTo>
                  <a:lnTo>
                    <a:pt x="612" y="366"/>
                  </a:lnTo>
                  <a:lnTo>
                    <a:pt x="624" y="354"/>
                  </a:lnTo>
                  <a:lnTo>
                    <a:pt x="624" y="324"/>
                  </a:lnTo>
                  <a:lnTo>
                    <a:pt x="636" y="318"/>
                  </a:lnTo>
                  <a:lnTo>
                    <a:pt x="642" y="306"/>
                  </a:lnTo>
                  <a:lnTo>
                    <a:pt x="660" y="252"/>
                  </a:lnTo>
                  <a:lnTo>
                    <a:pt x="672" y="252"/>
                  </a:lnTo>
                  <a:lnTo>
                    <a:pt x="672" y="246"/>
                  </a:lnTo>
                  <a:lnTo>
                    <a:pt x="684" y="234"/>
                  </a:lnTo>
                  <a:lnTo>
                    <a:pt x="684" y="138"/>
                  </a:lnTo>
                  <a:lnTo>
                    <a:pt x="708" y="126"/>
                  </a:lnTo>
                  <a:lnTo>
                    <a:pt x="702" y="54"/>
                  </a:lnTo>
                  <a:lnTo>
                    <a:pt x="708" y="42"/>
                  </a:lnTo>
                  <a:lnTo>
                    <a:pt x="708" y="36"/>
                  </a:lnTo>
                  <a:lnTo>
                    <a:pt x="714" y="24"/>
                  </a:lnTo>
                  <a:lnTo>
                    <a:pt x="714" y="12"/>
                  </a:lnTo>
                  <a:lnTo>
                    <a:pt x="690" y="0"/>
                  </a:lnTo>
                  <a:lnTo>
                    <a:pt x="672" y="0"/>
                  </a:lnTo>
                  <a:lnTo>
                    <a:pt x="666" y="12"/>
                  </a:lnTo>
                  <a:lnTo>
                    <a:pt x="654" y="18"/>
                  </a:lnTo>
                  <a:lnTo>
                    <a:pt x="648" y="30"/>
                  </a:lnTo>
                  <a:lnTo>
                    <a:pt x="624" y="42"/>
                  </a:lnTo>
                  <a:lnTo>
                    <a:pt x="612" y="42"/>
                  </a:lnTo>
                  <a:lnTo>
                    <a:pt x="594" y="48"/>
                  </a:lnTo>
                  <a:lnTo>
                    <a:pt x="582" y="54"/>
                  </a:lnTo>
                  <a:lnTo>
                    <a:pt x="564" y="54"/>
                  </a:lnTo>
                  <a:lnTo>
                    <a:pt x="546" y="48"/>
                  </a:lnTo>
                  <a:lnTo>
                    <a:pt x="534" y="42"/>
                  </a:lnTo>
                  <a:lnTo>
                    <a:pt x="516" y="48"/>
                  </a:lnTo>
                  <a:lnTo>
                    <a:pt x="510" y="54"/>
                  </a:lnTo>
                  <a:lnTo>
                    <a:pt x="498" y="60"/>
                  </a:lnTo>
                  <a:lnTo>
                    <a:pt x="492" y="72"/>
                  </a:lnTo>
                  <a:lnTo>
                    <a:pt x="486" y="78"/>
                  </a:lnTo>
                  <a:lnTo>
                    <a:pt x="474" y="78"/>
                  </a:lnTo>
                  <a:lnTo>
                    <a:pt x="462" y="72"/>
                  </a:lnTo>
                  <a:lnTo>
                    <a:pt x="456" y="60"/>
                  </a:lnTo>
                  <a:lnTo>
                    <a:pt x="444" y="60"/>
                  </a:lnTo>
                  <a:lnTo>
                    <a:pt x="438" y="66"/>
                  </a:lnTo>
                  <a:lnTo>
                    <a:pt x="426" y="72"/>
                  </a:lnTo>
                  <a:lnTo>
                    <a:pt x="396" y="102"/>
                  </a:lnTo>
                  <a:lnTo>
                    <a:pt x="384" y="108"/>
                  </a:lnTo>
                  <a:lnTo>
                    <a:pt x="372" y="108"/>
                  </a:lnTo>
                  <a:lnTo>
                    <a:pt x="360" y="102"/>
                  </a:lnTo>
                  <a:lnTo>
                    <a:pt x="354" y="96"/>
                  </a:lnTo>
                  <a:lnTo>
                    <a:pt x="342" y="90"/>
                  </a:lnTo>
                  <a:lnTo>
                    <a:pt x="330" y="90"/>
                  </a:lnTo>
                  <a:lnTo>
                    <a:pt x="306" y="102"/>
                  </a:lnTo>
                  <a:lnTo>
                    <a:pt x="294" y="114"/>
                  </a:lnTo>
                  <a:lnTo>
                    <a:pt x="270" y="126"/>
                  </a:lnTo>
                  <a:lnTo>
                    <a:pt x="210" y="126"/>
                  </a:lnTo>
                  <a:lnTo>
                    <a:pt x="192" y="108"/>
                  </a:lnTo>
                  <a:lnTo>
                    <a:pt x="186" y="96"/>
                  </a:lnTo>
                  <a:lnTo>
                    <a:pt x="174" y="90"/>
                  </a:lnTo>
                  <a:lnTo>
                    <a:pt x="168" y="78"/>
                  </a:lnTo>
                  <a:lnTo>
                    <a:pt x="168" y="66"/>
                  </a:lnTo>
                  <a:lnTo>
                    <a:pt x="156" y="54"/>
                  </a:lnTo>
                  <a:lnTo>
                    <a:pt x="150" y="54"/>
                  </a:lnTo>
                  <a:lnTo>
                    <a:pt x="126" y="78"/>
                  </a:lnTo>
                  <a:lnTo>
                    <a:pt x="10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39" name="Solomon Islands" descr="© INSCALE GmbH, 05.05.2010&#10;http://www.presentationload.com/">
              <a:extLst>
                <a:ext uri="{FF2B5EF4-FFF2-40B4-BE49-F238E27FC236}">
                  <a16:creationId xmlns:a16="http://schemas.microsoft.com/office/drawing/2014/main" id="{C4632C74-8497-F77B-D3F0-01593D91469E}"/>
                </a:ext>
              </a:extLst>
            </p:cNvPr>
            <p:cNvSpPr>
              <a:spLocks noEditPoints="1"/>
            </p:cNvSpPr>
            <p:nvPr/>
          </p:nvSpPr>
          <p:spPr bwMode="gray">
            <a:xfrm>
              <a:off x="10848467" y="4639366"/>
              <a:ext cx="175188" cy="164123"/>
            </a:xfrm>
            <a:custGeom>
              <a:avLst/>
              <a:gdLst>
                <a:gd name="T0" fmla="*/ 2147483647 w 372"/>
                <a:gd name="T1" fmla="*/ 0 h 348"/>
                <a:gd name="T2" fmla="*/ 2147483647 w 372"/>
                <a:gd name="T3" fmla="*/ 2147483647 h 348"/>
                <a:gd name="T4" fmla="*/ 0 w 372"/>
                <a:gd name="T5" fmla="*/ 2147483647 h 348"/>
                <a:gd name="T6" fmla="*/ 2147483647 w 372"/>
                <a:gd name="T7" fmla="*/ 2147483647 h 348"/>
                <a:gd name="T8" fmla="*/ 0 w 372"/>
                <a:gd name="T9" fmla="*/ 2147483647 h 348"/>
                <a:gd name="T10" fmla="*/ 2147483647 w 372"/>
                <a:gd name="T11" fmla="*/ 2147483647 h 348"/>
                <a:gd name="T12" fmla="*/ 2147483647 w 372"/>
                <a:gd name="T13" fmla="*/ 2147483647 h 348"/>
                <a:gd name="T14" fmla="*/ 2147483647 w 372"/>
                <a:gd name="T15" fmla="*/ 2147483647 h 348"/>
                <a:gd name="T16" fmla="*/ 2147483647 w 372"/>
                <a:gd name="T17" fmla="*/ 2147483647 h 348"/>
                <a:gd name="T18" fmla="*/ 2147483647 w 372"/>
                <a:gd name="T19" fmla="*/ 2147483647 h 348"/>
                <a:gd name="T20" fmla="*/ 2147483647 w 372"/>
                <a:gd name="T21" fmla="*/ 2147483647 h 348"/>
                <a:gd name="T22" fmla="*/ 2147483647 w 372"/>
                <a:gd name="T23" fmla="*/ 2147483647 h 348"/>
                <a:gd name="T24" fmla="*/ 2147483647 w 372"/>
                <a:gd name="T25" fmla="*/ 2147483647 h 348"/>
                <a:gd name="T26" fmla="*/ 2147483647 w 372"/>
                <a:gd name="T27" fmla="*/ 2147483647 h 348"/>
                <a:gd name="T28" fmla="*/ 2147483647 w 372"/>
                <a:gd name="T29" fmla="*/ 2147483647 h 348"/>
                <a:gd name="T30" fmla="*/ 2147483647 w 372"/>
                <a:gd name="T31" fmla="*/ 2147483647 h 348"/>
                <a:gd name="T32" fmla="*/ 2147483647 w 372"/>
                <a:gd name="T33" fmla="*/ 2147483647 h 348"/>
                <a:gd name="T34" fmla="*/ 2147483647 w 372"/>
                <a:gd name="T35" fmla="*/ 2147483647 h 348"/>
                <a:gd name="T36" fmla="*/ 2147483647 w 372"/>
                <a:gd name="T37" fmla="*/ 2147483647 h 348"/>
                <a:gd name="T38" fmla="*/ 2147483647 w 372"/>
                <a:gd name="T39" fmla="*/ 2147483647 h 348"/>
                <a:gd name="T40" fmla="*/ 2147483647 w 372"/>
                <a:gd name="T41" fmla="*/ 2147483647 h 348"/>
                <a:gd name="T42" fmla="*/ 2147483647 w 372"/>
                <a:gd name="T43" fmla="*/ 2147483647 h 348"/>
                <a:gd name="T44" fmla="*/ 2147483647 w 372"/>
                <a:gd name="T45" fmla="*/ 2147483647 h 348"/>
                <a:gd name="T46" fmla="*/ 2147483647 w 372"/>
                <a:gd name="T47" fmla="*/ 2147483647 h 348"/>
                <a:gd name="T48" fmla="*/ 2147483647 w 372"/>
                <a:gd name="T49" fmla="*/ 2147483647 h 348"/>
                <a:gd name="T50" fmla="*/ 2147483647 w 372"/>
                <a:gd name="T51" fmla="*/ 2147483647 h 348"/>
                <a:gd name="T52" fmla="*/ 2147483647 w 372"/>
                <a:gd name="T53" fmla="*/ 2147483647 h 348"/>
                <a:gd name="T54" fmla="*/ 2147483647 w 372"/>
                <a:gd name="T55" fmla="*/ 2147483647 h 348"/>
                <a:gd name="T56" fmla="*/ 2147483647 w 372"/>
                <a:gd name="T57" fmla="*/ 2147483647 h 348"/>
                <a:gd name="T58" fmla="*/ 2147483647 w 372"/>
                <a:gd name="T59" fmla="*/ 2147483647 h 348"/>
                <a:gd name="T60" fmla="*/ 2147483647 w 372"/>
                <a:gd name="T61" fmla="*/ 2147483647 h 348"/>
                <a:gd name="T62" fmla="*/ 2147483647 w 372"/>
                <a:gd name="T63" fmla="*/ 2147483647 h 34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72"/>
                <a:gd name="T97" fmla="*/ 0 h 348"/>
                <a:gd name="T98" fmla="*/ 372 w 372"/>
                <a:gd name="T99" fmla="*/ 348 h 34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72" h="348">
                  <a:moveTo>
                    <a:pt x="30" y="18"/>
                  </a:moveTo>
                  <a:lnTo>
                    <a:pt x="12" y="0"/>
                  </a:lnTo>
                  <a:lnTo>
                    <a:pt x="6" y="24"/>
                  </a:lnTo>
                  <a:lnTo>
                    <a:pt x="24" y="48"/>
                  </a:lnTo>
                  <a:lnTo>
                    <a:pt x="30" y="18"/>
                  </a:lnTo>
                  <a:close/>
                  <a:moveTo>
                    <a:pt x="0" y="126"/>
                  </a:moveTo>
                  <a:lnTo>
                    <a:pt x="18" y="132"/>
                  </a:lnTo>
                  <a:lnTo>
                    <a:pt x="36" y="102"/>
                  </a:lnTo>
                  <a:lnTo>
                    <a:pt x="0" y="102"/>
                  </a:lnTo>
                  <a:lnTo>
                    <a:pt x="0" y="126"/>
                  </a:lnTo>
                  <a:close/>
                  <a:moveTo>
                    <a:pt x="78" y="120"/>
                  </a:moveTo>
                  <a:lnTo>
                    <a:pt x="36" y="120"/>
                  </a:lnTo>
                  <a:lnTo>
                    <a:pt x="42" y="144"/>
                  </a:lnTo>
                  <a:lnTo>
                    <a:pt x="78" y="132"/>
                  </a:lnTo>
                  <a:lnTo>
                    <a:pt x="78" y="120"/>
                  </a:lnTo>
                  <a:close/>
                  <a:moveTo>
                    <a:pt x="60" y="186"/>
                  </a:moveTo>
                  <a:lnTo>
                    <a:pt x="96" y="186"/>
                  </a:lnTo>
                  <a:lnTo>
                    <a:pt x="48" y="150"/>
                  </a:lnTo>
                  <a:lnTo>
                    <a:pt x="60" y="186"/>
                  </a:lnTo>
                  <a:close/>
                  <a:moveTo>
                    <a:pt x="246" y="222"/>
                  </a:moveTo>
                  <a:lnTo>
                    <a:pt x="222" y="210"/>
                  </a:lnTo>
                  <a:lnTo>
                    <a:pt x="192" y="210"/>
                  </a:lnTo>
                  <a:lnTo>
                    <a:pt x="192" y="228"/>
                  </a:lnTo>
                  <a:lnTo>
                    <a:pt x="198" y="234"/>
                  </a:lnTo>
                  <a:lnTo>
                    <a:pt x="204" y="246"/>
                  </a:lnTo>
                  <a:lnTo>
                    <a:pt x="216" y="252"/>
                  </a:lnTo>
                  <a:lnTo>
                    <a:pt x="252" y="264"/>
                  </a:lnTo>
                  <a:lnTo>
                    <a:pt x="264" y="264"/>
                  </a:lnTo>
                  <a:lnTo>
                    <a:pt x="276" y="258"/>
                  </a:lnTo>
                  <a:lnTo>
                    <a:pt x="276" y="252"/>
                  </a:lnTo>
                  <a:lnTo>
                    <a:pt x="270" y="246"/>
                  </a:lnTo>
                  <a:lnTo>
                    <a:pt x="264" y="234"/>
                  </a:lnTo>
                  <a:lnTo>
                    <a:pt x="246" y="222"/>
                  </a:lnTo>
                  <a:close/>
                  <a:moveTo>
                    <a:pt x="312" y="288"/>
                  </a:moveTo>
                  <a:lnTo>
                    <a:pt x="360" y="348"/>
                  </a:lnTo>
                  <a:lnTo>
                    <a:pt x="372" y="318"/>
                  </a:lnTo>
                  <a:lnTo>
                    <a:pt x="312" y="288"/>
                  </a:lnTo>
                  <a:close/>
                  <a:moveTo>
                    <a:pt x="288" y="126"/>
                  </a:moveTo>
                  <a:lnTo>
                    <a:pt x="288" y="132"/>
                  </a:lnTo>
                  <a:lnTo>
                    <a:pt x="282" y="138"/>
                  </a:lnTo>
                  <a:lnTo>
                    <a:pt x="282" y="150"/>
                  </a:lnTo>
                  <a:lnTo>
                    <a:pt x="276" y="162"/>
                  </a:lnTo>
                  <a:lnTo>
                    <a:pt x="276" y="192"/>
                  </a:lnTo>
                  <a:lnTo>
                    <a:pt x="312" y="228"/>
                  </a:lnTo>
                  <a:lnTo>
                    <a:pt x="324" y="234"/>
                  </a:lnTo>
                  <a:lnTo>
                    <a:pt x="330" y="240"/>
                  </a:lnTo>
                  <a:lnTo>
                    <a:pt x="288" y="126"/>
                  </a:lnTo>
                  <a:close/>
                  <a:moveTo>
                    <a:pt x="120" y="60"/>
                  </a:moveTo>
                  <a:lnTo>
                    <a:pt x="120" y="66"/>
                  </a:lnTo>
                  <a:lnTo>
                    <a:pt x="126" y="78"/>
                  </a:lnTo>
                  <a:lnTo>
                    <a:pt x="138" y="90"/>
                  </a:lnTo>
                  <a:lnTo>
                    <a:pt x="150" y="108"/>
                  </a:lnTo>
                  <a:lnTo>
                    <a:pt x="168" y="120"/>
                  </a:lnTo>
                  <a:lnTo>
                    <a:pt x="192" y="144"/>
                  </a:lnTo>
                  <a:lnTo>
                    <a:pt x="204" y="150"/>
                  </a:lnTo>
                  <a:lnTo>
                    <a:pt x="216" y="150"/>
                  </a:lnTo>
                  <a:lnTo>
                    <a:pt x="210" y="138"/>
                  </a:lnTo>
                  <a:lnTo>
                    <a:pt x="204" y="132"/>
                  </a:lnTo>
                  <a:lnTo>
                    <a:pt x="198" y="120"/>
                  </a:lnTo>
                  <a:lnTo>
                    <a:pt x="186" y="108"/>
                  </a:lnTo>
                  <a:lnTo>
                    <a:pt x="174" y="90"/>
                  </a:lnTo>
                  <a:lnTo>
                    <a:pt x="156" y="78"/>
                  </a:lnTo>
                  <a:lnTo>
                    <a:pt x="144" y="66"/>
                  </a:lnTo>
                  <a:lnTo>
                    <a:pt x="132" y="60"/>
                  </a:lnTo>
                  <a:lnTo>
                    <a:pt x="12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0" name="Slovenia" descr="© INSCALE GmbH, 05.05.2010&#10;http://www.presentationload.com/">
              <a:extLst>
                <a:ext uri="{FF2B5EF4-FFF2-40B4-BE49-F238E27FC236}">
                  <a16:creationId xmlns:a16="http://schemas.microsoft.com/office/drawing/2014/main" id="{3DEBE5A6-27F2-54AD-37ED-7E54F2C03E39}"/>
                </a:ext>
              </a:extLst>
            </p:cNvPr>
            <p:cNvSpPr>
              <a:spLocks/>
            </p:cNvSpPr>
            <p:nvPr/>
          </p:nvSpPr>
          <p:spPr bwMode="gray">
            <a:xfrm>
              <a:off x="6035437" y="2603511"/>
              <a:ext cx="99580" cy="57167"/>
            </a:xfrm>
            <a:custGeom>
              <a:avLst/>
              <a:gdLst>
                <a:gd name="T0" fmla="*/ 2147483647 w 210"/>
                <a:gd name="T1" fmla="*/ 2147483647 h 120"/>
                <a:gd name="T2" fmla="*/ 2147483647 w 210"/>
                <a:gd name="T3" fmla="*/ 2147483647 h 120"/>
                <a:gd name="T4" fmla="*/ 2147483647 w 210"/>
                <a:gd name="T5" fmla="*/ 2147483647 h 120"/>
                <a:gd name="T6" fmla="*/ 2147483647 w 210"/>
                <a:gd name="T7" fmla="*/ 2147483647 h 120"/>
                <a:gd name="T8" fmla="*/ 2147483647 w 210"/>
                <a:gd name="T9" fmla="*/ 2147483647 h 120"/>
                <a:gd name="T10" fmla="*/ 2147483647 w 210"/>
                <a:gd name="T11" fmla="*/ 2147483647 h 120"/>
                <a:gd name="T12" fmla="*/ 2147483647 w 210"/>
                <a:gd name="T13" fmla="*/ 2147483647 h 120"/>
                <a:gd name="T14" fmla="*/ 2147483647 w 210"/>
                <a:gd name="T15" fmla="*/ 2147483647 h 120"/>
                <a:gd name="T16" fmla="*/ 2147483647 w 210"/>
                <a:gd name="T17" fmla="*/ 2147483647 h 120"/>
                <a:gd name="T18" fmla="*/ 2147483647 w 210"/>
                <a:gd name="T19" fmla="*/ 2147483647 h 120"/>
                <a:gd name="T20" fmla="*/ 2147483647 w 210"/>
                <a:gd name="T21" fmla="*/ 2147483647 h 120"/>
                <a:gd name="T22" fmla="*/ 2147483647 w 210"/>
                <a:gd name="T23" fmla="*/ 2147483647 h 120"/>
                <a:gd name="T24" fmla="*/ 2147483647 w 210"/>
                <a:gd name="T25" fmla="*/ 2147483647 h 120"/>
                <a:gd name="T26" fmla="*/ 2147483647 w 210"/>
                <a:gd name="T27" fmla="*/ 2147483647 h 120"/>
                <a:gd name="T28" fmla="*/ 2147483647 w 210"/>
                <a:gd name="T29" fmla="*/ 2147483647 h 120"/>
                <a:gd name="T30" fmla="*/ 2147483647 w 210"/>
                <a:gd name="T31" fmla="*/ 2147483647 h 120"/>
                <a:gd name="T32" fmla="*/ 2147483647 w 210"/>
                <a:gd name="T33" fmla="*/ 2147483647 h 120"/>
                <a:gd name="T34" fmla="*/ 2147483647 w 210"/>
                <a:gd name="T35" fmla="*/ 2147483647 h 120"/>
                <a:gd name="T36" fmla="*/ 2147483647 w 210"/>
                <a:gd name="T37" fmla="*/ 2147483647 h 120"/>
                <a:gd name="T38" fmla="*/ 2147483647 w 210"/>
                <a:gd name="T39" fmla="*/ 2147483647 h 120"/>
                <a:gd name="T40" fmla="*/ 2147483647 w 210"/>
                <a:gd name="T41" fmla="*/ 2147483647 h 120"/>
                <a:gd name="T42" fmla="*/ 2147483647 w 210"/>
                <a:gd name="T43" fmla="*/ 0 h 120"/>
                <a:gd name="T44" fmla="*/ 2147483647 w 210"/>
                <a:gd name="T45" fmla="*/ 2147483647 h 120"/>
                <a:gd name="T46" fmla="*/ 2147483647 w 210"/>
                <a:gd name="T47" fmla="*/ 2147483647 h 120"/>
                <a:gd name="T48" fmla="*/ 2147483647 w 210"/>
                <a:gd name="T49" fmla="*/ 2147483647 h 120"/>
                <a:gd name="T50" fmla="*/ 2147483647 w 210"/>
                <a:gd name="T51" fmla="*/ 2147483647 h 120"/>
                <a:gd name="T52" fmla="*/ 2147483647 w 210"/>
                <a:gd name="T53" fmla="*/ 2147483647 h 120"/>
                <a:gd name="T54" fmla="*/ 2147483647 w 210"/>
                <a:gd name="T55" fmla="*/ 2147483647 h 120"/>
                <a:gd name="T56" fmla="*/ 2147483647 w 210"/>
                <a:gd name="T57" fmla="*/ 2147483647 h 120"/>
                <a:gd name="T58" fmla="*/ 2147483647 w 210"/>
                <a:gd name="T59" fmla="*/ 2147483647 h 120"/>
                <a:gd name="T60" fmla="*/ 2147483647 w 210"/>
                <a:gd name="T61" fmla="*/ 2147483647 h 120"/>
                <a:gd name="T62" fmla="*/ 2147483647 w 210"/>
                <a:gd name="T63" fmla="*/ 2147483647 h 120"/>
                <a:gd name="T64" fmla="*/ 2147483647 w 210"/>
                <a:gd name="T65" fmla="*/ 2147483647 h 120"/>
                <a:gd name="T66" fmla="*/ 2147483647 w 210"/>
                <a:gd name="T67" fmla="*/ 2147483647 h 120"/>
                <a:gd name="T68" fmla="*/ 0 w 210"/>
                <a:gd name="T69" fmla="*/ 2147483647 h 120"/>
                <a:gd name="T70" fmla="*/ 2147483647 w 210"/>
                <a:gd name="T71" fmla="*/ 2147483647 h 120"/>
                <a:gd name="T72" fmla="*/ 2147483647 w 210"/>
                <a:gd name="T73" fmla="*/ 2147483647 h 120"/>
                <a:gd name="T74" fmla="*/ 2147483647 w 210"/>
                <a:gd name="T75" fmla="*/ 2147483647 h 120"/>
                <a:gd name="T76" fmla="*/ 2147483647 w 210"/>
                <a:gd name="T77" fmla="*/ 2147483647 h 120"/>
                <a:gd name="T78" fmla="*/ 2147483647 w 210"/>
                <a:gd name="T79" fmla="*/ 2147483647 h 120"/>
                <a:gd name="T80" fmla="*/ 2147483647 w 210"/>
                <a:gd name="T81" fmla="*/ 2147483647 h 120"/>
                <a:gd name="T82" fmla="*/ 2147483647 w 210"/>
                <a:gd name="T83" fmla="*/ 2147483647 h 120"/>
                <a:gd name="T84" fmla="*/ 2147483647 w 210"/>
                <a:gd name="T85" fmla="*/ 2147483647 h 120"/>
                <a:gd name="T86" fmla="*/ 2147483647 w 210"/>
                <a:gd name="T87" fmla="*/ 2147483647 h 12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120"/>
                <a:gd name="T134" fmla="*/ 210 w 210"/>
                <a:gd name="T135" fmla="*/ 120 h 12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120">
                  <a:moveTo>
                    <a:pt x="24" y="120"/>
                  </a:moveTo>
                  <a:lnTo>
                    <a:pt x="42" y="120"/>
                  </a:lnTo>
                  <a:lnTo>
                    <a:pt x="42" y="108"/>
                  </a:lnTo>
                  <a:lnTo>
                    <a:pt x="54" y="114"/>
                  </a:lnTo>
                  <a:lnTo>
                    <a:pt x="72" y="114"/>
                  </a:lnTo>
                  <a:lnTo>
                    <a:pt x="78" y="102"/>
                  </a:lnTo>
                  <a:lnTo>
                    <a:pt x="78" y="108"/>
                  </a:lnTo>
                  <a:lnTo>
                    <a:pt x="84" y="114"/>
                  </a:lnTo>
                  <a:lnTo>
                    <a:pt x="126" y="114"/>
                  </a:lnTo>
                  <a:lnTo>
                    <a:pt x="126" y="96"/>
                  </a:lnTo>
                  <a:lnTo>
                    <a:pt x="138" y="90"/>
                  </a:lnTo>
                  <a:lnTo>
                    <a:pt x="150" y="78"/>
                  </a:lnTo>
                  <a:lnTo>
                    <a:pt x="150" y="72"/>
                  </a:lnTo>
                  <a:lnTo>
                    <a:pt x="144" y="66"/>
                  </a:lnTo>
                  <a:lnTo>
                    <a:pt x="144" y="54"/>
                  </a:lnTo>
                  <a:lnTo>
                    <a:pt x="174" y="54"/>
                  </a:lnTo>
                  <a:lnTo>
                    <a:pt x="186" y="48"/>
                  </a:lnTo>
                  <a:lnTo>
                    <a:pt x="186" y="36"/>
                  </a:lnTo>
                  <a:lnTo>
                    <a:pt x="210" y="36"/>
                  </a:lnTo>
                  <a:lnTo>
                    <a:pt x="192" y="24"/>
                  </a:lnTo>
                  <a:lnTo>
                    <a:pt x="186" y="6"/>
                  </a:lnTo>
                  <a:lnTo>
                    <a:pt x="180" y="0"/>
                  </a:lnTo>
                  <a:lnTo>
                    <a:pt x="174" y="12"/>
                  </a:lnTo>
                  <a:lnTo>
                    <a:pt x="168" y="30"/>
                  </a:lnTo>
                  <a:lnTo>
                    <a:pt x="144" y="24"/>
                  </a:lnTo>
                  <a:lnTo>
                    <a:pt x="132" y="30"/>
                  </a:lnTo>
                  <a:lnTo>
                    <a:pt x="84" y="30"/>
                  </a:lnTo>
                  <a:lnTo>
                    <a:pt x="84" y="42"/>
                  </a:lnTo>
                  <a:lnTo>
                    <a:pt x="54" y="42"/>
                  </a:lnTo>
                  <a:lnTo>
                    <a:pt x="48" y="36"/>
                  </a:lnTo>
                  <a:lnTo>
                    <a:pt x="30" y="36"/>
                  </a:lnTo>
                  <a:lnTo>
                    <a:pt x="24" y="42"/>
                  </a:lnTo>
                  <a:lnTo>
                    <a:pt x="6" y="42"/>
                  </a:lnTo>
                  <a:lnTo>
                    <a:pt x="6" y="48"/>
                  </a:lnTo>
                  <a:lnTo>
                    <a:pt x="0" y="54"/>
                  </a:lnTo>
                  <a:lnTo>
                    <a:pt x="12" y="60"/>
                  </a:lnTo>
                  <a:lnTo>
                    <a:pt x="6" y="96"/>
                  </a:lnTo>
                  <a:lnTo>
                    <a:pt x="18" y="96"/>
                  </a:lnTo>
                  <a:lnTo>
                    <a:pt x="30" y="102"/>
                  </a:lnTo>
                  <a:lnTo>
                    <a:pt x="36" y="102"/>
                  </a:lnTo>
                  <a:lnTo>
                    <a:pt x="36" y="108"/>
                  </a:lnTo>
                  <a:lnTo>
                    <a:pt x="30" y="108"/>
                  </a:lnTo>
                  <a:lnTo>
                    <a:pt x="30" y="114"/>
                  </a:lnTo>
                  <a:lnTo>
                    <a:pt x="24"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1" name="Slovakia" descr="© INSCALE GmbH, 05.05.2010&#10;http://www.presentationload.com/">
              <a:extLst>
                <a:ext uri="{FF2B5EF4-FFF2-40B4-BE49-F238E27FC236}">
                  <a16:creationId xmlns:a16="http://schemas.microsoft.com/office/drawing/2014/main" id="{2497C612-5E53-1010-B683-56BB810A5598}"/>
                </a:ext>
              </a:extLst>
            </p:cNvPr>
            <p:cNvSpPr>
              <a:spLocks/>
            </p:cNvSpPr>
            <p:nvPr/>
          </p:nvSpPr>
          <p:spPr bwMode="gray">
            <a:xfrm>
              <a:off x="6136862" y="2507619"/>
              <a:ext cx="167812" cy="68231"/>
            </a:xfrm>
            <a:custGeom>
              <a:avLst/>
              <a:gdLst>
                <a:gd name="T0" fmla="*/ 2147483647 w 354"/>
                <a:gd name="T1" fmla="*/ 2147483647 h 144"/>
                <a:gd name="T2" fmla="*/ 2147483647 w 354"/>
                <a:gd name="T3" fmla="*/ 2147483647 h 144"/>
                <a:gd name="T4" fmla="*/ 2147483647 w 354"/>
                <a:gd name="T5" fmla="*/ 2147483647 h 144"/>
                <a:gd name="T6" fmla="*/ 2147483647 w 354"/>
                <a:gd name="T7" fmla="*/ 2147483647 h 144"/>
                <a:gd name="T8" fmla="*/ 2147483647 w 354"/>
                <a:gd name="T9" fmla="*/ 2147483647 h 144"/>
                <a:gd name="T10" fmla="*/ 2147483647 w 354"/>
                <a:gd name="T11" fmla="*/ 2147483647 h 144"/>
                <a:gd name="T12" fmla="*/ 2147483647 w 354"/>
                <a:gd name="T13" fmla="*/ 2147483647 h 144"/>
                <a:gd name="T14" fmla="*/ 2147483647 w 354"/>
                <a:gd name="T15" fmla="*/ 0 h 144"/>
                <a:gd name="T16" fmla="*/ 2147483647 w 354"/>
                <a:gd name="T17" fmla="*/ 2147483647 h 144"/>
                <a:gd name="T18" fmla="*/ 2147483647 w 354"/>
                <a:gd name="T19" fmla="*/ 0 h 144"/>
                <a:gd name="T20" fmla="*/ 2147483647 w 354"/>
                <a:gd name="T21" fmla="*/ 2147483647 h 144"/>
                <a:gd name="T22" fmla="*/ 2147483647 w 354"/>
                <a:gd name="T23" fmla="*/ 2147483647 h 144"/>
                <a:gd name="T24" fmla="*/ 2147483647 w 354"/>
                <a:gd name="T25" fmla="*/ 2147483647 h 144"/>
                <a:gd name="T26" fmla="*/ 2147483647 w 354"/>
                <a:gd name="T27" fmla="*/ 2147483647 h 144"/>
                <a:gd name="T28" fmla="*/ 2147483647 w 354"/>
                <a:gd name="T29" fmla="*/ 2147483647 h 144"/>
                <a:gd name="T30" fmla="*/ 0 w 354"/>
                <a:gd name="T31" fmla="*/ 2147483647 h 144"/>
                <a:gd name="T32" fmla="*/ 2147483647 w 354"/>
                <a:gd name="T33" fmla="*/ 2147483647 h 144"/>
                <a:gd name="T34" fmla="*/ 2147483647 w 354"/>
                <a:gd name="T35" fmla="*/ 2147483647 h 144"/>
                <a:gd name="T36" fmla="*/ 2147483647 w 354"/>
                <a:gd name="T37" fmla="*/ 2147483647 h 144"/>
                <a:gd name="T38" fmla="*/ 2147483647 w 354"/>
                <a:gd name="T39" fmla="*/ 2147483647 h 144"/>
                <a:gd name="T40" fmla="*/ 2147483647 w 354"/>
                <a:gd name="T41" fmla="*/ 2147483647 h 144"/>
                <a:gd name="T42" fmla="*/ 2147483647 w 354"/>
                <a:gd name="T43" fmla="*/ 2147483647 h 144"/>
                <a:gd name="T44" fmla="*/ 2147483647 w 354"/>
                <a:gd name="T45" fmla="*/ 2147483647 h 144"/>
                <a:gd name="T46" fmla="*/ 2147483647 w 354"/>
                <a:gd name="T47" fmla="*/ 2147483647 h 144"/>
                <a:gd name="T48" fmla="*/ 2147483647 w 354"/>
                <a:gd name="T49" fmla="*/ 2147483647 h 144"/>
                <a:gd name="T50" fmla="*/ 2147483647 w 354"/>
                <a:gd name="T51" fmla="*/ 2147483647 h 144"/>
                <a:gd name="T52" fmla="*/ 2147483647 w 354"/>
                <a:gd name="T53" fmla="*/ 2147483647 h 144"/>
                <a:gd name="T54" fmla="*/ 2147483647 w 354"/>
                <a:gd name="T55" fmla="*/ 2147483647 h 144"/>
                <a:gd name="T56" fmla="*/ 2147483647 w 354"/>
                <a:gd name="T57" fmla="*/ 2147483647 h 144"/>
                <a:gd name="T58" fmla="*/ 2147483647 w 354"/>
                <a:gd name="T59" fmla="*/ 2147483647 h 144"/>
                <a:gd name="T60" fmla="*/ 2147483647 w 354"/>
                <a:gd name="T61" fmla="*/ 2147483647 h 144"/>
                <a:gd name="T62" fmla="*/ 2147483647 w 354"/>
                <a:gd name="T63" fmla="*/ 2147483647 h 144"/>
                <a:gd name="T64" fmla="*/ 2147483647 w 354"/>
                <a:gd name="T65" fmla="*/ 2147483647 h 144"/>
                <a:gd name="T66" fmla="*/ 2147483647 w 354"/>
                <a:gd name="T67" fmla="*/ 2147483647 h 144"/>
                <a:gd name="T68" fmla="*/ 2147483647 w 354"/>
                <a:gd name="T69" fmla="*/ 2147483647 h 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54"/>
                <a:gd name="T106" fmla="*/ 0 h 144"/>
                <a:gd name="T107" fmla="*/ 354 w 354"/>
                <a:gd name="T108" fmla="*/ 144 h 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54" h="144">
                  <a:moveTo>
                    <a:pt x="348" y="30"/>
                  </a:moveTo>
                  <a:lnTo>
                    <a:pt x="324" y="30"/>
                  </a:lnTo>
                  <a:lnTo>
                    <a:pt x="300" y="6"/>
                  </a:lnTo>
                  <a:lnTo>
                    <a:pt x="276" y="6"/>
                  </a:lnTo>
                  <a:lnTo>
                    <a:pt x="270" y="12"/>
                  </a:lnTo>
                  <a:lnTo>
                    <a:pt x="258" y="18"/>
                  </a:lnTo>
                  <a:lnTo>
                    <a:pt x="246" y="18"/>
                  </a:lnTo>
                  <a:lnTo>
                    <a:pt x="240" y="12"/>
                  </a:lnTo>
                  <a:lnTo>
                    <a:pt x="210" y="12"/>
                  </a:lnTo>
                  <a:lnTo>
                    <a:pt x="210" y="18"/>
                  </a:lnTo>
                  <a:lnTo>
                    <a:pt x="204" y="24"/>
                  </a:lnTo>
                  <a:lnTo>
                    <a:pt x="192" y="24"/>
                  </a:lnTo>
                  <a:lnTo>
                    <a:pt x="186" y="18"/>
                  </a:lnTo>
                  <a:lnTo>
                    <a:pt x="186" y="12"/>
                  </a:lnTo>
                  <a:lnTo>
                    <a:pt x="180" y="12"/>
                  </a:lnTo>
                  <a:lnTo>
                    <a:pt x="168" y="0"/>
                  </a:lnTo>
                  <a:lnTo>
                    <a:pt x="156" y="0"/>
                  </a:lnTo>
                  <a:lnTo>
                    <a:pt x="144" y="12"/>
                  </a:lnTo>
                  <a:lnTo>
                    <a:pt x="138" y="12"/>
                  </a:lnTo>
                  <a:lnTo>
                    <a:pt x="126" y="0"/>
                  </a:lnTo>
                  <a:lnTo>
                    <a:pt x="108" y="12"/>
                  </a:lnTo>
                  <a:lnTo>
                    <a:pt x="84" y="18"/>
                  </a:lnTo>
                  <a:lnTo>
                    <a:pt x="84" y="42"/>
                  </a:lnTo>
                  <a:lnTo>
                    <a:pt x="72" y="48"/>
                  </a:lnTo>
                  <a:lnTo>
                    <a:pt x="66" y="54"/>
                  </a:lnTo>
                  <a:lnTo>
                    <a:pt x="54" y="60"/>
                  </a:lnTo>
                  <a:lnTo>
                    <a:pt x="36" y="60"/>
                  </a:lnTo>
                  <a:lnTo>
                    <a:pt x="36" y="54"/>
                  </a:lnTo>
                  <a:lnTo>
                    <a:pt x="30" y="60"/>
                  </a:lnTo>
                  <a:lnTo>
                    <a:pt x="12" y="60"/>
                  </a:lnTo>
                  <a:lnTo>
                    <a:pt x="6" y="66"/>
                  </a:lnTo>
                  <a:lnTo>
                    <a:pt x="0" y="90"/>
                  </a:lnTo>
                  <a:lnTo>
                    <a:pt x="0" y="102"/>
                  </a:lnTo>
                  <a:lnTo>
                    <a:pt x="6" y="102"/>
                  </a:lnTo>
                  <a:lnTo>
                    <a:pt x="6" y="114"/>
                  </a:lnTo>
                  <a:lnTo>
                    <a:pt x="12" y="114"/>
                  </a:lnTo>
                  <a:lnTo>
                    <a:pt x="12" y="126"/>
                  </a:lnTo>
                  <a:lnTo>
                    <a:pt x="6" y="132"/>
                  </a:lnTo>
                  <a:lnTo>
                    <a:pt x="18" y="138"/>
                  </a:lnTo>
                  <a:lnTo>
                    <a:pt x="30" y="120"/>
                  </a:lnTo>
                  <a:lnTo>
                    <a:pt x="36" y="126"/>
                  </a:lnTo>
                  <a:lnTo>
                    <a:pt x="42" y="138"/>
                  </a:lnTo>
                  <a:lnTo>
                    <a:pt x="48" y="144"/>
                  </a:lnTo>
                  <a:lnTo>
                    <a:pt x="90" y="144"/>
                  </a:lnTo>
                  <a:lnTo>
                    <a:pt x="108" y="138"/>
                  </a:lnTo>
                  <a:lnTo>
                    <a:pt x="120" y="138"/>
                  </a:lnTo>
                  <a:lnTo>
                    <a:pt x="132" y="114"/>
                  </a:lnTo>
                  <a:lnTo>
                    <a:pt x="168" y="120"/>
                  </a:lnTo>
                  <a:lnTo>
                    <a:pt x="174" y="108"/>
                  </a:lnTo>
                  <a:lnTo>
                    <a:pt x="198" y="108"/>
                  </a:lnTo>
                  <a:lnTo>
                    <a:pt x="210" y="102"/>
                  </a:lnTo>
                  <a:lnTo>
                    <a:pt x="216" y="102"/>
                  </a:lnTo>
                  <a:lnTo>
                    <a:pt x="228" y="90"/>
                  </a:lnTo>
                  <a:lnTo>
                    <a:pt x="234" y="78"/>
                  </a:lnTo>
                  <a:lnTo>
                    <a:pt x="258" y="78"/>
                  </a:lnTo>
                  <a:lnTo>
                    <a:pt x="258" y="90"/>
                  </a:lnTo>
                  <a:lnTo>
                    <a:pt x="276" y="96"/>
                  </a:lnTo>
                  <a:lnTo>
                    <a:pt x="276" y="78"/>
                  </a:lnTo>
                  <a:lnTo>
                    <a:pt x="288" y="78"/>
                  </a:lnTo>
                  <a:lnTo>
                    <a:pt x="288" y="90"/>
                  </a:lnTo>
                  <a:lnTo>
                    <a:pt x="300" y="90"/>
                  </a:lnTo>
                  <a:lnTo>
                    <a:pt x="312" y="84"/>
                  </a:lnTo>
                  <a:lnTo>
                    <a:pt x="336" y="84"/>
                  </a:lnTo>
                  <a:lnTo>
                    <a:pt x="336" y="90"/>
                  </a:lnTo>
                  <a:lnTo>
                    <a:pt x="336" y="72"/>
                  </a:lnTo>
                  <a:lnTo>
                    <a:pt x="342" y="72"/>
                  </a:lnTo>
                  <a:lnTo>
                    <a:pt x="348" y="66"/>
                  </a:lnTo>
                  <a:lnTo>
                    <a:pt x="348" y="60"/>
                  </a:lnTo>
                  <a:lnTo>
                    <a:pt x="354" y="54"/>
                  </a:lnTo>
                  <a:lnTo>
                    <a:pt x="354" y="30"/>
                  </a:lnTo>
                  <a:lnTo>
                    <a:pt x="34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2" name="Sierra Leone" descr="© INSCALE GmbH, 05.05.2010&#10;http://www.presentationload.com/">
              <a:extLst>
                <a:ext uri="{FF2B5EF4-FFF2-40B4-BE49-F238E27FC236}">
                  <a16:creationId xmlns:a16="http://schemas.microsoft.com/office/drawing/2014/main" id="{83D07024-29D9-4AD1-CA1F-7CD16F0D76E6}"/>
                </a:ext>
              </a:extLst>
            </p:cNvPr>
            <p:cNvSpPr>
              <a:spLocks/>
            </p:cNvSpPr>
            <p:nvPr/>
          </p:nvSpPr>
          <p:spPr bwMode="gray">
            <a:xfrm>
              <a:off x="5159503" y="4001318"/>
              <a:ext cx="97736" cy="127241"/>
            </a:xfrm>
            <a:custGeom>
              <a:avLst/>
              <a:gdLst>
                <a:gd name="T0" fmla="*/ 2147483647 w 210"/>
                <a:gd name="T1" fmla="*/ 2147483647 h 270"/>
                <a:gd name="T2" fmla="*/ 2147483647 w 210"/>
                <a:gd name="T3" fmla="*/ 2147483647 h 270"/>
                <a:gd name="T4" fmla="*/ 2147483647 w 210"/>
                <a:gd name="T5" fmla="*/ 2147483647 h 270"/>
                <a:gd name="T6" fmla="*/ 2147483647 w 210"/>
                <a:gd name="T7" fmla="*/ 2147483647 h 270"/>
                <a:gd name="T8" fmla="*/ 2147483647 w 210"/>
                <a:gd name="T9" fmla="*/ 2147483647 h 270"/>
                <a:gd name="T10" fmla="*/ 2147483647 w 210"/>
                <a:gd name="T11" fmla="*/ 2147483647 h 270"/>
                <a:gd name="T12" fmla="*/ 2147483647 w 210"/>
                <a:gd name="T13" fmla="*/ 2147483647 h 270"/>
                <a:gd name="T14" fmla="*/ 2147483647 w 210"/>
                <a:gd name="T15" fmla="*/ 2147483647 h 270"/>
                <a:gd name="T16" fmla="*/ 2147483647 w 210"/>
                <a:gd name="T17" fmla="*/ 2147483647 h 270"/>
                <a:gd name="T18" fmla="*/ 2147483647 w 210"/>
                <a:gd name="T19" fmla="*/ 2147483647 h 270"/>
                <a:gd name="T20" fmla="*/ 2147483647 w 210"/>
                <a:gd name="T21" fmla="*/ 2147483647 h 270"/>
                <a:gd name="T22" fmla="*/ 2147483647 w 210"/>
                <a:gd name="T23" fmla="*/ 0 h 270"/>
                <a:gd name="T24" fmla="*/ 2147483647 w 210"/>
                <a:gd name="T25" fmla="*/ 0 h 270"/>
                <a:gd name="T26" fmla="*/ 2147483647 w 210"/>
                <a:gd name="T27" fmla="*/ 2147483647 h 270"/>
                <a:gd name="T28" fmla="*/ 2147483647 w 210"/>
                <a:gd name="T29" fmla="*/ 2147483647 h 270"/>
                <a:gd name="T30" fmla="*/ 2147483647 w 210"/>
                <a:gd name="T31" fmla="*/ 2147483647 h 270"/>
                <a:gd name="T32" fmla="*/ 2147483647 w 210"/>
                <a:gd name="T33" fmla="*/ 2147483647 h 270"/>
                <a:gd name="T34" fmla="*/ 2147483647 w 210"/>
                <a:gd name="T35" fmla="*/ 2147483647 h 270"/>
                <a:gd name="T36" fmla="*/ 2147483647 w 210"/>
                <a:gd name="T37" fmla="*/ 2147483647 h 270"/>
                <a:gd name="T38" fmla="*/ 2147483647 w 210"/>
                <a:gd name="T39" fmla="*/ 2147483647 h 270"/>
                <a:gd name="T40" fmla="*/ 2147483647 w 210"/>
                <a:gd name="T41" fmla="*/ 2147483647 h 270"/>
                <a:gd name="T42" fmla="*/ 2147483647 w 210"/>
                <a:gd name="T43" fmla="*/ 2147483647 h 270"/>
                <a:gd name="T44" fmla="*/ 0 w 210"/>
                <a:gd name="T45" fmla="*/ 2147483647 h 270"/>
                <a:gd name="T46" fmla="*/ 2147483647 w 210"/>
                <a:gd name="T47" fmla="*/ 2147483647 h 270"/>
                <a:gd name="T48" fmla="*/ 2147483647 w 210"/>
                <a:gd name="T49" fmla="*/ 2147483647 h 270"/>
                <a:gd name="T50" fmla="*/ 0 w 210"/>
                <a:gd name="T51" fmla="*/ 2147483647 h 270"/>
                <a:gd name="T52" fmla="*/ 0 w 210"/>
                <a:gd name="T53" fmla="*/ 2147483647 h 270"/>
                <a:gd name="T54" fmla="*/ 2147483647 w 210"/>
                <a:gd name="T55" fmla="*/ 2147483647 h 270"/>
                <a:gd name="T56" fmla="*/ 2147483647 w 210"/>
                <a:gd name="T57" fmla="*/ 2147483647 h 270"/>
                <a:gd name="T58" fmla="*/ 2147483647 w 210"/>
                <a:gd name="T59" fmla="*/ 2147483647 h 270"/>
                <a:gd name="T60" fmla="*/ 2147483647 w 210"/>
                <a:gd name="T61" fmla="*/ 2147483647 h 270"/>
                <a:gd name="T62" fmla="*/ 2147483647 w 210"/>
                <a:gd name="T63" fmla="*/ 2147483647 h 270"/>
                <a:gd name="T64" fmla="*/ 2147483647 w 210"/>
                <a:gd name="T65" fmla="*/ 2147483647 h 270"/>
                <a:gd name="T66" fmla="*/ 2147483647 w 210"/>
                <a:gd name="T67" fmla="*/ 2147483647 h 270"/>
                <a:gd name="T68" fmla="*/ 2147483647 w 210"/>
                <a:gd name="T69" fmla="*/ 2147483647 h 270"/>
                <a:gd name="T70" fmla="*/ 2147483647 w 210"/>
                <a:gd name="T71" fmla="*/ 2147483647 h 270"/>
                <a:gd name="T72" fmla="*/ 2147483647 w 210"/>
                <a:gd name="T73" fmla="*/ 2147483647 h 270"/>
                <a:gd name="T74" fmla="*/ 2147483647 w 210"/>
                <a:gd name="T75" fmla="*/ 2147483647 h 270"/>
                <a:gd name="T76" fmla="*/ 2147483647 w 210"/>
                <a:gd name="T77" fmla="*/ 2147483647 h 270"/>
                <a:gd name="T78" fmla="*/ 2147483647 w 210"/>
                <a:gd name="T79" fmla="*/ 2147483647 h 270"/>
                <a:gd name="T80" fmla="*/ 2147483647 w 210"/>
                <a:gd name="T81" fmla="*/ 2147483647 h 270"/>
                <a:gd name="T82" fmla="*/ 2147483647 w 210"/>
                <a:gd name="T83" fmla="*/ 2147483647 h 270"/>
                <a:gd name="T84" fmla="*/ 2147483647 w 210"/>
                <a:gd name="T85" fmla="*/ 2147483647 h 270"/>
                <a:gd name="T86" fmla="*/ 2147483647 w 210"/>
                <a:gd name="T87" fmla="*/ 2147483647 h 27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10"/>
                <a:gd name="T133" fmla="*/ 0 h 270"/>
                <a:gd name="T134" fmla="*/ 210 w 210"/>
                <a:gd name="T135" fmla="*/ 270 h 27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10" h="270">
                  <a:moveTo>
                    <a:pt x="186" y="180"/>
                  </a:moveTo>
                  <a:lnTo>
                    <a:pt x="186" y="162"/>
                  </a:lnTo>
                  <a:lnTo>
                    <a:pt x="210" y="156"/>
                  </a:lnTo>
                  <a:lnTo>
                    <a:pt x="204" y="132"/>
                  </a:lnTo>
                  <a:lnTo>
                    <a:pt x="174" y="144"/>
                  </a:lnTo>
                  <a:lnTo>
                    <a:pt x="180" y="126"/>
                  </a:lnTo>
                  <a:lnTo>
                    <a:pt x="186" y="120"/>
                  </a:lnTo>
                  <a:lnTo>
                    <a:pt x="192" y="108"/>
                  </a:lnTo>
                  <a:lnTo>
                    <a:pt x="192" y="90"/>
                  </a:lnTo>
                  <a:lnTo>
                    <a:pt x="180" y="78"/>
                  </a:lnTo>
                  <a:lnTo>
                    <a:pt x="180" y="60"/>
                  </a:lnTo>
                  <a:lnTo>
                    <a:pt x="138" y="0"/>
                  </a:lnTo>
                  <a:lnTo>
                    <a:pt x="102" y="0"/>
                  </a:lnTo>
                  <a:lnTo>
                    <a:pt x="96" y="18"/>
                  </a:lnTo>
                  <a:lnTo>
                    <a:pt x="60" y="18"/>
                  </a:lnTo>
                  <a:lnTo>
                    <a:pt x="60" y="24"/>
                  </a:lnTo>
                  <a:lnTo>
                    <a:pt x="54" y="30"/>
                  </a:lnTo>
                  <a:lnTo>
                    <a:pt x="48" y="42"/>
                  </a:lnTo>
                  <a:lnTo>
                    <a:pt x="36" y="54"/>
                  </a:lnTo>
                  <a:lnTo>
                    <a:pt x="30" y="66"/>
                  </a:lnTo>
                  <a:lnTo>
                    <a:pt x="18" y="72"/>
                  </a:lnTo>
                  <a:lnTo>
                    <a:pt x="12" y="78"/>
                  </a:lnTo>
                  <a:lnTo>
                    <a:pt x="0" y="84"/>
                  </a:lnTo>
                  <a:lnTo>
                    <a:pt x="12" y="96"/>
                  </a:lnTo>
                  <a:lnTo>
                    <a:pt x="6" y="102"/>
                  </a:lnTo>
                  <a:lnTo>
                    <a:pt x="0" y="114"/>
                  </a:lnTo>
                  <a:lnTo>
                    <a:pt x="0" y="132"/>
                  </a:lnTo>
                  <a:lnTo>
                    <a:pt x="6" y="138"/>
                  </a:lnTo>
                  <a:lnTo>
                    <a:pt x="18" y="144"/>
                  </a:lnTo>
                  <a:lnTo>
                    <a:pt x="24" y="150"/>
                  </a:lnTo>
                  <a:lnTo>
                    <a:pt x="18" y="180"/>
                  </a:lnTo>
                  <a:lnTo>
                    <a:pt x="42" y="198"/>
                  </a:lnTo>
                  <a:lnTo>
                    <a:pt x="42" y="204"/>
                  </a:lnTo>
                  <a:lnTo>
                    <a:pt x="48" y="210"/>
                  </a:lnTo>
                  <a:lnTo>
                    <a:pt x="54" y="222"/>
                  </a:lnTo>
                  <a:lnTo>
                    <a:pt x="78" y="234"/>
                  </a:lnTo>
                  <a:lnTo>
                    <a:pt x="96" y="234"/>
                  </a:lnTo>
                  <a:lnTo>
                    <a:pt x="126" y="270"/>
                  </a:lnTo>
                  <a:lnTo>
                    <a:pt x="126" y="234"/>
                  </a:lnTo>
                  <a:lnTo>
                    <a:pt x="144" y="216"/>
                  </a:lnTo>
                  <a:lnTo>
                    <a:pt x="156" y="210"/>
                  </a:lnTo>
                  <a:lnTo>
                    <a:pt x="168" y="198"/>
                  </a:lnTo>
                  <a:lnTo>
                    <a:pt x="180" y="192"/>
                  </a:lnTo>
                  <a:lnTo>
                    <a:pt x="186"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3" name="Serbia" descr="© INSCALE GmbH, 05.05.2010&#10;http://www.presentationload.com/">
              <a:extLst>
                <a:ext uri="{FF2B5EF4-FFF2-40B4-BE49-F238E27FC236}">
                  <a16:creationId xmlns:a16="http://schemas.microsoft.com/office/drawing/2014/main" id="{54E334A7-C2F3-E6BE-75BA-BD036CC25990}"/>
                </a:ext>
              </a:extLst>
            </p:cNvPr>
            <p:cNvSpPr>
              <a:spLocks/>
            </p:cNvSpPr>
            <p:nvPr/>
          </p:nvSpPr>
          <p:spPr bwMode="gray">
            <a:xfrm>
              <a:off x="6201406" y="2633016"/>
              <a:ext cx="129085" cy="141528"/>
            </a:xfrm>
            <a:custGeom>
              <a:avLst/>
              <a:gdLst/>
              <a:ahLst/>
              <a:cxnLst>
                <a:cxn ang="0">
                  <a:pos x="464" y="374"/>
                </a:cxn>
                <a:cxn ang="0">
                  <a:pos x="453" y="310"/>
                </a:cxn>
                <a:cxn ang="0">
                  <a:pos x="453" y="235"/>
                </a:cxn>
                <a:cxn ang="0">
                  <a:pos x="378" y="224"/>
                </a:cxn>
                <a:cxn ang="0">
                  <a:pos x="302" y="171"/>
                </a:cxn>
                <a:cxn ang="0">
                  <a:pos x="291" y="118"/>
                </a:cxn>
                <a:cxn ang="0">
                  <a:pos x="259" y="128"/>
                </a:cxn>
                <a:cxn ang="0">
                  <a:pos x="216" y="53"/>
                </a:cxn>
                <a:cxn ang="0">
                  <a:pos x="87" y="0"/>
                </a:cxn>
                <a:cxn ang="0">
                  <a:pos x="0" y="43"/>
                </a:cxn>
                <a:cxn ang="0">
                  <a:pos x="32" y="96"/>
                </a:cxn>
                <a:cxn ang="0">
                  <a:pos x="65" y="139"/>
                </a:cxn>
                <a:cxn ang="0">
                  <a:pos x="54" y="150"/>
                </a:cxn>
                <a:cxn ang="0">
                  <a:pos x="32" y="181"/>
                </a:cxn>
                <a:cxn ang="0">
                  <a:pos x="32" y="192"/>
                </a:cxn>
                <a:cxn ang="0">
                  <a:pos x="76" y="203"/>
                </a:cxn>
                <a:cxn ang="0">
                  <a:pos x="87" y="267"/>
                </a:cxn>
                <a:cxn ang="0">
                  <a:pos x="65" y="310"/>
                </a:cxn>
                <a:cxn ang="0">
                  <a:pos x="98" y="363"/>
                </a:cxn>
                <a:cxn ang="0">
                  <a:pos x="119" y="395"/>
                </a:cxn>
                <a:cxn ang="0">
                  <a:pos x="157" y="442"/>
                </a:cxn>
                <a:cxn ang="0">
                  <a:pos x="173" y="438"/>
                </a:cxn>
                <a:cxn ang="0">
                  <a:pos x="180" y="444"/>
                </a:cxn>
                <a:cxn ang="0">
                  <a:pos x="230" y="446"/>
                </a:cxn>
                <a:cxn ang="0">
                  <a:pos x="237" y="431"/>
                </a:cxn>
                <a:cxn ang="0">
                  <a:pos x="258" y="416"/>
                </a:cxn>
                <a:cxn ang="0">
                  <a:pos x="266" y="418"/>
                </a:cxn>
                <a:cxn ang="0">
                  <a:pos x="268" y="407"/>
                </a:cxn>
                <a:cxn ang="0">
                  <a:pos x="267" y="399"/>
                </a:cxn>
                <a:cxn ang="0">
                  <a:pos x="254" y="388"/>
                </a:cxn>
                <a:cxn ang="0">
                  <a:pos x="262" y="387"/>
                </a:cxn>
                <a:cxn ang="0">
                  <a:pos x="279" y="380"/>
                </a:cxn>
                <a:cxn ang="0">
                  <a:pos x="288" y="372"/>
                </a:cxn>
                <a:cxn ang="0">
                  <a:pos x="298" y="389"/>
                </a:cxn>
                <a:cxn ang="0">
                  <a:pos x="292" y="399"/>
                </a:cxn>
                <a:cxn ang="0">
                  <a:pos x="309" y="402"/>
                </a:cxn>
                <a:cxn ang="0">
                  <a:pos x="321" y="404"/>
                </a:cxn>
                <a:cxn ang="0">
                  <a:pos x="326" y="408"/>
                </a:cxn>
                <a:cxn ang="0">
                  <a:pos x="328" y="433"/>
                </a:cxn>
                <a:cxn ang="0">
                  <a:pos x="334" y="429"/>
                </a:cxn>
                <a:cxn ang="0">
                  <a:pos x="335" y="448"/>
                </a:cxn>
                <a:cxn ang="0">
                  <a:pos x="348" y="452"/>
                </a:cxn>
                <a:cxn ang="0">
                  <a:pos x="356" y="467"/>
                </a:cxn>
                <a:cxn ang="0">
                  <a:pos x="354" y="478"/>
                </a:cxn>
                <a:cxn ang="0">
                  <a:pos x="356" y="482"/>
                </a:cxn>
                <a:cxn ang="0">
                  <a:pos x="369" y="485"/>
                </a:cxn>
                <a:cxn ang="0">
                  <a:pos x="381" y="492"/>
                </a:cxn>
                <a:cxn ang="0">
                  <a:pos x="390" y="496"/>
                </a:cxn>
                <a:cxn ang="0">
                  <a:pos x="399" y="501"/>
                </a:cxn>
                <a:cxn ang="0">
                  <a:pos x="392" y="513"/>
                </a:cxn>
                <a:cxn ang="0">
                  <a:pos x="384" y="528"/>
                </a:cxn>
                <a:cxn ang="0">
                  <a:pos x="376" y="542"/>
                </a:cxn>
                <a:cxn ang="0">
                  <a:pos x="453" y="492"/>
                </a:cxn>
                <a:cxn ang="0">
                  <a:pos x="486" y="470"/>
                </a:cxn>
                <a:cxn ang="0">
                  <a:pos x="486" y="406"/>
                </a:cxn>
              </a:cxnLst>
              <a:rect l="0" t="0" r="r" b="b"/>
              <a:pathLst>
                <a:path w="496" h="542">
                  <a:moveTo>
                    <a:pt x="486" y="406"/>
                  </a:moveTo>
                  <a:cubicBezTo>
                    <a:pt x="453" y="395"/>
                    <a:pt x="453" y="395"/>
                    <a:pt x="453" y="395"/>
                  </a:cubicBezTo>
                  <a:cubicBezTo>
                    <a:pt x="464" y="374"/>
                    <a:pt x="464" y="374"/>
                    <a:pt x="464" y="374"/>
                  </a:cubicBezTo>
                  <a:cubicBezTo>
                    <a:pt x="432" y="363"/>
                    <a:pt x="432" y="363"/>
                    <a:pt x="432" y="363"/>
                  </a:cubicBezTo>
                  <a:cubicBezTo>
                    <a:pt x="432" y="331"/>
                    <a:pt x="432" y="331"/>
                    <a:pt x="432" y="331"/>
                  </a:cubicBezTo>
                  <a:cubicBezTo>
                    <a:pt x="453" y="310"/>
                    <a:pt x="453" y="310"/>
                    <a:pt x="453" y="310"/>
                  </a:cubicBezTo>
                  <a:cubicBezTo>
                    <a:pt x="453" y="267"/>
                    <a:pt x="453" y="267"/>
                    <a:pt x="453" y="267"/>
                  </a:cubicBezTo>
                  <a:cubicBezTo>
                    <a:pt x="442" y="256"/>
                    <a:pt x="442" y="256"/>
                    <a:pt x="442" y="256"/>
                  </a:cubicBezTo>
                  <a:cubicBezTo>
                    <a:pt x="453" y="235"/>
                    <a:pt x="453" y="235"/>
                    <a:pt x="453" y="235"/>
                  </a:cubicBezTo>
                  <a:cubicBezTo>
                    <a:pt x="464" y="224"/>
                    <a:pt x="464" y="224"/>
                    <a:pt x="464" y="224"/>
                  </a:cubicBezTo>
                  <a:cubicBezTo>
                    <a:pt x="421" y="213"/>
                    <a:pt x="421" y="213"/>
                    <a:pt x="421" y="213"/>
                  </a:cubicBezTo>
                  <a:cubicBezTo>
                    <a:pt x="378" y="224"/>
                    <a:pt x="378" y="224"/>
                    <a:pt x="378" y="224"/>
                  </a:cubicBezTo>
                  <a:cubicBezTo>
                    <a:pt x="367" y="213"/>
                    <a:pt x="367" y="213"/>
                    <a:pt x="367" y="213"/>
                  </a:cubicBezTo>
                  <a:cubicBezTo>
                    <a:pt x="324" y="203"/>
                    <a:pt x="324" y="203"/>
                    <a:pt x="324" y="203"/>
                  </a:cubicBezTo>
                  <a:cubicBezTo>
                    <a:pt x="302" y="171"/>
                    <a:pt x="302" y="171"/>
                    <a:pt x="302" y="171"/>
                  </a:cubicBezTo>
                  <a:cubicBezTo>
                    <a:pt x="313" y="160"/>
                    <a:pt x="313" y="160"/>
                    <a:pt x="313" y="160"/>
                  </a:cubicBezTo>
                  <a:cubicBezTo>
                    <a:pt x="313" y="128"/>
                    <a:pt x="313" y="128"/>
                    <a:pt x="313" y="128"/>
                  </a:cubicBezTo>
                  <a:cubicBezTo>
                    <a:pt x="291" y="118"/>
                    <a:pt x="291" y="118"/>
                    <a:pt x="291" y="118"/>
                  </a:cubicBezTo>
                  <a:cubicBezTo>
                    <a:pt x="280" y="118"/>
                    <a:pt x="280" y="118"/>
                    <a:pt x="280" y="118"/>
                  </a:cubicBezTo>
                  <a:cubicBezTo>
                    <a:pt x="270" y="128"/>
                    <a:pt x="270" y="128"/>
                    <a:pt x="270" y="128"/>
                  </a:cubicBezTo>
                  <a:cubicBezTo>
                    <a:pt x="259" y="128"/>
                    <a:pt x="259" y="128"/>
                    <a:pt x="259" y="128"/>
                  </a:cubicBezTo>
                  <a:cubicBezTo>
                    <a:pt x="249" y="118"/>
                    <a:pt x="249" y="118"/>
                    <a:pt x="249" y="118"/>
                  </a:cubicBezTo>
                  <a:cubicBezTo>
                    <a:pt x="227" y="53"/>
                    <a:pt x="227" y="53"/>
                    <a:pt x="227" y="53"/>
                  </a:cubicBezTo>
                  <a:cubicBezTo>
                    <a:pt x="216" y="53"/>
                    <a:pt x="216" y="53"/>
                    <a:pt x="216" y="53"/>
                  </a:cubicBezTo>
                  <a:cubicBezTo>
                    <a:pt x="173" y="21"/>
                    <a:pt x="173" y="21"/>
                    <a:pt x="173" y="21"/>
                  </a:cubicBezTo>
                  <a:cubicBezTo>
                    <a:pt x="129" y="0"/>
                    <a:pt x="129" y="0"/>
                    <a:pt x="129" y="0"/>
                  </a:cubicBezTo>
                  <a:cubicBezTo>
                    <a:pt x="87" y="0"/>
                    <a:pt x="87" y="0"/>
                    <a:pt x="87" y="0"/>
                  </a:cubicBezTo>
                  <a:cubicBezTo>
                    <a:pt x="54" y="32"/>
                    <a:pt x="54" y="32"/>
                    <a:pt x="54" y="32"/>
                  </a:cubicBezTo>
                  <a:cubicBezTo>
                    <a:pt x="11" y="32"/>
                    <a:pt x="11" y="32"/>
                    <a:pt x="11" y="32"/>
                  </a:cubicBezTo>
                  <a:cubicBezTo>
                    <a:pt x="0" y="43"/>
                    <a:pt x="0" y="43"/>
                    <a:pt x="0" y="43"/>
                  </a:cubicBezTo>
                  <a:cubicBezTo>
                    <a:pt x="11" y="43"/>
                    <a:pt x="11" y="43"/>
                    <a:pt x="11" y="43"/>
                  </a:cubicBezTo>
                  <a:cubicBezTo>
                    <a:pt x="22" y="96"/>
                    <a:pt x="22" y="96"/>
                    <a:pt x="22" y="96"/>
                  </a:cubicBezTo>
                  <a:cubicBezTo>
                    <a:pt x="32" y="96"/>
                    <a:pt x="32" y="96"/>
                    <a:pt x="32" y="96"/>
                  </a:cubicBezTo>
                  <a:cubicBezTo>
                    <a:pt x="22" y="128"/>
                    <a:pt x="22" y="128"/>
                    <a:pt x="22" y="128"/>
                  </a:cubicBezTo>
                  <a:cubicBezTo>
                    <a:pt x="43" y="128"/>
                    <a:pt x="43" y="128"/>
                    <a:pt x="43" y="128"/>
                  </a:cubicBezTo>
                  <a:cubicBezTo>
                    <a:pt x="65" y="139"/>
                    <a:pt x="65" y="139"/>
                    <a:pt x="65" y="139"/>
                  </a:cubicBezTo>
                  <a:cubicBezTo>
                    <a:pt x="76" y="139"/>
                    <a:pt x="76" y="139"/>
                    <a:pt x="76" y="139"/>
                  </a:cubicBezTo>
                  <a:cubicBezTo>
                    <a:pt x="65" y="150"/>
                    <a:pt x="65" y="150"/>
                    <a:pt x="65" y="150"/>
                  </a:cubicBezTo>
                  <a:cubicBezTo>
                    <a:pt x="54" y="150"/>
                    <a:pt x="54" y="150"/>
                    <a:pt x="54" y="150"/>
                  </a:cubicBezTo>
                  <a:cubicBezTo>
                    <a:pt x="43" y="160"/>
                    <a:pt x="43" y="160"/>
                    <a:pt x="43" y="160"/>
                  </a:cubicBezTo>
                  <a:cubicBezTo>
                    <a:pt x="32" y="160"/>
                    <a:pt x="32" y="160"/>
                    <a:pt x="32" y="160"/>
                  </a:cubicBezTo>
                  <a:cubicBezTo>
                    <a:pt x="32" y="181"/>
                    <a:pt x="32" y="181"/>
                    <a:pt x="32" y="181"/>
                  </a:cubicBezTo>
                  <a:cubicBezTo>
                    <a:pt x="22" y="181"/>
                    <a:pt x="22" y="181"/>
                    <a:pt x="22" y="181"/>
                  </a:cubicBezTo>
                  <a:cubicBezTo>
                    <a:pt x="22" y="192"/>
                    <a:pt x="22" y="192"/>
                    <a:pt x="22" y="192"/>
                  </a:cubicBezTo>
                  <a:cubicBezTo>
                    <a:pt x="32" y="192"/>
                    <a:pt x="32" y="192"/>
                    <a:pt x="32" y="192"/>
                  </a:cubicBezTo>
                  <a:cubicBezTo>
                    <a:pt x="54" y="181"/>
                    <a:pt x="54" y="181"/>
                    <a:pt x="54" y="181"/>
                  </a:cubicBezTo>
                  <a:cubicBezTo>
                    <a:pt x="76" y="181"/>
                    <a:pt x="76" y="181"/>
                    <a:pt x="76" y="181"/>
                  </a:cubicBezTo>
                  <a:cubicBezTo>
                    <a:pt x="76" y="203"/>
                    <a:pt x="76" y="203"/>
                    <a:pt x="76" y="203"/>
                  </a:cubicBezTo>
                  <a:cubicBezTo>
                    <a:pt x="43" y="235"/>
                    <a:pt x="43" y="235"/>
                    <a:pt x="43" y="235"/>
                  </a:cubicBezTo>
                  <a:cubicBezTo>
                    <a:pt x="43" y="267"/>
                    <a:pt x="43" y="267"/>
                    <a:pt x="43" y="267"/>
                  </a:cubicBezTo>
                  <a:cubicBezTo>
                    <a:pt x="87" y="267"/>
                    <a:pt x="87" y="267"/>
                    <a:pt x="87" y="267"/>
                  </a:cubicBezTo>
                  <a:cubicBezTo>
                    <a:pt x="98" y="278"/>
                    <a:pt x="98" y="278"/>
                    <a:pt x="98" y="278"/>
                  </a:cubicBezTo>
                  <a:cubicBezTo>
                    <a:pt x="108" y="299"/>
                    <a:pt x="108" y="299"/>
                    <a:pt x="108" y="299"/>
                  </a:cubicBezTo>
                  <a:cubicBezTo>
                    <a:pt x="65" y="310"/>
                    <a:pt x="65" y="310"/>
                    <a:pt x="65" y="310"/>
                  </a:cubicBezTo>
                  <a:cubicBezTo>
                    <a:pt x="87" y="331"/>
                    <a:pt x="87" y="331"/>
                    <a:pt x="87" y="331"/>
                  </a:cubicBezTo>
                  <a:cubicBezTo>
                    <a:pt x="98" y="353"/>
                    <a:pt x="98" y="353"/>
                    <a:pt x="98" y="353"/>
                  </a:cubicBezTo>
                  <a:cubicBezTo>
                    <a:pt x="98" y="363"/>
                    <a:pt x="98" y="363"/>
                    <a:pt x="98" y="363"/>
                  </a:cubicBezTo>
                  <a:cubicBezTo>
                    <a:pt x="87" y="363"/>
                    <a:pt x="87" y="363"/>
                    <a:pt x="87" y="363"/>
                  </a:cubicBezTo>
                  <a:cubicBezTo>
                    <a:pt x="87" y="374"/>
                    <a:pt x="87" y="374"/>
                    <a:pt x="87" y="374"/>
                  </a:cubicBezTo>
                  <a:cubicBezTo>
                    <a:pt x="119" y="395"/>
                    <a:pt x="119" y="395"/>
                    <a:pt x="119" y="395"/>
                  </a:cubicBezTo>
                  <a:cubicBezTo>
                    <a:pt x="140" y="417"/>
                    <a:pt x="140" y="417"/>
                    <a:pt x="140" y="417"/>
                  </a:cubicBezTo>
                  <a:cubicBezTo>
                    <a:pt x="157" y="442"/>
                    <a:pt x="157" y="442"/>
                    <a:pt x="157" y="442"/>
                  </a:cubicBezTo>
                  <a:cubicBezTo>
                    <a:pt x="157" y="442"/>
                    <a:pt x="157" y="442"/>
                    <a:pt x="157" y="442"/>
                  </a:cubicBezTo>
                  <a:cubicBezTo>
                    <a:pt x="159" y="442"/>
                    <a:pt x="161" y="443"/>
                    <a:pt x="166" y="444"/>
                  </a:cubicBezTo>
                  <a:cubicBezTo>
                    <a:pt x="166" y="444"/>
                    <a:pt x="166" y="444"/>
                    <a:pt x="167" y="444"/>
                  </a:cubicBezTo>
                  <a:cubicBezTo>
                    <a:pt x="173" y="438"/>
                    <a:pt x="173" y="438"/>
                    <a:pt x="173" y="438"/>
                  </a:cubicBezTo>
                  <a:cubicBezTo>
                    <a:pt x="173" y="447"/>
                    <a:pt x="173" y="447"/>
                    <a:pt x="173" y="447"/>
                  </a:cubicBezTo>
                  <a:cubicBezTo>
                    <a:pt x="174" y="448"/>
                    <a:pt x="175" y="448"/>
                    <a:pt x="176" y="449"/>
                  </a:cubicBezTo>
                  <a:cubicBezTo>
                    <a:pt x="176" y="449"/>
                    <a:pt x="176" y="449"/>
                    <a:pt x="180" y="444"/>
                  </a:cubicBezTo>
                  <a:cubicBezTo>
                    <a:pt x="180" y="444"/>
                    <a:pt x="180" y="444"/>
                    <a:pt x="199" y="447"/>
                  </a:cubicBezTo>
                  <a:cubicBezTo>
                    <a:pt x="199" y="447"/>
                    <a:pt x="199" y="447"/>
                    <a:pt x="212" y="446"/>
                  </a:cubicBezTo>
                  <a:cubicBezTo>
                    <a:pt x="212" y="446"/>
                    <a:pt x="212" y="446"/>
                    <a:pt x="230" y="446"/>
                  </a:cubicBezTo>
                  <a:cubicBezTo>
                    <a:pt x="230" y="446"/>
                    <a:pt x="230" y="446"/>
                    <a:pt x="240" y="443"/>
                  </a:cubicBezTo>
                  <a:cubicBezTo>
                    <a:pt x="240" y="443"/>
                    <a:pt x="240" y="443"/>
                    <a:pt x="239" y="437"/>
                  </a:cubicBezTo>
                  <a:cubicBezTo>
                    <a:pt x="239" y="437"/>
                    <a:pt x="239" y="437"/>
                    <a:pt x="237" y="431"/>
                  </a:cubicBezTo>
                  <a:cubicBezTo>
                    <a:pt x="237" y="431"/>
                    <a:pt x="237" y="431"/>
                    <a:pt x="245" y="425"/>
                  </a:cubicBezTo>
                  <a:cubicBezTo>
                    <a:pt x="245" y="425"/>
                    <a:pt x="245" y="425"/>
                    <a:pt x="255" y="417"/>
                  </a:cubicBezTo>
                  <a:cubicBezTo>
                    <a:pt x="255" y="417"/>
                    <a:pt x="255" y="417"/>
                    <a:pt x="258" y="416"/>
                  </a:cubicBezTo>
                  <a:cubicBezTo>
                    <a:pt x="258" y="416"/>
                    <a:pt x="258" y="416"/>
                    <a:pt x="258" y="421"/>
                  </a:cubicBezTo>
                  <a:cubicBezTo>
                    <a:pt x="258" y="421"/>
                    <a:pt x="258" y="421"/>
                    <a:pt x="262" y="419"/>
                  </a:cubicBezTo>
                  <a:cubicBezTo>
                    <a:pt x="262" y="419"/>
                    <a:pt x="262" y="419"/>
                    <a:pt x="266" y="418"/>
                  </a:cubicBezTo>
                  <a:cubicBezTo>
                    <a:pt x="266" y="418"/>
                    <a:pt x="266" y="418"/>
                    <a:pt x="263" y="414"/>
                  </a:cubicBezTo>
                  <a:cubicBezTo>
                    <a:pt x="263" y="414"/>
                    <a:pt x="263" y="414"/>
                    <a:pt x="267" y="412"/>
                  </a:cubicBezTo>
                  <a:cubicBezTo>
                    <a:pt x="267" y="412"/>
                    <a:pt x="267" y="412"/>
                    <a:pt x="268" y="407"/>
                  </a:cubicBezTo>
                  <a:cubicBezTo>
                    <a:pt x="268" y="407"/>
                    <a:pt x="268" y="407"/>
                    <a:pt x="264" y="405"/>
                  </a:cubicBezTo>
                  <a:cubicBezTo>
                    <a:pt x="264" y="405"/>
                    <a:pt x="264" y="405"/>
                    <a:pt x="264" y="402"/>
                  </a:cubicBezTo>
                  <a:cubicBezTo>
                    <a:pt x="264" y="402"/>
                    <a:pt x="264" y="402"/>
                    <a:pt x="267" y="399"/>
                  </a:cubicBezTo>
                  <a:cubicBezTo>
                    <a:pt x="267" y="399"/>
                    <a:pt x="267" y="399"/>
                    <a:pt x="266" y="396"/>
                  </a:cubicBezTo>
                  <a:cubicBezTo>
                    <a:pt x="266" y="396"/>
                    <a:pt x="266" y="396"/>
                    <a:pt x="258" y="394"/>
                  </a:cubicBezTo>
                  <a:cubicBezTo>
                    <a:pt x="258" y="394"/>
                    <a:pt x="258" y="394"/>
                    <a:pt x="254" y="388"/>
                  </a:cubicBezTo>
                  <a:cubicBezTo>
                    <a:pt x="254" y="388"/>
                    <a:pt x="254" y="388"/>
                    <a:pt x="256" y="385"/>
                  </a:cubicBezTo>
                  <a:cubicBezTo>
                    <a:pt x="256" y="385"/>
                    <a:pt x="256" y="385"/>
                    <a:pt x="259" y="389"/>
                  </a:cubicBezTo>
                  <a:cubicBezTo>
                    <a:pt x="259" y="389"/>
                    <a:pt x="259" y="389"/>
                    <a:pt x="262" y="387"/>
                  </a:cubicBezTo>
                  <a:cubicBezTo>
                    <a:pt x="262" y="387"/>
                    <a:pt x="262" y="387"/>
                    <a:pt x="267" y="388"/>
                  </a:cubicBezTo>
                  <a:cubicBezTo>
                    <a:pt x="267" y="388"/>
                    <a:pt x="267" y="388"/>
                    <a:pt x="271" y="385"/>
                  </a:cubicBezTo>
                  <a:cubicBezTo>
                    <a:pt x="271" y="385"/>
                    <a:pt x="271" y="385"/>
                    <a:pt x="279" y="380"/>
                  </a:cubicBezTo>
                  <a:cubicBezTo>
                    <a:pt x="279" y="380"/>
                    <a:pt x="279" y="380"/>
                    <a:pt x="282" y="378"/>
                  </a:cubicBezTo>
                  <a:cubicBezTo>
                    <a:pt x="282" y="378"/>
                    <a:pt x="282" y="378"/>
                    <a:pt x="283" y="374"/>
                  </a:cubicBezTo>
                  <a:cubicBezTo>
                    <a:pt x="283" y="374"/>
                    <a:pt x="283" y="374"/>
                    <a:pt x="288" y="372"/>
                  </a:cubicBezTo>
                  <a:cubicBezTo>
                    <a:pt x="288" y="372"/>
                    <a:pt x="288" y="372"/>
                    <a:pt x="293" y="377"/>
                  </a:cubicBezTo>
                  <a:cubicBezTo>
                    <a:pt x="293" y="377"/>
                    <a:pt x="293" y="377"/>
                    <a:pt x="297" y="384"/>
                  </a:cubicBezTo>
                  <a:cubicBezTo>
                    <a:pt x="297" y="384"/>
                    <a:pt x="297" y="384"/>
                    <a:pt x="298" y="389"/>
                  </a:cubicBezTo>
                  <a:cubicBezTo>
                    <a:pt x="298" y="389"/>
                    <a:pt x="298" y="389"/>
                    <a:pt x="298" y="392"/>
                  </a:cubicBezTo>
                  <a:cubicBezTo>
                    <a:pt x="298" y="392"/>
                    <a:pt x="298" y="392"/>
                    <a:pt x="291" y="396"/>
                  </a:cubicBezTo>
                  <a:cubicBezTo>
                    <a:pt x="291" y="396"/>
                    <a:pt x="291" y="396"/>
                    <a:pt x="292" y="399"/>
                  </a:cubicBezTo>
                  <a:cubicBezTo>
                    <a:pt x="292" y="399"/>
                    <a:pt x="292" y="399"/>
                    <a:pt x="299" y="400"/>
                  </a:cubicBezTo>
                  <a:cubicBezTo>
                    <a:pt x="299" y="400"/>
                    <a:pt x="299" y="400"/>
                    <a:pt x="303" y="404"/>
                  </a:cubicBezTo>
                  <a:cubicBezTo>
                    <a:pt x="303" y="404"/>
                    <a:pt x="303" y="404"/>
                    <a:pt x="309" y="402"/>
                  </a:cubicBezTo>
                  <a:cubicBezTo>
                    <a:pt x="309" y="402"/>
                    <a:pt x="309" y="402"/>
                    <a:pt x="314" y="404"/>
                  </a:cubicBezTo>
                  <a:cubicBezTo>
                    <a:pt x="314" y="404"/>
                    <a:pt x="314" y="404"/>
                    <a:pt x="319" y="401"/>
                  </a:cubicBezTo>
                  <a:cubicBezTo>
                    <a:pt x="319" y="401"/>
                    <a:pt x="319" y="401"/>
                    <a:pt x="321" y="404"/>
                  </a:cubicBezTo>
                  <a:cubicBezTo>
                    <a:pt x="321" y="404"/>
                    <a:pt x="321" y="404"/>
                    <a:pt x="318" y="408"/>
                  </a:cubicBezTo>
                  <a:cubicBezTo>
                    <a:pt x="318" y="408"/>
                    <a:pt x="318" y="408"/>
                    <a:pt x="324" y="407"/>
                  </a:cubicBezTo>
                  <a:cubicBezTo>
                    <a:pt x="324" y="407"/>
                    <a:pt x="324" y="407"/>
                    <a:pt x="326" y="408"/>
                  </a:cubicBezTo>
                  <a:cubicBezTo>
                    <a:pt x="326" y="408"/>
                    <a:pt x="326" y="408"/>
                    <a:pt x="324" y="425"/>
                  </a:cubicBezTo>
                  <a:cubicBezTo>
                    <a:pt x="324" y="425"/>
                    <a:pt x="324" y="425"/>
                    <a:pt x="324" y="432"/>
                  </a:cubicBezTo>
                  <a:cubicBezTo>
                    <a:pt x="324" y="432"/>
                    <a:pt x="324" y="432"/>
                    <a:pt x="328" y="433"/>
                  </a:cubicBezTo>
                  <a:cubicBezTo>
                    <a:pt x="328" y="433"/>
                    <a:pt x="328" y="433"/>
                    <a:pt x="330" y="431"/>
                  </a:cubicBezTo>
                  <a:cubicBezTo>
                    <a:pt x="330" y="431"/>
                    <a:pt x="330" y="431"/>
                    <a:pt x="331" y="428"/>
                  </a:cubicBezTo>
                  <a:cubicBezTo>
                    <a:pt x="331" y="428"/>
                    <a:pt x="331" y="428"/>
                    <a:pt x="334" y="429"/>
                  </a:cubicBezTo>
                  <a:cubicBezTo>
                    <a:pt x="334" y="429"/>
                    <a:pt x="334" y="429"/>
                    <a:pt x="336" y="433"/>
                  </a:cubicBezTo>
                  <a:cubicBezTo>
                    <a:pt x="336" y="433"/>
                    <a:pt x="336" y="433"/>
                    <a:pt x="336" y="443"/>
                  </a:cubicBezTo>
                  <a:cubicBezTo>
                    <a:pt x="336" y="443"/>
                    <a:pt x="336" y="443"/>
                    <a:pt x="335" y="448"/>
                  </a:cubicBezTo>
                  <a:cubicBezTo>
                    <a:pt x="335" y="448"/>
                    <a:pt x="335" y="448"/>
                    <a:pt x="339" y="450"/>
                  </a:cubicBezTo>
                  <a:cubicBezTo>
                    <a:pt x="339" y="450"/>
                    <a:pt x="339" y="450"/>
                    <a:pt x="344" y="450"/>
                  </a:cubicBezTo>
                  <a:cubicBezTo>
                    <a:pt x="344" y="450"/>
                    <a:pt x="344" y="450"/>
                    <a:pt x="348" y="452"/>
                  </a:cubicBezTo>
                  <a:cubicBezTo>
                    <a:pt x="348" y="452"/>
                    <a:pt x="348" y="452"/>
                    <a:pt x="353" y="456"/>
                  </a:cubicBezTo>
                  <a:cubicBezTo>
                    <a:pt x="353" y="456"/>
                    <a:pt x="353" y="456"/>
                    <a:pt x="357" y="457"/>
                  </a:cubicBezTo>
                  <a:cubicBezTo>
                    <a:pt x="357" y="457"/>
                    <a:pt x="357" y="457"/>
                    <a:pt x="356" y="467"/>
                  </a:cubicBezTo>
                  <a:cubicBezTo>
                    <a:pt x="356" y="467"/>
                    <a:pt x="356" y="467"/>
                    <a:pt x="356" y="472"/>
                  </a:cubicBezTo>
                  <a:cubicBezTo>
                    <a:pt x="356" y="472"/>
                    <a:pt x="356" y="472"/>
                    <a:pt x="352" y="473"/>
                  </a:cubicBezTo>
                  <a:cubicBezTo>
                    <a:pt x="352" y="473"/>
                    <a:pt x="352" y="473"/>
                    <a:pt x="354" y="478"/>
                  </a:cubicBezTo>
                  <a:cubicBezTo>
                    <a:pt x="354" y="478"/>
                    <a:pt x="354" y="478"/>
                    <a:pt x="351" y="482"/>
                  </a:cubicBezTo>
                  <a:cubicBezTo>
                    <a:pt x="351" y="482"/>
                    <a:pt x="351" y="482"/>
                    <a:pt x="353" y="483"/>
                  </a:cubicBezTo>
                  <a:cubicBezTo>
                    <a:pt x="353" y="483"/>
                    <a:pt x="353" y="483"/>
                    <a:pt x="356" y="482"/>
                  </a:cubicBezTo>
                  <a:cubicBezTo>
                    <a:pt x="356" y="482"/>
                    <a:pt x="356" y="482"/>
                    <a:pt x="361" y="485"/>
                  </a:cubicBezTo>
                  <a:cubicBezTo>
                    <a:pt x="361" y="485"/>
                    <a:pt x="361" y="485"/>
                    <a:pt x="364" y="483"/>
                  </a:cubicBezTo>
                  <a:cubicBezTo>
                    <a:pt x="364" y="483"/>
                    <a:pt x="364" y="483"/>
                    <a:pt x="369" y="485"/>
                  </a:cubicBezTo>
                  <a:cubicBezTo>
                    <a:pt x="369" y="485"/>
                    <a:pt x="369" y="485"/>
                    <a:pt x="372" y="485"/>
                  </a:cubicBezTo>
                  <a:cubicBezTo>
                    <a:pt x="372" y="485"/>
                    <a:pt x="372" y="485"/>
                    <a:pt x="377" y="489"/>
                  </a:cubicBezTo>
                  <a:cubicBezTo>
                    <a:pt x="377" y="489"/>
                    <a:pt x="377" y="489"/>
                    <a:pt x="381" y="492"/>
                  </a:cubicBezTo>
                  <a:cubicBezTo>
                    <a:pt x="381" y="492"/>
                    <a:pt x="381" y="492"/>
                    <a:pt x="383" y="496"/>
                  </a:cubicBezTo>
                  <a:cubicBezTo>
                    <a:pt x="383" y="496"/>
                    <a:pt x="383" y="496"/>
                    <a:pt x="385" y="499"/>
                  </a:cubicBezTo>
                  <a:cubicBezTo>
                    <a:pt x="385" y="499"/>
                    <a:pt x="385" y="499"/>
                    <a:pt x="390" y="496"/>
                  </a:cubicBezTo>
                  <a:cubicBezTo>
                    <a:pt x="390" y="496"/>
                    <a:pt x="390" y="496"/>
                    <a:pt x="394" y="494"/>
                  </a:cubicBezTo>
                  <a:cubicBezTo>
                    <a:pt x="394" y="494"/>
                    <a:pt x="394" y="494"/>
                    <a:pt x="398" y="496"/>
                  </a:cubicBezTo>
                  <a:cubicBezTo>
                    <a:pt x="398" y="496"/>
                    <a:pt x="398" y="496"/>
                    <a:pt x="399" y="501"/>
                  </a:cubicBezTo>
                  <a:cubicBezTo>
                    <a:pt x="399" y="501"/>
                    <a:pt x="399" y="501"/>
                    <a:pt x="395" y="505"/>
                  </a:cubicBezTo>
                  <a:cubicBezTo>
                    <a:pt x="395" y="505"/>
                    <a:pt x="395" y="505"/>
                    <a:pt x="395" y="509"/>
                  </a:cubicBezTo>
                  <a:cubicBezTo>
                    <a:pt x="395" y="509"/>
                    <a:pt x="395" y="509"/>
                    <a:pt x="392" y="513"/>
                  </a:cubicBezTo>
                  <a:cubicBezTo>
                    <a:pt x="392" y="513"/>
                    <a:pt x="392" y="513"/>
                    <a:pt x="392" y="516"/>
                  </a:cubicBezTo>
                  <a:cubicBezTo>
                    <a:pt x="392" y="516"/>
                    <a:pt x="392" y="516"/>
                    <a:pt x="386" y="519"/>
                  </a:cubicBezTo>
                  <a:cubicBezTo>
                    <a:pt x="386" y="519"/>
                    <a:pt x="386" y="519"/>
                    <a:pt x="384" y="528"/>
                  </a:cubicBezTo>
                  <a:cubicBezTo>
                    <a:pt x="384" y="528"/>
                    <a:pt x="384" y="528"/>
                    <a:pt x="379" y="531"/>
                  </a:cubicBezTo>
                  <a:cubicBezTo>
                    <a:pt x="379" y="531"/>
                    <a:pt x="379" y="531"/>
                    <a:pt x="376" y="535"/>
                  </a:cubicBezTo>
                  <a:cubicBezTo>
                    <a:pt x="376" y="535"/>
                    <a:pt x="376" y="535"/>
                    <a:pt x="376" y="542"/>
                  </a:cubicBezTo>
                  <a:cubicBezTo>
                    <a:pt x="432" y="535"/>
                    <a:pt x="432" y="535"/>
                    <a:pt x="432" y="535"/>
                  </a:cubicBezTo>
                  <a:cubicBezTo>
                    <a:pt x="453" y="535"/>
                    <a:pt x="453" y="535"/>
                    <a:pt x="453" y="535"/>
                  </a:cubicBezTo>
                  <a:cubicBezTo>
                    <a:pt x="453" y="492"/>
                    <a:pt x="453" y="492"/>
                    <a:pt x="453" y="492"/>
                  </a:cubicBezTo>
                  <a:cubicBezTo>
                    <a:pt x="442" y="481"/>
                    <a:pt x="442" y="481"/>
                    <a:pt x="442" y="481"/>
                  </a:cubicBezTo>
                  <a:cubicBezTo>
                    <a:pt x="442" y="470"/>
                    <a:pt x="442" y="470"/>
                    <a:pt x="442" y="470"/>
                  </a:cubicBezTo>
                  <a:cubicBezTo>
                    <a:pt x="486" y="470"/>
                    <a:pt x="486" y="470"/>
                    <a:pt x="486" y="470"/>
                  </a:cubicBezTo>
                  <a:cubicBezTo>
                    <a:pt x="496" y="460"/>
                    <a:pt x="496" y="460"/>
                    <a:pt x="496" y="460"/>
                  </a:cubicBezTo>
                  <a:cubicBezTo>
                    <a:pt x="496" y="417"/>
                    <a:pt x="496" y="417"/>
                    <a:pt x="496" y="417"/>
                  </a:cubicBezTo>
                  <a:lnTo>
                    <a:pt x="486" y="40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4" name="Senegal" descr="© INSCALE GmbH, 05.05.2010&#10;http://www.presentationload.com/">
              <a:extLst>
                <a:ext uri="{FF2B5EF4-FFF2-40B4-BE49-F238E27FC236}">
                  <a16:creationId xmlns:a16="http://schemas.microsoft.com/office/drawing/2014/main" id="{4BDFD034-7790-CEC9-685F-3EE283F8DC5A}"/>
                </a:ext>
              </a:extLst>
            </p:cNvPr>
            <p:cNvSpPr>
              <a:spLocks/>
            </p:cNvSpPr>
            <p:nvPr/>
          </p:nvSpPr>
          <p:spPr bwMode="gray">
            <a:xfrm>
              <a:off x="5061771" y="3744993"/>
              <a:ext cx="195472" cy="173342"/>
            </a:xfrm>
            <a:custGeom>
              <a:avLst/>
              <a:gdLst>
                <a:gd name="T0" fmla="*/ 2147483647 w 414"/>
                <a:gd name="T1" fmla="*/ 2147483647 h 366"/>
                <a:gd name="T2" fmla="*/ 2147483647 w 414"/>
                <a:gd name="T3" fmla="*/ 2147483647 h 366"/>
                <a:gd name="T4" fmla="*/ 2147483647 w 414"/>
                <a:gd name="T5" fmla="*/ 2147483647 h 366"/>
                <a:gd name="T6" fmla="*/ 2147483647 w 414"/>
                <a:gd name="T7" fmla="*/ 2147483647 h 366"/>
                <a:gd name="T8" fmla="*/ 2147483647 w 414"/>
                <a:gd name="T9" fmla="*/ 2147483647 h 366"/>
                <a:gd name="T10" fmla="*/ 2147483647 w 414"/>
                <a:gd name="T11" fmla="*/ 2147483647 h 366"/>
                <a:gd name="T12" fmla="*/ 2147483647 w 414"/>
                <a:gd name="T13" fmla="*/ 2147483647 h 366"/>
                <a:gd name="T14" fmla="*/ 2147483647 w 414"/>
                <a:gd name="T15" fmla="*/ 2147483647 h 366"/>
                <a:gd name="T16" fmla="*/ 2147483647 w 414"/>
                <a:gd name="T17" fmla="*/ 2147483647 h 366"/>
                <a:gd name="T18" fmla="*/ 2147483647 w 414"/>
                <a:gd name="T19" fmla="*/ 2147483647 h 366"/>
                <a:gd name="T20" fmla="*/ 2147483647 w 414"/>
                <a:gd name="T21" fmla="*/ 2147483647 h 366"/>
                <a:gd name="T22" fmla="*/ 2147483647 w 414"/>
                <a:gd name="T23" fmla="*/ 2147483647 h 366"/>
                <a:gd name="T24" fmla="*/ 2147483647 w 414"/>
                <a:gd name="T25" fmla="*/ 2147483647 h 366"/>
                <a:gd name="T26" fmla="*/ 2147483647 w 414"/>
                <a:gd name="T27" fmla="*/ 2147483647 h 366"/>
                <a:gd name="T28" fmla="*/ 2147483647 w 414"/>
                <a:gd name="T29" fmla="*/ 0 h 366"/>
                <a:gd name="T30" fmla="*/ 2147483647 w 414"/>
                <a:gd name="T31" fmla="*/ 2147483647 h 366"/>
                <a:gd name="T32" fmla="*/ 2147483647 w 414"/>
                <a:gd name="T33" fmla="*/ 2147483647 h 366"/>
                <a:gd name="T34" fmla="*/ 2147483647 w 414"/>
                <a:gd name="T35" fmla="*/ 2147483647 h 366"/>
                <a:gd name="T36" fmla="*/ 2147483647 w 414"/>
                <a:gd name="T37" fmla="*/ 2147483647 h 366"/>
                <a:gd name="T38" fmla="*/ 2147483647 w 414"/>
                <a:gd name="T39" fmla="*/ 2147483647 h 366"/>
                <a:gd name="T40" fmla="*/ 2147483647 w 414"/>
                <a:gd name="T41" fmla="*/ 2147483647 h 366"/>
                <a:gd name="T42" fmla="*/ 0 w 414"/>
                <a:gd name="T43" fmla="*/ 2147483647 h 366"/>
                <a:gd name="T44" fmla="*/ 2147483647 w 414"/>
                <a:gd name="T45" fmla="*/ 2147483647 h 366"/>
                <a:gd name="T46" fmla="*/ 2147483647 w 414"/>
                <a:gd name="T47" fmla="*/ 2147483647 h 366"/>
                <a:gd name="T48" fmla="*/ 2147483647 w 414"/>
                <a:gd name="T49" fmla="*/ 2147483647 h 366"/>
                <a:gd name="T50" fmla="*/ 2147483647 w 414"/>
                <a:gd name="T51" fmla="*/ 2147483647 h 366"/>
                <a:gd name="T52" fmla="*/ 2147483647 w 414"/>
                <a:gd name="T53" fmla="*/ 2147483647 h 366"/>
                <a:gd name="T54" fmla="*/ 2147483647 w 414"/>
                <a:gd name="T55" fmla="*/ 2147483647 h 366"/>
                <a:gd name="T56" fmla="*/ 2147483647 w 414"/>
                <a:gd name="T57" fmla="*/ 2147483647 h 366"/>
                <a:gd name="T58" fmla="*/ 2147483647 w 414"/>
                <a:gd name="T59" fmla="*/ 2147483647 h 366"/>
                <a:gd name="T60" fmla="*/ 2147483647 w 414"/>
                <a:gd name="T61" fmla="*/ 2147483647 h 366"/>
                <a:gd name="T62" fmla="*/ 2147483647 w 414"/>
                <a:gd name="T63" fmla="*/ 2147483647 h 366"/>
                <a:gd name="T64" fmla="*/ 2147483647 w 414"/>
                <a:gd name="T65" fmla="*/ 2147483647 h 366"/>
                <a:gd name="T66" fmla="*/ 2147483647 w 414"/>
                <a:gd name="T67" fmla="*/ 2147483647 h 366"/>
                <a:gd name="T68" fmla="*/ 2147483647 w 414"/>
                <a:gd name="T69" fmla="*/ 2147483647 h 366"/>
                <a:gd name="T70" fmla="*/ 2147483647 w 414"/>
                <a:gd name="T71" fmla="*/ 2147483647 h 366"/>
                <a:gd name="T72" fmla="*/ 2147483647 w 414"/>
                <a:gd name="T73" fmla="*/ 2147483647 h 366"/>
                <a:gd name="T74" fmla="*/ 2147483647 w 414"/>
                <a:gd name="T75" fmla="*/ 2147483647 h 366"/>
                <a:gd name="T76" fmla="*/ 2147483647 w 414"/>
                <a:gd name="T77" fmla="*/ 2147483647 h 366"/>
                <a:gd name="T78" fmla="*/ 2147483647 w 414"/>
                <a:gd name="T79" fmla="*/ 2147483647 h 366"/>
                <a:gd name="T80" fmla="*/ 2147483647 w 414"/>
                <a:gd name="T81" fmla="*/ 2147483647 h 366"/>
                <a:gd name="T82" fmla="*/ 2147483647 w 414"/>
                <a:gd name="T83" fmla="*/ 2147483647 h 366"/>
                <a:gd name="T84" fmla="*/ 2147483647 w 414"/>
                <a:gd name="T85" fmla="*/ 2147483647 h 366"/>
                <a:gd name="T86" fmla="*/ 2147483647 w 414"/>
                <a:gd name="T87" fmla="*/ 2147483647 h 366"/>
                <a:gd name="T88" fmla="*/ 2147483647 w 414"/>
                <a:gd name="T89" fmla="*/ 2147483647 h 366"/>
                <a:gd name="T90" fmla="*/ 2147483647 w 414"/>
                <a:gd name="T91" fmla="*/ 2147483647 h 366"/>
                <a:gd name="T92" fmla="*/ 2147483647 w 414"/>
                <a:gd name="T93" fmla="*/ 2147483647 h 366"/>
                <a:gd name="T94" fmla="*/ 2147483647 w 414"/>
                <a:gd name="T95" fmla="*/ 2147483647 h 366"/>
                <a:gd name="T96" fmla="*/ 2147483647 w 414"/>
                <a:gd name="T97" fmla="*/ 2147483647 h 366"/>
                <a:gd name="T98" fmla="*/ 2147483647 w 414"/>
                <a:gd name="T99" fmla="*/ 2147483647 h 366"/>
                <a:gd name="T100" fmla="*/ 2147483647 w 414"/>
                <a:gd name="T101" fmla="*/ 2147483647 h 366"/>
                <a:gd name="T102" fmla="*/ 2147483647 w 414"/>
                <a:gd name="T103" fmla="*/ 2147483647 h 366"/>
                <a:gd name="T104" fmla="*/ 2147483647 w 414"/>
                <a:gd name="T105" fmla="*/ 2147483647 h 36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14"/>
                <a:gd name="T160" fmla="*/ 0 h 366"/>
                <a:gd name="T161" fmla="*/ 414 w 414"/>
                <a:gd name="T162" fmla="*/ 366 h 366"/>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14" h="366">
                  <a:moveTo>
                    <a:pt x="402" y="270"/>
                  </a:moveTo>
                  <a:lnTo>
                    <a:pt x="396" y="270"/>
                  </a:lnTo>
                  <a:lnTo>
                    <a:pt x="396" y="276"/>
                  </a:lnTo>
                  <a:lnTo>
                    <a:pt x="384" y="276"/>
                  </a:lnTo>
                  <a:lnTo>
                    <a:pt x="378" y="270"/>
                  </a:lnTo>
                  <a:lnTo>
                    <a:pt x="378" y="246"/>
                  </a:lnTo>
                  <a:lnTo>
                    <a:pt x="384" y="240"/>
                  </a:lnTo>
                  <a:lnTo>
                    <a:pt x="384" y="222"/>
                  </a:lnTo>
                  <a:lnTo>
                    <a:pt x="372" y="210"/>
                  </a:lnTo>
                  <a:lnTo>
                    <a:pt x="372" y="204"/>
                  </a:lnTo>
                  <a:lnTo>
                    <a:pt x="360" y="186"/>
                  </a:lnTo>
                  <a:lnTo>
                    <a:pt x="360" y="162"/>
                  </a:lnTo>
                  <a:lnTo>
                    <a:pt x="348" y="138"/>
                  </a:lnTo>
                  <a:lnTo>
                    <a:pt x="318" y="132"/>
                  </a:lnTo>
                  <a:lnTo>
                    <a:pt x="318" y="108"/>
                  </a:lnTo>
                  <a:lnTo>
                    <a:pt x="312" y="102"/>
                  </a:lnTo>
                  <a:lnTo>
                    <a:pt x="294" y="102"/>
                  </a:lnTo>
                  <a:lnTo>
                    <a:pt x="294" y="72"/>
                  </a:lnTo>
                  <a:lnTo>
                    <a:pt x="288" y="60"/>
                  </a:lnTo>
                  <a:lnTo>
                    <a:pt x="288" y="54"/>
                  </a:lnTo>
                  <a:lnTo>
                    <a:pt x="282" y="48"/>
                  </a:lnTo>
                  <a:lnTo>
                    <a:pt x="264" y="48"/>
                  </a:lnTo>
                  <a:lnTo>
                    <a:pt x="252" y="54"/>
                  </a:lnTo>
                  <a:lnTo>
                    <a:pt x="246" y="42"/>
                  </a:lnTo>
                  <a:lnTo>
                    <a:pt x="234" y="30"/>
                  </a:lnTo>
                  <a:lnTo>
                    <a:pt x="228" y="18"/>
                  </a:lnTo>
                  <a:lnTo>
                    <a:pt x="222" y="18"/>
                  </a:lnTo>
                  <a:lnTo>
                    <a:pt x="210" y="12"/>
                  </a:lnTo>
                  <a:lnTo>
                    <a:pt x="186" y="12"/>
                  </a:lnTo>
                  <a:lnTo>
                    <a:pt x="162" y="0"/>
                  </a:lnTo>
                  <a:lnTo>
                    <a:pt x="162" y="18"/>
                  </a:lnTo>
                  <a:lnTo>
                    <a:pt x="132" y="12"/>
                  </a:lnTo>
                  <a:lnTo>
                    <a:pt x="120" y="18"/>
                  </a:lnTo>
                  <a:lnTo>
                    <a:pt x="114" y="18"/>
                  </a:lnTo>
                  <a:lnTo>
                    <a:pt x="108" y="12"/>
                  </a:lnTo>
                  <a:lnTo>
                    <a:pt x="102" y="12"/>
                  </a:lnTo>
                  <a:lnTo>
                    <a:pt x="90" y="18"/>
                  </a:lnTo>
                  <a:lnTo>
                    <a:pt x="84" y="24"/>
                  </a:lnTo>
                  <a:lnTo>
                    <a:pt x="66" y="60"/>
                  </a:lnTo>
                  <a:lnTo>
                    <a:pt x="60" y="66"/>
                  </a:lnTo>
                  <a:lnTo>
                    <a:pt x="60" y="90"/>
                  </a:lnTo>
                  <a:lnTo>
                    <a:pt x="48" y="96"/>
                  </a:lnTo>
                  <a:lnTo>
                    <a:pt x="30" y="132"/>
                  </a:lnTo>
                  <a:lnTo>
                    <a:pt x="0" y="162"/>
                  </a:lnTo>
                  <a:lnTo>
                    <a:pt x="6" y="168"/>
                  </a:lnTo>
                  <a:lnTo>
                    <a:pt x="12" y="168"/>
                  </a:lnTo>
                  <a:lnTo>
                    <a:pt x="18" y="174"/>
                  </a:lnTo>
                  <a:lnTo>
                    <a:pt x="24" y="186"/>
                  </a:lnTo>
                  <a:lnTo>
                    <a:pt x="24" y="204"/>
                  </a:lnTo>
                  <a:lnTo>
                    <a:pt x="42" y="222"/>
                  </a:lnTo>
                  <a:lnTo>
                    <a:pt x="42" y="246"/>
                  </a:lnTo>
                  <a:lnTo>
                    <a:pt x="48" y="252"/>
                  </a:lnTo>
                  <a:lnTo>
                    <a:pt x="126" y="252"/>
                  </a:lnTo>
                  <a:lnTo>
                    <a:pt x="126" y="240"/>
                  </a:lnTo>
                  <a:lnTo>
                    <a:pt x="180" y="240"/>
                  </a:lnTo>
                  <a:lnTo>
                    <a:pt x="180" y="252"/>
                  </a:lnTo>
                  <a:lnTo>
                    <a:pt x="192" y="246"/>
                  </a:lnTo>
                  <a:lnTo>
                    <a:pt x="198" y="252"/>
                  </a:lnTo>
                  <a:lnTo>
                    <a:pt x="204" y="264"/>
                  </a:lnTo>
                  <a:lnTo>
                    <a:pt x="216" y="264"/>
                  </a:lnTo>
                  <a:lnTo>
                    <a:pt x="222" y="258"/>
                  </a:lnTo>
                  <a:lnTo>
                    <a:pt x="246" y="258"/>
                  </a:lnTo>
                  <a:lnTo>
                    <a:pt x="252" y="264"/>
                  </a:lnTo>
                  <a:lnTo>
                    <a:pt x="252" y="270"/>
                  </a:lnTo>
                  <a:lnTo>
                    <a:pt x="246" y="276"/>
                  </a:lnTo>
                  <a:lnTo>
                    <a:pt x="234" y="282"/>
                  </a:lnTo>
                  <a:lnTo>
                    <a:pt x="228" y="288"/>
                  </a:lnTo>
                  <a:lnTo>
                    <a:pt x="204" y="288"/>
                  </a:lnTo>
                  <a:lnTo>
                    <a:pt x="186" y="282"/>
                  </a:lnTo>
                  <a:lnTo>
                    <a:pt x="180" y="270"/>
                  </a:lnTo>
                  <a:lnTo>
                    <a:pt x="168" y="264"/>
                  </a:lnTo>
                  <a:lnTo>
                    <a:pt x="162" y="258"/>
                  </a:lnTo>
                  <a:lnTo>
                    <a:pt x="156" y="264"/>
                  </a:lnTo>
                  <a:lnTo>
                    <a:pt x="150" y="276"/>
                  </a:lnTo>
                  <a:lnTo>
                    <a:pt x="126" y="276"/>
                  </a:lnTo>
                  <a:lnTo>
                    <a:pt x="120" y="282"/>
                  </a:lnTo>
                  <a:lnTo>
                    <a:pt x="108" y="282"/>
                  </a:lnTo>
                  <a:lnTo>
                    <a:pt x="108" y="294"/>
                  </a:lnTo>
                  <a:lnTo>
                    <a:pt x="36" y="294"/>
                  </a:lnTo>
                  <a:lnTo>
                    <a:pt x="36" y="318"/>
                  </a:lnTo>
                  <a:lnTo>
                    <a:pt x="30" y="324"/>
                  </a:lnTo>
                  <a:lnTo>
                    <a:pt x="30" y="336"/>
                  </a:lnTo>
                  <a:lnTo>
                    <a:pt x="36" y="342"/>
                  </a:lnTo>
                  <a:lnTo>
                    <a:pt x="42" y="354"/>
                  </a:lnTo>
                  <a:lnTo>
                    <a:pt x="48" y="360"/>
                  </a:lnTo>
                  <a:lnTo>
                    <a:pt x="60" y="366"/>
                  </a:lnTo>
                  <a:lnTo>
                    <a:pt x="66" y="366"/>
                  </a:lnTo>
                  <a:lnTo>
                    <a:pt x="72" y="360"/>
                  </a:lnTo>
                  <a:lnTo>
                    <a:pt x="78" y="360"/>
                  </a:lnTo>
                  <a:lnTo>
                    <a:pt x="90" y="348"/>
                  </a:lnTo>
                  <a:lnTo>
                    <a:pt x="126" y="348"/>
                  </a:lnTo>
                  <a:lnTo>
                    <a:pt x="156" y="324"/>
                  </a:lnTo>
                  <a:lnTo>
                    <a:pt x="294" y="330"/>
                  </a:lnTo>
                  <a:lnTo>
                    <a:pt x="294" y="336"/>
                  </a:lnTo>
                  <a:lnTo>
                    <a:pt x="300" y="348"/>
                  </a:lnTo>
                  <a:lnTo>
                    <a:pt x="318" y="348"/>
                  </a:lnTo>
                  <a:lnTo>
                    <a:pt x="324" y="342"/>
                  </a:lnTo>
                  <a:lnTo>
                    <a:pt x="330" y="348"/>
                  </a:lnTo>
                  <a:lnTo>
                    <a:pt x="336" y="360"/>
                  </a:lnTo>
                  <a:lnTo>
                    <a:pt x="342" y="366"/>
                  </a:lnTo>
                  <a:lnTo>
                    <a:pt x="354" y="366"/>
                  </a:lnTo>
                  <a:lnTo>
                    <a:pt x="366" y="360"/>
                  </a:lnTo>
                  <a:lnTo>
                    <a:pt x="372" y="354"/>
                  </a:lnTo>
                  <a:lnTo>
                    <a:pt x="414" y="354"/>
                  </a:lnTo>
                  <a:lnTo>
                    <a:pt x="414" y="288"/>
                  </a:lnTo>
                  <a:lnTo>
                    <a:pt x="408" y="276"/>
                  </a:lnTo>
                  <a:lnTo>
                    <a:pt x="402" y="2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5" name="Saudi Arabia" descr="© INSCALE GmbH, 05.05.2010&#10;http://www.presentationload.com/">
              <a:extLst>
                <a:ext uri="{FF2B5EF4-FFF2-40B4-BE49-F238E27FC236}">
                  <a16:creationId xmlns:a16="http://schemas.microsoft.com/office/drawing/2014/main" id="{4CAECC69-A3F5-143A-AEE5-D0EF67E4A969}"/>
                </a:ext>
              </a:extLst>
            </p:cNvPr>
            <p:cNvSpPr>
              <a:spLocks/>
            </p:cNvSpPr>
            <p:nvPr/>
          </p:nvSpPr>
          <p:spPr bwMode="gray">
            <a:xfrm>
              <a:off x="6738031" y="3162267"/>
              <a:ext cx="700747" cy="601167"/>
            </a:xfrm>
            <a:custGeom>
              <a:avLst/>
              <a:gdLst>
                <a:gd name="T0" fmla="*/ 2147483647 w 1488"/>
                <a:gd name="T1" fmla="*/ 2147483647 h 1278"/>
                <a:gd name="T2" fmla="*/ 2147483647 w 1488"/>
                <a:gd name="T3" fmla="*/ 2147483647 h 1278"/>
                <a:gd name="T4" fmla="*/ 2147483647 w 1488"/>
                <a:gd name="T5" fmla="*/ 2147483647 h 1278"/>
                <a:gd name="T6" fmla="*/ 2147483647 w 1488"/>
                <a:gd name="T7" fmla="*/ 2147483647 h 1278"/>
                <a:gd name="T8" fmla="*/ 2147483647 w 1488"/>
                <a:gd name="T9" fmla="*/ 2147483647 h 1278"/>
                <a:gd name="T10" fmla="*/ 2147483647 w 1488"/>
                <a:gd name="T11" fmla="*/ 2147483647 h 1278"/>
                <a:gd name="T12" fmla="*/ 2147483647 w 1488"/>
                <a:gd name="T13" fmla="*/ 2147483647 h 1278"/>
                <a:gd name="T14" fmla="*/ 2147483647 w 1488"/>
                <a:gd name="T15" fmla="*/ 2147483647 h 1278"/>
                <a:gd name="T16" fmla="*/ 2147483647 w 1488"/>
                <a:gd name="T17" fmla="*/ 2147483647 h 1278"/>
                <a:gd name="T18" fmla="*/ 2147483647 w 1488"/>
                <a:gd name="T19" fmla="*/ 2147483647 h 1278"/>
                <a:gd name="T20" fmla="*/ 2147483647 w 1488"/>
                <a:gd name="T21" fmla="*/ 2147483647 h 1278"/>
                <a:gd name="T22" fmla="*/ 2147483647 w 1488"/>
                <a:gd name="T23" fmla="*/ 2147483647 h 1278"/>
                <a:gd name="T24" fmla="*/ 2147483647 w 1488"/>
                <a:gd name="T25" fmla="*/ 2147483647 h 1278"/>
                <a:gd name="T26" fmla="*/ 2147483647 w 1488"/>
                <a:gd name="T27" fmla="*/ 2147483647 h 1278"/>
                <a:gd name="T28" fmla="*/ 2147483647 w 1488"/>
                <a:gd name="T29" fmla="*/ 2147483647 h 1278"/>
                <a:gd name="T30" fmla="*/ 2147483647 w 1488"/>
                <a:gd name="T31" fmla="*/ 2147483647 h 1278"/>
                <a:gd name="T32" fmla="*/ 2147483647 w 1488"/>
                <a:gd name="T33" fmla="*/ 2147483647 h 1278"/>
                <a:gd name="T34" fmla="*/ 2147483647 w 1488"/>
                <a:gd name="T35" fmla="*/ 2147483647 h 1278"/>
                <a:gd name="T36" fmla="*/ 2147483647 w 1488"/>
                <a:gd name="T37" fmla="*/ 2147483647 h 1278"/>
                <a:gd name="T38" fmla="*/ 2147483647 w 1488"/>
                <a:gd name="T39" fmla="*/ 0 h 1278"/>
                <a:gd name="T40" fmla="*/ 2147483647 w 1488"/>
                <a:gd name="T41" fmla="*/ 2147483647 h 1278"/>
                <a:gd name="T42" fmla="*/ 2147483647 w 1488"/>
                <a:gd name="T43" fmla="*/ 2147483647 h 1278"/>
                <a:gd name="T44" fmla="*/ 2147483647 w 1488"/>
                <a:gd name="T45" fmla="*/ 2147483647 h 1278"/>
                <a:gd name="T46" fmla="*/ 2147483647 w 1488"/>
                <a:gd name="T47" fmla="*/ 2147483647 h 1278"/>
                <a:gd name="T48" fmla="*/ 2147483647 w 1488"/>
                <a:gd name="T49" fmla="*/ 2147483647 h 1278"/>
                <a:gd name="T50" fmla="*/ 2147483647 w 1488"/>
                <a:gd name="T51" fmla="*/ 2147483647 h 1278"/>
                <a:gd name="T52" fmla="*/ 2147483647 w 1488"/>
                <a:gd name="T53" fmla="*/ 2147483647 h 1278"/>
                <a:gd name="T54" fmla="*/ 2147483647 w 1488"/>
                <a:gd name="T55" fmla="*/ 2147483647 h 1278"/>
                <a:gd name="T56" fmla="*/ 2147483647 w 1488"/>
                <a:gd name="T57" fmla="*/ 2147483647 h 1278"/>
                <a:gd name="T58" fmla="*/ 2147483647 w 1488"/>
                <a:gd name="T59" fmla="*/ 2147483647 h 1278"/>
                <a:gd name="T60" fmla="*/ 2147483647 w 1488"/>
                <a:gd name="T61" fmla="*/ 2147483647 h 1278"/>
                <a:gd name="T62" fmla="*/ 0 w 1488"/>
                <a:gd name="T63" fmla="*/ 2147483647 h 1278"/>
                <a:gd name="T64" fmla="*/ 2147483647 w 1488"/>
                <a:gd name="T65" fmla="*/ 2147483647 h 1278"/>
                <a:gd name="T66" fmla="*/ 2147483647 w 1488"/>
                <a:gd name="T67" fmla="*/ 2147483647 h 1278"/>
                <a:gd name="T68" fmla="*/ 2147483647 w 1488"/>
                <a:gd name="T69" fmla="*/ 2147483647 h 1278"/>
                <a:gd name="T70" fmla="*/ 2147483647 w 1488"/>
                <a:gd name="T71" fmla="*/ 2147483647 h 1278"/>
                <a:gd name="T72" fmla="*/ 2147483647 w 1488"/>
                <a:gd name="T73" fmla="*/ 2147483647 h 1278"/>
                <a:gd name="T74" fmla="*/ 2147483647 w 1488"/>
                <a:gd name="T75" fmla="*/ 2147483647 h 1278"/>
                <a:gd name="T76" fmla="*/ 2147483647 w 1488"/>
                <a:gd name="T77" fmla="*/ 2147483647 h 1278"/>
                <a:gd name="T78" fmla="*/ 2147483647 w 1488"/>
                <a:gd name="T79" fmla="*/ 2147483647 h 1278"/>
                <a:gd name="T80" fmla="*/ 2147483647 w 1488"/>
                <a:gd name="T81" fmla="*/ 2147483647 h 1278"/>
                <a:gd name="T82" fmla="*/ 2147483647 w 1488"/>
                <a:gd name="T83" fmla="*/ 2147483647 h 1278"/>
                <a:gd name="T84" fmla="*/ 2147483647 w 1488"/>
                <a:gd name="T85" fmla="*/ 2147483647 h 1278"/>
                <a:gd name="T86" fmla="*/ 2147483647 w 1488"/>
                <a:gd name="T87" fmla="*/ 2147483647 h 1278"/>
                <a:gd name="T88" fmla="*/ 2147483647 w 1488"/>
                <a:gd name="T89" fmla="*/ 2147483647 h 1278"/>
                <a:gd name="T90" fmla="*/ 2147483647 w 1488"/>
                <a:gd name="T91" fmla="*/ 2147483647 h 1278"/>
                <a:gd name="T92" fmla="*/ 2147483647 w 1488"/>
                <a:gd name="T93" fmla="*/ 2147483647 h 1278"/>
                <a:gd name="T94" fmla="*/ 2147483647 w 1488"/>
                <a:gd name="T95" fmla="*/ 2147483647 h 1278"/>
                <a:gd name="T96" fmla="*/ 2147483647 w 1488"/>
                <a:gd name="T97" fmla="*/ 2147483647 h 1278"/>
                <a:gd name="T98" fmla="*/ 2147483647 w 1488"/>
                <a:gd name="T99" fmla="*/ 2147483647 h 1278"/>
                <a:gd name="T100" fmla="*/ 2147483647 w 1488"/>
                <a:gd name="T101" fmla="*/ 2147483647 h 1278"/>
                <a:gd name="T102" fmla="*/ 2147483647 w 1488"/>
                <a:gd name="T103" fmla="*/ 2147483647 h 1278"/>
                <a:gd name="T104" fmla="*/ 2147483647 w 1488"/>
                <a:gd name="T105" fmla="*/ 2147483647 h 1278"/>
                <a:gd name="T106" fmla="*/ 2147483647 w 1488"/>
                <a:gd name="T107" fmla="*/ 2147483647 h 1278"/>
                <a:gd name="T108" fmla="*/ 2147483647 w 1488"/>
                <a:gd name="T109" fmla="*/ 2147483647 h 1278"/>
                <a:gd name="T110" fmla="*/ 2147483647 w 1488"/>
                <a:gd name="T111" fmla="*/ 2147483647 h 1278"/>
                <a:gd name="T112" fmla="*/ 2147483647 w 1488"/>
                <a:gd name="T113" fmla="*/ 2147483647 h 1278"/>
                <a:gd name="T114" fmla="*/ 2147483647 w 1488"/>
                <a:gd name="T115" fmla="*/ 2147483647 h 1278"/>
                <a:gd name="T116" fmla="*/ 2147483647 w 1488"/>
                <a:gd name="T117" fmla="*/ 2147483647 h 127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488"/>
                <a:gd name="T178" fmla="*/ 0 h 1278"/>
                <a:gd name="T179" fmla="*/ 1488 w 1488"/>
                <a:gd name="T180" fmla="*/ 1278 h 127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488" h="1278">
                  <a:moveTo>
                    <a:pt x="1464" y="792"/>
                  </a:moveTo>
                  <a:lnTo>
                    <a:pt x="1464" y="780"/>
                  </a:lnTo>
                  <a:lnTo>
                    <a:pt x="1458" y="774"/>
                  </a:lnTo>
                  <a:lnTo>
                    <a:pt x="1416" y="768"/>
                  </a:lnTo>
                  <a:lnTo>
                    <a:pt x="1320" y="756"/>
                  </a:lnTo>
                  <a:lnTo>
                    <a:pt x="1284" y="750"/>
                  </a:lnTo>
                  <a:lnTo>
                    <a:pt x="1266" y="750"/>
                  </a:lnTo>
                  <a:lnTo>
                    <a:pt x="1260" y="738"/>
                  </a:lnTo>
                  <a:lnTo>
                    <a:pt x="1248" y="732"/>
                  </a:lnTo>
                  <a:lnTo>
                    <a:pt x="1242" y="720"/>
                  </a:lnTo>
                  <a:lnTo>
                    <a:pt x="1218" y="696"/>
                  </a:lnTo>
                  <a:lnTo>
                    <a:pt x="1206" y="672"/>
                  </a:lnTo>
                  <a:lnTo>
                    <a:pt x="1188" y="654"/>
                  </a:lnTo>
                  <a:lnTo>
                    <a:pt x="1188" y="642"/>
                  </a:lnTo>
                  <a:lnTo>
                    <a:pt x="1182" y="636"/>
                  </a:lnTo>
                  <a:lnTo>
                    <a:pt x="1182" y="618"/>
                  </a:lnTo>
                  <a:lnTo>
                    <a:pt x="1176" y="624"/>
                  </a:lnTo>
                  <a:lnTo>
                    <a:pt x="1164" y="612"/>
                  </a:lnTo>
                  <a:lnTo>
                    <a:pt x="1146" y="612"/>
                  </a:lnTo>
                  <a:lnTo>
                    <a:pt x="1140" y="600"/>
                  </a:lnTo>
                  <a:lnTo>
                    <a:pt x="1134" y="594"/>
                  </a:lnTo>
                  <a:lnTo>
                    <a:pt x="1128" y="582"/>
                  </a:lnTo>
                  <a:lnTo>
                    <a:pt x="1122" y="564"/>
                  </a:lnTo>
                  <a:lnTo>
                    <a:pt x="1116" y="552"/>
                  </a:lnTo>
                  <a:lnTo>
                    <a:pt x="1116" y="540"/>
                  </a:lnTo>
                  <a:lnTo>
                    <a:pt x="1110" y="534"/>
                  </a:lnTo>
                  <a:lnTo>
                    <a:pt x="1098" y="528"/>
                  </a:lnTo>
                  <a:lnTo>
                    <a:pt x="1086" y="516"/>
                  </a:lnTo>
                  <a:lnTo>
                    <a:pt x="1074" y="510"/>
                  </a:lnTo>
                  <a:lnTo>
                    <a:pt x="1068" y="498"/>
                  </a:lnTo>
                  <a:lnTo>
                    <a:pt x="1068" y="462"/>
                  </a:lnTo>
                  <a:lnTo>
                    <a:pt x="1062" y="450"/>
                  </a:lnTo>
                  <a:lnTo>
                    <a:pt x="1062" y="438"/>
                  </a:lnTo>
                  <a:lnTo>
                    <a:pt x="1050" y="426"/>
                  </a:lnTo>
                  <a:lnTo>
                    <a:pt x="1002" y="402"/>
                  </a:lnTo>
                  <a:lnTo>
                    <a:pt x="996" y="396"/>
                  </a:lnTo>
                  <a:lnTo>
                    <a:pt x="990" y="384"/>
                  </a:lnTo>
                  <a:lnTo>
                    <a:pt x="990" y="360"/>
                  </a:lnTo>
                  <a:lnTo>
                    <a:pt x="972" y="342"/>
                  </a:lnTo>
                  <a:lnTo>
                    <a:pt x="966" y="330"/>
                  </a:lnTo>
                  <a:lnTo>
                    <a:pt x="960" y="324"/>
                  </a:lnTo>
                  <a:lnTo>
                    <a:pt x="960" y="300"/>
                  </a:lnTo>
                  <a:lnTo>
                    <a:pt x="954" y="300"/>
                  </a:lnTo>
                  <a:lnTo>
                    <a:pt x="948" y="294"/>
                  </a:lnTo>
                  <a:lnTo>
                    <a:pt x="882" y="294"/>
                  </a:lnTo>
                  <a:lnTo>
                    <a:pt x="876" y="288"/>
                  </a:lnTo>
                  <a:lnTo>
                    <a:pt x="876" y="252"/>
                  </a:lnTo>
                  <a:lnTo>
                    <a:pt x="852" y="246"/>
                  </a:lnTo>
                  <a:lnTo>
                    <a:pt x="804" y="246"/>
                  </a:lnTo>
                  <a:lnTo>
                    <a:pt x="750" y="240"/>
                  </a:lnTo>
                  <a:lnTo>
                    <a:pt x="684" y="240"/>
                  </a:lnTo>
                  <a:lnTo>
                    <a:pt x="492" y="96"/>
                  </a:lnTo>
                  <a:lnTo>
                    <a:pt x="480" y="90"/>
                  </a:lnTo>
                  <a:lnTo>
                    <a:pt x="474" y="84"/>
                  </a:lnTo>
                  <a:lnTo>
                    <a:pt x="426" y="60"/>
                  </a:lnTo>
                  <a:lnTo>
                    <a:pt x="414" y="48"/>
                  </a:lnTo>
                  <a:lnTo>
                    <a:pt x="402" y="42"/>
                  </a:lnTo>
                  <a:lnTo>
                    <a:pt x="372" y="12"/>
                  </a:lnTo>
                  <a:lnTo>
                    <a:pt x="306" y="12"/>
                  </a:lnTo>
                  <a:lnTo>
                    <a:pt x="294" y="0"/>
                  </a:lnTo>
                  <a:lnTo>
                    <a:pt x="288" y="6"/>
                  </a:lnTo>
                  <a:lnTo>
                    <a:pt x="276" y="12"/>
                  </a:lnTo>
                  <a:lnTo>
                    <a:pt x="270" y="12"/>
                  </a:lnTo>
                  <a:lnTo>
                    <a:pt x="264" y="18"/>
                  </a:lnTo>
                  <a:lnTo>
                    <a:pt x="252" y="24"/>
                  </a:lnTo>
                  <a:lnTo>
                    <a:pt x="210" y="24"/>
                  </a:lnTo>
                  <a:lnTo>
                    <a:pt x="198" y="48"/>
                  </a:lnTo>
                  <a:lnTo>
                    <a:pt x="132" y="48"/>
                  </a:lnTo>
                  <a:lnTo>
                    <a:pt x="120" y="54"/>
                  </a:lnTo>
                  <a:lnTo>
                    <a:pt x="108" y="54"/>
                  </a:lnTo>
                  <a:lnTo>
                    <a:pt x="108" y="60"/>
                  </a:lnTo>
                  <a:lnTo>
                    <a:pt x="132" y="60"/>
                  </a:lnTo>
                  <a:lnTo>
                    <a:pt x="144" y="66"/>
                  </a:lnTo>
                  <a:lnTo>
                    <a:pt x="156" y="66"/>
                  </a:lnTo>
                  <a:lnTo>
                    <a:pt x="180" y="90"/>
                  </a:lnTo>
                  <a:lnTo>
                    <a:pt x="192" y="114"/>
                  </a:lnTo>
                  <a:lnTo>
                    <a:pt x="198" y="120"/>
                  </a:lnTo>
                  <a:lnTo>
                    <a:pt x="198" y="132"/>
                  </a:lnTo>
                  <a:lnTo>
                    <a:pt x="192" y="138"/>
                  </a:lnTo>
                  <a:lnTo>
                    <a:pt x="192" y="150"/>
                  </a:lnTo>
                  <a:lnTo>
                    <a:pt x="186" y="156"/>
                  </a:lnTo>
                  <a:lnTo>
                    <a:pt x="180" y="168"/>
                  </a:lnTo>
                  <a:lnTo>
                    <a:pt x="174" y="174"/>
                  </a:lnTo>
                  <a:lnTo>
                    <a:pt x="162" y="180"/>
                  </a:lnTo>
                  <a:lnTo>
                    <a:pt x="150" y="180"/>
                  </a:lnTo>
                  <a:lnTo>
                    <a:pt x="138" y="186"/>
                  </a:lnTo>
                  <a:lnTo>
                    <a:pt x="132" y="186"/>
                  </a:lnTo>
                  <a:lnTo>
                    <a:pt x="120" y="198"/>
                  </a:lnTo>
                  <a:lnTo>
                    <a:pt x="120" y="210"/>
                  </a:lnTo>
                  <a:lnTo>
                    <a:pt x="108" y="234"/>
                  </a:lnTo>
                  <a:lnTo>
                    <a:pt x="96" y="246"/>
                  </a:lnTo>
                  <a:lnTo>
                    <a:pt x="60" y="246"/>
                  </a:lnTo>
                  <a:lnTo>
                    <a:pt x="36" y="234"/>
                  </a:lnTo>
                  <a:lnTo>
                    <a:pt x="6" y="234"/>
                  </a:lnTo>
                  <a:lnTo>
                    <a:pt x="6" y="264"/>
                  </a:lnTo>
                  <a:lnTo>
                    <a:pt x="0" y="306"/>
                  </a:lnTo>
                  <a:lnTo>
                    <a:pt x="0" y="348"/>
                  </a:lnTo>
                  <a:lnTo>
                    <a:pt x="6" y="372"/>
                  </a:lnTo>
                  <a:lnTo>
                    <a:pt x="24" y="378"/>
                  </a:lnTo>
                  <a:lnTo>
                    <a:pt x="36" y="390"/>
                  </a:lnTo>
                  <a:lnTo>
                    <a:pt x="54" y="390"/>
                  </a:lnTo>
                  <a:lnTo>
                    <a:pt x="72" y="408"/>
                  </a:lnTo>
                  <a:lnTo>
                    <a:pt x="90" y="438"/>
                  </a:lnTo>
                  <a:lnTo>
                    <a:pt x="102" y="474"/>
                  </a:lnTo>
                  <a:lnTo>
                    <a:pt x="120" y="504"/>
                  </a:lnTo>
                  <a:lnTo>
                    <a:pt x="132" y="516"/>
                  </a:lnTo>
                  <a:lnTo>
                    <a:pt x="150" y="528"/>
                  </a:lnTo>
                  <a:lnTo>
                    <a:pt x="162" y="540"/>
                  </a:lnTo>
                  <a:lnTo>
                    <a:pt x="174" y="558"/>
                  </a:lnTo>
                  <a:lnTo>
                    <a:pt x="180" y="570"/>
                  </a:lnTo>
                  <a:lnTo>
                    <a:pt x="186" y="594"/>
                  </a:lnTo>
                  <a:lnTo>
                    <a:pt x="192" y="612"/>
                  </a:lnTo>
                  <a:lnTo>
                    <a:pt x="198" y="636"/>
                  </a:lnTo>
                  <a:lnTo>
                    <a:pt x="210" y="648"/>
                  </a:lnTo>
                  <a:lnTo>
                    <a:pt x="234" y="660"/>
                  </a:lnTo>
                  <a:lnTo>
                    <a:pt x="264" y="660"/>
                  </a:lnTo>
                  <a:lnTo>
                    <a:pt x="282" y="666"/>
                  </a:lnTo>
                  <a:lnTo>
                    <a:pt x="294" y="678"/>
                  </a:lnTo>
                  <a:lnTo>
                    <a:pt x="312" y="708"/>
                  </a:lnTo>
                  <a:lnTo>
                    <a:pt x="330" y="756"/>
                  </a:lnTo>
                  <a:lnTo>
                    <a:pt x="336" y="804"/>
                  </a:lnTo>
                  <a:lnTo>
                    <a:pt x="342" y="840"/>
                  </a:lnTo>
                  <a:lnTo>
                    <a:pt x="348" y="870"/>
                  </a:lnTo>
                  <a:lnTo>
                    <a:pt x="366" y="906"/>
                  </a:lnTo>
                  <a:lnTo>
                    <a:pt x="384" y="924"/>
                  </a:lnTo>
                  <a:lnTo>
                    <a:pt x="390" y="936"/>
                  </a:lnTo>
                  <a:lnTo>
                    <a:pt x="414" y="936"/>
                  </a:lnTo>
                  <a:lnTo>
                    <a:pt x="438" y="948"/>
                  </a:lnTo>
                  <a:lnTo>
                    <a:pt x="456" y="972"/>
                  </a:lnTo>
                  <a:lnTo>
                    <a:pt x="480" y="1008"/>
                  </a:lnTo>
                  <a:lnTo>
                    <a:pt x="504" y="1056"/>
                  </a:lnTo>
                  <a:lnTo>
                    <a:pt x="552" y="1128"/>
                  </a:lnTo>
                  <a:lnTo>
                    <a:pt x="582" y="1170"/>
                  </a:lnTo>
                  <a:lnTo>
                    <a:pt x="606" y="1206"/>
                  </a:lnTo>
                  <a:lnTo>
                    <a:pt x="618" y="1236"/>
                  </a:lnTo>
                  <a:lnTo>
                    <a:pt x="618" y="1266"/>
                  </a:lnTo>
                  <a:lnTo>
                    <a:pt x="612" y="1278"/>
                  </a:lnTo>
                  <a:lnTo>
                    <a:pt x="624" y="1266"/>
                  </a:lnTo>
                  <a:lnTo>
                    <a:pt x="630" y="1254"/>
                  </a:lnTo>
                  <a:lnTo>
                    <a:pt x="636" y="1248"/>
                  </a:lnTo>
                  <a:lnTo>
                    <a:pt x="636" y="1200"/>
                  </a:lnTo>
                  <a:lnTo>
                    <a:pt x="642" y="1188"/>
                  </a:lnTo>
                  <a:lnTo>
                    <a:pt x="648" y="1182"/>
                  </a:lnTo>
                  <a:lnTo>
                    <a:pt x="654" y="1182"/>
                  </a:lnTo>
                  <a:lnTo>
                    <a:pt x="672" y="1200"/>
                  </a:lnTo>
                  <a:lnTo>
                    <a:pt x="696" y="1194"/>
                  </a:lnTo>
                  <a:lnTo>
                    <a:pt x="702" y="1188"/>
                  </a:lnTo>
                  <a:lnTo>
                    <a:pt x="792" y="1188"/>
                  </a:lnTo>
                  <a:lnTo>
                    <a:pt x="804" y="1194"/>
                  </a:lnTo>
                  <a:lnTo>
                    <a:pt x="810" y="1200"/>
                  </a:lnTo>
                  <a:lnTo>
                    <a:pt x="888" y="1200"/>
                  </a:lnTo>
                  <a:lnTo>
                    <a:pt x="894" y="1206"/>
                  </a:lnTo>
                  <a:lnTo>
                    <a:pt x="900" y="1218"/>
                  </a:lnTo>
                  <a:lnTo>
                    <a:pt x="912" y="1224"/>
                  </a:lnTo>
                  <a:lnTo>
                    <a:pt x="924" y="1224"/>
                  </a:lnTo>
                  <a:lnTo>
                    <a:pt x="930" y="1212"/>
                  </a:lnTo>
                  <a:lnTo>
                    <a:pt x="936" y="1206"/>
                  </a:lnTo>
                  <a:lnTo>
                    <a:pt x="936" y="1188"/>
                  </a:lnTo>
                  <a:lnTo>
                    <a:pt x="942" y="1176"/>
                  </a:lnTo>
                  <a:lnTo>
                    <a:pt x="948" y="1170"/>
                  </a:lnTo>
                  <a:lnTo>
                    <a:pt x="954" y="1158"/>
                  </a:lnTo>
                  <a:lnTo>
                    <a:pt x="966" y="1146"/>
                  </a:lnTo>
                  <a:lnTo>
                    <a:pt x="972" y="1134"/>
                  </a:lnTo>
                  <a:lnTo>
                    <a:pt x="990" y="1116"/>
                  </a:lnTo>
                  <a:lnTo>
                    <a:pt x="1020" y="1098"/>
                  </a:lnTo>
                  <a:lnTo>
                    <a:pt x="1050" y="1092"/>
                  </a:lnTo>
                  <a:lnTo>
                    <a:pt x="1068" y="1086"/>
                  </a:lnTo>
                  <a:lnTo>
                    <a:pt x="1092" y="1086"/>
                  </a:lnTo>
                  <a:lnTo>
                    <a:pt x="1140" y="1080"/>
                  </a:lnTo>
                  <a:lnTo>
                    <a:pt x="1188" y="1068"/>
                  </a:lnTo>
                  <a:lnTo>
                    <a:pt x="1230" y="1062"/>
                  </a:lnTo>
                  <a:lnTo>
                    <a:pt x="1248" y="1062"/>
                  </a:lnTo>
                  <a:lnTo>
                    <a:pt x="1452" y="990"/>
                  </a:lnTo>
                  <a:lnTo>
                    <a:pt x="1488" y="816"/>
                  </a:lnTo>
                  <a:lnTo>
                    <a:pt x="1482" y="810"/>
                  </a:lnTo>
                  <a:lnTo>
                    <a:pt x="1470" y="804"/>
                  </a:lnTo>
                  <a:lnTo>
                    <a:pt x="1464" y="798"/>
                  </a:lnTo>
                  <a:lnTo>
                    <a:pt x="146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6" name="Rwanda" descr="© INSCALE GmbH, 05.05.2010&#10;http://www.presentationload.com/">
              <a:extLst>
                <a:ext uri="{FF2B5EF4-FFF2-40B4-BE49-F238E27FC236}">
                  <a16:creationId xmlns:a16="http://schemas.microsoft.com/office/drawing/2014/main" id="{8D4575BB-B29D-A031-AA12-20D13E90A712}"/>
                </a:ext>
              </a:extLst>
            </p:cNvPr>
            <p:cNvSpPr>
              <a:spLocks/>
            </p:cNvSpPr>
            <p:nvPr/>
          </p:nvSpPr>
          <p:spPr bwMode="gray">
            <a:xfrm>
              <a:off x="6568376" y="4423611"/>
              <a:ext cx="70075" cy="70074"/>
            </a:xfrm>
            <a:custGeom>
              <a:avLst/>
              <a:gdLst>
                <a:gd name="T0" fmla="*/ 2147483647 w 150"/>
                <a:gd name="T1" fmla="*/ 2147483647 h 150"/>
                <a:gd name="T2" fmla="*/ 2147483647 w 150"/>
                <a:gd name="T3" fmla="*/ 2147483647 h 150"/>
                <a:gd name="T4" fmla="*/ 2147483647 w 150"/>
                <a:gd name="T5" fmla="*/ 2147483647 h 150"/>
                <a:gd name="T6" fmla="*/ 2147483647 w 150"/>
                <a:gd name="T7" fmla="*/ 2147483647 h 150"/>
                <a:gd name="T8" fmla="*/ 2147483647 w 150"/>
                <a:gd name="T9" fmla="*/ 2147483647 h 150"/>
                <a:gd name="T10" fmla="*/ 2147483647 w 150"/>
                <a:gd name="T11" fmla="*/ 2147483647 h 150"/>
                <a:gd name="T12" fmla="*/ 2147483647 w 150"/>
                <a:gd name="T13" fmla="*/ 2147483647 h 150"/>
                <a:gd name="T14" fmla="*/ 2147483647 w 150"/>
                <a:gd name="T15" fmla="*/ 2147483647 h 150"/>
                <a:gd name="T16" fmla="*/ 2147483647 w 150"/>
                <a:gd name="T17" fmla="*/ 2147483647 h 150"/>
                <a:gd name="T18" fmla="*/ 2147483647 w 150"/>
                <a:gd name="T19" fmla="*/ 2147483647 h 150"/>
                <a:gd name="T20" fmla="*/ 2147483647 w 150"/>
                <a:gd name="T21" fmla="*/ 2147483647 h 150"/>
                <a:gd name="T22" fmla="*/ 2147483647 w 150"/>
                <a:gd name="T23" fmla="*/ 2147483647 h 150"/>
                <a:gd name="T24" fmla="*/ 2147483647 w 150"/>
                <a:gd name="T25" fmla="*/ 2147483647 h 150"/>
                <a:gd name="T26" fmla="*/ 2147483647 w 150"/>
                <a:gd name="T27" fmla="*/ 0 h 150"/>
                <a:gd name="T28" fmla="*/ 2147483647 w 150"/>
                <a:gd name="T29" fmla="*/ 2147483647 h 150"/>
                <a:gd name="T30" fmla="*/ 2147483647 w 150"/>
                <a:gd name="T31" fmla="*/ 2147483647 h 150"/>
                <a:gd name="T32" fmla="*/ 2147483647 w 150"/>
                <a:gd name="T33" fmla="*/ 2147483647 h 150"/>
                <a:gd name="T34" fmla="*/ 2147483647 w 150"/>
                <a:gd name="T35" fmla="*/ 2147483647 h 150"/>
                <a:gd name="T36" fmla="*/ 2147483647 w 150"/>
                <a:gd name="T37" fmla="*/ 2147483647 h 150"/>
                <a:gd name="T38" fmla="*/ 2147483647 w 150"/>
                <a:gd name="T39" fmla="*/ 2147483647 h 150"/>
                <a:gd name="T40" fmla="*/ 2147483647 w 150"/>
                <a:gd name="T41" fmla="*/ 2147483647 h 150"/>
                <a:gd name="T42" fmla="*/ 2147483647 w 150"/>
                <a:gd name="T43" fmla="*/ 2147483647 h 150"/>
                <a:gd name="T44" fmla="*/ 2147483647 w 150"/>
                <a:gd name="T45" fmla="*/ 2147483647 h 150"/>
                <a:gd name="T46" fmla="*/ 2147483647 w 150"/>
                <a:gd name="T47" fmla="*/ 2147483647 h 150"/>
                <a:gd name="T48" fmla="*/ 2147483647 w 150"/>
                <a:gd name="T49" fmla="*/ 2147483647 h 150"/>
                <a:gd name="T50" fmla="*/ 2147483647 w 150"/>
                <a:gd name="T51" fmla="*/ 2147483647 h 150"/>
                <a:gd name="T52" fmla="*/ 2147483647 w 150"/>
                <a:gd name="T53" fmla="*/ 2147483647 h 150"/>
                <a:gd name="T54" fmla="*/ 2147483647 w 150"/>
                <a:gd name="T55" fmla="*/ 2147483647 h 150"/>
                <a:gd name="T56" fmla="*/ 2147483647 w 150"/>
                <a:gd name="T57" fmla="*/ 2147483647 h 150"/>
                <a:gd name="T58" fmla="*/ 2147483647 w 150"/>
                <a:gd name="T59" fmla="*/ 2147483647 h 150"/>
                <a:gd name="T60" fmla="*/ 0 w 150"/>
                <a:gd name="T61" fmla="*/ 2147483647 h 150"/>
                <a:gd name="T62" fmla="*/ 0 w 150"/>
                <a:gd name="T63" fmla="*/ 2147483647 h 150"/>
                <a:gd name="T64" fmla="*/ 2147483647 w 150"/>
                <a:gd name="T65" fmla="*/ 2147483647 h 150"/>
                <a:gd name="T66" fmla="*/ 2147483647 w 150"/>
                <a:gd name="T67" fmla="*/ 2147483647 h 150"/>
                <a:gd name="T68" fmla="*/ 2147483647 w 150"/>
                <a:gd name="T69" fmla="*/ 2147483647 h 150"/>
                <a:gd name="T70" fmla="*/ 2147483647 w 150"/>
                <a:gd name="T71" fmla="*/ 2147483647 h 150"/>
                <a:gd name="T72" fmla="*/ 2147483647 w 150"/>
                <a:gd name="T73" fmla="*/ 2147483647 h 15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50"/>
                <a:gd name="T112" fmla="*/ 0 h 150"/>
                <a:gd name="T113" fmla="*/ 150 w 150"/>
                <a:gd name="T114" fmla="*/ 150 h 15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50" h="150">
                  <a:moveTo>
                    <a:pt x="48" y="150"/>
                  </a:moveTo>
                  <a:lnTo>
                    <a:pt x="54" y="150"/>
                  </a:lnTo>
                  <a:lnTo>
                    <a:pt x="60" y="144"/>
                  </a:lnTo>
                  <a:lnTo>
                    <a:pt x="72" y="138"/>
                  </a:lnTo>
                  <a:lnTo>
                    <a:pt x="78" y="114"/>
                  </a:lnTo>
                  <a:lnTo>
                    <a:pt x="138" y="114"/>
                  </a:lnTo>
                  <a:lnTo>
                    <a:pt x="150" y="102"/>
                  </a:lnTo>
                  <a:lnTo>
                    <a:pt x="150" y="72"/>
                  </a:lnTo>
                  <a:lnTo>
                    <a:pt x="144" y="66"/>
                  </a:lnTo>
                  <a:lnTo>
                    <a:pt x="144" y="48"/>
                  </a:lnTo>
                  <a:lnTo>
                    <a:pt x="138" y="42"/>
                  </a:lnTo>
                  <a:lnTo>
                    <a:pt x="132" y="30"/>
                  </a:lnTo>
                  <a:lnTo>
                    <a:pt x="126" y="24"/>
                  </a:lnTo>
                  <a:lnTo>
                    <a:pt x="132" y="0"/>
                  </a:lnTo>
                  <a:lnTo>
                    <a:pt x="108" y="6"/>
                  </a:lnTo>
                  <a:lnTo>
                    <a:pt x="108" y="12"/>
                  </a:lnTo>
                  <a:lnTo>
                    <a:pt x="102" y="18"/>
                  </a:lnTo>
                  <a:lnTo>
                    <a:pt x="90" y="42"/>
                  </a:lnTo>
                  <a:lnTo>
                    <a:pt x="84" y="42"/>
                  </a:lnTo>
                  <a:lnTo>
                    <a:pt x="72" y="30"/>
                  </a:lnTo>
                  <a:lnTo>
                    <a:pt x="54" y="30"/>
                  </a:lnTo>
                  <a:lnTo>
                    <a:pt x="48" y="36"/>
                  </a:lnTo>
                  <a:lnTo>
                    <a:pt x="24" y="48"/>
                  </a:lnTo>
                  <a:lnTo>
                    <a:pt x="18" y="54"/>
                  </a:lnTo>
                  <a:lnTo>
                    <a:pt x="18" y="60"/>
                  </a:lnTo>
                  <a:lnTo>
                    <a:pt x="24" y="72"/>
                  </a:lnTo>
                  <a:lnTo>
                    <a:pt x="30" y="78"/>
                  </a:lnTo>
                  <a:lnTo>
                    <a:pt x="30" y="90"/>
                  </a:lnTo>
                  <a:lnTo>
                    <a:pt x="18" y="102"/>
                  </a:lnTo>
                  <a:lnTo>
                    <a:pt x="6" y="108"/>
                  </a:lnTo>
                  <a:lnTo>
                    <a:pt x="0" y="120"/>
                  </a:lnTo>
                  <a:lnTo>
                    <a:pt x="0" y="126"/>
                  </a:lnTo>
                  <a:lnTo>
                    <a:pt x="6" y="132"/>
                  </a:lnTo>
                  <a:lnTo>
                    <a:pt x="30" y="132"/>
                  </a:lnTo>
                  <a:lnTo>
                    <a:pt x="36" y="144"/>
                  </a:lnTo>
                  <a:lnTo>
                    <a:pt x="42" y="150"/>
                  </a:lnTo>
                  <a:lnTo>
                    <a:pt x="4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7" name="Russia (Urup,Simushir)" descr="© INSCALE GmbH, 05.05.2010&#10;http://www.presentationload.com/">
              <a:extLst>
                <a:ext uri="{FF2B5EF4-FFF2-40B4-BE49-F238E27FC236}">
                  <a16:creationId xmlns:a16="http://schemas.microsoft.com/office/drawing/2014/main" id="{167024BD-1D2D-709A-655C-CF3F2C4A3F39}"/>
                </a:ext>
              </a:extLst>
            </p:cNvPr>
            <p:cNvSpPr>
              <a:spLocks noEditPoints="1"/>
            </p:cNvSpPr>
            <p:nvPr/>
          </p:nvSpPr>
          <p:spPr bwMode="gray">
            <a:xfrm>
              <a:off x="10042606" y="2159091"/>
              <a:ext cx="141994" cy="564285"/>
            </a:xfrm>
            <a:custGeom>
              <a:avLst/>
              <a:gdLst>
                <a:gd name="T0" fmla="*/ 0 w 300"/>
                <a:gd name="T1" fmla="*/ 2147483647 h 1194"/>
                <a:gd name="T2" fmla="*/ 2147483647 w 300"/>
                <a:gd name="T3" fmla="*/ 2147483647 h 1194"/>
                <a:gd name="T4" fmla="*/ 2147483647 w 300"/>
                <a:gd name="T5" fmla="*/ 2147483647 h 1194"/>
                <a:gd name="T6" fmla="*/ 2147483647 w 300"/>
                <a:gd name="T7" fmla="*/ 2147483647 h 1194"/>
                <a:gd name="T8" fmla="*/ 0 w 300"/>
                <a:gd name="T9" fmla="*/ 2147483647 h 1194"/>
                <a:gd name="T10" fmla="*/ 2147483647 w 300"/>
                <a:gd name="T11" fmla="*/ 2147483647 h 1194"/>
                <a:gd name="T12" fmla="*/ 2147483647 w 300"/>
                <a:gd name="T13" fmla="*/ 2147483647 h 1194"/>
                <a:gd name="T14" fmla="*/ 2147483647 w 300"/>
                <a:gd name="T15" fmla="*/ 2147483647 h 1194"/>
                <a:gd name="T16" fmla="*/ 2147483647 w 300"/>
                <a:gd name="T17" fmla="*/ 2147483647 h 1194"/>
                <a:gd name="T18" fmla="*/ 2147483647 w 300"/>
                <a:gd name="T19" fmla="*/ 2147483647 h 1194"/>
                <a:gd name="T20" fmla="*/ 2147483647 w 300"/>
                <a:gd name="T21" fmla="*/ 2147483647 h 1194"/>
                <a:gd name="T22" fmla="*/ 2147483647 w 300"/>
                <a:gd name="T23" fmla="*/ 2147483647 h 1194"/>
                <a:gd name="T24" fmla="*/ 2147483647 w 300"/>
                <a:gd name="T25" fmla="*/ 2147483647 h 1194"/>
                <a:gd name="T26" fmla="*/ 2147483647 w 300"/>
                <a:gd name="T27" fmla="*/ 2147483647 h 1194"/>
                <a:gd name="T28" fmla="*/ 2147483647 w 300"/>
                <a:gd name="T29" fmla="*/ 2147483647 h 1194"/>
                <a:gd name="T30" fmla="*/ 2147483647 w 300"/>
                <a:gd name="T31" fmla="*/ 2147483647 h 1194"/>
                <a:gd name="T32" fmla="*/ 2147483647 w 300"/>
                <a:gd name="T33" fmla="*/ 2147483647 h 1194"/>
                <a:gd name="T34" fmla="*/ 2147483647 w 300"/>
                <a:gd name="T35" fmla="*/ 2147483647 h 1194"/>
                <a:gd name="T36" fmla="*/ 2147483647 w 300"/>
                <a:gd name="T37" fmla="*/ 2147483647 h 1194"/>
                <a:gd name="T38" fmla="*/ 2147483647 w 300"/>
                <a:gd name="T39" fmla="*/ 2147483647 h 1194"/>
                <a:gd name="T40" fmla="*/ 2147483647 w 300"/>
                <a:gd name="T41" fmla="*/ 2147483647 h 1194"/>
                <a:gd name="T42" fmla="*/ 2147483647 w 300"/>
                <a:gd name="T43" fmla="*/ 2147483647 h 1194"/>
                <a:gd name="T44" fmla="*/ 2147483647 w 300"/>
                <a:gd name="T45" fmla="*/ 2147483647 h 1194"/>
                <a:gd name="T46" fmla="*/ 2147483647 w 300"/>
                <a:gd name="T47" fmla="*/ 2147483647 h 1194"/>
                <a:gd name="T48" fmla="*/ 2147483647 w 300"/>
                <a:gd name="T49" fmla="*/ 2147483647 h 1194"/>
                <a:gd name="T50" fmla="*/ 2147483647 w 300"/>
                <a:gd name="T51" fmla="*/ 2147483647 h 1194"/>
                <a:gd name="T52" fmla="*/ 2147483647 w 300"/>
                <a:gd name="T53" fmla="*/ 2147483647 h 1194"/>
                <a:gd name="T54" fmla="*/ 2147483647 w 300"/>
                <a:gd name="T55" fmla="*/ 2147483647 h 1194"/>
                <a:gd name="T56" fmla="*/ 2147483647 w 300"/>
                <a:gd name="T57" fmla="*/ 2147483647 h 1194"/>
                <a:gd name="T58" fmla="*/ 2147483647 w 300"/>
                <a:gd name="T59" fmla="*/ 2147483647 h 1194"/>
                <a:gd name="T60" fmla="*/ 2147483647 w 300"/>
                <a:gd name="T61" fmla="*/ 2147483647 h 1194"/>
                <a:gd name="T62" fmla="*/ 2147483647 w 300"/>
                <a:gd name="T63" fmla="*/ 2147483647 h 1194"/>
                <a:gd name="T64" fmla="*/ 2147483647 w 300"/>
                <a:gd name="T65" fmla="*/ 2147483647 h 1194"/>
                <a:gd name="T66" fmla="*/ 2147483647 w 300"/>
                <a:gd name="T67" fmla="*/ 2147483647 h 1194"/>
                <a:gd name="T68" fmla="*/ 2147483647 w 300"/>
                <a:gd name="T69" fmla="*/ 2147483647 h 1194"/>
                <a:gd name="T70" fmla="*/ 2147483647 w 300"/>
                <a:gd name="T71" fmla="*/ 2147483647 h 1194"/>
                <a:gd name="T72" fmla="*/ 2147483647 w 300"/>
                <a:gd name="T73" fmla="*/ 2147483647 h 1194"/>
                <a:gd name="T74" fmla="*/ 2147483647 w 300"/>
                <a:gd name="T75" fmla="*/ 2147483647 h 1194"/>
                <a:gd name="T76" fmla="*/ 2147483647 w 300"/>
                <a:gd name="T77" fmla="*/ 2147483647 h 1194"/>
                <a:gd name="T78" fmla="*/ 2147483647 w 300"/>
                <a:gd name="T79" fmla="*/ 2147483647 h 1194"/>
                <a:gd name="T80" fmla="*/ 2147483647 w 300"/>
                <a:gd name="T81" fmla="*/ 2147483647 h 1194"/>
                <a:gd name="T82" fmla="*/ 2147483647 w 300"/>
                <a:gd name="T83" fmla="*/ 2147483647 h 1194"/>
                <a:gd name="T84" fmla="*/ 2147483647 w 300"/>
                <a:gd name="T85" fmla="*/ 2147483647 h 1194"/>
                <a:gd name="T86" fmla="*/ 2147483647 w 300"/>
                <a:gd name="T87" fmla="*/ 2147483647 h 1194"/>
                <a:gd name="T88" fmla="*/ 2147483647 w 300"/>
                <a:gd name="T89" fmla="*/ 2147483647 h 1194"/>
                <a:gd name="T90" fmla="*/ 2147483647 w 300"/>
                <a:gd name="T91" fmla="*/ 2147483647 h 1194"/>
                <a:gd name="T92" fmla="*/ 2147483647 w 300"/>
                <a:gd name="T93" fmla="*/ 2147483647 h 1194"/>
                <a:gd name="T94" fmla="*/ 2147483647 w 300"/>
                <a:gd name="T95" fmla="*/ 2147483647 h 1194"/>
                <a:gd name="T96" fmla="*/ 2147483647 w 300"/>
                <a:gd name="T97" fmla="*/ 2147483647 h 1194"/>
                <a:gd name="T98" fmla="*/ 2147483647 w 300"/>
                <a:gd name="T99" fmla="*/ 0 h 1194"/>
                <a:gd name="T100" fmla="*/ 2147483647 w 300"/>
                <a:gd name="T101" fmla="*/ 2147483647 h 1194"/>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00"/>
                <a:gd name="T154" fmla="*/ 0 h 1194"/>
                <a:gd name="T155" fmla="*/ 300 w 300"/>
                <a:gd name="T156" fmla="*/ 1194 h 1194"/>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00" h="1194">
                  <a:moveTo>
                    <a:pt x="0" y="1194"/>
                  </a:moveTo>
                  <a:lnTo>
                    <a:pt x="12" y="1188"/>
                  </a:lnTo>
                  <a:lnTo>
                    <a:pt x="36" y="1146"/>
                  </a:lnTo>
                  <a:lnTo>
                    <a:pt x="18" y="1134"/>
                  </a:lnTo>
                  <a:lnTo>
                    <a:pt x="0" y="1194"/>
                  </a:lnTo>
                  <a:close/>
                  <a:moveTo>
                    <a:pt x="114" y="1068"/>
                  </a:moveTo>
                  <a:lnTo>
                    <a:pt x="72" y="1062"/>
                  </a:lnTo>
                  <a:lnTo>
                    <a:pt x="54" y="1134"/>
                  </a:lnTo>
                  <a:lnTo>
                    <a:pt x="66" y="1134"/>
                  </a:lnTo>
                  <a:lnTo>
                    <a:pt x="84" y="1104"/>
                  </a:lnTo>
                  <a:lnTo>
                    <a:pt x="132" y="1074"/>
                  </a:lnTo>
                  <a:lnTo>
                    <a:pt x="120" y="1050"/>
                  </a:lnTo>
                  <a:lnTo>
                    <a:pt x="114" y="1068"/>
                  </a:lnTo>
                  <a:close/>
                  <a:moveTo>
                    <a:pt x="192" y="1008"/>
                  </a:moveTo>
                  <a:lnTo>
                    <a:pt x="186" y="1008"/>
                  </a:lnTo>
                  <a:lnTo>
                    <a:pt x="180" y="1020"/>
                  </a:lnTo>
                  <a:lnTo>
                    <a:pt x="174" y="1026"/>
                  </a:lnTo>
                  <a:lnTo>
                    <a:pt x="168" y="1038"/>
                  </a:lnTo>
                  <a:lnTo>
                    <a:pt x="168" y="1044"/>
                  </a:lnTo>
                  <a:lnTo>
                    <a:pt x="174" y="1050"/>
                  </a:lnTo>
                  <a:lnTo>
                    <a:pt x="180" y="1050"/>
                  </a:lnTo>
                  <a:lnTo>
                    <a:pt x="198" y="1032"/>
                  </a:lnTo>
                  <a:lnTo>
                    <a:pt x="198" y="1014"/>
                  </a:lnTo>
                  <a:lnTo>
                    <a:pt x="192" y="1008"/>
                  </a:lnTo>
                  <a:close/>
                  <a:moveTo>
                    <a:pt x="282" y="636"/>
                  </a:moveTo>
                  <a:lnTo>
                    <a:pt x="264" y="654"/>
                  </a:lnTo>
                  <a:lnTo>
                    <a:pt x="276" y="678"/>
                  </a:lnTo>
                  <a:lnTo>
                    <a:pt x="258" y="678"/>
                  </a:lnTo>
                  <a:lnTo>
                    <a:pt x="258" y="702"/>
                  </a:lnTo>
                  <a:lnTo>
                    <a:pt x="282" y="702"/>
                  </a:lnTo>
                  <a:lnTo>
                    <a:pt x="294" y="684"/>
                  </a:lnTo>
                  <a:lnTo>
                    <a:pt x="282" y="654"/>
                  </a:lnTo>
                  <a:lnTo>
                    <a:pt x="300" y="654"/>
                  </a:lnTo>
                  <a:lnTo>
                    <a:pt x="282" y="636"/>
                  </a:lnTo>
                  <a:close/>
                  <a:moveTo>
                    <a:pt x="276" y="768"/>
                  </a:moveTo>
                  <a:lnTo>
                    <a:pt x="294" y="750"/>
                  </a:lnTo>
                  <a:lnTo>
                    <a:pt x="270" y="732"/>
                  </a:lnTo>
                  <a:lnTo>
                    <a:pt x="276" y="768"/>
                  </a:lnTo>
                  <a:close/>
                  <a:moveTo>
                    <a:pt x="258" y="954"/>
                  </a:moveTo>
                  <a:lnTo>
                    <a:pt x="258" y="924"/>
                  </a:lnTo>
                  <a:lnTo>
                    <a:pt x="240" y="948"/>
                  </a:lnTo>
                  <a:lnTo>
                    <a:pt x="258" y="954"/>
                  </a:lnTo>
                  <a:close/>
                  <a:moveTo>
                    <a:pt x="252" y="858"/>
                  </a:moveTo>
                  <a:lnTo>
                    <a:pt x="270" y="858"/>
                  </a:lnTo>
                  <a:lnTo>
                    <a:pt x="252" y="840"/>
                  </a:lnTo>
                  <a:lnTo>
                    <a:pt x="252" y="858"/>
                  </a:lnTo>
                  <a:close/>
                  <a:moveTo>
                    <a:pt x="126" y="24"/>
                  </a:moveTo>
                  <a:lnTo>
                    <a:pt x="144" y="60"/>
                  </a:lnTo>
                  <a:lnTo>
                    <a:pt x="174" y="24"/>
                  </a:lnTo>
                  <a:lnTo>
                    <a:pt x="162" y="0"/>
                  </a:lnTo>
                  <a:lnTo>
                    <a:pt x="126"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8" name="Russia" descr="© INSCALE GmbH, 05.05.2010&#10;http://www.presentationload.com/">
              <a:extLst>
                <a:ext uri="{FF2B5EF4-FFF2-40B4-BE49-F238E27FC236}">
                  <a16:creationId xmlns:a16="http://schemas.microsoft.com/office/drawing/2014/main" id="{DFD287CA-4F7C-9259-B870-AAE4CFEC8023}"/>
                </a:ext>
              </a:extLst>
            </p:cNvPr>
            <p:cNvSpPr>
              <a:spLocks noEditPoints="1"/>
            </p:cNvSpPr>
            <p:nvPr/>
          </p:nvSpPr>
          <p:spPr bwMode="gray">
            <a:xfrm>
              <a:off x="6214315" y="1460186"/>
              <a:ext cx="4267183" cy="1359081"/>
            </a:xfrm>
            <a:custGeom>
              <a:avLst/>
              <a:gdLst>
                <a:gd name="T0" fmla="*/ 2147483647 w 9048"/>
                <a:gd name="T1" fmla="*/ 2147483647 h 2880"/>
                <a:gd name="T2" fmla="*/ 2147483647 w 9048"/>
                <a:gd name="T3" fmla="*/ 2147483647 h 2880"/>
                <a:gd name="T4" fmla="*/ 2147483647 w 9048"/>
                <a:gd name="T5" fmla="*/ 2147483647 h 2880"/>
                <a:gd name="T6" fmla="*/ 2147483647 w 9048"/>
                <a:gd name="T7" fmla="*/ 2147483647 h 2880"/>
                <a:gd name="T8" fmla="*/ 2147483647 w 9048"/>
                <a:gd name="T9" fmla="*/ 2147483647 h 2880"/>
                <a:gd name="T10" fmla="*/ 2147483647 w 9048"/>
                <a:gd name="T11" fmla="*/ 2147483647 h 2880"/>
                <a:gd name="T12" fmla="*/ 2147483647 w 9048"/>
                <a:gd name="T13" fmla="*/ 2147483647 h 2880"/>
                <a:gd name="T14" fmla="*/ 2147483647 w 9048"/>
                <a:gd name="T15" fmla="*/ 2147483647 h 2880"/>
                <a:gd name="T16" fmla="*/ 2147483647 w 9048"/>
                <a:gd name="T17" fmla="*/ 2147483647 h 2880"/>
                <a:gd name="T18" fmla="*/ 2147483647 w 9048"/>
                <a:gd name="T19" fmla="*/ 2147483647 h 2880"/>
                <a:gd name="T20" fmla="*/ 2147483647 w 9048"/>
                <a:gd name="T21" fmla="*/ 2147483647 h 2880"/>
                <a:gd name="T22" fmla="*/ 2147483647 w 9048"/>
                <a:gd name="T23" fmla="*/ 2147483647 h 2880"/>
                <a:gd name="T24" fmla="*/ 2147483647 w 9048"/>
                <a:gd name="T25" fmla="*/ 2147483647 h 2880"/>
                <a:gd name="T26" fmla="*/ 2147483647 w 9048"/>
                <a:gd name="T27" fmla="*/ 2147483647 h 2880"/>
                <a:gd name="T28" fmla="*/ 2147483647 w 9048"/>
                <a:gd name="T29" fmla="*/ 2147483647 h 2880"/>
                <a:gd name="T30" fmla="*/ 2147483647 w 9048"/>
                <a:gd name="T31" fmla="*/ 2147483647 h 2880"/>
                <a:gd name="T32" fmla="*/ 2147483647 w 9048"/>
                <a:gd name="T33" fmla="*/ 2147483647 h 2880"/>
                <a:gd name="T34" fmla="*/ 2147483647 w 9048"/>
                <a:gd name="T35" fmla="*/ 2147483647 h 2880"/>
                <a:gd name="T36" fmla="*/ 2147483647 w 9048"/>
                <a:gd name="T37" fmla="*/ 2147483647 h 2880"/>
                <a:gd name="T38" fmla="*/ 2147483647 w 9048"/>
                <a:gd name="T39" fmla="*/ 2147483647 h 2880"/>
                <a:gd name="T40" fmla="*/ 2147483647 w 9048"/>
                <a:gd name="T41" fmla="*/ 2147483647 h 2880"/>
                <a:gd name="T42" fmla="*/ 2147483647 w 9048"/>
                <a:gd name="T43" fmla="*/ 2147483647 h 2880"/>
                <a:gd name="T44" fmla="*/ 2147483647 w 9048"/>
                <a:gd name="T45" fmla="*/ 2147483647 h 2880"/>
                <a:gd name="T46" fmla="*/ 2147483647 w 9048"/>
                <a:gd name="T47" fmla="*/ 2147483647 h 2880"/>
                <a:gd name="T48" fmla="*/ 2147483647 w 9048"/>
                <a:gd name="T49" fmla="*/ 2147483647 h 2880"/>
                <a:gd name="T50" fmla="*/ 2147483647 w 9048"/>
                <a:gd name="T51" fmla="*/ 2147483647 h 2880"/>
                <a:gd name="T52" fmla="*/ 2147483647 w 9048"/>
                <a:gd name="T53" fmla="*/ 2147483647 h 2880"/>
                <a:gd name="T54" fmla="*/ 2147483647 w 9048"/>
                <a:gd name="T55" fmla="*/ 2147483647 h 2880"/>
                <a:gd name="T56" fmla="*/ 2147483647 w 9048"/>
                <a:gd name="T57" fmla="*/ 2147483647 h 2880"/>
                <a:gd name="T58" fmla="*/ 2147483647 w 9048"/>
                <a:gd name="T59" fmla="*/ 2147483647 h 2880"/>
                <a:gd name="T60" fmla="*/ 2147483647 w 9048"/>
                <a:gd name="T61" fmla="*/ 2147483647 h 2880"/>
                <a:gd name="T62" fmla="*/ 2147483647 w 9048"/>
                <a:gd name="T63" fmla="*/ 2147483647 h 2880"/>
                <a:gd name="T64" fmla="*/ 2147483647 w 9048"/>
                <a:gd name="T65" fmla="*/ 2147483647 h 2880"/>
                <a:gd name="T66" fmla="*/ 2147483647 w 9048"/>
                <a:gd name="T67" fmla="*/ 2147483647 h 2880"/>
                <a:gd name="T68" fmla="*/ 2147483647 w 9048"/>
                <a:gd name="T69" fmla="*/ 2147483647 h 2880"/>
                <a:gd name="T70" fmla="*/ 2147483647 w 9048"/>
                <a:gd name="T71" fmla="*/ 2147483647 h 2880"/>
                <a:gd name="T72" fmla="*/ 2147483647 w 9048"/>
                <a:gd name="T73" fmla="*/ 2147483647 h 2880"/>
                <a:gd name="T74" fmla="*/ 2147483647 w 9048"/>
                <a:gd name="T75" fmla="*/ 2147483647 h 2880"/>
                <a:gd name="T76" fmla="*/ 2147483647 w 9048"/>
                <a:gd name="T77" fmla="*/ 2147483647 h 2880"/>
                <a:gd name="T78" fmla="*/ 2147483647 w 9048"/>
                <a:gd name="T79" fmla="*/ 2147483647 h 2880"/>
                <a:gd name="T80" fmla="*/ 2147483647 w 9048"/>
                <a:gd name="T81" fmla="*/ 2147483647 h 2880"/>
                <a:gd name="T82" fmla="*/ 2147483647 w 9048"/>
                <a:gd name="T83" fmla="*/ 2147483647 h 2880"/>
                <a:gd name="T84" fmla="*/ 2147483647 w 9048"/>
                <a:gd name="T85" fmla="*/ 2147483647 h 2880"/>
                <a:gd name="T86" fmla="*/ 2147483647 w 9048"/>
                <a:gd name="T87" fmla="*/ 2147483647 h 2880"/>
                <a:gd name="T88" fmla="*/ 2147483647 w 9048"/>
                <a:gd name="T89" fmla="*/ 2147483647 h 2880"/>
                <a:gd name="T90" fmla="*/ 2147483647 w 9048"/>
                <a:gd name="T91" fmla="*/ 2147483647 h 2880"/>
                <a:gd name="T92" fmla="*/ 2147483647 w 9048"/>
                <a:gd name="T93" fmla="*/ 2147483647 h 2880"/>
                <a:gd name="T94" fmla="*/ 2147483647 w 9048"/>
                <a:gd name="T95" fmla="*/ 2147483647 h 2880"/>
                <a:gd name="T96" fmla="*/ 2147483647 w 9048"/>
                <a:gd name="T97" fmla="*/ 2147483647 h 2880"/>
                <a:gd name="T98" fmla="*/ 2147483647 w 9048"/>
                <a:gd name="T99" fmla="*/ 2147483647 h 2880"/>
                <a:gd name="T100" fmla="*/ 2147483647 w 9048"/>
                <a:gd name="T101" fmla="*/ 2147483647 h 2880"/>
                <a:gd name="T102" fmla="*/ 2147483647 w 9048"/>
                <a:gd name="T103" fmla="*/ 2147483647 h 2880"/>
                <a:gd name="T104" fmla="*/ 2147483647 w 9048"/>
                <a:gd name="T105" fmla="*/ 2147483647 h 2880"/>
                <a:gd name="T106" fmla="*/ 2147483647 w 9048"/>
                <a:gd name="T107" fmla="*/ 2147483647 h 2880"/>
                <a:gd name="T108" fmla="*/ 2147483647 w 9048"/>
                <a:gd name="T109" fmla="*/ 2147483647 h 2880"/>
                <a:gd name="T110" fmla="*/ 2147483647 w 9048"/>
                <a:gd name="T111" fmla="*/ 2147483647 h 2880"/>
                <a:gd name="T112" fmla="*/ 2147483647 w 9048"/>
                <a:gd name="T113" fmla="*/ 2147483647 h 2880"/>
                <a:gd name="T114" fmla="*/ 2147483647 w 9048"/>
                <a:gd name="T115" fmla="*/ 2147483647 h 2880"/>
                <a:gd name="T116" fmla="*/ 2147483647 w 9048"/>
                <a:gd name="T117" fmla="*/ 2147483647 h 2880"/>
                <a:gd name="T118" fmla="*/ 2147483647 w 9048"/>
                <a:gd name="T119" fmla="*/ 2147483647 h 2880"/>
                <a:gd name="T120" fmla="*/ 2147483647 w 9048"/>
                <a:gd name="T121" fmla="*/ 2147483647 h 2880"/>
                <a:gd name="T122" fmla="*/ 2147483647 w 9048"/>
                <a:gd name="T123" fmla="*/ 2147483647 h 2880"/>
                <a:gd name="T124" fmla="*/ 2147483647 w 9048"/>
                <a:gd name="T125" fmla="*/ 2147483647 h 288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9048"/>
                <a:gd name="T190" fmla="*/ 0 h 2880"/>
                <a:gd name="T191" fmla="*/ 9048 w 9048"/>
                <a:gd name="T192" fmla="*/ 2880 h 2880"/>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9048" h="2880">
                  <a:moveTo>
                    <a:pt x="2790" y="546"/>
                  </a:moveTo>
                  <a:lnTo>
                    <a:pt x="2760" y="540"/>
                  </a:lnTo>
                  <a:lnTo>
                    <a:pt x="2736" y="558"/>
                  </a:lnTo>
                  <a:lnTo>
                    <a:pt x="2778" y="570"/>
                  </a:lnTo>
                  <a:lnTo>
                    <a:pt x="2790" y="546"/>
                  </a:lnTo>
                  <a:close/>
                  <a:moveTo>
                    <a:pt x="2832" y="522"/>
                  </a:moveTo>
                  <a:lnTo>
                    <a:pt x="2820" y="516"/>
                  </a:lnTo>
                  <a:lnTo>
                    <a:pt x="2814" y="510"/>
                  </a:lnTo>
                  <a:lnTo>
                    <a:pt x="2808" y="510"/>
                  </a:lnTo>
                  <a:lnTo>
                    <a:pt x="2808" y="528"/>
                  </a:lnTo>
                  <a:lnTo>
                    <a:pt x="2820" y="534"/>
                  </a:lnTo>
                  <a:lnTo>
                    <a:pt x="2832" y="534"/>
                  </a:lnTo>
                  <a:lnTo>
                    <a:pt x="2844" y="540"/>
                  </a:lnTo>
                  <a:lnTo>
                    <a:pt x="2850" y="540"/>
                  </a:lnTo>
                  <a:lnTo>
                    <a:pt x="2850" y="534"/>
                  </a:lnTo>
                  <a:lnTo>
                    <a:pt x="2844" y="528"/>
                  </a:lnTo>
                  <a:lnTo>
                    <a:pt x="2832" y="522"/>
                  </a:lnTo>
                  <a:close/>
                  <a:moveTo>
                    <a:pt x="1704" y="18"/>
                  </a:moveTo>
                  <a:lnTo>
                    <a:pt x="1710" y="18"/>
                  </a:lnTo>
                  <a:lnTo>
                    <a:pt x="1716" y="12"/>
                  </a:lnTo>
                  <a:lnTo>
                    <a:pt x="1728" y="6"/>
                  </a:lnTo>
                  <a:lnTo>
                    <a:pt x="1734" y="0"/>
                  </a:lnTo>
                  <a:lnTo>
                    <a:pt x="1644" y="0"/>
                  </a:lnTo>
                  <a:lnTo>
                    <a:pt x="1638" y="12"/>
                  </a:lnTo>
                  <a:lnTo>
                    <a:pt x="1680" y="12"/>
                  </a:lnTo>
                  <a:lnTo>
                    <a:pt x="1686" y="18"/>
                  </a:lnTo>
                  <a:lnTo>
                    <a:pt x="1704" y="18"/>
                  </a:lnTo>
                  <a:close/>
                  <a:moveTo>
                    <a:pt x="1740" y="60"/>
                  </a:moveTo>
                  <a:lnTo>
                    <a:pt x="1746" y="60"/>
                  </a:lnTo>
                  <a:lnTo>
                    <a:pt x="1758" y="48"/>
                  </a:lnTo>
                  <a:lnTo>
                    <a:pt x="1764" y="48"/>
                  </a:lnTo>
                  <a:lnTo>
                    <a:pt x="1770" y="54"/>
                  </a:lnTo>
                  <a:lnTo>
                    <a:pt x="1782" y="54"/>
                  </a:lnTo>
                  <a:lnTo>
                    <a:pt x="1788" y="60"/>
                  </a:lnTo>
                  <a:lnTo>
                    <a:pt x="1800" y="60"/>
                  </a:lnTo>
                  <a:lnTo>
                    <a:pt x="1812" y="48"/>
                  </a:lnTo>
                  <a:lnTo>
                    <a:pt x="1812" y="36"/>
                  </a:lnTo>
                  <a:lnTo>
                    <a:pt x="1806" y="30"/>
                  </a:lnTo>
                  <a:lnTo>
                    <a:pt x="1794" y="24"/>
                  </a:lnTo>
                  <a:lnTo>
                    <a:pt x="1758" y="24"/>
                  </a:lnTo>
                  <a:lnTo>
                    <a:pt x="1710" y="48"/>
                  </a:lnTo>
                  <a:lnTo>
                    <a:pt x="1716" y="54"/>
                  </a:lnTo>
                  <a:lnTo>
                    <a:pt x="1728" y="60"/>
                  </a:lnTo>
                  <a:lnTo>
                    <a:pt x="1740" y="60"/>
                  </a:lnTo>
                  <a:close/>
                  <a:moveTo>
                    <a:pt x="2382" y="510"/>
                  </a:moveTo>
                  <a:lnTo>
                    <a:pt x="2400" y="504"/>
                  </a:lnTo>
                  <a:lnTo>
                    <a:pt x="2412" y="498"/>
                  </a:lnTo>
                  <a:lnTo>
                    <a:pt x="2412" y="486"/>
                  </a:lnTo>
                  <a:lnTo>
                    <a:pt x="2406" y="486"/>
                  </a:lnTo>
                  <a:lnTo>
                    <a:pt x="2400" y="480"/>
                  </a:lnTo>
                  <a:lnTo>
                    <a:pt x="2346" y="480"/>
                  </a:lnTo>
                  <a:lnTo>
                    <a:pt x="2346" y="492"/>
                  </a:lnTo>
                  <a:lnTo>
                    <a:pt x="2358" y="504"/>
                  </a:lnTo>
                  <a:lnTo>
                    <a:pt x="2370" y="510"/>
                  </a:lnTo>
                  <a:lnTo>
                    <a:pt x="2382" y="510"/>
                  </a:lnTo>
                  <a:close/>
                  <a:moveTo>
                    <a:pt x="1590" y="30"/>
                  </a:moveTo>
                  <a:lnTo>
                    <a:pt x="1548" y="24"/>
                  </a:lnTo>
                  <a:lnTo>
                    <a:pt x="1554" y="36"/>
                  </a:lnTo>
                  <a:lnTo>
                    <a:pt x="1590" y="30"/>
                  </a:lnTo>
                  <a:close/>
                  <a:moveTo>
                    <a:pt x="1890" y="696"/>
                  </a:moveTo>
                  <a:lnTo>
                    <a:pt x="1896" y="708"/>
                  </a:lnTo>
                  <a:lnTo>
                    <a:pt x="1920" y="720"/>
                  </a:lnTo>
                  <a:lnTo>
                    <a:pt x="1950" y="738"/>
                  </a:lnTo>
                  <a:lnTo>
                    <a:pt x="1974" y="744"/>
                  </a:lnTo>
                  <a:lnTo>
                    <a:pt x="1992" y="738"/>
                  </a:lnTo>
                  <a:lnTo>
                    <a:pt x="1980" y="720"/>
                  </a:lnTo>
                  <a:lnTo>
                    <a:pt x="1950" y="702"/>
                  </a:lnTo>
                  <a:lnTo>
                    <a:pt x="1914" y="696"/>
                  </a:lnTo>
                  <a:lnTo>
                    <a:pt x="1890" y="696"/>
                  </a:lnTo>
                  <a:close/>
                  <a:moveTo>
                    <a:pt x="3108" y="126"/>
                  </a:moveTo>
                  <a:lnTo>
                    <a:pt x="3120" y="108"/>
                  </a:lnTo>
                  <a:lnTo>
                    <a:pt x="3030" y="108"/>
                  </a:lnTo>
                  <a:lnTo>
                    <a:pt x="3108" y="126"/>
                  </a:lnTo>
                  <a:close/>
                  <a:moveTo>
                    <a:pt x="1560" y="102"/>
                  </a:moveTo>
                  <a:lnTo>
                    <a:pt x="1632" y="102"/>
                  </a:lnTo>
                  <a:lnTo>
                    <a:pt x="1608" y="84"/>
                  </a:lnTo>
                  <a:lnTo>
                    <a:pt x="1560" y="102"/>
                  </a:lnTo>
                  <a:close/>
                  <a:moveTo>
                    <a:pt x="1572" y="60"/>
                  </a:moveTo>
                  <a:lnTo>
                    <a:pt x="1584" y="66"/>
                  </a:lnTo>
                  <a:lnTo>
                    <a:pt x="1596" y="78"/>
                  </a:lnTo>
                  <a:lnTo>
                    <a:pt x="1620" y="66"/>
                  </a:lnTo>
                  <a:lnTo>
                    <a:pt x="1620" y="72"/>
                  </a:lnTo>
                  <a:lnTo>
                    <a:pt x="1644" y="72"/>
                  </a:lnTo>
                  <a:lnTo>
                    <a:pt x="1668" y="60"/>
                  </a:lnTo>
                  <a:lnTo>
                    <a:pt x="1674" y="54"/>
                  </a:lnTo>
                  <a:lnTo>
                    <a:pt x="1680" y="54"/>
                  </a:lnTo>
                  <a:lnTo>
                    <a:pt x="1626" y="48"/>
                  </a:lnTo>
                  <a:lnTo>
                    <a:pt x="1614" y="54"/>
                  </a:lnTo>
                  <a:lnTo>
                    <a:pt x="1608" y="54"/>
                  </a:lnTo>
                  <a:lnTo>
                    <a:pt x="1602" y="48"/>
                  </a:lnTo>
                  <a:lnTo>
                    <a:pt x="1584" y="48"/>
                  </a:lnTo>
                  <a:lnTo>
                    <a:pt x="1572" y="60"/>
                  </a:lnTo>
                  <a:close/>
                  <a:moveTo>
                    <a:pt x="1662" y="36"/>
                  </a:moveTo>
                  <a:lnTo>
                    <a:pt x="1602" y="36"/>
                  </a:lnTo>
                  <a:lnTo>
                    <a:pt x="1650" y="48"/>
                  </a:lnTo>
                  <a:lnTo>
                    <a:pt x="1662" y="36"/>
                  </a:lnTo>
                  <a:close/>
                  <a:moveTo>
                    <a:pt x="1542" y="522"/>
                  </a:moveTo>
                  <a:lnTo>
                    <a:pt x="1500" y="528"/>
                  </a:lnTo>
                  <a:lnTo>
                    <a:pt x="1512" y="552"/>
                  </a:lnTo>
                  <a:lnTo>
                    <a:pt x="1542" y="534"/>
                  </a:lnTo>
                  <a:lnTo>
                    <a:pt x="1524" y="558"/>
                  </a:lnTo>
                  <a:lnTo>
                    <a:pt x="1518" y="558"/>
                  </a:lnTo>
                  <a:lnTo>
                    <a:pt x="1512" y="564"/>
                  </a:lnTo>
                  <a:lnTo>
                    <a:pt x="1506" y="564"/>
                  </a:lnTo>
                  <a:lnTo>
                    <a:pt x="1494" y="570"/>
                  </a:lnTo>
                  <a:lnTo>
                    <a:pt x="1488" y="576"/>
                  </a:lnTo>
                  <a:lnTo>
                    <a:pt x="1488" y="582"/>
                  </a:lnTo>
                  <a:lnTo>
                    <a:pt x="1500" y="594"/>
                  </a:lnTo>
                  <a:lnTo>
                    <a:pt x="1524" y="606"/>
                  </a:lnTo>
                  <a:lnTo>
                    <a:pt x="1566" y="606"/>
                  </a:lnTo>
                  <a:lnTo>
                    <a:pt x="1590" y="612"/>
                  </a:lnTo>
                  <a:lnTo>
                    <a:pt x="1608" y="618"/>
                  </a:lnTo>
                  <a:lnTo>
                    <a:pt x="1614" y="624"/>
                  </a:lnTo>
                  <a:lnTo>
                    <a:pt x="1620" y="636"/>
                  </a:lnTo>
                  <a:lnTo>
                    <a:pt x="1620" y="648"/>
                  </a:lnTo>
                  <a:lnTo>
                    <a:pt x="1626" y="654"/>
                  </a:lnTo>
                  <a:lnTo>
                    <a:pt x="1626" y="660"/>
                  </a:lnTo>
                  <a:lnTo>
                    <a:pt x="1644" y="660"/>
                  </a:lnTo>
                  <a:lnTo>
                    <a:pt x="1662" y="666"/>
                  </a:lnTo>
                  <a:lnTo>
                    <a:pt x="1674" y="666"/>
                  </a:lnTo>
                  <a:lnTo>
                    <a:pt x="1692" y="672"/>
                  </a:lnTo>
                  <a:lnTo>
                    <a:pt x="1704" y="672"/>
                  </a:lnTo>
                  <a:lnTo>
                    <a:pt x="1818" y="666"/>
                  </a:lnTo>
                  <a:lnTo>
                    <a:pt x="1806" y="666"/>
                  </a:lnTo>
                  <a:lnTo>
                    <a:pt x="1734" y="642"/>
                  </a:lnTo>
                  <a:lnTo>
                    <a:pt x="1704" y="618"/>
                  </a:lnTo>
                  <a:lnTo>
                    <a:pt x="1692" y="600"/>
                  </a:lnTo>
                  <a:lnTo>
                    <a:pt x="1686" y="588"/>
                  </a:lnTo>
                  <a:lnTo>
                    <a:pt x="1674" y="582"/>
                  </a:lnTo>
                  <a:lnTo>
                    <a:pt x="1674" y="570"/>
                  </a:lnTo>
                  <a:lnTo>
                    <a:pt x="1668" y="564"/>
                  </a:lnTo>
                  <a:lnTo>
                    <a:pt x="1692" y="516"/>
                  </a:lnTo>
                  <a:lnTo>
                    <a:pt x="1686" y="510"/>
                  </a:lnTo>
                  <a:lnTo>
                    <a:pt x="1686" y="504"/>
                  </a:lnTo>
                  <a:lnTo>
                    <a:pt x="1674" y="504"/>
                  </a:lnTo>
                  <a:lnTo>
                    <a:pt x="1710" y="498"/>
                  </a:lnTo>
                  <a:lnTo>
                    <a:pt x="1698" y="480"/>
                  </a:lnTo>
                  <a:lnTo>
                    <a:pt x="1734" y="480"/>
                  </a:lnTo>
                  <a:lnTo>
                    <a:pt x="1710" y="468"/>
                  </a:lnTo>
                  <a:lnTo>
                    <a:pt x="1734" y="474"/>
                  </a:lnTo>
                  <a:lnTo>
                    <a:pt x="1740" y="462"/>
                  </a:lnTo>
                  <a:lnTo>
                    <a:pt x="1722" y="450"/>
                  </a:lnTo>
                  <a:lnTo>
                    <a:pt x="1764" y="450"/>
                  </a:lnTo>
                  <a:lnTo>
                    <a:pt x="1770" y="444"/>
                  </a:lnTo>
                  <a:lnTo>
                    <a:pt x="1752" y="426"/>
                  </a:lnTo>
                  <a:lnTo>
                    <a:pt x="1782" y="432"/>
                  </a:lnTo>
                  <a:lnTo>
                    <a:pt x="1782" y="402"/>
                  </a:lnTo>
                  <a:lnTo>
                    <a:pt x="1788" y="408"/>
                  </a:lnTo>
                  <a:lnTo>
                    <a:pt x="1800" y="414"/>
                  </a:lnTo>
                  <a:lnTo>
                    <a:pt x="1812" y="414"/>
                  </a:lnTo>
                  <a:lnTo>
                    <a:pt x="1830" y="408"/>
                  </a:lnTo>
                  <a:lnTo>
                    <a:pt x="1842" y="402"/>
                  </a:lnTo>
                  <a:lnTo>
                    <a:pt x="1860" y="390"/>
                  </a:lnTo>
                  <a:lnTo>
                    <a:pt x="1878" y="372"/>
                  </a:lnTo>
                  <a:lnTo>
                    <a:pt x="1896" y="372"/>
                  </a:lnTo>
                  <a:lnTo>
                    <a:pt x="1938" y="366"/>
                  </a:lnTo>
                  <a:lnTo>
                    <a:pt x="1992" y="354"/>
                  </a:lnTo>
                  <a:lnTo>
                    <a:pt x="2046" y="348"/>
                  </a:lnTo>
                  <a:lnTo>
                    <a:pt x="2094" y="336"/>
                  </a:lnTo>
                  <a:lnTo>
                    <a:pt x="2124" y="330"/>
                  </a:lnTo>
                  <a:lnTo>
                    <a:pt x="2136" y="324"/>
                  </a:lnTo>
                  <a:lnTo>
                    <a:pt x="2154" y="318"/>
                  </a:lnTo>
                  <a:lnTo>
                    <a:pt x="2160" y="312"/>
                  </a:lnTo>
                  <a:lnTo>
                    <a:pt x="2166" y="300"/>
                  </a:lnTo>
                  <a:lnTo>
                    <a:pt x="2166" y="294"/>
                  </a:lnTo>
                  <a:lnTo>
                    <a:pt x="2154" y="282"/>
                  </a:lnTo>
                  <a:lnTo>
                    <a:pt x="2136" y="276"/>
                  </a:lnTo>
                  <a:lnTo>
                    <a:pt x="2088" y="270"/>
                  </a:lnTo>
                  <a:lnTo>
                    <a:pt x="2046" y="276"/>
                  </a:lnTo>
                  <a:lnTo>
                    <a:pt x="2016" y="288"/>
                  </a:lnTo>
                  <a:lnTo>
                    <a:pt x="1980" y="300"/>
                  </a:lnTo>
                  <a:lnTo>
                    <a:pt x="1938" y="318"/>
                  </a:lnTo>
                  <a:lnTo>
                    <a:pt x="1860" y="318"/>
                  </a:lnTo>
                  <a:lnTo>
                    <a:pt x="1842" y="312"/>
                  </a:lnTo>
                  <a:lnTo>
                    <a:pt x="1824" y="312"/>
                  </a:lnTo>
                  <a:lnTo>
                    <a:pt x="1806" y="336"/>
                  </a:lnTo>
                  <a:lnTo>
                    <a:pt x="1782" y="318"/>
                  </a:lnTo>
                  <a:lnTo>
                    <a:pt x="1728" y="342"/>
                  </a:lnTo>
                  <a:lnTo>
                    <a:pt x="1698" y="342"/>
                  </a:lnTo>
                  <a:lnTo>
                    <a:pt x="1668" y="366"/>
                  </a:lnTo>
                  <a:lnTo>
                    <a:pt x="1692" y="372"/>
                  </a:lnTo>
                  <a:lnTo>
                    <a:pt x="1644" y="372"/>
                  </a:lnTo>
                  <a:lnTo>
                    <a:pt x="1614" y="378"/>
                  </a:lnTo>
                  <a:lnTo>
                    <a:pt x="1614" y="396"/>
                  </a:lnTo>
                  <a:lnTo>
                    <a:pt x="1638" y="378"/>
                  </a:lnTo>
                  <a:lnTo>
                    <a:pt x="1644" y="396"/>
                  </a:lnTo>
                  <a:lnTo>
                    <a:pt x="1668" y="396"/>
                  </a:lnTo>
                  <a:lnTo>
                    <a:pt x="1662" y="408"/>
                  </a:lnTo>
                  <a:lnTo>
                    <a:pt x="1620" y="408"/>
                  </a:lnTo>
                  <a:lnTo>
                    <a:pt x="1614" y="420"/>
                  </a:lnTo>
                  <a:lnTo>
                    <a:pt x="1644" y="426"/>
                  </a:lnTo>
                  <a:lnTo>
                    <a:pt x="1596" y="432"/>
                  </a:lnTo>
                  <a:lnTo>
                    <a:pt x="1632" y="438"/>
                  </a:lnTo>
                  <a:lnTo>
                    <a:pt x="1584" y="444"/>
                  </a:lnTo>
                  <a:lnTo>
                    <a:pt x="1584" y="462"/>
                  </a:lnTo>
                  <a:lnTo>
                    <a:pt x="1554" y="474"/>
                  </a:lnTo>
                  <a:lnTo>
                    <a:pt x="1560" y="486"/>
                  </a:lnTo>
                  <a:lnTo>
                    <a:pt x="1602" y="468"/>
                  </a:lnTo>
                  <a:lnTo>
                    <a:pt x="1590" y="498"/>
                  </a:lnTo>
                  <a:lnTo>
                    <a:pt x="1554" y="498"/>
                  </a:lnTo>
                  <a:lnTo>
                    <a:pt x="1542" y="504"/>
                  </a:lnTo>
                  <a:lnTo>
                    <a:pt x="1542" y="522"/>
                  </a:lnTo>
                  <a:close/>
                  <a:moveTo>
                    <a:pt x="5778" y="498"/>
                  </a:moveTo>
                  <a:lnTo>
                    <a:pt x="5850" y="486"/>
                  </a:lnTo>
                  <a:lnTo>
                    <a:pt x="5958" y="504"/>
                  </a:lnTo>
                  <a:lnTo>
                    <a:pt x="5952" y="492"/>
                  </a:lnTo>
                  <a:lnTo>
                    <a:pt x="5940" y="486"/>
                  </a:lnTo>
                  <a:lnTo>
                    <a:pt x="5928" y="474"/>
                  </a:lnTo>
                  <a:lnTo>
                    <a:pt x="5904" y="462"/>
                  </a:lnTo>
                  <a:lnTo>
                    <a:pt x="5844" y="462"/>
                  </a:lnTo>
                  <a:lnTo>
                    <a:pt x="5808" y="468"/>
                  </a:lnTo>
                  <a:lnTo>
                    <a:pt x="5796" y="468"/>
                  </a:lnTo>
                  <a:lnTo>
                    <a:pt x="5778" y="498"/>
                  </a:lnTo>
                  <a:close/>
                  <a:moveTo>
                    <a:pt x="5784" y="378"/>
                  </a:moveTo>
                  <a:lnTo>
                    <a:pt x="5838" y="384"/>
                  </a:lnTo>
                  <a:lnTo>
                    <a:pt x="5844" y="378"/>
                  </a:lnTo>
                  <a:lnTo>
                    <a:pt x="5850" y="366"/>
                  </a:lnTo>
                  <a:lnTo>
                    <a:pt x="5838" y="354"/>
                  </a:lnTo>
                  <a:lnTo>
                    <a:pt x="5802" y="354"/>
                  </a:lnTo>
                  <a:lnTo>
                    <a:pt x="5742" y="342"/>
                  </a:lnTo>
                  <a:lnTo>
                    <a:pt x="5724" y="342"/>
                  </a:lnTo>
                  <a:lnTo>
                    <a:pt x="5718" y="348"/>
                  </a:lnTo>
                  <a:lnTo>
                    <a:pt x="5730" y="354"/>
                  </a:lnTo>
                  <a:lnTo>
                    <a:pt x="5742" y="366"/>
                  </a:lnTo>
                  <a:lnTo>
                    <a:pt x="5754" y="372"/>
                  </a:lnTo>
                  <a:lnTo>
                    <a:pt x="5772" y="372"/>
                  </a:lnTo>
                  <a:lnTo>
                    <a:pt x="5778" y="378"/>
                  </a:lnTo>
                  <a:lnTo>
                    <a:pt x="5784" y="378"/>
                  </a:lnTo>
                  <a:close/>
                  <a:moveTo>
                    <a:pt x="5724" y="432"/>
                  </a:moveTo>
                  <a:lnTo>
                    <a:pt x="5712" y="444"/>
                  </a:lnTo>
                  <a:lnTo>
                    <a:pt x="5712" y="456"/>
                  </a:lnTo>
                  <a:lnTo>
                    <a:pt x="5724" y="462"/>
                  </a:lnTo>
                  <a:lnTo>
                    <a:pt x="5772" y="462"/>
                  </a:lnTo>
                  <a:lnTo>
                    <a:pt x="5778" y="456"/>
                  </a:lnTo>
                  <a:lnTo>
                    <a:pt x="5778" y="450"/>
                  </a:lnTo>
                  <a:lnTo>
                    <a:pt x="5766" y="438"/>
                  </a:lnTo>
                  <a:lnTo>
                    <a:pt x="5742" y="426"/>
                  </a:lnTo>
                  <a:lnTo>
                    <a:pt x="5730" y="426"/>
                  </a:lnTo>
                  <a:lnTo>
                    <a:pt x="5724" y="432"/>
                  </a:lnTo>
                  <a:close/>
                  <a:moveTo>
                    <a:pt x="3072" y="96"/>
                  </a:moveTo>
                  <a:lnTo>
                    <a:pt x="3192" y="96"/>
                  </a:lnTo>
                  <a:lnTo>
                    <a:pt x="3204" y="90"/>
                  </a:lnTo>
                  <a:lnTo>
                    <a:pt x="3228" y="90"/>
                  </a:lnTo>
                  <a:lnTo>
                    <a:pt x="3240" y="84"/>
                  </a:lnTo>
                  <a:lnTo>
                    <a:pt x="3240" y="72"/>
                  </a:lnTo>
                  <a:lnTo>
                    <a:pt x="3222" y="60"/>
                  </a:lnTo>
                  <a:lnTo>
                    <a:pt x="3192" y="42"/>
                  </a:lnTo>
                  <a:lnTo>
                    <a:pt x="3156" y="30"/>
                  </a:lnTo>
                  <a:lnTo>
                    <a:pt x="3132" y="24"/>
                  </a:lnTo>
                  <a:lnTo>
                    <a:pt x="3120" y="18"/>
                  </a:lnTo>
                  <a:lnTo>
                    <a:pt x="3108" y="18"/>
                  </a:lnTo>
                  <a:lnTo>
                    <a:pt x="3096" y="12"/>
                  </a:lnTo>
                  <a:lnTo>
                    <a:pt x="3060" y="12"/>
                  </a:lnTo>
                  <a:lnTo>
                    <a:pt x="3048" y="18"/>
                  </a:lnTo>
                  <a:lnTo>
                    <a:pt x="3036" y="18"/>
                  </a:lnTo>
                  <a:lnTo>
                    <a:pt x="3030" y="30"/>
                  </a:lnTo>
                  <a:lnTo>
                    <a:pt x="3030" y="42"/>
                  </a:lnTo>
                  <a:lnTo>
                    <a:pt x="3036" y="54"/>
                  </a:lnTo>
                  <a:lnTo>
                    <a:pt x="3048" y="66"/>
                  </a:lnTo>
                  <a:lnTo>
                    <a:pt x="3054" y="78"/>
                  </a:lnTo>
                  <a:lnTo>
                    <a:pt x="3072" y="96"/>
                  </a:lnTo>
                  <a:close/>
                  <a:moveTo>
                    <a:pt x="6138" y="408"/>
                  </a:moveTo>
                  <a:lnTo>
                    <a:pt x="6144" y="402"/>
                  </a:lnTo>
                  <a:lnTo>
                    <a:pt x="6132" y="396"/>
                  </a:lnTo>
                  <a:lnTo>
                    <a:pt x="6102" y="390"/>
                  </a:lnTo>
                  <a:lnTo>
                    <a:pt x="6036" y="390"/>
                  </a:lnTo>
                  <a:lnTo>
                    <a:pt x="6012" y="366"/>
                  </a:lnTo>
                  <a:lnTo>
                    <a:pt x="6000" y="360"/>
                  </a:lnTo>
                  <a:lnTo>
                    <a:pt x="5970" y="360"/>
                  </a:lnTo>
                  <a:lnTo>
                    <a:pt x="5958" y="366"/>
                  </a:lnTo>
                  <a:lnTo>
                    <a:pt x="5910" y="366"/>
                  </a:lnTo>
                  <a:lnTo>
                    <a:pt x="5946" y="390"/>
                  </a:lnTo>
                  <a:lnTo>
                    <a:pt x="5964" y="396"/>
                  </a:lnTo>
                  <a:lnTo>
                    <a:pt x="6000" y="402"/>
                  </a:lnTo>
                  <a:lnTo>
                    <a:pt x="6054" y="414"/>
                  </a:lnTo>
                  <a:lnTo>
                    <a:pt x="6102" y="414"/>
                  </a:lnTo>
                  <a:lnTo>
                    <a:pt x="6138" y="408"/>
                  </a:lnTo>
                  <a:close/>
                  <a:moveTo>
                    <a:pt x="7602" y="744"/>
                  </a:moveTo>
                  <a:lnTo>
                    <a:pt x="7596" y="732"/>
                  </a:lnTo>
                  <a:lnTo>
                    <a:pt x="7572" y="726"/>
                  </a:lnTo>
                  <a:lnTo>
                    <a:pt x="7512" y="714"/>
                  </a:lnTo>
                  <a:lnTo>
                    <a:pt x="7500" y="714"/>
                  </a:lnTo>
                  <a:lnTo>
                    <a:pt x="7512" y="726"/>
                  </a:lnTo>
                  <a:lnTo>
                    <a:pt x="7548" y="738"/>
                  </a:lnTo>
                  <a:lnTo>
                    <a:pt x="7584" y="744"/>
                  </a:lnTo>
                  <a:lnTo>
                    <a:pt x="7602" y="744"/>
                  </a:lnTo>
                  <a:close/>
                  <a:moveTo>
                    <a:pt x="3162" y="120"/>
                  </a:moveTo>
                  <a:lnTo>
                    <a:pt x="3216" y="138"/>
                  </a:lnTo>
                  <a:lnTo>
                    <a:pt x="3246" y="144"/>
                  </a:lnTo>
                  <a:lnTo>
                    <a:pt x="3264" y="144"/>
                  </a:lnTo>
                  <a:lnTo>
                    <a:pt x="3312" y="138"/>
                  </a:lnTo>
                  <a:lnTo>
                    <a:pt x="3372" y="156"/>
                  </a:lnTo>
                  <a:lnTo>
                    <a:pt x="3432" y="156"/>
                  </a:lnTo>
                  <a:lnTo>
                    <a:pt x="3426" y="138"/>
                  </a:lnTo>
                  <a:lnTo>
                    <a:pt x="3402" y="102"/>
                  </a:lnTo>
                  <a:lnTo>
                    <a:pt x="3384" y="96"/>
                  </a:lnTo>
                  <a:lnTo>
                    <a:pt x="3372" y="90"/>
                  </a:lnTo>
                  <a:lnTo>
                    <a:pt x="3354" y="96"/>
                  </a:lnTo>
                  <a:lnTo>
                    <a:pt x="3318" y="114"/>
                  </a:lnTo>
                  <a:lnTo>
                    <a:pt x="3294" y="90"/>
                  </a:lnTo>
                  <a:lnTo>
                    <a:pt x="3282" y="90"/>
                  </a:lnTo>
                  <a:lnTo>
                    <a:pt x="3210" y="102"/>
                  </a:lnTo>
                  <a:lnTo>
                    <a:pt x="3174" y="114"/>
                  </a:lnTo>
                  <a:lnTo>
                    <a:pt x="3162" y="120"/>
                  </a:lnTo>
                  <a:close/>
                  <a:moveTo>
                    <a:pt x="3582" y="198"/>
                  </a:moveTo>
                  <a:lnTo>
                    <a:pt x="3744" y="192"/>
                  </a:lnTo>
                  <a:lnTo>
                    <a:pt x="3702" y="168"/>
                  </a:lnTo>
                  <a:lnTo>
                    <a:pt x="3696" y="168"/>
                  </a:lnTo>
                  <a:lnTo>
                    <a:pt x="3690" y="162"/>
                  </a:lnTo>
                  <a:lnTo>
                    <a:pt x="3666" y="150"/>
                  </a:lnTo>
                  <a:lnTo>
                    <a:pt x="3648" y="144"/>
                  </a:lnTo>
                  <a:lnTo>
                    <a:pt x="3636" y="138"/>
                  </a:lnTo>
                  <a:lnTo>
                    <a:pt x="3618" y="138"/>
                  </a:lnTo>
                  <a:lnTo>
                    <a:pt x="3606" y="144"/>
                  </a:lnTo>
                  <a:lnTo>
                    <a:pt x="3600" y="150"/>
                  </a:lnTo>
                  <a:lnTo>
                    <a:pt x="3588" y="156"/>
                  </a:lnTo>
                  <a:lnTo>
                    <a:pt x="3588" y="150"/>
                  </a:lnTo>
                  <a:lnTo>
                    <a:pt x="3582" y="144"/>
                  </a:lnTo>
                  <a:lnTo>
                    <a:pt x="3576" y="132"/>
                  </a:lnTo>
                  <a:lnTo>
                    <a:pt x="3570" y="126"/>
                  </a:lnTo>
                  <a:lnTo>
                    <a:pt x="3546" y="114"/>
                  </a:lnTo>
                  <a:lnTo>
                    <a:pt x="3522" y="126"/>
                  </a:lnTo>
                  <a:lnTo>
                    <a:pt x="3504" y="162"/>
                  </a:lnTo>
                  <a:lnTo>
                    <a:pt x="3498" y="192"/>
                  </a:lnTo>
                  <a:lnTo>
                    <a:pt x="3492" y="210"/>
                  </a:lnTo>
                  <a:lnTo>
                    <a:pt x="3516" y="222"/>
                  </a:lnTo>
                  <a:lnTo>
                    <a:pt x="3534" y="216"/>
                  </a:lnTo>
                  <a:lnTo>
                    <a:pt x="3546" y="216"/>
                  </a:lnTo>
                  <a:lnTo>
                    <a:pt x="3582" y="198"/>
                  </a:lnTo>
                  <a:close/>
                  <a:moveTo>
                    <a:pt x="5622" y="420"/>
                  </a:moveTo>
                  <a:lnTo>
                    <a:pt x="5640" y="390"/>
                  </a:lnTo>
                  <a:lnTo>
                    <a:pt x="5754" y="390"/>
                  </a:lnTo>
                  <a:lnTo>
                    <a:pt x="5688" y="360"/>
                  </a:lnTo>
                  <a:lnTo>
                    <a:pt x="5700" y="336"/>
                  </a:lnTo>
                  <a:lnTo>
                    <a:pt x="5610" y="318"/>
                  </a:lnTo>
                  <a:lnTo>
                    <a:pt x="5628" y="348"/>
                  </a:lnTo>
                  <a:lnTo>
                    <a:pt x="5616" y="342"/>
                  </a:lnTo>
                  <a:lnTo>
                    <a:pt x="5592" y="336"/>
                  </a:lnTo>
                  <a:lnTo>
                    <a:pt x="5556" y="330"/>
                  </a:lnTo>
                  <a:lnTo>
                    <a:pt x="5514" y="318"/>
                  </a:lnTo>
                  <a:lnTo>
                    <a:pt x="5454" y="318"/>
                  </a:lnTo>
                  <a:lnTo>
                    <a:pt x="5448" y="330"/>
                  </a:lnTo>
                  <a:lnTo>
                    <a:pt x="5460" y="354"/>
                  </a:lnTo>
                  <a:lnTo>
                    <a:pt x="5496" y="372"/>
                  </a:lnTo>
                  <a:lnTo>
                    <a:pt x="5538" y="390"/>
                  </a:lnTo>
                  <a:lnTo>
                    <a:pt x="5574" y="408"/>
                  </a:lnTo>
                  <a:lnTo>
                    <a:pt x="5610" y="414"/>
                  </a:lnTo>
                  <a:lnTo>
                    <a:pt x="5622" y="420"/>
                  </a:lnTo>
                  <a:close/>
                  <a:moveTo>
                    <a:pt x="4320" y="432"/>
                  </a:moveTo>
                  <a:lnTo>
                    <a:pt x="4368" y="444"/>
                  </a:lnTo>
                  <a:lnTo>
                    <a:pt x="4380" y="444"/>
                  </a:lnTo>
                  <a:lnTo>
                    <a:pt x="4392" y="438"/>
                  </a:lnTo>
                  <a:lnTo>
                    <a:pt x="4398" y="438"/>
                  </a:lnTo>
                  <a:lnTo>
                    <a:pt x="4404" y="432"/>
                  </a:lnTo>
                  <a:lnTo>
                    <a:pt x="4404" y="426"/>
                  </a:lnTo>
                  <a:lnTo>
                    <a:pt x="4398" y="426"/>
                  </a:lnTo>
                  <a:lnTo>
                    <a:pt x="4362" y="414"/>
                  </a:lnTo>
                  <a:lnTo>
                    <a:pt x="4344" y="420"/>
                  </a:lnTo>
                  <a:lnTo>
                    <a:pt x="4332" y="420"/>
                  </a:lnTo>
                  <a:lnTo>
                    <a:pt x="4320" y="432"/>
                  </a:lnTo>
                  <a:close/>
                  <a:moveTo>
                    <a:pt x="5424" y="354"/>
                  </a:moveTo>
                  <a:lnTo>
                    <a:pt x="5370" y="336"/>
                  </a:lnTo>
                  <a:lnTo>
                    <a:pt x="5394" y="366"/>
                  </a:lnTo>
                  <a:lnTo>
                    <a:pt x="5424" y="354"/>
                  </a:lnTo>
                  <a:close/>
                  <a:moveTo>
                    <a:pt x="7986" y="666"/>
                  </a:moveTo>
                  <a:lnTo>
                    <a:pt x="8034" y="654"/>
                  </a:lnTo>
                  <a:lnTo>
                    <a:pt x="8088" y="654"/>
                  </a:lnTo>
                  <a:lnTo>
                    <a:pt x="8100" y="648"/>
                  </a:lnTo>
                  <a:lnTo>
                    <a:pt x="8106" y="642"/>
                  </a:lnTo>
                  <a:lnTo>
                    <a:pt x="8106" y="636"/>
                  </a:lnTo>
                  <a:lnTo>
                    <a:pt x="8100" y="630"/>
                  </a:lnTo>
                  <a:lnTo>
                    <a:pt x="8088" y="630"/>
                  </a:lnTo>
                  <a:lnTo>
                    <a:pt x="8052" y="618"/>
                  </a:lnTo>
                  <a:lnTo>
                    <a:pt x="8028" y="612"/>
                  </a:lnTo>
                  <a:lnTo>
                    <a:pt x="8010" y="606"/>
                  </a:lnTo>
                  <a:lnTo>
                    <a:pt x="7968" y="606"/>
                  </a:lnTo>
                  <a:lnTo>
                    <a:pt x="7944" y="618"/>
                  </a:lnTo>
                  <a:lnTo>
                    <a:pt x="7938" y="630"/>
                  </a:lnTo>
                  <a:lnTo>
                    <a:pt x="7938" y="654"/>
                  </a:lnTo>
                  <a:lnTo>
                    <a:pt x="7944" y="666"/>
                  </a:lnTo>
                  <a:lnTo>
                    <a:pt x="7950" y="666"/>
                  </a:lnTo>
                  <a:lnTo>
                    <a:pt x="7962" y="672"/>
                  </a:lnTo>
                  <a:lnTo>
                    <a:pt x="7968" y="672"/>
                  </a:lnTo>
                  <a:lnTo>
                    <a:pt x="7980" y="666"/>
                  </a:lnTo>
                  <a:lnTo>
                    <a:pt x="7986" y="666"/>
                  </a:lnTo>
                  <a:close/>
                  <a:moveTo>
                    <a:pt x="162" y="1788"/>
                  </a:moveTo>
                  <a:lnTo>
                    <a:pt x="150" y="1788"/>
                  </a:lnTo>
                  <a:lnTo>
                    <a:pt x="138" y="1794"/>
                  </a:lnTo>
                  <a:lnTo>
                    <a:pt x="114" y="1794"/>
                  </a:lnTo>
                  <a:lnTo>
                    <a:pt x="108" y="1788"/>
                  </a:lnTo>
                  <a:lnTo>
                    <a:pt x="96" y="1788"/>
                  </a:lnTo>
                  <a:lnTo>
                    <a:pt x="96" y="1782"/>
                  </a:lnTo>
                  <a:lnTo>
                    <a:pt x="84" y="1782"/>
                  </a:lnTo>
                  <a:lnTo>
                    <a:pt x="84" y="1788"/>
                  </a:lnTo>
                  <a:lnTo>
                    <a:pt x="72" y="1800"/>
                  </a:lnTo>
                  <a:lnTo>
                    <a:pt x="12" y="1800"/>
                  </a:lnTo>
                  <a:lnTo>
                    <a:pt x="0" y="1812"/>
                  </a:lnTo>
                  <a:lnTo>
                    <a:pt x="0" y="1818"/>
                  </a:lnTo>
                  <a:lnTo>
                    <a:pt x="12" y="1830"/>
                  </a:lnTo>
                  <a:lnTo>
                    <a:pt x="6" y="1842"/>
                  </a:lnTo>
                  <a:lnTo>
                    <a:pt x="12" y="1848"/>
                  </a:lnTo>
                  <a:lnTo>
                    <a:pt x="18" y="1848"/>
                  </a:lnTo>
                  <a:lnTo>
                    <a:pt x="24" y="1842"/>
                  </a:lnTo>
                  <a:lnTo>
                    <a:pt x="48" y="1842"/>
                  </a:lnTo>
                  <a:lnTo>
                    <a:pt x="54" y="1848"/>
                  </a:lnTo>
                  <a:lnTo>
                    <a:pt x="66" y="1848"/>
                  </a:lnTo>
                  <a:lnTo>
                    <a:pt x="72" y="1854"/>
                  </a:lnTo>
                  <a:lnTo>
                    <a:pt x="162" y="1854"/>
                  </a:lnTo>
                  <a:lnTo>
                    <a:pt x="162" y="1848"/>
                  </a:lnTo>
                  <a:lnTo>
                    <a:pt x="168" y="1848"/>
                  </a:lnTo>
                  <a:lnTo>
                    <a:pt x="162" y="1830"/>
                  </a:lnTo>
                  <a:lnTo>
                    <a:pt x="174" y="1818"/>
                  </a:lnTo>
                  <a:lnTo>
                    <a:pt x="174" y="1800"/>
                  </a:lnTo>
                  <a:lnTo>
                    <a:pt x="168" y="1788"/>
                  </a:lnTo>
                  <a:lnTo>
                    <a:pt x="162" y="1788"/>
                  </a:lnTo>
                  <a:close/>
                  <a:moveTo>
                    <a:pt x="1038" y="90"/>
                  </a:moveTo>
                  <a:lnTo>
                    <a:pt x="1062" y="72"/>
                  </a:lnTo>
                  <a:lnTo>
                    <a:pt x="1032" y="72"/>
                  </a:lnTo>
                  <a:lnTo>
                    <a:pt x="1032" y="84"/>
                  </a:lnTo>
                  <a:lnTo>
                    <a:pt x="1038" y="90"/>
                  </a:lnTo>
                  <a:close/>
                  <a:moveTo>
                    <a:pt x="990" y="72"/>
                  </a:moveTo>
                  <a:lnTo>
                    <a:pt x="1074" y="54"/>
                  </a:lnTo>
                  <a:lnTo>
                    <a:pt x="1044" y="42"/>
                  </a:lnTo>
                  <a:lnTo>
                    <a:pt x="996" y="54"/>
                  </a:lnTo>
                  <a:lnTo>
                    <a:pt x="948" y="54"/>
                  </a:lnTo>
                  <a:lnTo>
                    <a:pt x="966" y="66"/>
                  </a:lnTo>
                  <a:lnTo>
                    <a:pt x="990" y="72"/>
                  </a:lnTo>
                  <a:close/>
                  <a:moveTo>
                    <a:pt x="1122" y="90"/>
                  </a:moveTo>
                  <a:lnTo>
                    <a:pt x="1128" y="78"/>
                  </a:lnTo>
                  <a:lnTo>
                    <a:pt x="1152" y="78"/>
                  </a:lnTo>
                  <a:lnTo>
                    <a:pt x="1164" y="66"/>
                  </a:lnTo>
                  <a:lnTo>
                    <a:pt x="1218" y="66"/>
                  </a:lnTo>
                  <a:lnTo>
                    <a:pt x="1218" y="60"/>
                  </a:lnTo>
                  <a:lnTo>
                    <a:pt x="1206" y="54"/>
                  </a:lnTo>
                  <a:lnTo>
                    <a:pt x="1182" y="54"/>
                  </a:lnTo>
                  <a:lnTo>
                    <a:pt x="1182" y="48"/>
                  </a:lnTo>
                  <a:lnTo>
                    <a:pt x="1176" y="48"/>
                  </a:lnTo>
                  <a:lnTo>
                    <a:pt x="1164" y="42"/>
                  </a:lnTo>
                  <a:lnTo>
                    <a:pt x="1140" y="42"/>
                  </a:lnTo>
                  <a:lnTo>
                    <a:pt x="1134" y="48"/>
                  </a:lnTo>
                  <a:lnTo>
                    <a:pt x="1128" y="60"/>
                  </a:lnTo>
                  <a:lnTo>
                    <a:pt x="1128" y="66"/>
                  </a:lnTo>
                  <a:lnTo>
                    <a:pt x="1122" y="66"/>
                  </a:lnTo>
                  <a:lnTo>
                    <a:pt x="1116" y="72"/>
                  </a:lnTo>
                  <a:lnTo>
                    <a:pt x="1104" y="72"/>
                  </a:lnTo>
                  <a:lnTo>
                    <a:pt x="1086" y="78"/>
                  </a:lnTo>
                  <a:lnTo>
                    <a:pt x="1080" y="78"/>
                  </a:lnTo>
                  <a:lnTo>
                    <a:pt x="1074" y="84"/>
                  </a:lnTo>
                  <a:lnTo>
                    <a:pt x="1080" y="84"/>
                  </a:lnTo>
                  <a:lnTo>
                    <a:pt x="1092" y="90"/>
                  </a:lnTo>
                  <a:lnTo>
                    <a:pt x="1122" y="90"/>
                  </a:lnTo>
                  <a:close/>
                  <a:moveTo>
                    <a:pt x="1176" y="78"/>
                  </a:moveTo>
                  <a:lnTo>
                    <a:pt x="1158" y="90"/>
                  </a:lnTo>
                  <a:lnTo>
                    <a:pt x="1176" y="102"/>
                  </a:lnTo>
                  <a:lnTo>
                    <a:pt x="1194" y="108"/>
                  </a:lnTo>
                  <a:lnTo>
                    <a:pt x="1248" y="102"/>
                  </a:lnTo>
                  <a:lnTo>
                    <a:pt x="1242" y="90"/>
                  </a:lnTo>
                  <a:lnTo>
                    <a:pt x="1212" y="90"/>
                  </a:lnTo>
                  <a:lnTo>
                    <a:pt x="1176" y="78"/>
                  </a:lnTo>
                  <a:close/>
                  <a:moveTo>
                    <a:pt x="7812" y="2436"/>
                  </a:moveTo>
                  <a:lnTo>
                    <a:pt x="7782" y="2400"/>
                  </a:lnTo>
                  <a:lnTo>
                    <a:pt x="7776" y="2400"/>
                  </a:lnTo>
                  <a:lnTo>
                    <a:pt x="7770" y="2394"/>
                  </a:lnTo>
                  <a:lnTo>
                    <a:pt x="7752" y="2388"/>
                  </a:lnTo>
                  <a:lnTo>
                    <a:pt x="7728" y="2364"/>
                  </a:lnTo>
                  <a:lnTo>
                    <a:pt x="7722" y="2352"/>
                  </a:lnTo>
                  <a:lnTo>
                    <a:pt x="7704" y="2298"/>
                  </a:lnTo>
                  <a:lnTo>
                    <a:pt x="7698" y="2286"/>
                  </a:lnTo>
                  <a:lnTo>
                    <a:pt x="7698" y="2274"/>
                  </a:lnTo>
                  <a:lnTo>
                    <a:pt x="7674" y="2250"/>
                  </a:lnTo>
                  <a:lnTo>
                    <a:pt x="7680" y="2244"/>
                  </a:lnTo>
                  <a:lnTo>
                    <a:pt x="7698" y="2244"/>
                  </a:lnTo>
                  <a:lnTo>
                    <a:pt x="7770" y="2268"/>
                  </a:lnTo>
                  <a:lnTo>
                    <a:pt x="7800" y="2280"/>
                  </a:lnTo>
                  <a:lnTo>
                    <a:pt x="7812" y="2286"/>
                  </a:lnTo>
                  <a:lnTo>
                    <a:pt x="7740" y="2232"/>
                  </a:lnTo>
                  <a:lnTo>
                    <a:pt x="7734" y="2226"/>
                  </a:lnTo>
                  <a:lnTo>
                    <a:pt x="7722" y="2202"/>
                  </a:lnTo>
                  <a:lnTo>
                    <a:pt x="7710" y="2196"/>
                  </a:lnTo>
                  <a:lnTo>
                    <a:pt x="7704" y="2184"/>
                  </a:lnTo>
                  <a:lnTo>
                    <a:pt x="7698" y="2178"/>
                  </a:lnTo>
                  <a:lnTo>
                    <a:pt x="7674" y="2166"/>
                  </a:lnTo>
                  <a:lnTo>
                    <a:pt x="7668" y="2160"/>
                  </a:lnTo>
                  <a:lnTo>
                    <a:pt x="7656" y="2154"/>
                  </a:lnTo>
                  <a:lnTo>
                    <a:pt x="7578" y="2070"/>
                  </a:lnTo>
                  <a:lnTo>
                    <a:pt x="7554" y="2070"/>
                  </a:lnTo>
                  <a:lnTo>
                    <a:pt x="7542" y="2040"/>
                  </a:lnTo>
                  <a:lnTo>
                    <a:pt x="7524" y="2040"/>
                  </a:lnTo>
                  <a:lnTo>
                    <a:pt x="7512" y="2028"/>
                  </a:lnTo>
                  <a:lnTo>
                    <a:pt x="7500" y="2004"/>
                  </a:lnTo>
                  <a:lnTo>
                    <a:pt x="7500" y="1980"/>
                  </a:lnTo>
                  <a:lnTo>
                    <a:pt x="7470" y="1944"/>
                  </a:lnTo>
                  <a:lnTo>
                    <a:pt x="7446" y="1950"/>
                  </a:lnTo>
                  <a:lnTo>
                    <a:pt x="7434" y="1920"/>
                  </a:lnTo>
                  <a:lnTo>
                    <a:pt x="7392" y="1890"/>
                  </a:lnTo>
                  <a:lnTo>
                    <a:pt x="7380" y="1866"/>
                  </a:lnTo>
                  <a:lnTo>
                    <a:pt x="7368" y="1860"/>
                  </a:lnTo>
                  <a:lnTo>
                    <a:pt x="7362" y="1854"/>
                  </a:lnTo>
                  <a:lnTo>
                    <a:pt x="7344" y="1854"/>
                  </a:lnTo>
                  <a:lnTo>
                    <a:pt x="7344" y="1860"/>
                  </a:lnTo>
                  <a:lnTo>
                    <a:pt x="7392" y="1908"/>
                  </a:lnTo>
                  <a:lnTo>
                    <a:pt x="7392" y="1914"/>
                  </a:lnTo>
                  <a:lnTo>
                    <a:pt x="7386" y="1914"/>
                  </a:lnTo>
                  <a:lnTo>
                    <a:pt x="7380" y="1908"/>
                  </a:lnTo>
                  <a:lnTo>
                    <a:pt x="7368" y="1908"/>
                  </a:lnTo>
                  <a:lnTo>
                    <a:pt x="7362" y="1914"/>
                  </a:lnTo>
                  <a:lnTo>
                    <a:pt x="7362" y="1926"/>
                  </a:lnTo>
                  <a:lnTo>
                    <a:pt x="7374" y="1950"/>
                  </a:lnTo>
                  <a:lnTo>
                    <a:pt x="7386" y="1962"/>
                  </a:lnTo>
                  <a:lnTo>
                    <a:pt x="7392" y="1974"/>
                  </a:lnTo>
                  <a:lnTo>
                    <a:pt x="7404" y="1980"/>
                  </a:lnTo>
                  <a:lnTo>
                    <a:pt x="7404" y="1992"/>
                  </a:lnTo>
                  <a:lnTo>
                    <a:pt x="7416" y="2016"/>
                  </a:lnTo>
                  <a:lnTo>
                    <a:pt x="7422" y="2022"/>
                  </a:lnTo>
                  <a:lnTo>
                    <a:pt x="7440" y="2034"/>
                  </a:lnTo>
                  <a:lnTo>
                    <a:pt x="7470" y="2052"/>
                  </a:lnTo>
                  <a:lnTo>
                    <a:pt x="7500" y="2076"/>
                  </a:lnTo>
                  <a:lnTo>
                    <a:pt x="7518" y="2100"/>
                  </a:lnTo>
                  <a:lnTo>
                    <a:pt x="7524" y="2112"/>
                  </a:lnTo>
                  <a:lnTo>
                    <a:pt x="7536" y="2130"/>
                  </a:lnTo>
                  <a:lnTo>
                    <a:pt x="7536" y="2142"/>
                  </a:lnTo>
                  <a:lnTo>
                    <a:pt x="7548" y="2154"/>
                  </a:lnTo>
                  <a:lnTo>
                    <a:pt x="7554" y="2166"/>
                  </a:lnTo>
                  <a:lnTo>
                    <a:pt x="7572" y="2184"/>
                  </a:lnTo>
                  <a:lnTo>
                    <a:pt x="7590" y="2208"/>
                  </a:lnTo>
                  <a:lnTo>
                    <a:pt x="7608" y="2238"/>
                  </a:lnTo>
                  <a:lnTo>
                    <a:pt x="7620" y="2262"/>
                  </a:lnTo>
                  <a:lnTo>
                    <a:pt x="7626" y="2268"/>
                  </a:lnTo>
                  <a:lnTo>
                    <a:pt x="7626" y="2280"/>
                  </a:lnTo>
                  <a:lnTo>
                    <a:pt x="7632" y="2292"/>
                  </a:lnTo>
                  <a:lnTo>
                    <a:pt x="7644" y="2304"/>
                  </a:lnTo>
                  <a:lnTo>
                    <a:pt x="7656" y="2304"/>
                  </a:lnTo>
                  <a:lnTo>
                    <a:pt x="7668" y="2310"/>
                  </a:lnTo>
                  <a:lnTo>
                    <a:pt x="7674" y="2322"/>
                  </a:lnTo>
                  <a:lnTo>
                    <a:pt x="7686" y="2334"/>
                  </a:lnTo>
                  <a:lnTo>
                    <a:pt x="7698" y="2358"/>
                  </a:lnTo>
                  <a:lnTo>
                    <a:pt x="7698" y="2376"/>
                  </a:lnTo>
                  <a:lnTo>
                    <a:pt x="7740" y="2412"/>
                  </a:lnTo>
                  <a:lnTo>
                    <a:pt x="7752" y="2466"/>
                  </a:lnTo>
                  <a:lnTo>
                    <a:pt x="7794" y="2508"/>
                  </a:lnTo>
                  <a:lnTo>
                    <a:pt x="7794" y="2502"/>
                  </a:lnTo>
                  <a:lnTo>
                    <a:pt x="7788" y="2496"/>
                  </a:lnTo>
                  <a:lnTo>
                    <a:pt x="7788" y="2484"/>
                  </a:lnTo>
                  <a:lnTo>
                    <a:pt x="7782" y="2472"/>
                  </a:lnTo>
                  <a:lnTo>
                    <a:pt x="7782" y="2460"/>
                  </a:lnTo>
                  <a:lnTo>
                    <a:pt x="7776" y="2448"/>
                  </a:lnTo>
                  <a:lnTo>
                    <a:pt x="7782" y="2442"/>
                  </a:lnTo>
                  <a:lnTo>
                    <a:pt x="7788" y="2442"/>
                  </a:lnTo>
                  <a:lnTo>
                    <a:pt x="7800" y="2454"/>
                  </a:lnTo>
                  <a:lnTo>
                    <a:pt x="7830" y="2454"/>
                  </a:lnTo>
                  <a:lnTo>
                    <a:pt x="7866" y="2496"/>
                  </a:lnTo>
                  <a:lnTo>
                    <a:pt x="7866" y="2472"/>
                  </a:lnTo>
                  <a:lnTo>
                    <a:pt x="7836" y="2430"/>
                  </a:lnTo>
                  <a:lnTo>
                    <a:pt x="7812" y="2436"/>
                  </a:lnTo>
                  <a:close/>
                  <a:moveTo>
                    <a:pt x="1344" y="84"/>
                  </a:moveTo>
                  <a:lnTo>
                    <a:pt x="1350" y="72"/>
                  </a:lnTo>
                  <a:lnTo>
                    <a:pt x="1308" y="66"/>
                  </a:lnTo>
                  <a:lnTo>
                    <a:pt x="1284" y="78"/>
                  </a:lnTo>
                  <a:lnTo>
                    <a:pt x="1290" y="90"/>
                  </a:lnTo>
                  <a:lnTo>
                    <a:pt x="1344" y="84"/>
                  </a:lnTo>
                  <a:close/>
                  <a:moveTo>
                    <a:pt x="9048" y="996"/>
                  </a:moveTo>
                  <a:lnTo>
                    <a:pt x="9036" y="984"/>
                  </a:lnTo>
                  <a:lnTo>
                    <a:pt x="9024" y="978"/>
                  </a:lnTo>
                  <a:lnTo>
                    <a:pt x="9006" y="972"/>
                  </a:lnTo>
                  <a:lnTo>
                    <a:pt x="8994" y="966"/>
                  </a:lnTo>
                  <a:lnTo>
                    <a:pt x="8982" y="966"/>
                  </a:lnTo>
                  <a:lnTo>
                    <a:pt x="8940" y="948"/>
                  </a:lnTo>
                  <a:lnTo>
                    <a:pt x="8898" y="948"/>
                  </a:lnTo>
                  <a:lnTo>
                    <a:pt x="8868" y="930"/>
                  </a:lnTo>
                  <a:lnTo>
                    <a:pt x="8778" y="924"/>
                  </a:lnTo>
                  <a:lnTo>
                    <a:pt x="8736" y="906"/>
                  </a:lnTo>
                  <a:lnTo>
                    <a:pt x="8700" y="906"/>
                  </a:lnTo>
                  <a:lnTo>
                    <a:pt x="8754" y="942"/>
                  </a:lnTo>
                  <a:lnTo>
                    <a:pt x="8808" y="966"/>
                  </a:lnTo>
                  <a:lnTo>
                    <a:pt x="8796" y="966"/>
                  </a:lnTo>
                  <a:lnTo>
                    <a:pt x="8784" y="972"/>
                  </a:lnTo>
                  <a:lnTo>
                    <a:pt x="8754" y="972"/>
                  </a:lnTo>
                  <a:lnTo>
                    <a:pt x="8730" y="960"/>
                  </a:lnTo>
                  <a:lnTo>
                    <a:pt x="8676" y="906"/>
                  </a:lnTo>
                  <a:lnTo>
                    <a:pt x="8580" y="870"/>
                  </a:lnTo>
                  <a:lnTo>
                    <a:pt x="8496" y="846"/>
                  </a:lnTo>
                  <a:lnTo>
                    <a:pt x="8442" y="834"/>
                  </a:lnTo>
                  <a:lnTo>
                    <a:pt x="8370" y="822"/>
                  </a:lnTo>
                  <a:lnTo>
                    <a:pt x="8280" y="804"/>
                  </a:lnTo>
                  <a:lnTo>
                    <a:pt x="8190" y="780"/>
                  </a:lnTo>
                  <a:lnTo>
                    <a:pt x="8112" y="762"/>
                  </a:lnTo>
                  <a:lnTo>
                    <a:pt x="8052" y="750"/>
                  </a:lnTo>
                  <a:lnTo>
                    <a:pt x="7998" y="738"/>
                  </a:lnTo>
                  <a:lnTo>
                    <a:pt x="7956" y="732"/>
                  </a:lnTo>
                  <a:lnTo>
                    <a:pt x="7758" y="732"/>
                  </a:lnTo>
                  <a:lnTo>
                    <a:pt x="7746" y="714"/>
                  </a:lnTo>
                  <a:lnTo>
                    <a:pt x="7698" y="720"/>
                  </a:lnTo>
                  <a:lnTo>
                    <a:pt x="7680" y="708"/>
                  </a:lnTo>
                  <a:lnTo>
                    <a:pt x="7626" y="708"/>
                  </a:lnTo>
                  <a:lnTo>
                    <a:pt x="7650" y="726"/>
                  </a:lnTo>
                  <a:lnTo>
                    <a:pt x="7644" y="744"/>
                  </a:lnTo>
                  <a:lnTo>
                    <a:pt x="7656" y="744"/>
                  </a:lnTo>
                  <a:lnTo>
                    <a:pt x="7680" y="756"/>
                  </a:lnTo>
                  <a:lnTo>
                    <a:pt x="7716" y="762"/>
                  </a:lnTo>
                  <a:lnTo>
                    <a:pt x="7740" y="774"/>
                  </a:lnTo>
                  <a:lnTo>
                    <a:pt x="7758" y="786"/>
                  </a:lnTo>
                  <a:lnTo>
                    <a:pt x="7752" y="798"/>
                  </a:lnTo>
                  <a:lnTo>
                    <a:pt x="7728" y="804"/>
                  </a:lnTo>
                  <a:lnTo>
                    <a:pt x="7698" y="804"/>
                  </a:lnTo>
                  <a:lnTo>
                    <a:pt x="7686" y="798"/>
                  </a:lnTo>
                  <a:lnTo>
                    <a:pt x="7680" y="792"/>
                  </a:lnTo>
                  <a:lnTo>
                    <a:pt x="7656" y="774"/>
                  </a:lnTo>
                  <a:lnTo>
                    <a:pt x="7584" y="774"/>
                  </a:lnTo>
                  <a:lnTo>
                    <a:pt x="7530" y="738"/>
                  </a:lnTo>
                  <a:lnTo>
                    <a:pt x="7524" y="738"/>
                  </a:lnTo>
                  <a:lnTo>
                    <a:pt x="7518" y="744"/>
                  </a:lnTo>
                  <a:lnTo>
                    <a:pt x="7506" y="744"/>
                  </a:lnTo>
                  <a:lnTo>
                    <a:pt x="7500" y="750"/>
                  </a:lnTo>
                  <a:lnTo>
                    <a:pt x="7446" y="750"/>
                  </a:lnTo>
                  <a:lnTo>
                    <a:pt x="7440" y="738"/>
                  </a:lnTo>
                  <a:lnTo>
                    <a:pt x="7344" y="744"/>
                  </a:lnTo>
                  <a:lnTo>
                    <a:pt x="7320" y="726"/>
                  </a:lnTo>
                  <a:lnTo>
                    <a:pt x="7314" y="732"/>
                  </a:lnTo>
                  <a:lnTo>
                    <a:pt x="7212" y="732"/>
                  </a:lnTo>
                  <a:lnTo>
                    <a:pt x="7206" y="738"/>
                  </a:lnTo>
                  <a:lnTo>
                    <a:pt x="7212" y="744"/>
                  </a:lnTo>
                  <a:lnTo>
                    <a:pt x="7218" y="756"/>
                  </a:lnTo>
                  <a:lnTo>
                    <a:pt x="7254" y="792"/>
                  </a:lnTo>
                  <a:lnTo>
                    <a:pt x="7248" y="792"/>
                  </a:lnTo>
                  <a:lnTo>
                    <a:pt x="7242" y="786"/>
                  </a:lnTo>
                  <a:lnTo>
                    <a:pt x="7230" y="780"/>
                  </a:lnTo>
                  <a:lnTo>
                    <a:pt x="7218" y="768"/>
                  </a:lnTo>
                  <a:lnTo>
                    <a:pt x="7206" y="762"/>
                  </a:lnTo>
                  <a:lnTo>
                    <a:pt x="7194" y="750"/>
                  </a:lnTo>
                  <a:lnTo>
                    <a:pt x="7176" y="744"/>
                  </a:lnTo>
                  <a:lnTo>
                    <a:pt x="7104" y="732"/>
                  </a:lnTo>
                  <a:lnTo>
                    <a:pt x="7086" y="732"/>
                  </a:lnTo>
                  <a:lnTo>
                    <a:pt x="7086" y="726"/>
                  </a:lnTo>
                  <a:lnTo>
                    <a:pt x="7056" y="696"/>
                  </a:lnTo>
                  <a:lnTo>
                    <a:pt x="7032" y="684"/>
                  </a:lnTo>
                  <a:lnTo>
                    <a:pt x="6990" y="666"/>
                  </a:lnTo>
                  <a:lnTo>
                    <a:pt x="6948" y="660"/>
                  </a:lnTo>
                  <a:lnTo>
                    <a:pt x="6912" y="654"/>
                  </a:lnTo>
                  <a:lnTo>
                    <a:pt x="6882" y="654"/>
                  </a:lnTo>
                  <a:lnTo>
                    <a:pt x="6864" y="648"/>
                  </a:lnTo>
                  <a:lnTo>
                    <a:pt x="6834" y="648"/>
                  </a:lnTo>
                  <a:lnTo>
                    <a:pt x="6786" y="636"/>
                  </a:lnTo>
                  <a:lnTo>
                    <a:pt x="6774" y="642"/>
                  </a:lnTo>
                  <a:lnTo>
                    <a:pt x="6714" y="642"/>
                  </a:lnTo>
                  <a:lnTo>
                    <a:pt x="6696" y="660"/>
                  </a:lnTo>
                  <a:lnTo>
                    <a:pt x="6684" y="666"/>
                  </a:lnTo>
                  <a:lnTo>
                    <a:pt x="6648" y="666"/>
                  </a:lnTo>
                  <a:lnTo>
                    <a:pt x="6630" y="660"/>
                  </a:lnTo>
                  <a:lnTo>
                    <a:pt x="6594" y="660"/>
                  </a:lnTo>
                  <a:lnTo>
                    <a:pt x="6582" y="654"/>
                  </a:lnTo>
                  <a:lnTo>
                    <a:pt x="6576" y="648"/>
                  </a:lnTo>
                  <a:lnTo>
                    <a:pt x="6552" y="636"/>
                  </a:lnTo>
                  <a:lnTo>
                    <a:pt x="6534" y="630"/>
                  </a:lnTo>
                  <a:lnTo>
                    <a:pt x="6522" y="624"/>
                  </a:lnTo>
                  <a:lnTo>
                    <a:pt x="6498" y="624"/>
                  </a:lnTo>
                  <a:lnTo>
                    <a:pt x="6486" y="630"/>
                  </a:lnTo>
                  <a:lnTo>
                    <a:pt x="6474" y="612"/>
                  </a:lnTo>
                  <a:lnTo>
                    <a:pt x="6438" y="612"/>
                  </a:lnTo>
                  <a:lnTo>
                    <a:pt x="6372" y="606"/>
                  </a:lnTo>
                  <a:lnTo>
                    <a:pt x="6408" y="594"/>
                  </a:lnTo>
                  <a:lnTo>
                    <a:pt x="6372" y="570"/>
                  </a:lnTo>
                  <a:lnTo>
                    <a:pt x="6360" y="570"/>
                  </a:lnTo>
                  <a:lnTo>
                    <a:pt x="6324" y="564"/>
                  </a:lnTo>
                  <a:lnTo>
                    <a:pt x="6282" y="558"/>
                  </a:lnTo>
                  <a:lnTo>
                    <a:pt x="6246" y="558"/>
                  </a:lnTo>
                  <a:lnTo>
                    <a:pt x="6228" y="564"/>
                  </a:lnTo>
                  <a:lnTo>
                    <a:pt x="6228" y="594"/>
                  </a:lnTo>
                  <a:lnTo>
                    <a:pt x="6222" y="600"/>
                  </a:lnTo>
                  <a:lnTo>
                    <a:pt x="6192" y="600"/>
                  </a:lnTo>
                  <a:lnTo>
                    <a:pt x="6180" y="594"/>
                  </a:lnTo>
                  <a:lnTo>
                    <a:pt x="6168" y="594"/>
                  </a:lnTo>
                  <a:lnTo>
                    <a:pt x="6186" y="582"/>
                  </a:lnTo>
                  <a:lnTo>
                    <a:pt x="6168" y="570"/>
                  </a:lnTo>
                  <a:lnTo>
                    <a:pt x="6096" y="570"/>
                  </a:lnTo>
                  <a:lnTo>
                    <a:pt x="6114" y="558"/>
                  </a:lnTo>
                  <a:lnTo>
                    <a:pt x="6156" y="558"/>
                  </a:lnTo>
                  <a:lnTo>
                    <a:pt x="6216" y="588"/>
                  </a:lnTo>
                  <a:lnTo>
                    <a:pt x="6216" y="564"/>
                  </a:lnTo>
                  <a:lnTo>
                    <a:pt x="6162" y="540"/>
                  </a:lnTo>
                  <a:lnTo>
                    <a:pt x="6048" y="546"/>
                  </a:lnTo>
                  <a:lnTo>
                    <a:pt x="6048" y="534"/>
                  </a:lnTo>
                  <a:lnTo>
                    <a:pt x="5928" y="540"/>
                  </a:lnTo>
                  <a:lnTo>
                    <a:pt x="5880" y="522"/>
                  </a:lnTo>
                  <a:lnTo>
                    <a:pt x="5862" y="522"/>
                  </a:lnTo>
                  <a:lnTo>
                    <a:pt x="5898" y="546"/>
                  </a:lnTo>
                  <a:lnTo>
                    <a:pt x="5850" y="546"/>
                  </a:lnTo>
                  <a:lnTo>
                    <a:pt x="5838" y="552"/>
                  </a:lnTo>
                  <a:lnTo>
                    <a:pt x="5832" y="552"/>
                  </a:lnTo>
                  <a:lnTo>
                    <a:pt x="5832" y="558"/>
                  </a:lnTo>
                  <a:lnTo>
                    <a:pt x="5844" y="564"/>
                  </a:lnTo>
                  <a:lnTo>
                    <a:pt x="5850" y="570"/>
                  </a:lnTo>
                  <a:lnTo>
                    <a:pt x="5862" y="576"/>
                  </a:lnTo>
                  <a:lnTo>
                    <a:pt x="5892" y="576"/>
                  </a:lnTo>
                  <a:lnTo>
                    <a:pt x="5892" y="582"/>
                  </a:lnTo>
                  <a:lnTo>
                    <a:pt x="5952" y="618"/>
                  </a:lnTo>
                  <a:lnTo>
                    <a:pt x="5904" y="618"/>
                  </a:lnTo>
                  <a:lnTo>
                    <a:pt x="5898" y="612"/>
                  </a:lnTo>
                  <a:lnTo>
                    <a:pt x="5886" y="606"/>
                  </a:lnTo>
                  <a:lnTo>
                    <a:pt x="5874" y="606"/>
                  </a:lnTo>
                  <a:lnTo>
                    <a:pt x="5862" y="600"/>
                  </a:lnTo>
                  <a:lnTo>
                    <a:pt x="5844" y="618"/>
                  </a:lnTo>
                  <a:lnTo>
                    <a:pt x="5868" y="636"/>
                  </a:lnTo>
                  <a:lnTo>
                    <a:pt x="5814" y="630"/>
                  </a:lnTo>
                  <a:lnTo>
                    <a:pt x="5808" y="630"/>
                  </a:lnTo>
                  <a:lnTo>
                    <a:pt x="5802" y="624"/>
                  </a:lnTo>
                  <a:lnTo>
                    <a:pt x="5784" y="618"/>
                  </a:lnTo>
                  <a:lnTo>
                    <a:pt x="5766" y="618"/>
                  </a:lnTo>
                  <a:lnTo>
                    <a:pt x="5754" y="612"/>
                  </a:lnTo>
                  <a:lnTo>
                    <a:pt x="5736" y="606"/>
                  </a:lnTo>
                  <a:lnTo>
                    <a:pt x="5724" y="606"/>
                  </a:lnTo>
                  <a:lnTo>
                    <a:pt x="5712" y="612"/>
                  </a:lnTo>
                  <a:lnTo>
                    <a:pt x="5700" y="612"/>
                  </a:lnTo>
                  <a:lnTo>
                    <a:pt x="5688" y="618"/>
                  </a:lnTo>
                  <a:lnTo>
                    <a:pt x="5682" y="624"/>
                  </a:lnTo>
                  <a:lnTo>
                    <a:pt x="5676" y="624"/>
                  </a:lnTo>
                  <a:lnTo>
                    <a:pt x="5610" y="618"/>
                  </a:lnTo>
                  <a:lnTo>
                    <a:pt x="5604" y="618"/>
                  </a:lnTo>
                  <a:lnTo>
                    <a:pt x="5598" y="612"/>
                  </a:lnTo>
                  <a:lnTo>
                    <a:pt x="5562" y="594"/>
                  </a:lnTo>
                  <a:lnTo>
                    <a:pt x="5556" y="594"/>
                  </a:lnTo>
                  <a:lnTo>
                    <a:pt x="5550" y="588"/>
                  </a:lnTo>
                  <a:lnTo>
                    <a:pt x="5538" y="588"/>
                  </a:lnTo>
                  <a:lnTo>
                    <a:pt x="5538" y="606"/>
                  </a:lnTo>
                  <a:lnTo>
                    <a:pt x="5544" y="612"/>
                  </a:lnTo>
                  <a:lnTo>
                    <a:pt x="5550" y="624"/>
                  </a:lnTo>
                  <a:lnTo>
                    <a:pt x="5556" y="630"/>
                  </a:lnTo>
                  <a:lnTo>
                    <a:pt x="5562" y="642"/>
                  </a:lnTo>
                  <a:lnTo>
                    <a:pt x="5562" y="660"/>
                  </a:lnTo>
                  <a:lnTo>
                    <a:pt x="5556" y="666"/>
                  </a:lnTo>
                  <a:lnTo>
                    <a:pt x="5532" y="660"/>
                  </a:lnTo>
                  <a:lnTo>
                    <a:pt x="5424" y="624"/>
                  </a:lnTo>
                  <a:lnTo>
                    <a:pt x="5412" y="618"/>
                  </a:lnTo>
                  <a:lnTo>
                    <a:pt x="5406" y="618"/>
                  </a:lnTo>
                  <a:lnTo>
                    <a:pt x="5400" y="612"/>
                  </a:lnTo>
                  <a:lnTo>
                    <a:pt x="5394" y="600"/>
                  </a:lnTo>
                  <a:lnTo>
                    <a:pt x="5382" y="594"/>
                  </a:lnTo>
                  <a:lnTo>
                    <a:pt x="5376" y="588"/>
                  </a:lnTo>
                  <a:lnTo>
                    <a:pt x="5376" y="606"/>
                  </a:lnTo>
                  <a:lnTo>
                    <a:pt x="5322" y="588"/>
                  </a:lnTo>
                  <a:lnTo>
                    <a:pt x="5292" y="570"/>
                  </a:lnTo>
                  <a:lnTo>
                    <a:pt x="5298" y="570"/>
                  </a:lnTo>
                  <a:lnTo>
                    <a:pt x="5304" y="576"/>
                  </a:lnTo>
                  <a:lnTo>
                    <a:pt x="5328" y="576"/>
                  </a:lnTo>
                  <a:lnTo>
                    <a:pt x="5340" y="582"/>
                  </a:lnTo>
                  <a:lnTo>
                    <a:pt x="5352" y="582"/>
                  </a:lnTo>
                  <a:lnTo>
                    <a:pt x="5358" y="576"/>
                  </a:lnTo>
                  <a:lnTo>
                    <a:pt x="5358" y="570"/>
                  </a:lnTo>
                  <a:lnTo>
                    <a:pt x="5346" y="564"/>
                  </a:lnTo>
                  <a:lnTo>
                    <a:pt x="5334" y="552"/>
                  </a:lnTo>
                  <a:lnTo>
                    <a:pt x="5292" y="552"/>
                  </a:lnTo>
                  <a:lnTo>
                    <a:pt x="5304" y="540"/>
                  </a:lnTo>
                  <a:lnTo>
                    <a:pt x="5298" y="534"/>
                  </a:lnTo>
                  <a:lnTo>
                    <a:pt x="5286" y="528"/>
                  </a:lnTo>
                  <a:lnTo>
                    <a:pt x="5256" y="528"/>
                  </a:lnTo>
                  <a:lnTo>
                    <a:pt x="5268" y="510"/>
                  </a:lnTo>
                  <a:lnTo>
                    <a:pt x="5262" y="510"/>
                  </a:lnTo>
                  <a:lnTo>
                    <a:pt x="5256" y="504"/>
                  </a:lnTo>
                  <a:lnTo>
                    <a:pt x="5232" y="504"/>
                  </a:lnTo>
                  <a:lnTo>
                    <a:pt x="5220" y="498"/>
                  </a:lnTo>
                  <a:lnTo>
                    <a:pt x="5208" y="498"/>
                  </a:lnTo>
                  <a:lnTo>
                    <a:pt x="5202" y="492"/>
                  </a:lnTo>
                  <a:lnTo>
                    <a:pt x="5190" y="492"/>
                  </a:lnTo>
                  <a:lnTo>
                    <a:pt x="5184" y="486"/>
                  </a:lnTo>
                  <a:lnTo>
                    <a:pt x="5142" y="486"/>
                  </a:lnTo>
                  <a:lnTo>
                    <a:pt x="5130" y="492"/>
                  </a:lnTo>
                  <a:lnTo>
                    <a:pt x="5094" y="492"/>
                  </a:lnTo>
                  <a:lnTo>
                    <a:pt x="5076" y="486"/>
                  </a:lnTo>
                  <a:lnTo>
                    <a:pt x="5070" y="480"/>
                  </a:lnTo>
                  <a:lnTo>
                    <a:pt x="5064" y="480"/>
                  </a:lnTo>
                  <a:lnTo>
                    <a:pt x="5040" y="486"/>
                  </a:lnTo>
                  <a:lnTo>
                    <a:pt x="5040" y="474"/>
                  </a:lnTo>
                  <a:lnTo>
                    <a:pt x="4992" y="468"/>
                  </a:lnTo>
                  <a:lnTo>
                    <a:pt x="4980" y="456"/>
                  </a:lnTo>
                  <a:lnTo>
                    <a:pt x="4974" y="474"/>
                  </a:lnTo>
                  <a:lnTo>
                    <a:pt x="4956" y="480"/>
                  </a:lnTo>
                  <a:lnTo>
                    <a:pt x="4986" y="498"/>
                  </a:lnTo>
                  <a:lnTo>
                    <a:pt x="5010" y="528"/>
                  </a:lnTo>
                  <a:lnTo>
                    <a:pt x="4962" y="522"/>
                  </a:lnTo>
                  <a:lnTo>
                    <a:pt x="4956" y="516"/>
                  </a:lnTo>
                  <a:lnTo>
                    <a:pt x="4890" y="522"/>
                  </a:lnTo>
                  <a:lnTo>
                    <a:pt x="4872" y="528"/>
                  </a:lnTo>
                  <a:lnTo>
                    <a:pt x="4872" y="516"/>
                  </a:lnTo>
                  <a:lnTo>
                    <a:pt x="4824" y="522"/>
                  </a:lnTo>
                  <a:lnTo>
                    <a:pt x="4818" y="510"/>
                  </a:lnTo>
                  <a:lnTo>
                    <a:pt x="4764" y="510"/>
                  </a:lnTo>
                  <a:lnTo>
                    <a:pt x="4728" y="504"/>
                  </a:lnTo>
                  <a:lnTo>
                    <a:pt x="4746" y="480"/>
                  </a:lnTo>
                  <a:lnTo>
                    <a:pt x="4620" y="480"/>
                  </a:lnTo>
                  <a:lnTo>
                    <a:pt x="4608" y="468"/>
                  </a:lnTo>
                  <a:lnTo>
                    <a:pt x="4602" y="474"/>
                  </a:lnTo>
                  <a:lnTo>
                    <a:pt x="4590" y="468"/>
                  </a:lnTo>
                  <a:lnTo>
                    <a:pt x="4542" y="474"/>
                  </a:lnTo>
                  <a:lnTo>
                    <a:pt x="4548" y="486"/>
                  </a:lnTo>
                  <a:lnTo>
                    <a:pt x="4488" y="480"/>
                  </a:lnTo>
                  <a:lnTo>
                    <a:pt x="4476" y="486"/>
                  </a:lnTo>
                  <a:lnTo>
                    <a:pt x="4506" y="498"/>
                  </a:lnTo>
                  <a:lnTo>
                    <a:pt x="4464" y="492"/>
                  </a:lnTo>
                  <a:lnTo>
                    <a:pt x="4464" y="474"/>
                  </a:lnTo>
                  <a:lnTo>
                    <a:pt x="4434" y="456"/>
                  </a:lnTo>
                  <a:lnTo>
                    <a:pt x="4416" y="456"/>
                  </a:lnTo>
                  <a:lnTo>
                    <a:pt x="4428" y="474"/>
                  </a:lnTo>
                  <a:lnTo>
                    <a:pt x="4374" y="474"/>
                  </a:lnTo>
                  <a:lnTo>
                    <a:pt x="4368" y="468"/>
                  </a:lnTo>
                  <a:lnTo>
                    <a:pt x="4356" y="468"/>
                  </a:lnTo>
                  <a:lnTo>
                    <a:pt x="4350" y="456"/>
                  </a:lnTo>
                  <a:lnTo>
                    <a:pt x="4320" y="456"/>
                  </a:lnTo>
                  <a:lnTo>
                    <a:pt x="4296" y="444"/>
                  </a:lnTo>
                  <a:lnTo>
                    <a:pt x="4266" y="468"/>
                  </a:lnTo>
                  <a:lnTo>
                    <a:pt x="4320" y="474"/>
                  </a:lnTo>
                  <a:lnTo>
                    <a:pt x="4332" y="474"/>
                  </a:lnTo>
                  <a:lnTo>
                    <a:pt x="4326" y="480"/>
                  </a:lnTo>
                  <a:lnTo>
                    <a:pt x="4314" y="486"/>
                  </a:lnTo>
                  <a:lnTo>
                    <a:pt x="4308" y="492"/>
                  </a:lnTo>
                  <a:lnTo>
                    <a:pt x="4272" y="492"/>
                  </a:lnTo>
                  <a:lnTo>
                    <a:pt x="4266" y="498"/>
                  </a:lnTo>
                  <a:lnTo>
                    <a:pt x="4254" y="504"/>
                  </a:lnTo>
                  <a:lnTo>
                    <a:pt x="4182" y="504"/>
                  </a:lnTo>
                  <a:lnTo>
                    <a:pt x="4146" y="510"/>
                  </a:lnTo>
                  <a:lnTo>
                    <a:pt x="4134" y="534"/>
                  </a:lnTo>
                  <a:lnTo>
                    <a:pt x="4110" y="528"/>
                  </a:lnTo>
                  <a:lnTo>
                    <a:pt x="4110" y="516"/>
                  </a:lnTo>
                  <a:lnTo>
                    <a:pt x="4116" y="504"/>
                  </a:lnTo>
                  <a:lnTo>
                    <a:pt x="4122" y="498"/>
                  </a:lnTo>
                  <a:lnTo>
                    <a:pt x="4134" y="492"/>
                  </a:lnTo>
                  <a:lnTo>
                    <a:pt x="4152" y="492"/>
                  </a:lnTo>
                  <a:lnTo>
                    <a:pt x="4164" y="480"/>
                  </a:lnTo>
                  <a:lnTo>
                    <a:pt x="4206" y="474"/>
                  </a:lnTo>
                  <a:lnTo>
                    <a:pt x="4248" y="438"/>
                  </a:lnTo>
                  <a:lnTo>
                    <a:pt x="4248" y="426"/>
                  </a:lnTo>
                  <a:lnTo>
                    <a:pt x="4254" y="420"/>
                  </a:lnTo>
                  <a:lnTo>
                    <a:pt x="4266" y="414"/>
                  </a:lnTo>
                  <a:lnTo>
                    <a:pt x="4278" y="414"/>
                  </a:lnTo>
                  <a:lnTo>
                    <a:pt x="4290" y="408"/>
                  </a:lnTo>
                  <a:lnTo>
                    <a:pt x="4302" y="408"/>
                  </a:lnTo>
                  <a:lnTo>
                    <a:pt x="4320" y="402"/>
                  </a:lnTo>
                  <a:lnTo>
                    <a:pt x="4332" y="402"/>
                  </a:lnTo>
                  <a:lnTo>
                    <a:pt x="4344" y="396"/>
                  </a:lnTo>
                  <a:lnTo>
                    <a:pt x="4350" y="390"/>
                  </a:lnTo>
                  <a:lnTo>
                    <a:pt x="4356" y="378"/>
                  </a:lnTo>
                  <a:lnTo>
                    <a:pt x="4350" y="366"/>
                  </a:lnTo>
                  <a:lnTo>
                    <a:pt x="4344" y="360"/>
                  </a:lnTo>
                  <a:lnTo>
                    <a:pt x="4332" y="354"/>
                  </a:lnTo>
                  <a:lnTo>
                    <a:pt x="4326" y="348"/>
                  </a:lnTo>
                  <a:lnTo>
                    <a:pt x="4290" y="348"/>
                  </a:lnTo>
                  <a:lnTo>
                    <a:pt x="4320" y="336"/>
                  </a:lnTo>
                  <a:lnTo>
                    <a:pt x="4314" y="330"/>
                  </a:lnTo>
                  <a:lnTo>
                    <a:pt x="4302" y="324"/>
                  </a:lnTo>
                  <a:lnTo>
                    <a:pt x="4290" y="312"/>
                  </a:lnTo>
                  <a:lnTo>
                    <a:pt x="4284" y="312"/>
                  </a:lnTo>
                  <a:lnTo>
                    <a:pt x="4278" y="318"/>
                  </a:lnTo>
                  <a:lnTo>
                    <a:pt x="4254" y="318"/>
                  </a:lnTo>
                  <a:lnTo>
                    <a:pt x="4248" y="312"/>
                  </a:lnTo>
                  <a:lnTo>
                    <a:pt x="4242" y="300"/>
                  </a:lnTo>
                  <a:lnTo>
                    <a:pt x="4236" y="294"/>
                  </a:lnTo>
                  <a:lnTo>
                    <a:pt x="4194" y="294"/>
                  </a:lnTo>
                  <a:lnTo>
                    <a:pt x="4188" y="300"/>
                  </a:lnTo>
                  <a:lnTo>
                    <a:pt x="4182" y="300"/>
                  </a:lnTo>
                  <a:lnTo>
                    <a:pt x="4128" y="288"/>
                  </a:lnTo>
                  <a:lnTo>
                    <a:pt x="3990" y="282"/>
                  </a:lnTo>
                  <a:lnTo>
                    <a:pt x="3990" y="300"/>
                  </a:lnTo>
                  <a:lnTo>
                    <a:pt x="3924" y="300"/>
                  </a:lnTo>
                  <a:lnTo>
                    <a:pt x="3942" y="282"/>
                  </a:lnTo>
                  <a:lnTo>
                    <a:pt x="3942" y="276"/>
                  </a:lnTo>
                  <a:lnTo>
                    <a:pt x="3936" y="270"/>
                  </a:lnTo>
                  <a:lnTo>
                    <a:pt x="3912" y="264"/>
                  </a:lnTo>
                  <a:lnTo>
                    <a:pt x="3882" y="264"/>
                  </a:lnTo>
                  <a:lnTo>
                    <a:pt x="3852" y="270"/>
                  </a:lnTo>
                  <a:lnTo>
                    <a:pt x="3840" y="270"/>
                  </a:lnTo>
                  <a:lnTo>
                    <a:pt x="3780" y="264"/>
                  </a:lnTo>
                  <a:lnTo>
                    <a:pt x="3792" y="264"/>
                  </a:lnTo>
                  <a:lnTo>
                    <a:pt x="3810" y="258"/>
                  </a:lnTo>
                  <a:lnTo>
                    <a:pt x="3822" y="258"/>
                  </a:lnTo>
                  <a:lnTo>
                    <a:pt x="3834" y="252"/>
                  </a:lnTo>
                  <a:lnTo>
                    <a:pt x="3840" y="252"/>
                  </a:lnTo>
                  <a:lnTo>
                    <a:pt x="3840" y="246"/>
                  </a:lnTo>
                  <a:lnTo>
                    <a:pt x="3834" y="240"/>
                  </a:lnTo>
                  <a:lnTo>
                    <a:pt x="3822" y="240"/>
                  </a:lnTo>
                  <a:lnTo>
                    <a:pt x="3804" y="234"/>
                  </a:lnTo>
                  <a:lnTo>
                    <a:pt x="3762" y="234"/>
                  </a:lnTo>
                  <a:lnTo>
                    <a:pt x="3720" y="228"/>
                  </a:lnTo>
                  <a:lnTo>
                    <a:pt x="3714" y="240"/>
                  </a:lnTo>
                  <a:lnTo>
                    <a:pt x="3684" y="240"/>
                  </a:lnTo>
                  <a:lnTo>
                    <a:pt x="3672" y="246"/>
                  </a:lnTo>
                  <a:lnTo>
                    <a:pt x="3660" y="246"/>
                  </a:lnTo>
                  <a:lnTo>
                    <a:pt x="3648" y="252"/>
                  </a:lnTo>
                  <a:lnTo>
                    <a:pt x="3648" y="258"/>
                  </a:lnTo>
                  <a:lnTo>
                    <a:pt x="3654" y="270"/>
                  </a:lnTo>
                  <a:lnTo>
                    <a:pt x="3678" y="282"/>
                  </a:lnTo>
                  <a:lnTo>
                    <a:pt x="3696" y="294"/>
                  </a:lnTo>
                  <a:lnTo>
                    <a:pt x="3708" y="294"/>
                  </a:lnTo>
                  <a:lnTo>
                    <a:pt x="3714" y="300"/>
                  </a:lnTo>
                  <a:lnTo>
                    <a:pt x="3720" y="300"/>
                  </a:lnTo>
                  <a:lnTo>
                    <a:pt x="3576" y="294"/>
                  </a:lnTo>
                  <a:lnTo>
                    <a:pt x="3630" y="312"/>
                  </a:lnTo>
                  <a:lnTo>
                    <a:pt x="3576" y="324"/>
                  </a:lnTo>
                  <a:lnTo>
                    <a:pt x="3564" y="330"/>
                  </a:lnTo>
                  <a:lnTo>
                    <a:pt x="3534" y="336"/>
                  </a:lnTo>
                  <a:lnTo>
                    <a:pt x="3498" y="342"/>
                  </a:lnTo>
                  <a:lnTo>
                    <a:pt x="3474" y="342"/>
                  </a:lnTo>
                  <a:lnTo>
                    <a:pt x="3468" y="336"/>
                  </a:lnTo>
                  <a:lnTo>
                    <a:pt x="3474" y="324"/>
                  </a:lnTo>
                  <a:lnTo>
                    <a:pt x="3486" y="312"/>
                  </a:lnTo>
                  <a:lnTo>
                    <a:pt x="3420" y="312"/>
                  </a:lnTo>
                  <a:lnTo>
                    <a:pt x="3408" y="318"/>
                  </a:lnTo>
                  <a:lnTo>
                    <a:pt x="3390" y="318"/>
                  </a:lnTo>
                  <a:lnTo>
                    <a:pt x="3378" y="324"/>
                  </a:lnTo>
                  <a:lnTo>
                    <a:pt x="3366" y="336"/>
                  </a:lnTo>
                  <a:lnTo>
                    <a:pt x="3348" y="336"/>
                  </a:lnTo>
                  <a:lnTo>
                    <a:pt x="3318" y="342"/>
                  </a:lnTo>
                  <a:lnTo>
                    <a:pt x="3276" y="342"/>
                  </a:lnTo>
                  <a:lnTo>
                    <a:pt x="3246" y="348"/>
                  </a:lnTo>
                  <a:lnTo>
                    <a:pt x="3234" y="354"/>
                  </a:lnTo>
                  <a:lnTo>
                    <a:pt x="3216" y="354"/>
                  </a:lnTo>
                  <a:lnTo>
                    <a:pt x="3204" y="360"/>
                  </a:lnTo>
                  <a:lnTo>
                    <a:pt x="3186" y="360"/>
                  </a:lnTo>
                  <a:lnTo>
                    <a:pt x="3180" y="366"/>
                  </a:lnTo>
                  <a:lnTo>
                    <a:pt x="3174" y="366"/>
                  </a:lnTo>
                  <a:lnTo>
                    <a:pt x="3132" y="396"/>
                  </a:lnTo>
                  <a:lnTo>
                    <a:pt x="3114" y="396"/>
                  </a:lnTo>
                  <a:lnTo>
                    <a:pt x="3108" y="402"/>
                  </a:lnTo>
                  <a:lnTo>
                    <a:pt x="3102" y="402"/>
                  </a:lnTo>
                  <a:lnTo>
                    <a:pt x="3096" y="408"/>
                  </a:lnTo>
                  <a:lnTo>
                    <a:pt x="3102" y="414"/>
                  </a:lnTo>
                  <a:lnTo>
                    <a:pt x="3120" y="426"/>
                  </a:lnTo>
                  <a:lnTo>
                    <a:pt x="3132" y="438"/>
                  </a:lnTo>
                  <a:lnTo>
                    <a:pt x="3150" y="444"/>
                  </a:lnTo>
                  <a:lnTo>
                    <a:pt x="3156" y="450"/>
                  </a:lnTo>
                  <a:lnTo>
                    <a:pt x="3162" y="450"/>
                  </a:lnTo>
                  <a:lnTo>
                    <a:pt x="3120" y="462"/>
                  </a:lnTo>
                  <a:lnTo>
                    <a:pt x="3096" y="474"/>
                  </a:lnTo>
                  <a:lnTo>
                    <a:pt x="2994" y="474"/>
                  </a:lnTo>
                  <a:lnTo>
                    <a:pt x="2988" y="480"/>
                  </a:lnTo>
                  <a:lnTo>
                    <a:pt x="2952" y="468"/>
                  </a:lnTo>
                  <a:lnTo>
                    <a:pt x="2934" y="474"/>
                  </a:lnTo>
                  <a:lnTo>
                    <a:pt x="2880" y="474"/>
                  </a:lnTo>
                  <a:lnTo>
                    <a:pt x="2874" y="480"/>
                  </a:lnTo>
                  <a:lnTo>
                    <a:pt x="2874" y="498"/>
                  </a:lnTo>
                  <a:lnTo>
                    <a:pt x="2880" y="510"/>
                  </a:lnTo>
                  <a:lnTo>
                    <a:pt x="2892" y="522"/>
                  </a:lnTo>
                  <a:lnTo>
                    <a:pt x="2898" y="522"/>
                  </a:lnTo>
                  <a:lnTo>
                    <a:pt x="2904" y="528"/>
                  </a:lnTo>
                  <a:lnTo>
                    <a:pt x="2910" y="540"/>
                  </a:lnTo>
                  <a:lnTo>
                    <a:pt x="2916" y="546"/>
                  </a:lnTo>
                  <a:lnTo>
                    <a:pt x="2922" y="546"/>
                  </a:lnTo>
                  <a:lnTo>
                    <a:pt x="2928" y="552"/>
                  </a:lnTo>
                  <a:lnTo>
                    <a:pt x="2940" y="552"/>
                  </a:lnTo>
                  <a:lnTo>
                    <a:pt x="2952" y="558"/>
                  </a:lnTo>
                  <a:lnTo>
                    <a:pt x="2964" y="558"/>
                  </a:lnTo>
                  <a:lnTo>
                    <a:pt x="2976" y="564"/>
                  </a:lnTo>
                  <a:lnTo>
                    <a:pt x="2994" y="564"/>
                  </a:lnTo>
                  <a:lnTo>
                    <a:pt x="3012" y="570"/>
                  </a:lnTo>
                  <a:lnTo>
                    <a:pt x="3024" y="570"/>
                  </a:lnTo>
                  <a:lnTo>
                    <a:pt x="3036" y="576"/>
                  </a:lnTo>
                  <a:lnTo>
                    <a:pt x="3042" y="576"/>
                  </a:lnTo>
                  <a:lnTo>
                    <a:pt x="3054" y="588"/>
                  </a:lnTo>
                  <a:lnTo>
                    <a:pt x="3054" y="594"/>
                  </a:lnTo>
                  <a:lnTo>
                    <a:pt x="3060" y="600"/>
                  </a:lnTo>
                  <a:lnTo>
                    <a:pt x="3030" y="600"/>
                  </a:lnTo>
                  <a:lnTo>
                    <a:pt x="3012" y="606"/>
                  </a:lnTo>
                  <a:lnTo>
                    <a:pt x="3000" y="606"/>
                  </a:lnTo>
                  <a:lnTo>
                    <a:pt x="2964" y="588"/>
                  </a:lnTo>
                  <a:lnTo>
                    <a:pt x="2928" y="576"/>
                  </a:lnTo>
                  <a:lnTo>
                    <a:pt x="2904" y="570"/>
                  </a:lnTo>
                  <a:lnTo>
                    <a:pt x="2886" y="564"/>
                  </a:lnTo>
                  <a:lnTo>
                    <a:pt x="2862" y="564"/>
                  </a:lnTo>
                  <a:lnTo>
                    <a:pt x="2844" y="558"/>
                  </a:lnTo>
                  <a:lnTo>
                    <a:pt x="2802" y="558"/>
                  </a:lnTo>
                  <a:lnTo>
                    <a:pt x="2796" y="564"/>
                  </a:lnTo>
                  <a:lnTo>
                    <a:pt x="2796" y="576"/>
                  </a:lnTo>
                  <a:lnTo>
                    <a:pt x="2802" y="582"/>
                  </a:lnTo>
                  <a:lnTo>
                    <a:pt x="2808" y="582"/>
                  </a:lnTo>
                  <a:lnTo>
                    <a:pt x="2820" y="594"/>
                  </a:lnTo>
                  <a:lnTo>
                    <a:pt x="2784" y="594"/>
                  </a:lnTo>
                  <a:lnTo>
                    <a:pt x="2772" y="582"/>
                  </a:lnTo>
                  <a:lnTo>
                    <a:pt x="2754" y="582"/>
                  </a:lnTo>
                  <a:lnTo>
                    <a:pt x="2748" y="576"/>
                  </a:lnTo>
                  <a:lnTo>
                    <a:pt x="2724" y="576"/>
                  </a:lnTo>
                  <a:lnTo>
                    <a:pt x="2724" y="582"/>
                  </a:lnTo>
                  <a:lnTo>
                    <a:pt x="2730" y="600"/>
                  </a:lnTo>
                  <a:lnTo>
                    <a:pt x="2736" y="612"/>
                  </a:lnTo>
                  <a:lnTo>
                    <a:pt x="2748" y="618"/>
                  </a:lnTo>
                  <a:lnTo>
                    <a:pt x="2766" y="624"/>
                  </a:lnTo>
                  <a:lnTo>
                    <a:pt x="2802" y="624"/>
                  </a:lnTo>
                  <a:lnTo>
                    <a:pt x="2820" y="630"/>
                  </a:lnTo>
                  <a:lnTo>
                    <a:pt x="2844" y="630"/>
                  </a:lnTo>
                  <a:lnTo>
                    <a:pt x="2856" y="636"/>
                  </a:lnTo>
                  <a:lnTo>
                    <a:pt x="2862" y="648"/>
                  </a:lnTo>
                  <a:lnTo>
                    <a:pt x="2874" y="654"/>
                  </a:lnTo>
                  <a:lnTo>
                    <a:pt x="2844" y="654"/>
                  </a:lnTo>
                  <a:lnTo>
                    <a:pt x="2838" y="648"/>
                  </a:lnTo>
                  <a:lnTo>
                    <a:pt x="2826" y="642"/>
                  </a:lnTo>
                  <a:lnTo>
                    <a:pt x="2772" y="642"/>
                  </a:lnTo>
                  <a:lnTo>
                    <a:pt x="2760" y="636"/>
                  </a:lnTo>
                  <a:lnTo>
                    <a:pt x="2730" y="636"/>
                  </a:lnTo>
                  <a:lnTo>
                    <a:pt x="2724" y="624"/>
                  </a:lnTo>
                  <a:lnTo>
                    <a:pt x="2700" y="624"/>
                  </a:lnTo>
                  <a:lnTo>
                    <a:pt x="2694" y="606"/>
                  </a:lnTo>
                  <a:lnTo>
                    <a:pt x="2664" y="594"/>
                  </a:lnTo>
                  <a:lnTo>
                    <a:pt x="2670" y="588"/>
                  </a:lnTo>
                  <a:lnTo>
                    <a:pt x="2682" y="582"/>
                  </a:lnTo>
                  <a:lnTo>
                    <a:pt x="2688" y="576"/>
                  </a:lnTo>
                  <a:lnTo>
                    <a:pt x="2688" y="564"/>
                  </a:lnTo>
                  <a:lnTo>
                    <a:pt x="2658" y="534"/>
                  </a:lnTo>
                  <a:lnTo>
                    <a:pt x="2646" y="528"/>
                  </a:lnTo>
                  <a:lnTo>
                    <a:pt x="2616" y="528"/>
                  </a:lnTo>
                  <a:lnTo>
                    <a:pt x="2628" y="534"/>
                  </a:lnTo>
                  <a:lnTo>
                    <a:pt x="2652" y="558"/>
                  </a:lnTo>
                  <a:lnTo>
                    <a:pt x="2640" y="570"/>
                  </a:lnTo>
                  <a:lnTo>
                    <a:pt x="2616" y="582"/>
                  </a:lnTo>
                  <a:lnTo>
                    <a:pt x="2604" y="582"/>
                  </a:lnTo>
                  <a:lnTo>
                    <a:pt x="2586" y="624"/>
                  </a:lnTo>
                  <a:lnTo>
                    <a:pt x="2658" y="660"/>
                  </a:lnTo>
                  <a:lnTo>
                    <a:pt x="2676" y="660"/>
                  </a:lnTo>
                  <a:lnTo>
                    <a:pt x="2676" y="696"/>
                  </a:lnTo>
                  <a:lnTo>
                    <a:pt x="2670" y="708"/>
                  </a:lnTo>
                  <a:lnTo>
                    <a:pt x="2670" y="720"/>
                  </a:lnTo>
                  <a:lnTo>
                    <a:pt x="2676" y="738"/>
                  </a:lnTo>
                  <a:lnTo>
                    <a:pt x="2712" y="744"/>
                  </a:lnTo>
                  <a:lnTo>
                    <a:pt x="2712" y="768"/>
                  </a:lnTo>
                  <a:lnTo>
                    <a:pt x="2772" y="780"/>
                  </a:lnTo>
                  <a:lnTo>
                    <a:pt x="2778" y="780"/>
                  </a:lnTo>
                  <a:lnTo>
                    <a:pt x="2784" y="774"/>
                  </a:lnTo>
                  <a:lnTo>
                    <a:pt x="2796" y="774"/>
                  </a:lnTo>
                  <a:lnTo>
                    <a:pt x="2814" y="768"/>
                  </a:lnTo>
                  <a:lnTo>
                    <a:pt x="2850" y="768"/>
                  </a:lnTo>
                  <a:lnTo>
                    <a:pt x="2868" y="774"/>
                  </a:lnTo>
                  <a:lnTo>
                    <a:pt x="2874" y="780"/>
                  </a:lnTo>
                  <a:lnTo>
                    <a:pt x="2886" y="786"/>
                  </a:lnTo>
                  <a:lnTo>
                    <a:pt x="2904" y="786"/>
                  </a:lnTo>
                  <a:lnTo>
                    <a:pt x="2916" y="792"/>
                  </a:lnTo>
                  <a:lnTo>
                    <a:pt x="2952" y="804"/>
                  </a:lnTo>
                  <a:lnTo>
                    <a:pt x="2976" y="828"/>
                  </a:lnTo>
                  <a:lnTo>
                    <a:pt x="2976" y="834"/>
                  </a:lnTo>
                  <a:lnTo>
                    <a:pt x="2964" y="834"/>
                  </a:lnTo>
                  <a:lnTo>
                    <a:pt x="2958" y="840"/>
                  </a:lnTo>
                  <a:lnTo>
                    <a:pt x="2946" y="840"/>
                  </a:lnTo>
                  <a:lnTo>
                    <a:pt x="2940" y="846"/>
                  </a:lnTo>
                  <a:lnTo>
                    <a:pt x="2946" y="852"/>
                  </a:lnTo>
                  <a:lnTo>
                    <a:pt x="2958" y="858"/>
                  </a:lnTo>
                  <a:lnTo>
                    <a:pt x="2976" y="876"/>
                  </a:lnTo>
                  <a:lnTo>
                    <a:pt x="3024" y="876"/>
                  </a:lnTo>
                  <a:lnTo>
                    <a:pt x="3012" y="882"/>
                  </a:lnTo>
                  <a:lnTo>
                    <a:pt x="3006" y="882"/>
                  </a:lnTo>
                  <a:lnTo>
                    <a:pt x="2994" y="888"/>
                  </a:lnTo>
                  <a:lnTo>
                    <a:pt x="2970" y="888"/>
                  </a:lnTo>
                  <a:lnTo>
                    <a:pt x="2958" y="882"/>
                  </a:lnTo>
                  <a:lnTo>
                    <a:pt x="2952" y="876"/>
                  </a:lnTo>
                  <a:lnTo>
                    <a:pt x="2940" y="870"/>
                  </a:lnTo>
                  <a:lnTo>
                    <a:pt x="2940" y="858"/>
                  </a:lnTo>
                  <a:lnTo>
                    <a:pt x="2928" y="834"/>
                  </a:lnTo>
                  <a:lnTo>
                    <a:pt x="2916" y="822"/>
                  </a:lnTo>
                  <a:lnTo>
                    <a:pt x="2892" y="810"/>
                  </a:lnTo>
                  <a:lnTo>
                    <a:pt x="2886" y="804"/>
                  </a:lnTo>
                  <a:lnTo>
                    <a:pt x="2880" y="804"/>
                  </a:lnTo>
                  <a:lnTo>
                    <a:pt x="2874" y="798"/>
                  </a:lnTo>
                  <a:lnTo>
                    <a:pt x="2874" y="786"/>
                  </a:lnTo>
                  <a:lnTo>
                    <a:pt x="2868" y="780"/>
                  </a:lnTo>
                  <a:lnTo>
                    <a:pt x="2844" y="780"/>
                  </a:lnTo>
                  <a:lnTo>
                    <a:pt x="2832" y="786"/>
                  </a:lnTo>
                  <a:lnTo>
                    <a:pt x="2814" y="786"/>
                  </a:lnTo>
                  <a:lnTo>
                    <a:pt x="2802" y="792"/>
                  </a:lnTo>
                  <a:lnTo>
                    <a:pt x="2778" y="792"/>
                  </a:lnTo>
                  <a:lnTo>
                    <a:pt x="2760" y="810"/>
                  </a:lnTo>
                  <a:lnTo>
                    <a:pt x="2766" y="816"/>
                  </a:lnTo>
                  <a:lnTo>
                    <a:pt x="2772" y="828"/>
                  </a:lnTo>
                  <a:lnTo>
                    <a:pt x="2784" y="834"/>
                  </a:lnTo>
                  <a:lnTo>
                    <a:pt x="2802" y="852"/>
                  </a:lnTo>
                  <a:lnTo>
                    <a:pt x="2814" y="858"/>
                  </a:lnTo>
                  <a:lnTo>
                    <a:pt x="2814" y="864"/>
                  </a:lnTo>
                  <a:lnTo>
                    <a:pt x="2790" y="888"/>
                  </a:lnTo>
                  <a:lnTo>
                    <a:pt x="2784" y="888"/>
                  </a:lnTo>
                  <a:lnTo>
                    <a:pt x="2778" y="930"/>
                  </a:lnTo>
                  <a:lnTo>
                    <a:pt x="2736" y="948"/>
                  </a:lnTo>
                  <a:lnTo>
                    <a:pt x="2736" y="954"/>
                  </a:lnTo>
                  <a:lnTo>
                    <a:pt x="2730" y="966"/>
                  </a:lnTo>
                  <a:lnTo>
                    <a:pt x="2724" y="972"/>
                  </a:lnTo>
                  <a:lnTo>
                    <a:pt x="2694" y="972"/>
                  </a:lnTo>
                  <a:lnTo>
                    <a:pt x="2682" y="966"/>
                  </a:lnTo>
                  <a:lnTo>
                    <a:pt x="2652" y="966"/>
                  </a:lnTo>
                  <a:lnTo>
                    <a:pt x="2592" y="960"/>
                  </a:lnTo>
                  <a:lnTo>
                    <a:pt x="2586" y="960"/>
                  </a:lnTo>
                  <a:lnTo>
                    <a:pt x="2580" y="954"/>
                  </a:lnTo>
                  <a:lnTo>
                    <a:pt x="2568" y="948"/>
                  </a:lnTo>
                  <a:lnTo>
                    <a:pt x="2556" y="948"/>
                  </a:lnTo>
                  <a:lnTo>
                    <a:pt x="2544" y="936"/>
                  </a:lnTo>
                  <a:lnTo>
                    <a:pt x="2598" y="936"/>
                  </a:lnTo>
                  <a:lnTo>
                    <a:pt x="2616" y="942"/>
                  </a:lnTo>
                  <a:lnTo>
                    <a:pt x="2640" y="924"/>
                  </a:lnTo>
                  <a:lnTo>
                    <a:pt x="2652" y="924"/>
                  </a:lnTo>
                  <a:lnTo>
                    <a:pt x="2664" y="930"/>
                  </a:lnTo>
                  <a:lnTo>
                    <a:pt x="2682" y="930"/>
                  </a:lnTo>
                  <a:lnTo>
                    <a:pt x="2694" y="924"/>
                  </a:lnTo>
                  <a:lnTo>
                    <a:pt x="2694" y="906"/>
                  </a:lnTo>
                  <a:lnTo>
                    <a:pt x="2700" y="894"/>
                  </a:lnTo>
                  <a:lnTo>
                    <a:pt x="2700" y="882"/>
                  </a:lnTo>
                  <a:lnTo>
                    <a:pt x="2724" y="876"/>
                  </a:lnTo>
                  <a:lnTo>
                    <a:pt x="2724" y="852"/>
                  </a:lnTo>
                  <a:lnTo>
                    <a:pt x="2712" y="852"/>
                  </a:lnTo>
                  <a:lnTo>
                    <a:pt x="2718" y="846"/>
                  </a:lnTo>
                  <a:lnTo>
                    <a:pt x="2724" y="834"/>
                  </a:lnTo>
                  <a:lnTo>
                    <a:pt x="2724" y="822"/>
                  </a:lnTo>
                  <a:lnTo>
                    <a:pt x="2718" y="816"/>
                  </a:lnTo>
                  <a:lnTo>
                    <a:pt x="2712" y="816"/>
                  </a:lnTo>
                  <a:lnTo>
                    <a:pt x="2700" y="810"/>
                  </a:lnTo>
                  <a:lnTo>
                    <a:pt x="2682" y="810"/>
                  </a:lnTo>
                  <a:lnTo>
                    <a:pt x="2664" y="804"/>
                  </a:lnTo>
                  <a:lnTo>
                    <a:pt x="2652" y="804"/>
                  </a:lnTo>
                  <a:lnTo>
                    <a:pt x="2634" y="786"/>
                  </a:lnTo>
                  <a:lnTo>
                    <a:pt x="2634" y="744"/>
                  </a:lnTo>
                  <a:lnTo>
                    <a:pt x="2628" y="732"/>
                  </a:lnTo>
                  <a:lnTo>
                    <a:pt x="2616" y="720"/>
                  </a:lnTo>
                  <a:lnTo>
                    <a:pt x="2604" y="714"/>
                  </a:lnTo>
                  <a:lnTo>
                    <a:pt x="2598" y="702"/>
                  </a:lnTo>
                  <a:lnTo>
                    <a:pt x="2592" y="696"/>
                  </a:lnTo>
                  <a:lnTo>
                    <a:pt x="2586" y="660"/>
                  </a:lnTo>
                  <a:lnTo>
                    <a:pt x="2520" y="624"/>
                  </a:lnTo>
                  <a:lnTo>
                    <a:pt x="2532" y="612"/>
                  </a:lnTo>
                  <a:lnTo>
                    <a:pt x="2544" y="588"/>
                  </a:lnTo>
                  <a:lnTo>
                    <a:pt x="2544" y="576"/>
                  </a:lnTo>
                  <a:lnTo>
                    <a:pt x="2538" y="564"/>
                  </a:lnTo>
                  <a:lnTo>
                    <a:pt x="2514" y="540"/>
                  </a:lnTo>
                  <a:lnTo>
                    <a:pt x="2496" y="540"/>
                  </a:lnTo>
                  <a:lnTo>
                    <a:pt x="2484" y="534"/>
                  </a:lnTo>
                  <a:lnTo>
                    <a:pt x="2472" y="534"/>
                  </a:lnTo>
                  <a:lnTo>
                    <a:pt x="2340" y="522"/>
                  </a:lnTo>
                  <a:lnTo>
                    <a:pt x="2328" y="552"/>
                  </a:lnTo>
                  <a:lnTo>
                    <a:pt x="2346" y="570"/>
                  </a:lnTo>
                  <a:lnTo>
                    <a:pt x="2334" y="600"/>
                  </a:lnTo>
                  <a:lnTo>
                    <a:pt x="2280" y="624"/>
                  </a:lnTo>
                  <a:lnTo>
                    <a:pt x="2268" y="654"/>
                  </a:lnTo>
                  <a:lnTo>
                    <a:pt x="2304" y="660"/>
                  </a:lnTo>
                  <a:lnTo>
                    <a:pt x="2334" y="708"/>
                  </a:lnTo>
                  <a:lnTo>
                    <a:pt x="2322" y="726"/>
                  </a:lnTo>
                  <a:lnTo>
                    <a:pt x="2352" y="750"/>
                  </a:lnTo>
                  <a:lnTo>
                    <a:pt x="2388" y="744"/>
                  </a:lnTo>
                  <a:lnTo>
                    <a:pt x="2394" y="750"/>
                  </a:lnTo>
                  <a:lnTo>
                    <a:pt x="2400" y="762"/>
                  </a:lnTo>
                  <a:lnTo>
                    <a:pt x="2412" y="768"/>
                  </a:lnTo>
                  <a:lnTo>
                    <a:pt x="2418" y="774"/>
                  </a:lnTo>
                  <a:lnTo>
                    <a:pt x="2430" y="780"/>
                  </a:lnTo>
                  <a:lnTo>
                    <a:pt x="2472" y="780"/>
                  </a:lnTo>
                  <a:lnTo>
                    <a:pt x="2466" y="840"/>
                  </a:lnTo>
                  <a:lnTo>
                    <a:pt x="2448" y="816"/>
                  </a:lnTo>
                  <a:lnTo>
                    <a:pt x="2430" y="828"/>
                  </a:lnTo>
                  <a:lnTo>
                    <a:pt x="2418" y="822"/>
                  </a:lnTo>
                  <a:lnTo>
                    <a:pt x="2388" y="804"/>
                  </a:lnTo>
                  <a:lnTo>
                    <a:pt x="2352" y="792"/>
                  </a:lnTo>
                  <a:lnTo>
                    <a:pt x="2328" y="780"/>
                  </a:lnTo>
                  <a:lnTo>
                    <a:pt x="2268" y="780"/>
                  </a:lnTo>
                  <a:lnTo>
                    <a:pt x="2250" y="762"/>
                  </a:lnTo>
                  <a:lnTo>
                    <a:pt x="2244" y="780"/>
                  </a:lnTo>
                  <a:lnTo>
                    <a:pt x="2220" y="756"/>
                  </a:lnTo>
                  <a:lnTo>
                    <a:pt x="2214" y="756"/>
                  </a:lnTo>
                  <a:lnTo>
                    <a:pt x="2208" y="750"/>
                  </a:lnTo>
                  <a:lnTo>
                    <a:pt x="2196" y="744"/>
                  </a:lnTo>
                  <a:lnTo>
                    <a:pt x="2178" y="744"/>
                  </a:lnTo>
                  <a:lnTo>
                    <a:pt x="2154" y="732"/>
                  </a:lnTo>
                  <a:lnTo>
                    <a:pt x="2130" y="732"/>
                  </a:lnTo>
                  <a:lnTo>
                    <a:pt x="2118" y="738"/>
                  </a:lnTo>
                  <a:lnTo>
                    <a:pt x="2088" y="738"/>
                  </a:lnTo>
                  <a:lnTo>
                    <a:pt x="2076" y="732"/>
                  </a:lnTo>
                  <a:lnTo>
                    <a:pt x="2022" y="732"/>
                  </a:lnTo>
                  <a:lnTo>
                    <a:pt x="2016" y="738"/>
                  </a:lnTo>
                  <a:lnTo>
                    <a:pt x="2010" y="738"/>
                  </a:lnTo>
                  <a:lnTo>
                    <a:pt x="2004" y="744"/>
                  </a:lnTo>
                  <a:lnTo>
                    <a:pt x="2004" y="750"/>
                  </a:lnTo>
                  <a:lnTo>
                    <a:pt x="2016" y="762"/>
                  </a:lnTo>
                  <a:lnTo>
                    <a:pt x="2028" y="768"/>
                  </a:lnTo>
                  <a:lnTo>
                    <a:pt x="2040" y="780"/>
                  </a:lnTo>
                  <a:lnTo>
                    <a:pt x="2046" y="780"/>
                  </a:lnTo>
                  <a:lnTo>
                    <a:pt x="2022" y="810"/>
                  </a:lnTo>
                  <a:lnTo>
                    <a:pt x="2010" y="798"/>
                  </a:lnTo>
                  <a:lnTo>
                    <a:pt x="2010" y="828"/>
                  </a:lnTo>
                  <a:lnTo>
                    <a:pt x="1998" y="828"/>
                  </a:lnTo>
                  <a:lnTo>
                    <a:pt x="1986" y="822"/>
                  </a:lnTo>
                  <a:lnTo>
                    <a:pt x="1980" y="822"/>
                  </a:lnTo>
                  <a:lnTo>
                    <a:pt x="1974" y="816"/>
                  </a:lnTo>
                  <a:lnTo>
                    <a:pt x="1974" y="786"/>
                  </a:lnTo>
                  <a:lnTo>
                    <a:pt x="1968" y="780"/>
                  </a:lnTo>
                  <a:lnTo>
                    <a:pt x="1950" y="780"/>
                  </a:lnTo>
                  <a:lnTo>
                    <a:pt x="1938" y="786"/>
                  </a:lnTo>
                  <a:lnTo>
                    <a:pt x="1920" y="792"/>
                  </a:lnTo>
                  <a:lnTo>
                    <a:pt x="1908" y="804"/>
                  </a:lnTo>
                  <a:lnTo>
                    <a:pt x="1884" y="816"/>
                  </a:lnTo>
                  <a:lnTo>
                    <a:pt x="1866" y="816"/>
                  </a:lnTo>
                  <a:lnTo>
                    <a:pt x="1842" y="804"/>
                  </a:lnTo>
                  <a:lnTo>
                    <a:pt x="1824" y="804"/>
                  </a:lnTo>
                  <a:lnTo>
                    <a:pt x="1800" y="810"/>
                  </a:lnTo>
                  <a:lnTo>
                    <a:pt x="1782" y="816"/>
                  </a:lnTo>
                  <a:lnTo>
                    <a:pt x="1764" y="828"/>
                  </a:lnTo>
                  <a:lnTo>
                    <a:pt x="1752" y="834"/>
                  </a:lnTo>
                  <a:lnTo>
                    <a:pt x="1746" y="840"/>
                  </a:lnTo>
                  <a:lnTo>
                    <a:pt x="1680" y="840"/>
                  </a:lnTo>
                  <a:lnTo>
                    <a:pt x="1692" y="816"/>
                  </a:lnTo>
                  <a:lnTo>
                    <a:pt x="1692" y="780"/>
                  </a:lnTo>
                  <a:lnTo>
                    <a:pt x="1680" y="780"/>
                  </a:lnTo>
                  <a:lnTo>
                    <a:pt x="1668" y="786"/>
                  </a:lnTo>
                  <a:lnTo>
                    <a:pt x="1650" y="792"/>
                  </a:lnTo>
                  <a:lnTo>
                    <a:pt x="1638" y="792"/>
                  </a:lnTo>
                  <a:lnTo>
                    <a:pt x="1626" y="804"/>
                  </a:lnTo>
                  <a:lnTo>
                    <a:pt x="1626" y="816"/>
                  </a:lnTo>
                  <a:lnTo>
                    <a:pt x="1632" y="822"/>
                  </a:lnTo>
                  <a:lnTo>
                    <a:pt x="1632" y="828"/>
                  </a:lnTo>
                  <a:lnTo>
                    <a:pt x="1608" y="834"/>
                  </a:lnTo>
                  <a:lnTo>
                    <a:pt x="1608" y="810"/>
                  </a:lnTo>
                  <a:lnTo>
                    <a:pt x="1584" y="816"/>
                  </a:lnTo>
                  <a:lnTo>
                    <a:pt x="1530" y="822"/>
                  </a:lnTo>
                  <a:lnTo>
                    <a:pt x="1488" y="852"/>
                  </a:lnTo>
                  <a:lnTo>
                    <a:pt x="1440" y="858"/>
                  </a:lnTo>
                  <a:lnTo>
                    <a:pt x="1452" y="876"/>
                  </a:lnTo>
                  <a:lnTo>
                    <a:pt x="1440" y="876"/>
                  </a:lnTo>
                  <a:lnTo>
                    <a:pt x="1428" y="870"/>
                  </a:lnTo>
                  <a:lnTo>
                    <a:pt x="1422" y="870"/>
                  </a:lnTo>
                  <a:lnTo>
                    <a:pt x="1410" y="876"/>
                  </a:lnTo>
                  <a:lnTo>
                    <a:pt x="1404" y="882"/>
                  </a:lnTo>
                  <a:lnTo>
                    <a:pt x="1404" y="924"/>
                  </a:lnTo>
                  <a:lnTo>
                    <a:pt x="1332" y="930"/>
                  </a:lnTo>
                  <a:lnTo>
                    <a:pt x="1326" y="924"/>
                  </a:lnTo>
                  <a:lnTo>
                    <a:pt x="1314" y="918"/>
                  </a:lnTo>
                  <a:lnTo>
                    <a:pt x="1308" y="912"/>
                  </a:lnTo>
                  <a:lnTo>
                    <a:pt x="1266" y="912"/>
                  </a:lnTo>
                  <a:lnTo>
                    <a:pt x="1260" y="906"/>
                  </a:lnTo>
                  <a:lnTo>
                    <a:pt x="1260" y="876"/>
                  </a:lnTo>
                  <a:lnTo>
                    <a:pt x="1266" y="870"/>
                  </a:lnTo>
                  <a:lnTo>
                    <a:pt x="1266" y="864"/>
                  </a:lnTo>
                  <a:lnTo>
                    <a:pt x="1272" y="858"/>
                  </a:lnTo>
                  <a:lnTo>
                    <a:pt x="1284" y="864"/>
                  </a:lnTo>
                  <a:lnTo>
                    <a:pt x="1344" y="864"/>
                  </a:lnTo>
                  <a:lnTo>
                    <a:pt x="1332" y="858"/>
                  </a:lnTo>
                  <a:lnTo>
                    <a:pt x="1326" y="846"/>
                  </a:lnTo>
                  <a:lnTo>
                    <a:pt x="1314" y="840"/>
                  </a:lnTo>
                  <a:lnTo>
                    <a:pt x="1302" y="828"/>
                  </a:lnTo>
                  <a:lnTo>
                    <a:pt x="1290" y="822"/>
                  </a:lnTo>
                  <a:lnTo>
                    <a:pt x="1278" y="810"/>
                  </a:lnTo>
                  <a:lnTo>
                    <a:pt x="1152" y="810"/>
                  </a:lnTo>
                  <a:lnTo>
                    <a:pt x="1164" y="822"/>
                  </a:lnTo>
                  <a:lnTo>
                    <a:pt x="1188" y="822"/>
                  </a:lnTo>
                  <a:lnTo>
                    <a:pt x="1200" y="828"/>
                  </a:lnTo>
                  <a:lnTo>
                    <a:pt x="1200" y="846"/>
                  </a:lnTo>
                  <a:lnTo>
                    <a:pt x="1194" y="864"/>
                  </a:lnTo>
                  <a:lnTo>
                    <a:pt x="1194" y="876"/>
                  </a:lnTo>
                  <a:lnTo>
                    <a:pt x="1188" y="894"/>
                  </a:lnTo>
                  <a:lnTo>
                    <a:pt x="1188" y="918"/>
                  </a:lnTo>
                  <a:lnTo>
                    <a:pt x="1194" y="918"/>
                  </a:lnTo>
                  <a:lnTo>
                    <a:pt x="1206" y="924"/>
                  </a:lnTo>
                  <a:lnTo>
                    <a:pt x="1230" y="924"/>
                  </a:lnTo>
                  <a:lnTo>
                    <a:pt x="1236" y="930"/>
                  </a:lnTo>
                  <a:lnTo>
                    <a:pt x="1242" y="930"/>
                  </a:lnTo>
                  <a:lnTo>
                    <a:pt x="1236" y="966"/>
                  </a:lnTo>
                  <a:lnTo>
                    <a:pt x="1248" y="996"/>
                  </a:lnTo>
                  <a:lnTo>
                    <a:pt x="1212" y="972"/>
                  </a:lnTo>
                  <a:lnTo>
                    <a:pt x="1194" y="996"/>
                  </a:lnTo>
                  <a:lnTo>
                    <a:pt x="1188" y="966"/>
                  </a:lnTo>
                  <a:lnTo>
                    <a:pt x="1116" y="948"/>
                  </a:lnTo>
                  <a:lnTo>
                    <a:pt x="1086" y="984"/>
                  </a:lnTo>
                  <a:lnTo>
                    <a:pt x="1062" y="984"/>
                  </a:lnTo>
                  <a:lnTo>
                    <a:pt x="1056" y="996"/>
                  </a:lnTo>
                  <a:lnTo>
                    <a:pt x="1044" y="1002"/>
                  </a:lnTo>
                  <a:lnTo>
                    <a:pt x="1038" y="1008"/>
                  </a:lnTo>
                  <a:lnTo>
                    <a:pt x="1026" y="1014"/>
                  </a:lnTo>
                  <a:lnTo>
                    <a:pt x="1014" y="1014"/>
                  </a:lnTo>
                  <a:lnTo>
                    <a:pt x="1002" y="1020"/>
                  </a:lnTo>
                  <a:lnTo>
                    <a:pt x="1002" y="1032"/>
                  </a:lnTo>
                  <a:lnTo>
                    <a:pt x="1008" y="1038"/>
                  </a:lnTo>
                  <a:lnTo>
                    <a:pt x="1020" y="1044"/>
                  </a:lnTo>
                  <a:lnTo>
                    <a:pt x="1032" y="1056"/>
                  </a:lnTo>
                  <a:lnTo>
                    <a:pt x="1044" y="1062"/>
                  </a:lnTo>
                  <a:lnTo>
                    <a:pt x="1050" y="1068"/>
                  </a:lnTo>
                  <a:lnTo>
                    <a:pt x="1062" y="1074"/>
                  </a:lnTo>
                  <a:lnTo>
                    <a:pt x="1080" y="1104"/>
                  </a:lnTo>
                  <a:lnTo>
                    <a:pt x="1050" y="1086"/>
                  </a:lnTo>
                  <a:lnTo>
                    <a:pt x="1038" y="1092"/>
                  </a:lnTo>
                  <a:lnTo>
                    <a:pt x="1032" y="1098"/>
                  </a:lnTo>
                  <a:lnTo>
                    <a:pt x="1020" y="1098"/>
                  </a:lnTo>
                  <a:lnTo>
                    <a:pt x="1008" y="1092"/>
                  </a:lnTo>
                  <a:lnTo>
                    <a:pt x="996" y="1092"/>
                  </a:lnTo>
                  <a:lnTo>
                    <a:pt x="978" y="1086"/>
                  </a:lnTo>
                  <a:lnTo>
                    <a:pt x="966" y="1080"/>
                  </a:lnTo>
                  <a:lnTo>
                    <a:pt x="948" y="1080"/>
                  </a:lnTo>
                  <a:lnTo>
                    <a:pt x="936" y="1074"/>
                  </a:lnTo>
                  <a:lnTo>
                    <a:pt x="924" y="1074"/>
                  </a:lnTo>
                  <a:lnTo>
                    <a:pt x="918" y="1068"/>
                  </a:lnTo>
                  <a:lnTo>
                    <a:pt x="918" y="1056"/>
                  </a:lnTo>
                  <a:lnTo>
                    <a:pt x="906" y="1050"/>
                  </a:lnTo>
                  <a:lnTo>
                    <a:pt x="888" y="1050"/>
                  </a:lnTo>
                  <a:lnTo>
                    <a:pt x="864" y="1062"/>
                  </a:lnTo>
                  <a:lnTo>
                    <a:pt x="858" y="1068"/>
                  </a:lnTo>
                  <a:lnTo>
                    <a:pt x="840" y="1068"/>
                  </a:lnTo>
                  <a:lnTo>
                    <a:pt x="882" y="1104"/>
                  </a:lnTo>
                  <a:lnTo>
                    <a:pt x="900" y="1104"/>
                  </a:lnTo>
                  <a:lnTo>
                    <a:pt x="912" y="1110"/>
                  </a:lnTo>
                  <a:lnTo>
                    <a:pt x="924" y="1110"/>
                  </a:lnTo>
                  <a:lnTo>
                    <a:pt x="936" y="1116"/>
                  </a:lnTo>
                  <a:lnTo>
                    <a:pt x="942" y="1116"/>
                  </a:lnTo>
                  <a:lnTo>
                    <a:pt x="942" y="1122"/>
                  </a:lnTo>
                  <a:lnTo>
                    <a:pt x="936" y="1134"/>
                  </a:lnTo>
                  <a:lnTo>
                    <a:pt x="924" y="1140"/>
                  </a:lnTo>
                  <a:lnTo>
                    <a:pt x="918" y="1146"/>
                  </a:lnTo>
                  <a:lnTo>
                    <a:pt x="852" y="1128"/>
                  </a:lnTo>
                  <a:lnTo>
                    <a:pt x="840" y="1122"/>
                  </a:lnTo>
                  <a:lnTo>
                    <a:pt x="834" y="1116"/>
                  </a:lnTo>
                  <a:lnTo>
                    <a:pt x="822" y="1110"/>
                  </a:lnTo>
                  <a:lnTo>
                    <a:pt x="762" y="1110"/>
                  </a:lnTo>
                  <a:lnTo>
                    <a:pt x="756" y="1104"/>
                  </a:lnTo>
                  <a:lnTo>
                    <a:pt x="756" y="1056"/>
                  </a:lnTo>
                  <a:lnTo>
                    <a:pt x="738" y="1044"/>
                  </a:lnTo>
                  <a:lnTo>
                    <a:pt x="750" y="1032"/>
                  </a:lnTo>
                  <a:lnTo>
                    <a:pt x="756" y="1020"/>
                  </a:lnTo>
                  <a:lnTo>
                    <a:pt x="756" y="1002"/>
                  </a:lnTo>
                  <a:lnTo>
                    <a:pt x="738" y="990"/>
                  </a:lnTo>
                  <a:lnTo>
                    <a:pt x="702" y="978"/>
                  </a:lnTo>
                  <a:lnTo>
                    <a:pt x="672" y="972"/>
                  </a:lnTo>
                  <a:lnTo>
                    <a:pt x="660" y="966"/>
                  </a:lnTo>
                  <a:lnTo>
                    <a:pt x="630" y="948"/>
                  </a:lnTo>
                  <a:lnTo>
                    <a:pt x="606" y="930"/>
                  </a:lnTo>
                  <a:lnTo>
                    <a:pt x="594" y="912"/>
                  </a:lnTo>
                  <a:lnTo>
                    <a:pt x="630" y="912"/>
                  </a:lnTo>
                  <a:lnTo>
                    <a:pt x="630" y="924"/>
                  </a:lnTo>
                  <a:lnTo>
                    <a:pt x="642" y="924"/>
                  </a:lnTo>
                  <a:lnTo>
                    <a:pt x="654" y="930"/>
                  </a:lnTo>
                  <a:lnTo>
                    <a:pt x="672" y="930"/>
                  </a:lnTo>
                  <a:lnTo>
                    <a:pt x="690" y="936"/>
                  </a:lnTo>
                  <a:lnTo>
                    <a:pt x="720" y="936"/>
                  </a:lnTo>
                  <a:lnTo>
                    <a:pt x="732" y="942"/>
                  </a:lnTo>
                  <a:lnTo>
                    <a:pt x="738" y="954"/>
                  </a:lnTo>
                  <a:lnTo>
                    <a:pt x="762" y="966"/>
                  </a:lnTo>
                  <a:lnTo>
                    <a:pt x="816" y="966"/>
                  </a:lnTo>
                  <a:lnTo>
                    <a:pt x="846" y="972"/>
                  </a:lnTo>
                  <a:lnTo>
                    <a:pt x="858" y="972"/>
                  </a:lnTo>
                  <a:lnTo>
                    <a:pt x="870" y="978"/>
                  </a:lnTo>
                  <a:lnTo>
                    <a:pt x="894" y="984"/>
                  </a:lnTo>
                  <a:lnTo>
                    <a:pt x="930" y="990"/>
                  </a:lnTo>
                  <a:lnTo>
                    <a:pt x="978" y="984"/>
                  </a:lnTo>
                  <a:lnTo>
                    <a:pt x="1026" y="972"/>
                  </a:lnTo>
                  <a:lnTo>
                    <a:pt x="1062" y="954"/>
                  </a:lnTo>
                  <a:lnTo>
                    <a:pt x="1080" y="936"/>
                  </a:lnTo>
                  <a:lnTo>
                    <a:pt x="1074" y="912"/>
                  </a:lnTo>
                  <a:lnTo>
                    <a:pt x="1032" y="870"/>
                  </a:lnTo>
                  <a:lnTo>
                    <a:pt x="1014" y="858"/>
                  </a:lnTo>
                  <a:lnTo>
                    <a:pt x="996" y="852"/>
                  </a:lnTo>
                  <a:lnTo>
                    <a:pt x="948" y="840"/>
                  </a:lnTo>
                  <a:lnTo>
                    <a:pt x="900" y="822"/>
                  </a:lnTo>
                  <a:lnTo>
                    <a:pt x="828" y="798"/>
                  </a:lnTo>
                  <a:lnTo>
                    <a:pt x="792" y="780"/>
                  </a:lnTo>
                  <a:lnTo>
                    <a:pt x="756" y="774"/>
                  </a:lnTo>
                  <a:lnTo>
                    <a:pt x="624" y="774"/>
                  </a:lnTo>
                  <a:lnTo>
                    <a:pt x="612" y="756"/>
                  </a:lnTo>
                  <a:lnTo>
                    <a:pt x="588" y="762"/>
                  </a:lnTo>
                  <a:lnTo>
                    <a:pt x="552" y="744"/>
                  </a:lnTo>
                  <a:lnTo>
                    <a:pt x="588" y="738"/>
                  </a:lnTo>
                  <a:lnTo>
                    <a:pt x="606" y="726"/>
                  </a:lnTo>
                  <a:lnTo>
                    <a:pt x="600" y="726"/>
                  </a:lnTo>
                  <a:lnTo>
                    <a:pt x="594" y="720"/>
                  </a:lnTo>
                  <a:lnTo>
                    <a:pt x="582" y="720"/>
                  </a:lnTo>
                  <a:lnTo>
                    <a:pt x="564" y="714"/>
                  </a:lnTo>
                  <a:lnTo>
                    <a:pt x="546" y="714"/>
                  </a:lnTo>
                  <a:lnTo>
                    <a:pt x="534" y="708"/>
                  </a:lnTo>
                  <a:lnTo>
                    <a:pt x="522" y="720"/>
                  </a:lnTo>
                  <a:lnTo>
                    <a:pt x="522" y="726"/>
                  </a:lnTo>
                  <a:lnTo>
                    <a:pt x="516" y="732"/>
                  </a:lnTo>
                  <a:lnTo>
                    <a:pt x="498" y="732"/>
                  </a:lnTo>
                  <a:lnTo>
                    <a:pt x="486" y="744"/>
                  </a:lnTo>
                  <a:lnTo>
                    <a:pt x="450" y="744"/>
                  </a:lnTo>
                  <a:lnTo>
                    <a:pt x="444" y="756"/>
                  </a:lnTo>
                  <a:lnTo>
                    <a:pt x="420" y="762"/>
                  </a:lnTo>
                  <a:lnTo>
                    <a:pt x="420" y="768"/>
                  </a:lnTo>
                  <a:lnTo>
                    <a:pt x="414" y="780"/>
                  </a:lnTo>
                  <a:lnTo>
                    <a:pt x="390" y="780"/>
                  </a:lnTo>
                  <a:lnTo>
                    <a:pt x="384" y="792"/>
                  </a:lnTo>
                  <a:lnTo>
                    <a:pt x="396" y="804"/>
                  </a:lnTo>
                  <a:lnTo>
                    <a:pt x="396" y="810"/>
                  </a:lnTo>
                  <a:lnTo>
                    <a:pt x="378" y="810"/>
                  </a:lnTo>
                  <a:lnTo>
                    <a:pt x="378" y="822"/>
                  </a:lnTo>
                  <a:lnTo>
                    <a:pt x="384" y="834"/>
                  </a:lnTo>
                  <a:lnTo>
                    <a:pt x="384" y="840"/>
                  </a:lnTo>
                  <a:lnTo>
                    <a:pt x="390" y="846"/>
                  </a:lnTo>
                  <a:lnTo>
                    <a:pt x="396" y="846"/>
                  </a:lnTo>
                  <a:lnTo>
                    <a:pt x="402" y="840"/>
                  </a:lnTo>
                  <a:lnTo>
                    <a:pt x="420" y="840"/>
                  </a:lnTo>
                  <a:lnTo>
                    <a:pt x="468" y="888"/>
                  </a:lnTo>
                  <a:lnTo>
                    <a:pt x="468" y="900"/>
                  </a:lnTo>
                  <a:lnTo>
                    <a:pt x="462" y="900"/>
                  </a:lnTo>
                  <a:lnTo>
                    <a:pt x="450" y="906"/>
                  </a:lnTo>
                  <a:lnTo>
                    <a:pt x="444" y="906"/>
                  </a:lnTo>
                  <a:lnTo>
                    <a:pt x="444" y="918"/>
                  </a:lnTo>
                  <a:lnTo>
                    <a:pt x="438" y="918"/>
                  </a:lnTo>
                  <a:lnTo>
                    <a:pt x="426" y="924"/>
                  </a:lnTo>
                  <a:lnTo>
                    <a:pt x="420" y="930"/>
                  </a:lnTo>
                  <a:lnTo>
                    <a:pt x="438" y="948"/>
                  </a:lnTo>
                  <a:lnTo>
                    <a:pt x="450" y="954"/>
                  </a:lnTo>
                  <a:lnTo>
                    <a:pt x="456" y="966"/>
                  </a:lnTo>
                  <a:lnTo>
                    <a:pt x="468" y="972"/>
                  </a:lnTo>
                  <a:lnTo>
                    <a:pt x="492" y="996"/>
                  </a:lnTo>
                  <a:lnTo>
                    <a:pt x="504" y="1002"/>
                  </a:lnTo>
                  <a:lnTo>
                    <a:pt x="510" y="1008"/>
                  </a:lnTo>
                  <a:lnTo>
                    <a:pt x="510" y="1014"/>
                  </a:lnTo>
                  <a:lnTo>
                    <a:pt x="504" y="1020"/>
                  </a:lnTo>
                  <a:lnTo>
                    <a:pt x="492" y="1020"/>
                  </a:lnTo>
                  <a:lnTo>
                    <a:pt x="480" y="1014"/>
                  </a:lnTo>
                  <a:lnTo>
                    <a:pt x="474" y="1014"/>
                  </a:lnTo>
                  <a:lnTo>
                    <a:pt x="468" y="1044"/>
                  </a:lnTo>
                  <a:lnTo>
                    <a:pt x="480" y="1056"/>
                  </a:lnTo>
                  <a:lnTo>
                    <a:pt x="480" y="1068"/>
                  </a:lnTo>
                  <a:lnTo>
                    <a:pt x="492" y="1068"/>
                  </a:lnTo>
                  <a:lnTo>
                    <a:pt x="498" y="1074"/>
                  </a:lnTo>
                  <a:lnTo>
                    <a:pt x="504" y="1074"/>
                  </a:lnTo>
                  <a:lnTo>
                    <a:pt x="510" y="1080"/>
                  </a:lnTo>
                  <a:lnTo>
                    <a:pt x="510" y="1086"/>
                  </a:lnTo>
                  <a:lnTo>
                    <a:pt x="504" y="1092"/>
                  </a:lnTo>
                  <a:lnTo>
                    <a:pt x="498" y="1104"/>
                  </a:lnTo>
                  <a:lnTo>
                    <a:pt x="522" y="1110"/>
                  </a:lnTo>
                  <a:lnTo>
                    <a:pt x="534" y="1116"/>
                  </a:lnTo>
                  <a:lnTo>
                    <a:pt x="540" y="1122"/>
                  </a:lnTo>
                  <a:lnTo>
                    <a:pt x="540" y="1128"/>
                  </a:lnTo>
                  <a:lnTo>
                    <a:pt x="516" y="1152"/>
                  </a:lnTo>
                  <a:lnTo>
                    <a:pt x="510" y="1152"/>
                  </a:lnTo>
                  <a:lnTo>
                    <a:pt x="582" y="1188"/>
                  </a:lnTo>
                  <a:lnTo>
                    <a:pt x="588" y="1200"/>
                  </a:lnTo>
                  <a:lnTo>
                    <a:pt x="594" y="1206"/>
                  </a:lnTo>
                  <a:lnTo>
                    <a:pt x="600" y="1218"/>
                  </a:lnTo>
                  <a:lnTo>
                    <a:pt x="600" y="1230"/>
                  </a:lnTo>
                  <a:lnTo>
                    <a:pt x="594" y="1236"/>
                  </a:lnTo>
                  <a:lnTo>
                    <a:pt x="588" y="1248"/>
                  </a:lnTo>
                  <a:lnTo>
                    <a:pt x="552" y="1284"/>
                  </a:lnTo>
                  <a:lnTo>
                    <a:pt x="546" y="1284"/>
                  </a:lnTo>
                  <a:lnTo>
                    <a:pt x="486" y="1344"/>
                  </a:lnTo>
                  <a:lnTo>
                    <a:pt x="426" y="1374"/>
                  </a:lnTo>
                  <a:lnTo>
                    <a:pt x="432" y="1386"/>
                  </a:lnTo>
                  <a:lnTo>
                    <a:pt x="462" y="1368"/>
                  </a:lnTo>
                  <a:lnTo>
                    <a:pt x="468" y="1386"/>
                  </a:lnTo>
                  <a:lnTo>
                    <a:pt x="480" y="1398"/>
                  </a:lnTo>
                  <a:lnTo>
                    <a:pt x="492" y="1404"/>
                  </a:lnTo>
                  <a:lnTo>
                    <a:pt x="498" y="1410"/>
                  </a:lnTo>
                  <a:lnTo>
                    <a:pt x="546" y="1410"/>
                  </a:lnTo>
                  <a:lnTo>
                    <a:pt x="558" y="1428"/>
                  </a:lnTo>
                  <a:lnTo>
                    <a:pt x="546" y="1428"/>
                  </a:lnTo>
                  <a:lnTo>
                    <a:pt x="534" y="1422"/>
                  </a:lnTo>
                  <a:lnTo>
                    <a:pt x="504" y="1422"/>
                  </a:lnTo>
                  <a:lnTo>
                    <a:pt x="492" y="1434"/>
                  </a:lnTo>
                  <a:lnTo>
                    <a:pt x="492" y="1440"/>
                  </a:lnTo>
                  <a:lnTo>
                    <a:pt x="456" y="1440"/>
                  </a:lnTo>
                  <a:lnTo>
                    <a:pt x="450" y="1470"/>
                  </a:lnTo>
                  <a:lnTo>
                    <a:pt x="438" y="1470"/>
                  </a:lnTo>
                  <a:lnTo>
                    <a:pt x="432" y="1482"/>
                  </a:lnTo>
                  <a:lnTo>
                    <a:pt x="438" y="1494"/>
                  </a:lnTo>
                  <a:lnTo>
                    <a:pt x="432" y="1500"/>
                  </a:lnTo>
                  <a:lnTo>
                    <a:pt x="426" y="1500"/>
                  </a:lnTo>
                  <a:lnTo>
                    <a:pt x="414" y="1512"/>
                  </a:lnTo>
                  <a:lnTo>
                    <a:pt x="414" y="1530"/>
                  </a:lnTo>
                  <a:lnTo>
                    <a:pt x="432" y="1536"/>
                  </a:lnTo>
                  <a:lnTo>
                    <a:pt x="420" y="1560"/>
                  </a:lnTo>
                  <a:lnTo>
                    <a:pt x="432" y="1566"/>
                  </a:lnTo>
                  <a:lnTo>
                    <a:pt x="444" y="1584"/>
                  </a:lnTo>
                  <a:lnTo>
                    <a:pt x="426" y="1596"/>
                  </a:lnTo>
                  <a:lnTo>
                    <a:pt x="426" y="1608"/>
                  </a:lnTo>
                  <a:lnTo>
                    <a:pt x="432" y="1608"/>
                  </a:lnTo>
                  <a:lnTo>
                    <a:pt x="444" y="1620"/>
                  </a:lnTo>
                  <a:lnTo>
                    <a:pt x="456" y="1626"/>
                  </a:lnTo>
                  <a:lnTo>
                    <a:pt x="462" y="1632"/>
                  </a:lnTo>
                  <a:lnTo>
                    <a:pt x="462" y="1638"/>
                  </a:lnTo>
                  <a:lnTo>
                    <a:pt x="444" y="1638"/>
                  </a:lnTo>
                  <a:lnTo>
                    <a:pt x="438" y="1656"/>
                  </a:lnTo>
                  <a:lnTo>
                    <a:pt x="462" y="1662"/>
                  </a:lnTo>
                  <a:lnTo>
                    <a:pt x="468" y="1668"/>
                  </a:lnTo>
                  <a:lnTo>
                    <a:pt x="474" y="1680"/>
                  </a:lnTo>
                  <a:lnTo>
                    <a:pt x="486" y="1692"/>
                  </a:lnTo>
                  <a:lnTo>
                    <a:pt x="486" y="1716"/>
                  </a:lnTo>
                  <a:lnTo>
                    <a:pt x="510" y="1716"/>
                  </a:lnTo>
                  <a:lnTo>
                    <a:pt x="516" y="1722"/>
                  </a:lnTo>
                  <a:lnTo>
                    <a:pt x="516" y="1728"/>
                  </a:lnTo>
                  <a:lnTo>
                    <a:pt x="528" y="1722"/>
                  </a:lnTo>
                  <a:lnTo>
                    <a:pt x="564" y="1728"/>
                  </a:lnTo>
                  <a:lnTo>
                    <a:pt x="570" y="1746"/>
                  </a:lnTo>
                  <a:lnTo>
                    <a:pt x="600" y="1728"/>
                  </a:lnTo>
                  <a:lnTo>
                    <a:pt x="606" y="1728"/>
                  </a:lnTo>
                  <a:lnTo>
                    <a:pt x="612" y="1734"/>
                  </a:lnTo>
                  <a:lnTo>
                    <a:pt x="648" y="1752"/>
                  </a:lnTo>
                  <a:lnTo>
                    <a:pt x="654" y="1758"/>
                  </a:lnTo>
                  <a:lnTo>
                    <a:pt x="654" y="1770"/>
                  </a:lnTo>
                  <a:lnTo>
                    <a:pt x="648" y="1776"/>
                  </a:lnTo>
                  <a:lnTo>
                    <a:pt x="660" y="1794"/>
                  </a:lnTo>
                  <a:lnTo>
                    <a:pt x="654" y="1812"/>
                  </a:lnTo>
                  <a:lnTo>
                    <a:pt x="660" y="1818"/>
                  </a:lnTo>
                  <a:lnTo>
                    <a:pt x="672" y="1824"/>
                  </a:lnTo>
                  <a:lnTo>
                    <a:pt x="690" y="1842"/>
                  </a:lnTo>
                  <a:lnTo>
                    <a:pt x="690" y="1854"/>
                  </a:lnTo>
                  <a:lnTo>
                    <a:pt x="720" y="1866"/>
                  </a:lnTo>
                  <a:lnTo>
                    <a:pt x="720" y="1890"/>
                  </a:lnTo>
                  <a:lnTo>
                    <a:pt x="756" y="1890"/>
                  </a:lnTo>
                  <a:lnTo>
                    <a:pt x="762" y="1896"/>
                  </a:lnTo>
                  <a:lnTo>
                    <a:pt x="768" y="1896"/>
                  </a:lnTo>
                  <a:lnTo>
                    <a:pt x="768" y="1902"/>
                  </a:lnTo>
                  <a:lnTo>
                    <a:pt x="762" y="1908"/>
                  </a:lnTo>
                  <a:lnTo>
                    <a:pt x="786" y="1920"/>
                  </a:lnTo>
                  <a:lnTo>
                    <a:pt x="774" y="1926"/>
                  </a:lnTo>
                  <a:lnTo>
                    <a:pt x="768" y="1938"/>
                  </a:lnTo>
                  <a:lnTo>
                    <a:pt x="744" y="1950"/>
                  </a:lnTo>
                  <a:lnTo>
                    <a:pt x="738" y="1950"/>
                  </a:lnTo>
                  <a:lnTo>
                    <a:pt x="732" y="1944"/>
                  </a:lnTo>
                  <a:lnTo>
                    <a:pt x="726" y="1944"/>
                  </a:lnTo>
                  <a:lnTo>
                    <a:pt x="726" y="1938"/>
                  </a:lnTo>
                  <a:lnTo>
                    <a:pt x="702" y="1938"/>
                  </a:lnTo>
                  <a:lnTo>
                    <a:pt x="696" y="1944"/>
                  </a:lnTo>
                  <a:lnTo>
                    <a:pt x="696" y="1950"/>
                  </a:lnTo>
                  <a:lnTo>
                    <a:pt x="720" y="1974"/>
                  </a:lnTo>
                  <a:lnTo>
                    <a:pt x="720" y="1992"/>
                  </a:lnTo>
                  <a:lnTo>
                    <a:pt x="726" y="1998"/>
                  </a:lnTo>
                  <a:lnTo>
                    <a:pt x="732" y="2010"/>
                  </a:lnTo>
                  <a:lnTo>
                    <a:pt x="732" y="2028"/>
                  </a:lnTo>
                  <a:lnTo>
                    <a:pt x="720" y="2028"/>
                  </a:lnTo>
                  <a:lnTo>
                    <a:pt x="714" y="2022"/>
                  </a:lnTo>
                  <a:lnTo>
                    <a:pt x="708" y="2022"/>
                  </a:lnTo>
                  <a:lnTo>
                    <a:pt x="720" y="2028"/>
                  </a:lnTo>
                  <a:lnTo>
                    <a:pt x="768" y="2028"/>
                  </a:lnTo>
                  <a:lnTo>
                    <a:pt x="774" y="2022"/>
                  </a:lnTo>
                  <a:lnTo>
                    <a:pt x="774" y="2010"/>
                  </a:lnTo>
                  <a:lnTo>
                    <a:pt x="804" y="2010"/>
                  </a:lnTo>
                  <a:lnTo>
                    <a:pt x="816" y="2004"/>
                  </a:lnTo>
                  <a:lnTo>
                    <a:pt x="864" y="2004"/>
                  </a:lnTo>
                  <a:lnTo>
                    <a:pt x="870" y="2022"/>
                  </a:lnTo>
                  <a:lnTo>
                    <a:pt x="876" y="2022"/>
                  </a:lnTo>
                  <a:lnTo>
                    <a:pt x="882" y="2028"/>
                  </a:lnTo>
                  <a:lnTo>
                    <a:pt x="894" y="2034"/>
                  </a:lnTo>
                  <a:lnTo>
                    <a:pt x="900" y="2034"/>
                  </a:lnTo>
                  <a:lnTo>
                    <a:pt x="900" y="2046"/>
                  </a:lnTo>
                  <a:lnTo>
                    <a:pt x="894" y="2052"/>
                  </a:lnTo>
                  <a:lnTo>
                    <a:pt x="888" y="2052"/>
                  </a:lnTo>
                  <a:lnTo>
                    <a:pt x="894" y="2070"/>
                  </a:lnTo>
                  <a:lnTo>
                    <a:pt x="894" y="2088"/>
                  </a:lnTo>
                  <a:lnTo>
                    <a:pt x="930" y="2088"/>
                  </a:lnTo>
                  <a:lnTo>
                    <a:pt x="972" y="2106"/>
                  </a:lnTo>
                  <a:lnTo>
                    <a:pt x="984" y="2154"/>
                  </a:lnTo>
                  <a:lnTo>
                    <a:pt x="990" y="2154"/>
                  </a:lnTo>
                  <a:lnTo>
                    <a:pt x="1014" y="2148"/>
                  </a:lnTo>
                  <a:lnTo>
                    <a:pt x="1020" y="2154"/>
                  </a:lnTo>
                  <a:lnTo>
                    <a:pt x="1032" y="2154"/>
                  </a:lnTo>
                  <a:lnTo>
                    <a:pt x="1038" y="2160"/>
                  </a:lnTo>
                  <a:lnTo>
                    <a:pt x="1086" y="2160"/>
                  </a:lnTo>
                  <a:lnTo>
                    <a:pt x="1092" y="2166"/>
                  </a:lnTo>
                  <a:lnTo>
                    <a:pt x="1092" y="2160"/>
                  </a:lnTo>
                  <a:lnTo>
                    <a:pt x="1098" y="2154"/>
                  </a:lnTo>
                  <a:lnTo>
                    <a:pt x="1110" y="2154"/>
                  </a:lnTo>
                  <a:lnTo>
                    <a:pt x="1116" y="2166"/>
                  </a:lnTo>
                  <a:lnTo>
                    <a:pt x="1140" y="2190"/>
                  </a:lnTo>
                  <a:lnTo>
                    <a:pt x="1152" y="2184"/>
                  </a:lnTo>
                  <a:lnTo>
                    <a:pt x="1170" y="2184"/>
                  </a:lnTo>
                  <a:lnTo>
                    <a:pt x="1176" y="2190"/>
                  </a:lnTo>
                  <a:lnTo>
                    <a:pt x="1188" y="2196"/>
                  </a:lnTo>
                  <a:lnTo>
                    <a:pt x="1230" y="2196"/>
                  </a:lnTo>
                  <a:lnTo>
                    <a:pt x="1230" y="2202"/>
                  </a:lnTo>
                  <a:lnTo>
                    <a:pt x="1236" y="2208"/>
                  </a:lnTo>
                  <a:lnTo>
                    <a:pt x="1254" y="2220"/>
                  </a:lnTo>
                  <a:lnTo>
                    <a:pt x="1278" y="2220"/>
                  </a:lnTo>
                  <a:lnTo>
                    <a:pt x="1284" y="2226"/>
                  </a:lnTo>
                  <a:lnTo>
                    <a:pt x="1284" y="2250"/>
                  </a:lnTo>
                  <a:lnTo>
                    <a:pt x="1266" y="2262"/>
                  </a:lnTo>
                  <a:lnTo>
                    <a:pt x="1272" y="2262"/>
                  </a:lnTo>
                  <a:lnTo>
                    <a:pt x="1278" y="2268"/>
                  </a:lnTo>
                  <a:lnTo>
                    <a:pt x="1284" y="2268"/>
                  </a:lnTo>
                  <a:lnTo>
                    <a:pt x="1290" y="2274"/>
                  </a:lnTo>
                  <a:lnTo>
                    <a:pt x="1284" y="2280"/>
                  </a:lnTo>
                  <a:lnTo>
                    <a:pt x="1266" y="2280"/>
                  </a:lnTo>
                  <a:lnTo>
                    <a:pt x="1260" y="2286"/>
                  </a:lnTo>
                  <a:lnTo>
                    <a:pt x="1272" y="2298"/>
                  </a:lnTo>
                  <a:lnTo>
                    <a:pt x="1284" y="2304"/>
                  </a:lnTo>
                  <a:lnTo>
                    <a:pt x="1284" y="2316"/>
                  </a:lnTo>
                  <a:lnTo>
                    <a:pt x="1290" y="2328"/>
                  </a:lnTo>
                  <a:lnTo>
                    <a:pt x="1290" y="2334"/>
                  </a:lnTo>
                  <a:lnTo>
                    <a:pt x="1278" y="2346"/>
                  </a:lnTo>
                  <a:lnTo>
                    <a:pt x="1266" y="2346"/>
                  </a:lnTo>
                  <a:lnTo>
                    <a:pt x="1254" y="2352"/>
                  </a:lnTo>
                  <a:lnTo>
                    <a:pt x="1224" y="2352"/>
                  </a:lnTo>
                  <a:lnTo>
                    <a:pt x="1212" y="2364"/>
                  </a:lnTo>
                  <a:lnTo>
                    <a:pt x="1212" y="2370"/>
                  </a:lnTo>
                  <a:lnTo>
                    <a:pt x="1206" y="2376"/>
                  </a:lnTo>
                  <a:lnTo>
                    <a:pt x="1188" y="2376"/>
                  </a:lnTo>
                  <a:lnTo>
                    <a:pt x="1188" y="2412"/>
                  </a:lnTo>
                  <a:lnTo>
                    <a:pt x="1194" y="2412"/>
                  </a:lnTo>
                  <a:lnTo>
                    <a:pt x="1200" y="2406"/>
                  </a:lnTo>
                  <a:lnTo>
                    <a:pt x="1212" y="2406"/>
                  </a:lnTo>
                  <a:lnTo>
                    <a:pt x="1224" y="2400"/>
                  </a:lnTo>
                  <a:lnTo>
                    <a:pt x="1254" y="2400"/>
                  </a:lnTo>
                  <a:lnTo>
                    <a:pt x="1254" y="2412"/>
                  </a:lnTo>
                  <a:lnTo>
                    <a:pt x="1248" y="2418"/>
                  </a:lnTo>
                  <a:lnTo>
                    <a:pt x="1242" y="2430"/>
                  </a:lnTo>
                  <a:lnTo>
                    <a:pt x="1230" y="2436"/>
                  </a:lnTo>
                  <a:lnTo>
                    <a:pt x="1224" y="2442"/>
                  </a:lnTo>
                  <a:lnTo>
                    <a:pt x="1170" y="2454"/>
                  </a:lnTo>
                  <a:lnTo>
                    <a:pt x="1218" y="2490"/>
                  </a:lnTo>
                  <a:lnTo>
                    <a:pt x="1212" y="2490"/>
                  </a:lnTo>
                  <a:lnTo>
                    <a:pt x="1206" y="2496"/>
                  </a:lnTo>
                  <a:lnTo>
                    <a:pt x="1194" y="2496"/>
                  </a:lnTo>
                  <a:lnTo>
                    <a:pt x="1188" y="2502"/>
                  </a:lnTo>
                  <a:lnTo>
                    <a:pt x="1176" y="2526"/>
                  </a:lnTo>
                  <a:lnTo>
                    <a:pt x="1176" y="2544"/>
                  </a:lnTo>
                  <a:lnTo>
                    <a:pt x="1164" y="2550"/>
                  </a:lnTo>
                  <a:lnTo>
                    <a:pt x="1158" y="2556"/>
                  </a:lnTo>
                  <a:lnTo>
                    <a:pt x="1146" y="2556"/>
                  </a:lnTo>
                  <a:lnTo>
                    <a:pt x="1140" y="2550"/>
                  </a:lnTo>
                  <a:lnTo>
                    <a:pt x="1128" y="2544"/>
                  </a:lnTo>
                  <a:lnTo>
                    <a:pt x="1122" y="2538"/>
                  </a:lnTo>
                  <a:lnTo>
                    <a:pt x="1116" y="2556"/>
                  </a:lnTo>
                  <a:lnTo>
                    <a:pt x="1122" y="2562"/>
                  </a:lnTo>
                  <a:lnTo>
                    <a:pt x="1128" y="2574"/>
                  </a:lnTo>
                  <a:lnTo>
                    <a:pt x="1134" y="2580"/>
                  </a:lnTo>
                  <a:lnTo>
                    <a:pt x="1146" y="2580"/>
                  </a:lnTo>
                  <a:lnTo>
                    <a:pt x="1146" y="2586"/>
                  </a:lnTo>
                  <a:lnTo>
                    <a:pt x="1152" y="2598"/>
                  </a:lnTo>
                  <a:lnTo>
                    <a:pt x="1158" y="2604"/>
                  </a:lnTo>
                  <a:lnTo>
                    <a:pt x="1194" y="2604"/>
                  </a:lnTo>
                  <a:lnTo>
                    <a:pt x="1200" y="2610"/>
                  </a:lnTo>
                  <a:lnTo>
                    <a:pt x="1212" y="2616"/>
                  </a:lnTo>
                  <a:lnTo>
                    <a:pt x="1218" y="2628"/>
                  </a:lnTo>
                  <a:lnTo>
                    <a:pt x="1224" y="2634"/>
                  </a:lnTo>
                  <a:lnTo>
                    <a:pt x="1254" y="2634"/>
                  </a:lnTo>
                  <a:lnTo>
                    <a:pt x="1272" y="2652"/>
                  </a:lnTo>
                  <a:lnTo>
                    <a:pt x="1278" y="2664"/>
                  </a:lnTo>
                  <a:lnTo>
                    <a:pt x="1290" y="2670"/>
                  </a:lnTo>
                  <a:lnTo>
                    <a:pt x="1314" y="2694"/>
                  </a:lnTo>
                  <a:lnTo>
                    <a:pt x="1320" y="2694"/>
                  </a:lnTo>
                  <a:lnTo>
                    <a:pt x="1332" y="2700"/>
                  </a:lnTo>
                  <a:lnTo>
                    <a:pt x="1338" y="2700"/>
                  </a:lnTo>
                  <a:lnTo>
                    <a:pt x="1350" y="2706"/>
                  </a:lnTo>
                  <a:lnTo>
                    <a:pt x="1344" y="2706"/>
                  </a:lnTo>
                  <a:lnTo>
                    <a:pt x="1368" y="2688"/>
                  </a:lnTo>
                  <a:lnTo>
                    <a:pt x="1380" y="2688"/>
                  </a:lnTo>
                  <a:lnTo>
                    <a:pt x="1398" y="2694"/>
                  </a:lnTo>
                  <a:lnTo>
                    <a:pt x="1410" y="2700"/>
                  </a:lnTo>
                  <a:lnTo>
                    <a:pt x="1428" y="2706"/>
                  </a:lnTo>
                  <a:lnTo>
                    <a:pt x="1488" y="2718"/>
                  </a:lnTo>
                  <a:lnTo>
                    <a:pt x="1524" y="2718"/>
                  </a:lnTo>
                  <a:lnTo>
                    <a:pt x="1530" y="2724"/>
                  </a:lnTo>
                  <a:lnTo>
                    <a:pt x="1536" y="2724"/>
                  </a:lnTo>
                  <a:lnTo>
                    <a:pt x="1584" y="2754"/>
                  </a:lnTo>
                  <a:lnTo>
                    <a:pt x="1584" y="2760"/>
                  </a:lnTo>
                  <a:lnTo>
                    <a:pt x="1590" y="2760"/>
                  </a:lnTo>
                  <a:lnTo>
                    <a:pt x="1602" y="2766"/>
                  </a:lnTo>
                  <a:lnTo>
                    <a:pt x="1626" y="2766"/>
                  </a:lnTo>
                  <a:lnTo>
                    <a:pt x="1632" y="2760"/>
                  </a:lnTo>
                  <a:lnTo>
                    <a:pt x="1644" y="2760"/>
                  </a:lnTo>
                  <a:lnTo>
                    <a:pt x="1644" y="2754"/>
                  </a:lnTo>
                  <a:lnTo>
                    <a:pt x="1674" y="2754"/>
                  </a:lnTo>
                  <a:lnTo>
                    <a:pt x="1686" y="2760"/>
                  </a:lnTo>
                  <a:lnTo>
                    <a:pt x="1698" y="2772"/>
                  </a:lnTo>
                  <a:lnTo>
                    <a:pt x="1728" y="2778"/>
                  </a:lnTo>
                  <a:lnTo>
                    <a:pt x="1728" y="2790"/>
                  </a:lnTo>
                  <a:lnTo>
                    <a:pt x="1722" y="2796"/>
                  </a:lnTo>
                  <a:lnTo>
                    <a:pt x="1722" y="2802"/>
                  </a:lnTo>
                  <a:lnTo>
                    <a:pt x="1740" y="2802"/>
                  </a:lnTo>
                  <a:lnTo>
                    <a:pt x="1752" y="2814"/>
                  </a:lnTo>
                  <a:lnTo>
                    <a:pt x="1764" y="2820"/>
                  </a:lnTo>
                  <a:lnTo>
                    <a:pt x="1776" y="2832"/>
                  </a:lnTo>
                  <a:lnTo>
                    <a:pt x="1788" y="2826"/>
                  </a:lnTo>
                  <a:lnTo>
                    <a:pt x="1794" y="2826"/>
                  </a:lnTo>
                  <a:lnTo>
                    <a:pt x="1818" y="2838"/>
                  </a:lnTo>
                  <a:lnTo>
                    <a:pt x="1836" y="2856"/>
                  </a:lnTo>
                  <a:lnTo>
                    <a:pt x="1842" y="2868"/>
                  </a:lnTo>
                  <a:lnTo>
                    <a:pt x="1854" y="2874"/>
                  </a:lnTo>
                  <a:lnTo>
                    <a:pt x="1860" y="2880"/>
                  </a:lnTo>
                  <a:lnTo>
                    <a:pt x="1884" y="2880"/>
                  </a:lnTo>
                  <a:lnTo>
                    <a:pt x="1890" y="2874"/>
                  </a:lnTo>
                  <a:lnTo>
                    <a:pt x="1890" y="2862"/>
                  </a:lnTo>
                  <a:lnTo>
                    <a:pt x="1908" y="2862"/>
                  </a:lnTo>
                  <a:lnTo>
                    <a:pt x="1914" y="2856"/>
                  </a:lnTo>
                  <a:lnTo>
                    <a:pt x="1914" y="2826"/>
                  </a:lnTo>
                  <a:lnTo>
                    <a:pt x="1908" y="2820"/>
                  </a:lnTo>
                  <a:lnTo>
                    <a:pt x="1908" y="2814"/>
                  </a:lnTo>
                  <a:lnTo>
                    <a:pt x="1896" y="2802"/>
                  </a:lnTo>
                  <a:lnTo>
                    <a:pt x="1890" y="2790"/>
                  </a:lnTo>
                  <a:lnTo>
                    <a:pt x="1884" y="2784"/>
                  </a:lnTo>
                  <a:lnTo>
                    <a:pt x="1872" y="2778"/>
                  </a:lnTo>
                  <a:lnTo>
                    <a:pt x="1866" y="2772"/>
                  </a:lnTo>
                  <a:lnTo>
                    <a:pt x="1854" y="2772"/>
                  </a:lnTo>
                  <a:lnTo>
                    <a:pt x="1854" y="2748"/>
                  </a:lnTo>
                  <a:lnTo>
                    <a:pt x="1848" y="2742"/>
                  </a:lnTo>
                  <a:lnTo>
                    <a:pt x="1836" y="2736"/>
                  </a:lnTo>
                  <a:lnTo>
                    <a:pt x="1830" y="2724"/>
                  </a:lnTo>
                  <a:lnTo>
                    <a:pt x="1824" y="2718"/>
                  </a:lnTo>
                  <a:lnTo>
                    <a:pt x="1824" y="2706"/>
                  </a:lnTo>
                  <a:lnTo>
                    <a:pt x="1830" y="2694"/>
                  </a:lnTo>
                  <a:lnTo>
                    <a:pt x="1830" y="2682"/>
                  </a:lnTo>
                  <a:lnTo>
                    <a:pt x="1818" y="2658"/>
                  </a:lnTo>
                  <a:lnTo>
                    <a:pt x="1812" y="2652"/>
                  </a:lnTo>
                  <a:lnTo>
                    <a:pt x="1806" y="2640"/>
                  </a:lnTo>
                  <a:lnTo>
                    <a:pt x="1794" y="2634"/>
                  </a:lnTo>
                  <a:lnTo>
                    <a:pt x="1788" y="2628"/>
                  </a:lnTo>
                  <a:lnTo>
                    <a:pt x="1776" y="2628"/>
                  </a:lnTo>
                  <a:lnTo>
                    <a:pt x="1758" y="2622"/>
                  </a:lnTo>
                  <a:lnTo>
                    <a:pt x="1758" y="2604"/>
                  </a:lnTo>
                  <a:lnTo>
                    <a:pt x="1794" y="2568"/>
                  </a:lnTo>
                  <a:lnTo>
                    <a:pt x="1800" y="2556"/>
                  </a:lnTo>
                  <a:lnTo>
                    <a:pt x="1806" y="2550"/>
                  </a:lnTo>
                  <a:lnTo>
                    <a:pt x="1806" y="2544"/>
                  </a:lnTo>
                  <a:lnTo>
                    <a:pt x="1800" y="2532"/>
                  </a:lnTo>
                  <a:lnTo>
                    <a:pt x="1788" y="2520"/>
                  </a:lnTo>
                  <a:lnTo>
                    <a:pt x="1800" y="2520"/>
                  </a:lnTo>
                  <a:lnTo>
                    <a:pt x="1812" y="2526"/>
                  </a:lnTo>
                  <a:lnTo>
                    <a:pt x="1830" y="2526"/>
                  </a:lnTo>
                  <a:lnTo>
                    <a:pt x="1842" y="2514"/>
                  </a:lnTo>
                  <a:lnTo>
                    <a:pt x="1872" y="2514"/>
                  </a:lnTo>
                  <a:lnTo>
                    <a:pt x="1878" y="2508"/>
                  </a:lnTo>
                  <a:lnTo>
                    <a:pt x="1860" y="2490"/>
                  </a:lnTo>
                  <a:lnTo>
                    <a:pt x="1890" y="2490"/>
                  </a:lnTo>
                  <a:lnTo>
                    <a:pt x="1890" y="2472"/>
                  </a:lnTo>
                  <a:lnTo>
                    <a:pt x="1878" y="2472"/>
                  </a:lnTo>
                  <a:lnTo>
                    <a:pt x="1854" y="2460"/>
                  </a:lnTo>
                  <a:lnTo>
                    <a:pt x="1842" y="2448"/>
                  </a:lnTo>
                  <a:lnTo>
                    <a:pt x="1842" y="2442"/>
                  </a:lnTo>
                  <a:lnTo>
                    <a:pt x="1878" y="2442"/>
                  </a:lnTo>
                  <a:lnTo>
                    <a:pt x="1878" y="2430"/>
                  </a:lnTo>
                  <a:lnTo>
                    <a:pt x="1866" y="2418"/>
                  </a:lnTo>
                  <a:lnTo>
                    <a:pt x="1860" y="2406"/>
                  </a:lnTo>
                  <a:lnTo>
                    <a:pt x="1812" y="2358"/>
                  </a:lnTo>
                  <a:lnTo>
                    <a:pt x="1800" y="2358"/>
                  </a:lnTo>
                  <a:lnTo>
                    <a:pt x="1788" y="2364"/>
                  </a:lnTo>
                  <a:lnTo>
                    <a:pt x="1746" y="2364"/>
                  </a:lnTo>
                  <a:lnTo>
                    <a:pt x="1740" y="2358"/>
                  </a:lnTo>
                  <a:lnTo>
                    <a:pt x="1740" y="2328"/>
                  </a:lnTo>
                  <a:lnTo>
                    <a:pt x="1734" y="2322"/>
                  </a:lnTo>
                  <a:lnTo>
                    <a:pt x="1710" y="2322"/>
                  </a:lnTo>
                  <a:lnTo>
                    <a:pt x="1704" y="2316"/>
                  </a:lnTo>
                  <a:lnTo>
                    <a:pt x="1698" y="2316"/>
                  </a:lnTo>
                  <a:lnTo>
                    <a:pt x="1698" y="2286"/>
                  </a:lnTo>
                  <a:lnTo>
                    <a:pt x="1710" y="2262"/>
                  </a:lnTo>
                  <a:lnTo>
                    <a:pt x="1710" y="2238"/>
                  </a:lnTo>
                  <a:lnTo>
                    <a:pt x="1704" y="2232"/>
                  </a:lnTo>
                  <a:lnTo>
                    <a:pt x="1698" y="2196"/>
                  </a:lnTo>
                  <a:lnTo>
                    <a:pt x="1722" y="2196"/>
                  </a:lnTo>
                  <a:lnTo>
                    <a:pt x="1722" y="2172"/>
                  </a:lnTo>
                  <a:lnTo>
                    <a:pt x="1716" y="2166"/>
                  </a:lnTo>
                  <a:lnTo>
                    <a:pt x="1716" y="2154"/>
                  </a:lnTo>
                  <a:lnTo>
                    <a:pt x="1722" y="2148"/>
                  </a:lnTo>
                  <a:lnTo>
                    <a:pt x="1734" y="2148"/>
                  </a:lnTo>
                  <a:lnTo>
                    <a:pt x="1746" y="2154"/>
                  </a:lnTo>
                  <a:lnTo>
                    <a:pt x="1758" y="2166"/>
                  </a:lnTo>
                  <a:lnTo>
                    <a:pt x="1770" y="2172"/>
                  </a:lnTo>
                  <a:lnTo>
                    <a:pt x="1776" y="2184"/>
                  </a:lnTo>
                  <a:lnTo>
                    <a:pt x="1788" y="2190"/>
                  </a:lnTo>
                  <a:lnTo>
                    <a:pt x="1800" y="2190"/>
                  </a:lnTo>
                  <a:lnTo>
                    <a:pt x="1806" y="2184"/>
                  </a:lnTo>
                  <a:lnTo>
                    <a:pt x="1812" y="2172"/>
                  </a:lnTo>
                  <a:lnTo>
                    <a:pt x="1818" y="2166"/>
                  </a:lnTo>
                  <a:lnTo>
                    <a:pt x="1812" y="2154"/>
                  </a:lnTo>
                  <a:lnTo>
                    <a:pt x="1800" y="2142"/>
                  </a:lnTo>
                  <a:lnTo>
                    <a:pt x="1830" y="2130"/>
                  </a:lnTo>
                  <a:lnTo>
                    <a:pt x="1830" y="2106"/>
                  </a:lnTo>
                  <a:lnTo>
                    <a:pt x="1836" y="2106"/>
                  </a:lnTo>
                  <a:lnTo>
                    <a:pt x="1848" y="2100"/>
                  </a:lnTo>
                  <a:lnTo>
                    <a:pt x="1860" y="2100"/>
                  </a:lnTo>
                  <a:lnTo>
                    <a:pt x="1872" y="2094"/>
                  </a:lnTo>
                  <a:lnTo>
                    <a:pt x="1884" y="2082"/>
                  </a:lnTo>
                  <a:lnTo>
                    <a:pt x="1884" y="2064"/>
                  </a:lnTo>
                  <a:lnTo>
                    <a:pt x="1878" y="2058"/>
                  </a:lnTo>
                  <a:lnTo>
                    <a:pt x="1878" y="2052"/>
                  </a:lnTo>
                  <a:lnTo>
                    <a:pt x="1908" y="2052"/>
                  </a:lnTo>
                  <a:lnTo>
                    <a:pt x="1920" y="2058"/>
                  </a:lnTo>
                  <a:lnTo>
                    <a:pt x="1926" y="2058"/>
                  </a:lnTo>
                  <a:lnTo>
                    <a:pt x="1926" y="2064"/>
                  </a:lnTo>
                  <a:lnTo>
                    <a:pt x="1932" y="2070"/>
                  </a:lnTo>
                  <a:lnTo>
                    <a:pt x="1962" y="2070"/>
                  </a:lnTo>
                  <a:lnTo>
                    <a:pt x="1974" y="2058"/>
                  </a:lnTo>
                  <a:lnTo>
                    <a:pt x="1986" y="2052"/>
                  </a:lnTo>
                  <a:lnTo>
                    <a:pt x="2004" y="2052"/>
                  </a:lnTo>
                  <a:lnTo>
                    <a:pt x="2010" y="2058"/>
                  </a:lnTo>
                  <a:lnTo>
                    <a:pt x="2016" y="2070"/>
                  </a:lnTo>
                  <a:lnTo>
                    <a:pt x="2076" y="2070"/>
                  </a:lnTo>
                  <a:lnTo>
                    <a:pt x="2082" y="2076"/>
                  </a:lnTo>
                  <a:lnTo>
                    <a:pt x="2082" y="2082"/>
                  </a:lnTo>
                  <a:lnTo>
                    <a:pt x="2088" y="2094"/>
                  </a:lnTo>
                  <a:lnTo>
                    <a:pt x="2124" y="2094"/>
                  </a:lnTo>
                  <a:lnTo>
                    <a:pt x="2136" y="2124"/>
                  </a:lnTo>
                  <a:lnTo>
                    <a:pt x="2136" y="2130"/>
                  </a:lnTo>
                  <a:lnTo>
                    <a:pt x="2148" y="2142"/>
                  </a:lnTo>
                  <a:lnTo>
                    <a:pt x="2160" y="2142"/>
                  </a:lnTo>
                  <a:lnTo>
                    <a:pt x="2160" y="2124"/>
                  </a:lnTo>
                  <a:lnTo>
                    <a:pt x="2148" y="2112"/>
                  </a:lnTo>
                  <a:lnTo>
                    <a:pt x="2148" y="2106"/>
                  </a:lnTo>
                  <a:lnTo>
                    <a:pt x="2160" y="2106"/>
                  </a:lnTo>
                  <a:lnTo>
                    <a:pt x="2232" y="2142"/>
                  </a:lnTo>
                  <a:lnTo>
                    <a:pt x="2238" y="2136"/>
                  </a:lnTo>
                  <a:lnTo>
                    <a:pt x="2244" y="2124"/>
                  </a:lnTo>
                  <a:lnTo>
                    <a:pt x="2256" y="2118"/>
                  </a:lnTo>
                  <a:lnTo>
                    <a:pt x="2268" y="2106"/>
                  </a:lnTo>
                  <a:lnTo>
                    <a:pt x="2280" y="2100"/>
                  </a:lnTo>
                  <a:lnTo>
                    <a:pt x="2286" y="2100"/>
                  </a:lnTo>
                  <a:lnTo>
                    <a:pt x="2322" y="2118"/>
                  </a:lnTo>
                  <a:lnTo>
                    <a:pt x="2334" y="2118"/>
                  </a:lnTo>
                  <a:lnTo>
                    <a:pt x="2352" y="2112"/>
                  </a:lnTo>
                  <a:lnTo>
                    <a:pt x="2364" y="2106"/>
                  </a:lnTo>
                  <a:lnTo>
                    <a:pt x="2370" y="2100"/>
                  </a:lnTo>
                  <a:lnTo>
                    <a:pt x="2382" y="2100"/>
                  </a:lnTo>
                  <a:lnTo>
                    <a:pt x="2388" y="2106"/>
                  </a:lnTo>
                  <a:lnTo>
                    <a:pt x="2400" y="2112"/>
                  </a:lnTo>
                  <a:lnTo>
                    <a:pt x="2406" y="2124"/>
                  </a:lnTo>
                  <a:lnTo>
                    <a:pt x="2430" y="2136"/>
                  </a:lnTo>
                  <a:lnTo>
                    <a:pt x="2454" y="2136"/>
                  </a:lnTo>
                  <a:lnTo>
                    <a:pt x="2466" y="2142"/>
                  </a:lnTo>
                  <a:lnTo>
                    <a:pt x="2478" y="2142"/>
                  </a:lnTo>
                  <a:lnTo>
                    <a:pt x="2490" y="2118"/>
                  </a:lnTo>
                  <a:lnTo>
                    <a:pt x="2496" y="2124"/>
                  </a:lnTo>
                  <a:lnTo>
                    <a:pt x="2508" y="2124"/>
                  </a:lnTo>
                  <a:lnTo>
                    <a:pt x="2514" y="2130"/>
                  </a:lnTo>
                  <a:lnTo>
                    <a:pt x="2526" y="2136"/>
                  </a:lnTo>
                  <a:lnTo>
                    <a:pt x="2562" y="2136"/>
                  </a:lnTo>
                  <a:lnTo>
                    <a:pt x="2568" y="2130"/>
                  </a:lnTo>
                  <a:lnTo>
                    <a:pt x="2574" y="2118"/>
                  </a:lnTo>
                  <a:lnTo>
                    <a:pt x="2574" y="2106"/>
                  </a:lnTo>
                  <a:lnTo>
                    <a:pt x="2568" y="2088"/>
                  </a:lnTo>
                  <a:lnTo>
                    <a:pt x="2544" y="2064"/>
                  </a:lnTo>
                  <a:lnTo>
                    <a:pt x="2532" y="2058"/>
                  </a:lnTo>
                  <a:lnTo>
                    <a:pt x="2514" y="2052"/>
                  </a:lnTo>
                  <a:lnTo>
                    <a:pt x="2490" y="2052"/>
                  </a:lnTo>
                  <a:lnTo>
                    <a:pt x="2460" y="2022"/>
                  </a:lnTo>
                  <a:lnTo>
                    <a:pt x="2472" y="2022"/>
                  </a:lnTo>
                  <a:lnTo>
                    <a:pt x="2484" y="2016"/>
                  </a:lnTo>
                  <a:lnTo>
                    <a:pt x="2496" y="2016"/>
                  </a:lnTo>
                  <a:lnTo>
                    <a:pt x="2508" y="2004"/>
                  </a:lnTo>
                  <a:lnTo>
                    <a:pt x="2508" y="1992"/>
                  </a:lnTo>
                  <a:lnTo>
                    <a:pt x="2502" y="1986"/>
                  </a:lnTo>
                  <a:lnTo>
                    <a:pt x="2496" y="1974"/>
                  </a:lnTo>
                  <a:lnTo>
                    <a:pt x="2490" y="1968"/>
                  </a:lnTo>
                  <a:lnTo>
                    <a:pt x="2502" y="1956"/>
                  </a:lnTo>
                  <a:lnTo>
                    <a:pt x="2556" y="1956"/>
                  </a:lnTo>
                  <a:lnTo>
                    <a:pt x="2544" y="1944"/>
                  </a:lnTo>
                  <a:lnTo>
                    <a:pt x="2532" y="1944"/>
                  </a:lnTo>
                  <a:lnTo>
                    <a:pt x="2508" y="1932"/>
                  </a:lnTo>
                  <a:lnTo>
                    <a:pt x="2496" y="1932"/>
                  </a:lnTo>
                  <a:lnTo>
                    <a:pt x="2508" y="1914"/>
                  </a:lnTo>
                  <a:lnTo>
                    <a:pt x="2484" y="1914"/>
                  </a:lnTo>
                  <a:lnTo>
                    <a:pt x="2484" y="1908"/>
                  </a:lnTo>
                  <a:lnTo>
                    <a:pt x="2478" y="1902"/>
                  </a:lnTo>
                  <a:lnTo>
                    <a:pt x="2478" y="1896"/>
                  </a:lnTo>
                  <a:lnTo>
                    <a:pt x="2490" y="1884"/>
                  </a:lnTo>
                  <a:lnTo>
                    <a:pt x="2526" y="1872"/>
                  </a:lnTo>
                  <a:lnTo>
                    <a:pt x="2586" y="1866"/>
                  </a:lnTo>
                  <a:lnTo>
                    <a:pt x="2640" y="1866"/>
                  </a:lnTo>
                  <a:lnTo>
                    <a:pt x="2646" y="1848"/>
                  </a:lnTo>
                  <a:lnTo>
                    <a:pt x="2712" y="1848"/>
                  </a:lnTo>
                  <a:lnTo>
                    <a:pt x="2712" y="1830"/>
                  </a:lnTo>
                  <a:lnTo>
                    <a:pt x="2718" y="1824"/>
                  </a:lnTo>
                  <a:lnTo>
                    <a:pt x="2808" y="1824"/>
                  </a:lnTo>
                  <a:lnTo>
                    <a:pt x="2862" y="1806"/>
                  </a:lnTo>
                  <a:lnTo>
                    <a:pt x="2874" y="1806"/>
                  </a:lnTo>
                  <a:lnTo>
                    <a:pt x="2874" y="1794"/>
                  </a:lnTo>
                  <a:lnTo>
                    <a:pt x="2886" y="1782"/>
                  </a:lnTo>
                  <a:lnTo>
                    <a:pt x="2898" y="1776"/>
                  </a:lnTo>
                  <a:lnTo>
                    <a:pt x="2916" y="1770"/>
                  </a:lnTo>
                  <a:lnTo>
                    <a:pt x="2940" y="1770"/>
                  </a:lnTo>
                  <a:lnTo>
                    <a:pt x="2958" y="1776"/>
                  </a:lnTo>
                  <a:lnTo>
                    <a:pt x="2976" y="1776"/>
                  </a:lnTo>
                  <a:lnTo>
                    <a:pt x="2988" y="1788"/>
                  </a:lnTo>
                  <a:lnTo>
                    <a:pt x="3000" y="1788"/>
                  </a:lnTo>
                  <a:lnTo>
                    <a:pt x="3012" y="1776"/>
                  </a:lnTo>
                  <a:lnTo>
                    <a:pt x="3018" y="1776"/>
                  </a:lnTo>
                  <a:lnTo>
                    <a:pt x="3036" y="1794"/>
                  </a:lnTo>
                  <a:lnTo>
                    <a:pt x="3042" y="1806"/>
                  </a:lnTo>
                  <a:lnTo>
                    <a:pt x="3048" y="1812"/>
                  </a:lnTo>
                  <a:lnTo>
                    <a:pt x="3060" y="1812"/>
                  </a:lnTo>
                  <a:lnTo>
                    <a:pt x="3066" y="1818"/>
                  </a:lnTo>
                  <a:lnTo>
                    <a:pt x="3066" y="1860"/>
                  </a:lnTo>
                  <a:lnTo>
                    <a:pt x="3072" y="1866"/>
                  </a:lnTo>
                  <a:lnTo>
                    <a:pt x="3090" y="1866"/>
                  </a:lnTo>
                  <a:lnTo>
                    <a:pt x="3102" y="1860"/>
                  </a:lnTo>
                  <a:lnTo>
                    <a:pt x="3120" y="1860"/>
                  </a:lnTo>
                  <a:lnTo>
                    <a:pt x="3132" y="1842"/>
                  </a:lnTo>
                  <a:lnTo>
                    <a:pt x="3156" y="1878"/>
                  </a:lnTo>
                  <a:lnTo>
                    <a:pt x="3180" y="1866"/>
                  </a:lnTo>
                  <a:lnTo>
                    <a:pt x="3204" y="1878"/>
                  </a:lnTo>
                  <a:lnTo>
                    <a:pt x="3210" y="1872"/>
                  </a:lnTo>
                  <a:lnTo>
                    <a:pt x="3216" y="1872"/>
                  </a:lnTo>
                  <a:lnTo>
                    <a:pt x="3228" y="1878"/>
                  </a:lnTo>
                  <a:lnTo>
                    <a:pt x="3228" y="1902"/>
                  </a:lnTo>
                  <a:lnTo>
                    <a:pt x="3222" y="1908"/>
                  </a:lnTo>
                  <a:lnTo>
                    <a:pt x="3222" y="1914"/>
                  </a:lnTo>
                  <a:lnTo>
                    <a:pt x="3228" y="1914"/>
                  </a:lnTo>
                  <a:lnTo>
                    <a:pt x="3234" y="1908"/>
                  </a:lnTo>
                  <a:lnTo>
                    <a:pt x="3240" y="1908"/>
                  </a:lnTo>
                  <a:lnTo>
                    <a:pt x="3246" y="1902"/>
                  </a:lnTo>
                  <a:lnTo>
                    <a:pt x="3252" y="1902"/>
                  </a:lnTo>
                  <a:lnTo>
                    <a:pt x="3258" y="1908"/>
                  </a:lnTo>
                  <a:lnTo>
                    <a:pt x="3270" y="1914"/>
                  </a:lnTo>
                  <a:lnTo>
                    <a:pt x="3276" y="1920"/>
                  </a:lnTo>
                  <a:lnTo>
                    <a:pt x="3288" y="1926"/>
                  </a:lnTo>
                  <a:lnTo>
                    <a:pt x="3300" y="1914"/>
                  </a:lnTo>
                  <a:lnTo>
                    <a:pt x="3300" y="1896"/>
                  </a:lnTo>
                  <a:lnTo>
                    <a:pt x="3306" y="1890"/>
                  </a:lnTo>
                  <a:lnTo>
                    <a:pt x="3318" y="1884"/>
                  </a:lnTo>
                  <a:lnTo>
                    <a:pt x="3330" y="1884"/>
                  </a:lnTo>
                  <a:lnTo>
                    <a:pt x="3342" y="1866"/>
                  </a:lnTo>
                  <a:lnTo>
                    <a:pt x="3378" y="1854"/>
                  </a:lnTo>
                  <a:lnTo>
                    <a:pt x="3396" y="1836"/>
                  </a:lnTo>
                  <a:lnTo>
                    <a:pt x="3402" y="1836"/>
                  </a:lnTo>
                  <a:lnTo>
                    <a:pt x="3408" y="1842"/>
                  </a:lnTo>
                  <a:lnTo>
                    <a:pt x="3408" y="1860"/>
                  </a:lnTo>
                  <a:lnTo>
                    <a:pt x="3396" y="1872"/>
                  </a:lnTo>
                  <a:lnTo>
                    <a:pt x="3390" y="1872"/>
                  </a:lnTo>
                  <a:lnTo>
                    <a:pt x="3426" y="1890"/>
                  </a:lnTo>
                  <a:lnTo>
                    <a:pt x="3456" y="1902"/>
                  </a:lnTo>
                  <a:lnTo>
                    <a:pt x="3486" y="1920"/>
                  </a:lnTo>
                  <a:lnTo>
                    <a:pt x="3498" y="1926"/>
                  </a:lnTo>
                  <a:lnTo>
                    <a:pt x="3516" y="1938"/>
                  </a:lnTo>
                  <a:lnTo>
                    <a:pt x="3546" y="1968"/>
                  </a:lnTo>
                  <a:lnTo>
                    <a:pt x="3618" y="2028"/>
                  </a:lnTo>
                  <a:lnTo>
                    <a:pt x="3636" y="2052"/>
                  </a:lnTo>
                  <a:lnTo>
                    <a:pt x="3672" y="2088"/>
                  </a:lnTo>
                  <a:lnTo>
                    <a:pt x="3684" y="2106"/>
                  </a:lnTo>
                  <a:lnTo>
                    <a:pt x="3696" y="2118"/>
                  </a:lnTo>
                  <a:lnTo>
                    <a:pt x="3708" y="2124"/>
                  </a:lnTo>
                  <a:lnTo>
                    <a:pt x="3720" y="2124"/>
                  </a:lnTo>
                  <a:lnTo>
                    <a:pt x="3732" y="2118"/>
                  </a:lnTo>
                  <a:lnTo>
                    <a:pt x="3744" y="2106"/>
                  </a:lnTo>
                  <a:lnTo>
                    <a:pt x="3744" y="2094"/>
                  </a:lnTo>
                  <a:lnTo>
                    <a:pt x="3750" y="2088"/>
                  </a:lnTo>
                  <a:lnTo>
                    <a:pt x="3750" y="2082"/>
                  </a:lnTo>
                  <a:lnTo>
                    <a:pt x="3762" y="2082"/>
                  </a:lnTo>
                  <a:lnTo>
                    <a:pt x="3768" y="2088"/>
                  </a:lnTo>
                  <a:lnTo>
                    <a:pt x="3768" y="2100"/>
                  </a:lnTo>
                  <a:lnTo>
                    <a:pt x="3774" y="2106"/>
                  </a:lnTo>
                  <a:lnTo>
                    <a:pt x="3774" y="2112"/>
                  </a:lnTo>
                  <a:lnTo>
                    <a:pt x="3804" y="2112"/>
                  </a:lnTo>
                  <a:lnTo>
                    <a:pt x="3816" y="2118"/>
                  </a:lnTo>
                  <a:lnTo>
                    <a:pt x="3822" y="2130"/>
                  </a:lnTo>
                  <a:lnTo>
                    <a:pt x="3834" y="2136"/>
                  </a:lnTo>
                  <a:lnTo>
                    <a:pt x="3858" y="2136"/>
                  </a:lnTo>
                  <a:lnTo>
                    <a:pt x="3864" y="2124"/>
                  </a:lnTo>
                  <a:lnTo>
                    <a:pt x="3876" y="2118"/>
                  </a:lnTo>
                  <a:lnTo>
                    <a:pt x="3894" y="2112"/>
                  </a:lnTo>
                  <a:lnTo>
                    <a:pt x="3906" y="2106"/>
                  </a:lnTo>
                  <a:lnTo>
                    <a:pt x="3924" y="2106"/>
                  </a:lnTo>
                  <a:lnTo>
                    <a:pt x="3948" y="2118"/>
                  </a:lnTo>
                  <a:lnTo>
                    <a:pt x="3972" y="2142"/>
                  </a:lnTo>
                  <a:lnTo>
                    <a:pt x="3984" y="2148"/>
                  </a:lnTo>
                  <a:lnTo>
                    <a:pt x="3990" y="2160"/>
                  </a:lnTo>
                  <a:lnTo>
                    <a:pt x="4002" y="2160"/>
                  </a:lnTo>
                  <a:lnTo>
                    <a:pt x="4014" y="2166"/>
                  </a:lnTo>
                  <a:lnTo>
                    <a:pt x="4026" y="2166"/>
                  </a:lnTo>
                  <a:lnTo>
                    <a:pt x="4038" y="2172"/>
                  </a:lnTo>
                  <a:lnTo>
                    <a:pt x="4044" y="2172"/>
                  </a:lnTo>
                  <a:lnTo>
                    <a:pt x="4044" y="2178"/>
                  </a:lnTo>
                  <a:lnTo>
                    <a:pt x="4050" y="2190"/>
                  </a:lnTo>
                  <a:lnTo>
                    <a:pt x="4056" y="2196"/>
                  </a:lnTo>
                  <a:lnTo>
                    <a:pt x="4062" y="2208"/>
                  </a:lnTo>
                  <a:lnTo>
                    <a:pt x="4068" y="2214"/>
                  </a:lnTo>
                  <a:lnTo>
                    <a:pt x="4068" y="2220"/>
                  </a:lnTo>
                  <a:lnTo>
                    <a:pt x="4140" y="2226"/>
                  </a:lnTo>
                  <a:lnTo>
                    <a:pt x="4152" y="2190"/>
                  </a:lnTo>
                  <a:lnTo>
                    <a:pt x="4176" y="2214"/>
                  </a:lnTo>
                  <a:lnTo>
                    <a:pt x="4212" y="2256"/>
                  </a:lnTo>
                  <a:lnTo>
                    <a:pt x="4254" y="2256"/>
                  </a:lnTo>
                  <a:lnTo>
                    <a:pt x="4266" y="2244"/>
                  </a:lnTo>
                  <a:lnTo>
                    <a:pt x="4266" y="2226"/>
                  </a:lnTo>
                  <a:lnTo>
                    <a:pt x="4326" y="2226"/>
                  </a:lnTo>
                  <a:lnTo>
                    <a:pt x="4320" y="2214"/>
                  </a:lnTo>
                  <a:lnTo>
                    <a:pt x="4344" y="2214"/>
                  </a:lnTo>
                  <a:lnTo>
                    <a:pt x="4338" y="2208"/>
                  </a:lnTo>
                  <a:lnTo>
                    <a:pt x="4338" y="2202"/>
                  </a:lnTo>
                  <a:lnTo>
                    <a:pt x="4374" y="2166"/>
                  </a:lnTo>
                  <a:lnTo>
                    <a:pt x="4392" y="2166"/>
                  </a:lnTo>
                  <a:lnTo>
                    <a:pt x="4404" y="2148"/>
                  </a:lnTo>
                  <a:lnTo>
                    <a:pt x="4428" y="2148"/>
                  </a:lnTo>
                  <a:lnTo>
                    <a:pt x="4428" y="2142"/>
                  </a:lnTo>
                  <a:lnTo>
                    <a:pt x="4434" y="2136"/>
                  </a:lnTo>
                  <a:lnTo>
                    <a:pt x="4434" y="2130"/>
                  </a:lnTo>
                  <a:lnTo>
                    <a:pt x="4440" y="2124"/>
                  </a:lnTo>
                  <a:lnTo>
                    <a:pt x="4458" y="2124"/>
                  </a:lnTo>
                  <a:lnTo>
                    <a:pt x="4464" y="2130"/>
                  </a:lnTo>
                  <a:lnTo>
                    <a:pt x="4482" y="2124"/>
                  </a:lnTo>
                  <a:lnTo>
                    <a:pt x="4482" y="2130"/>
                  </a:lnTo>
                  <a:lnTo>
                    <a:pt x="4518" y="2130"/>
                  </a:lnTo>
                  <a:lnTo>
                    <a:pt x="4524" y="2148"/>
                  </a:lnTo>
                  <a:lnTo>
                    <a:pt x="4548" y="2148"/>
                  </a:lnTo>
                  <a:lnTo>
                    <a:pt x="4566" y="2142"/>
                  </a:lnTo>
                  <a:lnTo>
                    <a:pt x="4608" y="2142"/>
                  </a:lnTo>
                  <a:lnTo>
                    <a:pt x="4608" y="2148"/>
                  </a:lnTo>
                  <a:lnTo>
                    <a:pt x="4614" y="2154"/>
                  </a:lnTo>
                  <a:lnTo>
                    <a:pt x="4614" y="2166"/>
                  </a:lnTo>
                  <a:lnTo>
                    <a:pt x="4620" y="2172"/>
                  </a:lnTo>
                  <a:lnTo>
                    <a:pt x="4638" y="2178"/>
                  </a:lnTo>
                  <a:lnTo>
                    <a:pt x="4668" y="2178"/>
                  </a:lnTo>
                  <a:lnTo>
                    <a:pt x="4674" y="2190"/>
                  </a:lnTo>
                  <a:lnTo>
                    <a:pt x="4698" y="2184"/>
                  </a:lnTo>
                  <a:lnTo>
                    <a:pt x="4704" y="2196"/>
                  </a:lnTo>
                  <a:lnTo>
                    <a:pt x="4704" y="2190"/>
                  </a:lnTo>
                  <a:lnTo>
                    <a:pt x="4710" y="2184"/>
                  </a:lnTo>
                  <a:lnTo>
                    <a:pt x="4752" y="2184"/>
                  </a:lnTo>
                  <a:lnTo>
                    <a:pt x="4752" y="2196"/>
                  </a:lnTo>
                  <a:lnTo>
                    <a:pt x="4800" y="2190"/>
                  </a:lnTo>
                  <a:lnTo>
                    <a:pt x="4800" y="2202"/>
                  </a:lnTo>
                  <a:lnTo>
                    <a:pt x="4806" y="2208"/>
                  </a:lnTo>
                  <a:lnTo>
                    <a:pt x="4830" y="2196"/>
                  </a:lnTo>
                  <a:lnTo>
                    <a:pt x="4836" y="2190"/>
                  </a:lnTo>
                  <a:lnTo>
                    <a:pt x="4836" y="2184"/>
                  </a:lnTo>
                  <a:lnTo>
                    <a:pt x="4854" y="2184"/>
                  </a:lnTo>
                  <a:lnTo>
                    <a:pt x="4854" y="2160"/>
                  </a:lnTo>
                  <a:lnTo>
                    <a:pt x="4848" y="2148"/>
                  </a:lnTo>
                  <a:lnTo>
                    <a:pt x="4842" y="2142"/>
                  </a:lnTo>
                  <a:lnTo>
                    <a:pt x="4836" y="2142"/>
                  </a:lnTo>
                  <a:lnTo>
                    <a:pt x="4812" y="2106"/>
                  </a:lnTo>
                  <a:lnTo>
                    <a:pt x="4806" y="2088"/>
                  </a:lnTo>
                  <a:lnTo>
                    <a:pt x="4794" y="2076"/>
                  </a:lnTo>
                  <a:lnTo>
                    <a:pt x="4794" y="2064"/>
                  </a:lnTo>
                  <a:lnTo>
                    <a:pt x="4812" y="2064"/>
                  </a:lnTo>
                  <a:lnTo>
                    <a:pt x="4806" y="2052"/>
                  </a:lnTo>
                  <a:lnTo>
                    <a:pt x="4812" y="2052"/>
                  </a:lnTo>
                  <a:lnTo>
                    <a:pt x="4824" y="2046"/>
                  </a:lnTo>
                  <a:lnTo>
                    <a:pt x="4830" y="2034"/>
                  </a:lnTo>
                  <a:lnTo>
                    <a:pt x="4830" y="2016"/>
                  </a:lnTo>
                  <a:lnTo>
                    <a:pt x="4890" y="2046"/>
                  </a:lnTo>
                  <a:lnTo>
                    <a:pt x="4902" y="2046"/>
                  </a:lnTo>
                  <a:lnTo>
                    <a:pt x="4926" y="2052"/>
                  </a:lnTo>
                  <a:lnTo>
                    <a:pt x="4962" y="2052"/>
                  </a:lnTo>
                  <a:lnTo>
                    <a:pt x="4974" y="2058"/>
                  </a:lnTo>
                  <a:lnTo>
                    <a:pt x="4980" y="2064"/>
                  </a:lnTo>
                  <a:lnTo>
                    <a:pt x="5004" y="2076"/>
                  </a:lnTo>
                  <a:lnTo>
                    <a:pt x="5010" y="2076"/>
                  </a:lnTo>
                  <a:lnTo>
                    <a:pt x="5022" y="2070"/>
                  </a:lnTo>
                  <a:lnTo>
                    <a:pt x="5040" y="2070"/>
                  </a:lnTo>
                  <a:lnTo>
                    <a:pt x="5052" y="2076"/>
                  </a:lnTo>
                  <a:lnTo>
                    <a:pt x="5058" y="2082"/>
                  </a:lnTo>
                  <a:lnTo>
                    <a:pt x="5064" y="2094"/>
                  </a:lnTo>
                  <a:lnTo>
                    <a:pt x="5076" y="2106"/>
                  </a:lnTo>
                  <a:lnTo>
                    <a:pt x="5088" y="2130"/>
                  </a:lnTo>
                  <a:lnTo>
                    <a:pt x="5094" y="2136"/>
                  </a:lnTo>
                  <a:lnTo>
                    <a:pt x="5094" y="2142"/>
                  </a:lnTo>
                  <a:lnTo>
                    <a:pt x="5118" y="2136"/>
                  </a:lnTo>
                  <a:lnTo>
                    <a:pt x="5118" y="2142"/>
                  </a:lnTo>
                  <a:lnTo>
                    <a:pt x="5136" y="2160"/>
                  </a:lnTo>
                  <a:lnTo>
                    <a:pt x="5166" y="2160"/>
                  </a:lnTo>
                  <a:lnTo>
                    <a:pt x="5172" y="2166"/>
                  </a:lnTo>
                  <a:lnTo>
                    <a:pt x="5184" y="2166"/>
                  </a:lnTo>
                  <a:lnTo>
                    <a:pt x="5196" y="2172"/>
                  </a:lnTo>
                  <a:lnTo>
                    <a:pt x="5208" y="2172"/>
                  </a:lnTo>
                  <a:lnTo>
                    <a:pt x="5220" y="2166"/>
                  </a:lnTo>
                  <a:lnTo>
                    <a:pt x="5274" y="2148"/>
                  </a:lnTo>
                  <a:lnTo>
                    <a:pt x="5322" y="2148"/>
                  </a:lnTo>
                  <a:lnTo>
                    <a:pt x="5334" y="2154"/>
                  </a:lnTo>
                  <a:lnTo>
                    <a:pt x="5340" y="2154"/>
                  </a:lnTo>
                  <a:lnTo>
                    <a:pt x="5346" y="2160"/>
                  </a:lnTo>
                  <a:lnTo>
                    <a:pt x="5382" y="2160"/>
                  </a:lnTo>
                  <a:lnTo>
                    <a:pt x="5406" y="2184"/>
                  </a:lnTo>
                  <a:lnTo>
                    <a:pt x="5466" y="2184"/>
                  </a:lnTo>
                  <a:lnTo>
                    <a:pt x="5472" y="2190"/>
                  </a:lnTo>
                  <a:lnTo>
                    <a:pt x="5472" y="2196"/>
                  </a:lnTo>
                  <a:lnTo>
                    <a:pt x="5484" y="2208"/>
                  </a:lnTo>
                  <a:lnTo>
                    <a:pt x="5484" y="2214"/>
                  </a:lnTo>
                  <a:lnTo>
                    <a:pt x="5502" y="2214"/>
                  </a:lnTo>
                  <a:lnTo>
                    <a:pt x="5514" y="2220"/>
                  </a:lnTo>
                  <a:lnTo>
                    <a:pt x="5514" y="2232"/>
                  </a:lnTo>
                  <a:lnTo>
                    <a:pt x="5520" y="2238"/>
                  </a:lnTo>
                  <a:lnTo>
                    <a:pt x="5586" y="2238"/>
                  </a:lnTo>
                  <a:lnTo>
                    <a:pt x="5592" y="2244"/>
                  </a:lnTo>
                  <a:lnTo>
                    <a:pt x="5598" y="2244"/>
                  </a:lnTo>
                  <a:lnTo>
                    <a:pt x="5610" y="2250"/>
                  </a:lnTo>
                  <a:lnTo>
                    <a:pt x="5634" y="2250"/>
                  </a:lnTo>
                  <a:lnTo>
                    <a:pt x="5646" y="2244"/>
                  </a:lnTo>
                  <a:lnTo>
                    <a:pt x="5664" y="2244"/>
                  </a:lnTo>
                  <a:lnTo>
                    <a:pt x="5670" y="2250"/>
                  </a:lnTo>
                  <a:lnTo>
                    <a:pt x="5670" y="2256"/>
                  </a:lnTo>
                  <a:lnTo>
                    <a:pt x="5676" y="2256"/>
                  </a:lnTo>
                  <a:lnTo>
                    <a:pt x="5694" y="2238"/>
                  </a:lnTo>
                  <a:lnTo>
                    <a:pt x="5694" y="2232"/>
                  </a:lnTo>
                  <a:lnTo>
                    <a:pt x="5742" y="2232"/>
                  </a:lnTo>
                  <a:lnTo>
                    <a:pt x="5754" y="2220"/>
                  </a:lnTo>
                  <a:lnTo>
                    <a:pt x="5790" y="2220"/>
                  </a:lnTo>
                  <a:lnTo>
                    <a:pt x="5802" y="2208"/>
                  </a:lnTo>
                  <a:lnTo>
                    <a:pt x="5802" y="2196"/>
                  </a:lnTo>
                  <a:lnTo>
                    <a:pt x="5832" y="2166"/>
                  </a:lnTo>
                  <a:lnTo>
                    <a:pt x="5850" y="2166"/>
                  </a:lnTo>
                  <a:lnTo>
                    <a:pt x="5862" y="2172"/>
                  </a:lnTo>
                  <a:lnTo>
                    <a:pt x="5898" y="2172"/>
                  </a:lnTo>
                  <a:lnTo>
                    <a:pt x="5916" y="2190"/>
                  </a:lnTo>
                  <a:lnTo>
                    <a:pt x="5928" y="2196"/>
                  </a:lnTo>
                  <a:lnTo>
                    <a:pt x="5952" y="2196"/>
                  </a:lnTo>
                  <a:lnTo>
                    <a:pt x="5964" y="2190"/>
                  </a:lnTo>
                  <a:lnTo>
                    <a:pt x="5970" y="2184"/>
                  </a:lnTo>
                  <a:lnTo>
                    <a:pt x="5994" y="2190"/>
                  </a:lnTo>
                  <a:lnTo>
                    <a:pt x="6012" y="2190"/>
                  </a:lnTo>
                  <a:lnTo>
                    <a:pt x="6048" y="2214"/>
                  </a:lnTo>
                  <a:lnTo>
                    <a:pt x="6084" y="2214"/>
                  </a:lnTo>
                  <a:lnTo>
                    <a:pt x="6090" y="2220"/>
                  </a:lnTo>
                  <a:lnTo>
                    <a:pt x="6102" y="2220"/>
                  </a:lnTo>
                  <a:lnTo>
                    <a:pt x="6120" y="2202"/>
                  </a:lnTo>
                  <a:lnTo>
                    <a:pt x="6120" y="2190"/>
                  </a:lnTo>
                  <a:lnTo>
                    <a:pt x="6144" y="2190"/>
                  </a:lnTo>
                  <a:lnTo>
                    <a:pt x="6156" y="2184"/>
                  </a:lnTo>
                  <a:lnTo>
                    <a:pt x="6162" y="2178"/>
                  </a:lnTo>
                  <a:lnTo>
                    <a:pt x="6162" y="2166"/>
                  </a:lnTo>
                  <a:lnTo>
                    <a:pt x="6150" y="2166"/>
                  </a:lnTo>
                  <a:lnTo>
                    <a:pt x="6144" y="2160"/>
                  </a:lnTo>
                  <a:lnTo>
                    <a:pt x="6138" y="2118"/>
                  </a:lnTo>
                  <a:lnTo>
                    <a:pt x="6138" y="2046"/>
                  </a:lnTo>
                  <a:lnTo>
                    <a:pt x="6156" y="2028"/>
                  </a:lnTo>
                  <a:lnTo>
                    <a:pt x="6156" y="2016"/>
                  </a:lnTo>
                  <a:lnTo>
                    <a:pt x="6150" y="2010"/>
                  </a:lnTo>
                  <a:lnTo>
                    <a:pt x="6138" y="2004"/>
                  </a:lnTo>
                  <a:lnTo>
                    <a:pt x="6126" y="1992"/>
                  </a:lnTo>
                  <a:lnTo>
                    <a:pt x="6114" y="1992"/>
                  </a:lnTo>
                  <a:lnTo>
                    <a:pt x="6108" y="1986"/>
                  </a:lnTo>
                  <a:lnTo>
                    <a:pt x="6096" y="1986"/>
                  </a:lnTo>
                  <a:lnTo>
                    <a:pt x="6078" y="1980"/>
                  </a:lnTo>
                  <a:lnTo>
                    <a:pt x="6072" y="1980"/>
                  </a:lnTo>
                  <a:lnTo>
                    <a:pt x="6072" y="1968"/>
                  </a:lnTo>
                  <a:lnTo>
                    <a:pt x="6078" y="1968"/>
                  </a:lnTo>
                  <a:lnTo>
                    <a:pt x="6120" y="1926"/>
                  </a:lnTo>
                  <a:lnTo>
                    <a:pt x="6156" y="1920"/>
                  </a:lnTo>
                  <a:lnTo>
                    <a:pt x="6162" y="1908"/>
                  </a:lnTo>
                  <a:lnTo>
                    <a:pt x="6204" y="1914"/>
                  </a:lnTo>
                  <a:lnTo>
                    <a:pt x="6258" y="1902"/>
                  </a:lnTo>
                  <a:lnTo>
                    <a:pt x="6294" y="1920"/>
                  </a:lnTo>
                  <a:lnTo>
                    <a:pt x="6330" y="1944"/>
                  </a:lnTo>
                  <a:lnTo>
                    <a:pt x="6402" y="1944"/>
                  </a:lnTo>
                  <a:lnTo>
                    <a:pt x="6408" y="1950"/>
                  </a:lnTo>
                  <a:lnTo>
                    <a:pt x="6420" y="1956"/>
                  </a:lnTo>
                  <a:lnTo>
                    <a:pt x="6426" y="1962"/>
                  </a:lnTo>
                  <a:lnTo>
                    <a:pt x="6438" y="1968"/>
                  </a:lnTo>
                  <a:lnTo>
                    <a:pt x="6438" y="1980"/>
                  </a:lnTo>
                  <a:lnTo>
                    <a:pt x="6444" y="1980"/>
                  </a:lnTo>
                  <a:lnTo>
                    <a:pt x="6456" y="1992"/>
                  </a:lnTo>
                  <a:lnTo>
                    <a:pt x="6468" y="1998"/>
                  </a:lnTo>
                  <a:lnTo>
                    <a:pt x="6480" y="2010"/>
                  </a:lnTo>
                  <a:lnTo>
                    <a:pt x="6492" y="2010"/>
                  </a:lnTo>
                  <a:lnTo>
                    <a:pt x="6498" y="2016"/>
                  </a:lnTo>
                  <a:lnTo>
                    <a:pt x="6504" y="2016"/>
                  </a:lnTo>
                  <a:lnTo>
                    <a:pt x="6510" y="2046"/>
                  </a:lnTo>
                  <a:lnTo>
                    <a:pt x="6558" y="2070"/>
                  </a:lnTo>
                  <a:lnTo>
                    <a:pt x="6570" y="2100"/>
                  </a:lnTo>
                  <a:lnTo>
                    <a:pt x="6582" y="2100"/>
                  </a:lnTo>
                  <a:lnTo>
                    <a:pt x="6630" y="2124"/>
                  </a:lnTo>
                  <a:lnTo>
                    <a:pt x="6636" y="2136"/>
                  </a:lnTo>
                  <a:lnTo>
                    <a:pt x="6654" y="2154"/>
                  </a:lnTo>
                  <a:lnTo>
                    <a:pt x="6660" y="2166"/>
                  </a:lnTo>
                  <a:lnTo>
                    <a:pt x="6672" y="2166"/>
                  </a:lnTo>
                  <a:lnTo>
                    <a:pt x="6678" y="2190"/>
                  </a:lnTo>
                  <a:lnTo>
                    <a:pt x="6684" y="2190"/>
                  </a:lnTo>
                  <a:lnTo>
                    <a:pt x="6690" y="2196"/>
                  </a:lnTo>
                  <a:lnTo>
                    <a:pt x="6714" y="2208"/>
                  </a:lnTo>
                  <a:lnTo>
                    <a:pt x="6720" y="2214"/>
                  </a:lnTo>
                  <a:lnTo>
                    <a:pt x="6732" y="2220"/>
                  </a:lnTo>
                  <a:lnTo>
                    <a:pt x="6780" y="2220"/>
                  </a:lnTo>
                  <a:lnTo>
                    <a:pt x="6792" y="2226"/>
                  </a:lnTo>
                  <a:lnTo>
                    <a:pt x="6798" y="2232"/>
                  </a:lnTo>
                  <a:lnTo>
                    <a:pt x="6810" y="2238"/>
                  </a:lnTo>
                  <a:lnTo>
                    <a:pt x="6822" y="2226"/>
                  </a:lnTo>
                  <a:lnTo>
                    <a:pt x="6834" y="2226"/>
                  </a:lnTo>
                  <a:lnTo>
                    <a:pt x="6852" y="2244"/>
                  </a:lnTo>
                  <a:lnTo>
                    <a:pt x="6864" y="2250"/>
                  </a:lnTo>
                  <a:lnTo>
                    <a:pt x="6882" y="2268"/>
                  </a:lnTo>
                  <a:lnTo>
                    <a:pt x="6924" y="2268"/>
                  </a:lnTo>
                  <a:lnTo>
                    <a:pt x="6942" y="2298"/>
                  </a:lnTo>
                  <a:lnTo>
                    <a:pt x="6960" y="2298"/>
                  </a:lnTo>
                  <a:lnTo>
                    <a:pt x="6966" y="2304"/>
                  </a:lnTo>
                  <a:lnTo>
                    <a:pt x="6966" y="2310"/>
                  </a:lnTo>
                  <a:lnTo>
                    <a:pt x="6972" y="2322"/>
                  </a:lnTo>
                  <a:lnTo>
                    <a:pt x="6972" y="2334"/>
                  </a:lnTo>
                  <a:lnTo>
                    <a:pt x="7014" y="2364"/>
                  </a:lnTo>
                  <a:lnTo>
                    <a:pt x="7038" y="2358"/>
                  </a:lnTo>
                  <a:lnTo>
                    <a:pt x="7050" y="2370"/>
                  </a:lnTo>
                  <a:lnTo>
                    <a:pt x="7068" y="2370"/>
                  </a:lnTo>
                  <a:lnTo>
                    <a:pt x="7068" y="2358"/>
                  </a:lnTo>
                  <a:lnTo>
                    <a:pt x="7098" y="2364"/>
                  </a:lnTo>
                  <a:lnTo>
                    <a:pt x="7098" y="2346"/>
                  </a:lnTo>
                  <a:lnTo>
                    <a:pt x="7104" y="2340"/>
                  </a:lnTo>
                  <a:lnTo>
                    <a:pt x="7110" y="2340"/>
                  </a:lnTo>
                  <a:lnTo>
                    <a:pt x="7122" y="2334"/>
                  </a:lnTo>
                  <a:lnTo>
                    <a:pt x="7152" y="2334"/>
                  </a:lnTo>
                  <a:lnTo>
                    <a:pt x="7158" y="2310"/>
                  </a:lnTo>
                  <a:lnTo>
                    <a:pt x="7200" y="2310"/>
                  </a:lnTo>
                  <a:lnTo>
                    <a:pt x="7212" y="2316"/>
                  </a:lnTo>
                  <a:lnTo>
                    <a:pt x="7218" y="2328"/>
                  </a:lnTo>
                  <a:lnTo>
                    <a:pt x="7218" y="2346"/>
                  </a:lnTo>
                  <a:lnTo>
                    <a:pt x="7242" y="2358"/>
                  </a:lnTo>
                  <a:lnTo>
                    <a:pt x="7242" y="2388"/>
                  </a:lnTo>
                  <a:lnTo>
                    <a:pt x="7224" y="2394"/>
                  </a:lnTo>
                  <a:lnTo>
                    <a:pt x="7236" y="2412"/>
                  </a:lnTo>
                  <a:lnTo>
                    <a:pt x="7236" y="2430"/>
                  </a:lnTo>
                  <a:lnTo>
                    <a:pt x="7248" y="2442"/>
                  </a:lnTo>
                  <a:lnTo>
                    <a:pt x="7248" y="2466"/>
                  </a:lnTo>
                  <a:lnTo>
                    <a:pt x="7266" y="2472"/>
                  </a:lnTo>
                  <a:lnTo>
                    <a:pt x="7260" y="2502"/>
                  </a:lnTo>
                  <a:lnTo>
                    <a:pt x="7266" y="2526"/>
                  </a:lnTo>
                  <a:lnTo>
                    <a:pt x="7260" y="2532"/>
                  </a:lnTo>
                  <a:lnTo>
                    <a:pt x="7254" y="2532"/>
                  </a:lnTo>
                  <a:lnTo>
                    <a:pt x="7254" y="2550"/>
                  </a:lnTo>
                  <a:lnTo>
                    <a:pt x="7260" y="2562"/>
                  </a:lnTo>
                  <a:lnTo>
                    <a:pt x="7260" y="2574"/>
                  </a:lnTo>
                  <a:lnTo>
                    <a:pt x="7254" y="2580"/>
                  </a:lnTo>
                  <a:lnTo>
                    <a:pt x="7248" y="2580"/>
                  </a:lnTo>
                  <a:lnTo>
                    <a:pt x="7236" y="2574"/>
                  </a:lnTo>
                  <a:lnTo>
                    <a:pt x="7224" y="2574"/>
                  </a:lnTo>
                  <a:lnTo>
                    <a:pt x="7206" y="2568"/>
                  </a:lnTo>
                  <a:lnTo>
                    <a:pt x="7194" y="2562"/>
                  </a:lnTo>
                  <a:lnTo>
                    <a:pt x="7170" y="2562"/>
                  </a:lnTo>
                  <a:lnTo>
                    <a:pt x="7164" y="2568"/>
                  </a:lnTo>
                  <a:lnTo>
                    <a:pt x="7170" y="2574"/>
                  </a:lnTo>
                  <a:lnTo>
                    <a:pt x="7170" y="2586"/>
                  </a:lnTo>
                  <a:lnTo>
                    <a:pt x="7146" y="2586"/>
                  </a:lnTo>
                  <a:lnTo>
                    <a:pt x="7146" y="2598"/>
                  </a:lnTo>
                  <a:lnTo>
                    <a:pt x="7152" y="2610"/>
                  </a:lnTo>
                  <a:lnTo>
                    <a:pt x="7158" y="2610"/>
                  </a:lnTo>
                  <a:lnTo>
                    <a:pt x="7170" y="2622"/>
                  </a:lnTo>
                  <a:lnTo>
                    <a:pt x="7182" y="2628"/>
                  </a:lnTo>
                  <a:lnTo>
                    <a:pt x="7194" y="2646"/>
                  </a:lnTo>
                  <a:lnTo>
                    <a:pt x="7206" y="2658"/>
                  </a:lnTo>
                  <a:lnTo>
                    <a:pt x="7212" y="2676"/>
                  </a:lnTo>
                  <a:lnTo>
                    <a:pt x="7212" y="2688"/>
                  </a:lnTo>
                  <a:lnTo>
                    <a:pt x="7224" y="2700"/>
                  </a:lnTo>
                  <a:lnTo>
                    <a:pt x="7230" y="2712"/>
                  </a:lnTo>
                  <a:lnTo>
                    <a:pt x="7236" y="2748"/>
                  </a:lnTo>
                  <a:lnTo>
                    <a:pt x="7206" y="2742"/>
                  </a:lnTo>
                  <a:lnTo>
                    <a:pt x="7200" y="2766"/>
                  </a:lnTo>
                  <a:lnTo>
                    <a:pt x="7224" y="2778"/>
                  </a:lnTo>
                  <a:lnTo>
                    <a:pt x="7260" y="2778"/>
                  </a:lnTo>
                  <a:lnTo>
                    <a:pt x="7260" y="2718"/>
                  </a:lnTo>
                  <a:lnTo>
                    <a:pt x="7266" y="2712"/>
                  </a:lnTo>
                  <a:lnTo>
                    <a:pt x="7272" y="2712"/>
                  </a:lnTo>
                  <a:lnTo>
                    <a:pt x="7284" y="2718"/>
                  </a:lnTo>
                  <a:lnTo>
                    <a:pt x="7290" y="2724"/>
                  </a:lnTo>
                  <a:lnTo>
                    <a:pt x="7302" y="2712"/>
                  </a:lnTo>
                  <a:lnTo>
                    <a:pt x="7308" y="2724"/>
                  </a:lnTo>
                  <a:lnTo>
                    <a:pt x="7314" y="2730"/>
                  </a:lnTo>
                  <a:lnTo>
                    <a:pt x="7320" y="2742"/>
                  </a:lnTo>
                  <a:lnTo>
                    <a:pt x="7332" y="2754"/>
                  </a:lnTo>
                  <a:lnTo>
                    <a:pt x="7344" y="2754"/>
                  </a:lnTo>
                  <a:lnTo>
                    <a:pt x="7356" y="2748"/>
                  </a:lnTo>
                  <a:lnTo>
                    <a:pt x="7368" y="2748"/>
                  </a:lnTo>
                  <a:lnTo>
                    <a:pt x="7374" y="2742"/>
                  </a:lnTo>
                  <a:lnTo>
                    <a:pt x="7380" y="2742"/>
                  </a:lnTo>
                  <a:lnTo>
                    <a:pt x="7380" y="2760"/>
                  </a:lnTo>
                  <a:lnTo>
                    <a:pt x="7386" y="2760"/>
                  </a:lnTo>
                  <a:lnTo>
                    <a:pt x="7392" y="2754"/>
                  </a:lnTo>
                  <a:lnTo>
                    <a:pt x="7404" y="2748"/>
                  </a:lnTo>
                  <a:lnTo>
                    <a:pt x="7422" y="2742"/>
                  </a:lnTo>
                  <a:lnTo>
                    <a:pt x="7440" y="2730"/>
                  </a:lnTo>
                  <a:lnTo>
                    <a:pt x="7452" y="2724"/>
                  </a:lnTo>
                  <a:lnTo>
                    <a:pt x="7464" y="2700"/>
                  </a:lnTo>
                  <a:lnTo>
                    <a:pt x="7464" y="2682"/>
                  </a:lnTo>
                  <a:lnTo>
                    <a:pt x="7470" y="2664"/>
                  </a:lnTo>
                  <a:lnTo>
                    <a:pt x="7470" y="2628"/>
                  </a:lnTo>
                  <a:lnTo>
                    <a:pt x="7494" y="2622"/>
                  </a:lnTo>
                  <a:lnTo>
                    <a:pt x="7494" y="2562"/>
                  </a:lnTo>
                  <a:lnTo>
                    <a:pt x="7500" y="2550"/>
                  </a:lnTo>
                  <a:lnTo>
                    <a:pt x="7506" y="2544"/>
                  </a:lnTo>
                  <a:lnTo>
                    <a:pt x="7518" y="2520"/>
                  </a:lnTo>
                  <a:lnTo>
                    <a:pt x="7518" y="2490"/>
                  </a:lnTo>
                  <a:lnTo>
                    <a:pt x="7524" y="2472"/>
                  </a:lnTo>
                  <a:lnTo>
                    <a:pt x="7524" y="2454"/>
                  </a:lnTo>
                  <a:lnTo>
                    <a:pt x="7518" y="2442"/>
                  </a:lnTo>
                  <a:lnTo>
                    <a:pt x="7518" y="2424"/>
                  </a:lnTo>
                  <a:lnTo>
                    <a:pt x="7512" y="2418"/>
                  </a:lnTo>
                  <a:lnTo>
                    <a:pt x="7512" y="2412"/>
                  </a:lnTo>
                  <a:lnTo>
                    <a:pt x="7518" y="2400"/>
                  </a:lnTo>
                  <a:lnTo>
                    <a:pt x="7524" y="2394"/>
                  </a:lnTo>
                  <a:lnTo>
                    <a:pt x="7524" y="2382"/>
                  </a:lnTo>
                  <a:lnTo>
                    <a:pt x="7530" y="2376"/>
                  </a:lnTo>
                  <a:lnTo>
                    <a:pt x="7530" y="2364"/>
                  </a:lnTo>
                  <a:lnTo>
                    <a:pt x="7524" y="2358"/>
                  </a:lnTo>
                  <a:lnTo>
                    <a:pt x="7518" y="2346"/>
                  </a:lnTo>
                  <a:lnTo>
                    <a:pt x="7524" y="2334"/>
                  </a:lnTo>
                  <a:lnTo>
                    <a:pt x="7530" y="2328"/>
                  </a:lnTo>
                  <a:lnTo>
                    <a:pt x="7536" y="2316"/>
                  </a:lnTo>
                  <a:lnTo>
                    <a:pt x="7536" y="2298"/>
                  </a:lnTo>
                  <a:lnTo>
                    <a:pt x="7530" y="2292"/>
                  </a:lnTo>
                  <a:lnTo>
                    <a:pt x="7530" y="2280"/>
                  </a:lnTo>
                  <a:lnTo>
                    <a:pt x="7518" y="2256"/>
                  </a:lnTo>
                  <a:lnTo>
                    <a:pt x="7512" y="2250"/>
                  </a:lnTo>
                  <a:lnTo>
                    <a:pt x="7512" y="2238"/>
                  </a:lnTo>
                  <a:lnTo>
                    <a:pt x="7506" y="2232"/>
                  </a:lnTo>
                  <a:lnTo>
                    <a:pt x="7506" y="2220"/>
                  </a:lnTo>
                  <a:lnTo>
                    <a:pt x="7500" y="2214"/>
                  </a:lnTo>
                  <a:lnTo>
                    <a:pt x="7500" y="2202"/>
                  </a:lnTo>
                  <a:lnTo>
                    <a:pt x="7494" y="2196"/>
                  </a:lnTo>
                  <a:lnTo>
                    <a:pt x="7482" y="2190"/>
                  </a:lnTo>
                  <a:lnTo>
                    <a:pt x="7476" y="2184"/>
                  </a:lnTo>
                  <a:lnTo>
                    <a:pt x="7482" y="2178"/>
                  </a:lnTo>
                  <a:lnTo>
                    <a:pt x="7476" y="2178"/>
                  </a:lnTo>
                  <a:lnTo>
                    <a:pt x="7470" y="2172"/>
                  </a:lnTo>
                  <a:lnTo>
                    <a:pt x="7458" y="2166"/>
                  </a:lnTo>
                  <a:lnTo>
                    <a:pt x="7446" y="2154"/>
                  </a:lnTo>
                  <a:lnTo>
                    <a:pt x="7440" y="2142"/>
                  </a:lnTo>
                  <a:lnTo>
                    <a:pt x="7434" y="2124"/>
                  </a:lnTo>
                  <a:lnTo>
                    <a:pt x="7434" y="2112"/>
                  </a:lnTo>
                  <a:lnTo>
                    <a:pt x="7428" y="2106"/>
                  </a:lnTo>
                  <a:lnTo>
                    <a:pt x="7428" y="2100"/>
                  </a:lnTo>
                  <a:lnTo>
                    <a:pt x="7416" y="2094"/>
                  </a:lnTo>
                  <a:lnTo>
                    <a:pt x="7416" y="2082"/>
                  </a:lnTo>
                  <a:lnTo>
                    <a:pt x="7422" y="2070"/>
                  </a:lnTo>
                  <a:lnTo>
                    <a:pt x="7422" y="2040"/>
                  </a:lnTo>
                  <a:lnTo>
                    <a:pt x="7410" y="2028"/>
                  </a:lnTo>
                  <a:lnTo>
                    <a:pt x="7404" y="2016"/>
                  </a:lnTo>
                  <a:lnTo>
                    <a:pt x="7398" y="2010"/>
                  </a:lnTo>
                  <a:lnTo>
                    <a:pt x="7380" y="2004"/>
                  </a:lnTo>
                  <a:lnTo>
                    <a:pt x="7380" y="1998"/>
                  </a:lnTo>
                  <a:lnTo>
                    <a:pt x="7374" y="1992"/>
                  </a:lnTo>
                  <a:lnTo>
                    <a:pt x="7368" y="1980"/>
                  </a:lnTo>
                  <a:lnTo>
                    <a:pt x="7356" y="1968"/>
                  </a:lnTo>
                  <a:lnTo>
                    <a:pt x="7344" y="1968"/>
                  </a:lnTo>
                  <a:lnTo>
                    <a:pt x="7332" y="1956"/>
                  </a:lnTo>
                  <a:lnTo>
                    <a:pt x="7326" y="1956"/>
                  </a:lnTo>
                  <a:lnTo>
                    <a:pt x="7308" y="1950"/>
                  </a:lnTo>
                  <a:lnTo>
                    <a:pt x="7302" y="1938"/>
                  </a:lnTo>
                  <a:lnTo>
                    <a:pt x="7308" y="1938"/>
                  </a:lnTo>
                  <a:lnTo>
                    <a:pt x="7314" y="1944"/>
                  </a:lnTo>
                  <a:lnTo>
                    <a:pt x="7326" y="1944"/>
                  </a:lnTo>
                  <a:lnTo>
                    <a:pt x="7332" y="1950"/>
                  </a:lnTo>
                  <a:lnTo>
                    <a:pt x="7344" y="1950"/>
                  </a:lnTo>
                  <a:lnTo>
                    <a:pt x="7350" y="1944"/>
                  </a:lnTo>
                  <a:lnTo>
                    <a:pt x="7350" y="1938"/>
                  </a:lnTo>
                  <a:lnTo>
                    <a:pt x="7344" y="1938"/>
                  </a:lnTo>
                  <a:lnTo>
                    <a:pt x="7332" y="1932"/>
                  </a:lnTo>
                  <a:lnTo>
                    <a:pt x="7326" y="1926"/>
                  </a:lnTo>
                  <a:lnTo>
                    <a:pt x="7320" y="1926"/>
                  </a:lnTo>
                  <a:lnTo>
                    <a:pt x="7242" y="1890"/>
                  </a:lnTo>
                  <a:lnTo>
                    <a:pt x="7236" y="1890"/>
                  </a:lnTo>
                  <a:lnTo>
                    <a:pt x="7230" y="1884"/>
                  </a:lnTo>
                  <a:lnTo>
                    <a:pt x="7218" y="1878"/>
                  </a:lnTo>
                  <a:lnTo>
                    <a:pt x="7206" y="1866"/>
                  </a:lnTo>
                  <a:lnTo>
                    <a:pt x="7194" y="1860"/>
                  </a:lnTo>
                  <a:lnTo>
                    <a:pt x="7188" y="1854"/>
                  </a:lnTo>
                  <a:lnTo>
                    <a:pt x="7170" y="1854"/>
                  </a:lnTo>
                  <a:lnTo>
                    <a:pt x="7164" y="1860"/>
                  </a:lnTo>
                  <a:lnTo>
                    <a:pt x="7152" y="1866"/>
                  </a:lnTo>
                  <a:lnTo>
                    <a:pt x="7116" y="1854"/>
                  </a:lnTo>
                  <a:lnTo>
                    <a:pt x="7152" y="1896"/>
                  </a:lnTo>
                  <a:lnTo>
                    <a:pt x="7146" y="1920"/>
                  </a:lnTo>
                  <a:lnTo>
                    <a:pt x="7134" y="1920"/>
                  </a:lnTo>
                  <a:lnTo>
                    <a:pt x="7134" y="1890"/>
                  </a:lnTo>
                  <a:lnTo>
                    <a:pt x="7116" y="1878"/>
                  </a:lnTo>
                  <a:lnTo>
                    <a:pt x="7116" y="1908"/>
                  </a:lnTo>
                  <a:lnTo>
                    <a:pt x="7068" y="1908"/>
                  </a:lnTo>
                  <a:lnTo>
                    <a:pt x="7074" y="1902"/>
                  </a:lnTo>
                  <a:lnTo>
                    <a:pt x="7074" y="1884"/>
                  </a:lnTo>
                  <a:lnTo>
                    <a:pt x="7068" y="1878"/>
                  </a:lnTo>
                  <a:lnTo>
                    <a:pt x="7044" y="1878"/>
                  </a:lnTo>
                  <a:lnTo>
                    <a:pt x="7038" y="1890"/>
                  </a:lnTo>
                  <a:lnTo>
                    <a:pt x="7014" y="1890"/>
                  </a:lnTo>
                  <a:lnTo>
                    <a:pt x="7002" y="1854"/>
                  </a:lnTo>
                  <a:lnTo>
                    <a:pt x="6996" y="1854"/>
                  </a:lnTo>
                  <a:lnTo>
                    <a:pt x="6984" y="1830"/>
                  </a:lnTo>
                  <a:lnTo>
                    <a:pt x="6912" y="1836"/>
                  </a:lnTo>
                  <a:lnTo>
                    <a:pt x="6906" y="1824"/>
                  </a:lnTo>
                  <a:lnTo>
                    <a:pt x="6882" y="1824"/>
                  </a:lnTo>
                  <a:lnTo>
                    <a:pt x="6870" y="1818"/>
                  </a:lnTo>
                  <a:lnTo>
                    <a:pt x="6864" y="1812"/>
                  </a:lnTo>
                  <a:lnTo>
                    <a:pt x="6864" y="1794"/>
                  </a:lnTo>
                  <a:lnTo>
                    <a:pt x="6876" y="1788"/>
                  </a:lnTo>
                  <a:lnTo>
                    <a:pt x="6888" y="1776"/>
                  </a:lnTo>
                  <a:lnTo>
                    <a:pt x="6900" y="1776"/>
                  </a:lnTo>
                  <a:lnTo>
                    <a:pt x="6900" y="1752"/>
                  </a:lnTo>
                  <a:lnTo>
                    <a:pt x="6906" y="1752"/>
                  </a:lnTo>
                  <a:lnTo>
                    <a:pt x="6918" y="1746"/>
                  </a:lnTo>
                  <a:lnTo>
                    <a:pt x="6930" y="1734"/>
                  </a:lnTo>
                  <a:lnTo>
                    <a:pt x="6930" y="1728"/>
                  </a:lnTo>
                  <a:lnTo>
                    <a:pt x="6936" y="1716"/>
                  </a:lnTo>
                  <a:lnTo>
                    <a:pt x="6936" y="1710"/>
                  </a:lnTo>
                  <a:lnTo>
                    <a:pt x="6942" y="1698"/>
                  </a:lnTo>
                  <a:lnTo>
                    <a:pt x="6930" y="1686"/>
                  </a:lnTo>
                  <a:lnTo>
                    <a:pt x="6942" y="1662"/>
                  </a:lnTo>
                  <a:lnTo>
                    <a:pt x="6930" y="1650"/>
                  </a:lnTo>
                  <a:lnTo>
                    <a:pt x="6948" y="1632"/>
                  </a:lnTo>
                  <a:lnTo>
                    <a:pt x="6972" y="1626"/>
                  </a:lnTo>
                  <a:lnTo>
                    <a:pt x="6960" y="1596"/>
                  </a:lnTo>
                  <a:lnTo>
                    <a:pt x="6984" y="1590"/>
                  </a:lnTo>
                  <a:lnTo>
                    <a:pt x="6960" y="1554"/>
                  </a:lnTo>
                  <a:lnTo>
                    <a:pt x="6990" y="1542"/>
                  </a:lnTo>
                  <a:lnTo>
                    <a:pt x="6990" y="1500"/>
                  </a:lnTo>
                  <a:lnTo>
                    <a:pt x="6996" y="1488"/>
                  </a:lnTo>
                  <a:lnTo>
                    <a:pt x="7002" y="1482"/>
                  </a:lnTo>
                  <a:lnTo>
                    <a:pt x="7020" y="1470"/>
                  </a:lnTo>
                  <a:lnTo>
                    <a:pt x="7032" y="1464"/>
                  </a:lnTo>
                  <a:lnTo>
                    <a:pt x="7050" y="1464"/>
                  </a:lnTo>
                  <a:lnTo>
                    <a:pt x="7068" y="1470"/>
                  </a:lnTo>
                  <a:lnTo>
                    <a:pt x="7188" y="1470"/>
                  </a:lnTo>
                  <a:lnTo>
                    <a:pt x="7206" y="1488"/>
                  </a:lnTo>
                  <a:lnTo>
                    <a:pt x="7224" y="1482"/>
                  </a:lnTo>
                  <a:lnTo>
                    <a:pt x="7218" y="1464"/>
                  </a:lnTo>
                  <a:lnTo>
                    <a:pt x="7290" y="1482"/>
                  </a:lnTo>
                  <a:lnTo>
                    <a:pt x="7320" y="1464"/>
                  </a:lnTo>
                  <a:lnTo>
                    <a:pt x="7350" y="1488"/>
                  </a:lnTo>
                  <a:lnTo>
                    <a:pt x="7356" y="1452"/>
                  </a:lnTo>
                  <a:lnTo>
                    <a:pt x="7434" y="1452"/>
                  </a:lnTo>
                  <a:lnTo>
                    <a:pt x="7446" y="1458"/>
                  </a:lnTo>
                  <a:lnTo>
                    <a:pt x="7452" y="1470"/>
                  </a:lnTo>
                  <a:lnTo>
                    <a:pt x="7458" y="1470"/>
                  </a:lnTo>
                  <a:lnTo>
                    <a:pt x="7464" y="1464"/>
                  </a:lnTo>
                  <a:lnTo>
                    <a:pt x="7476" y="1464"/>
                  </a:lnTo>
                  <a:lnTo>
                    <a:pt x="7482" y="1458"/>
                  </a:lnTo>
                  <a:lnTo>
                    <a:pt x="7494" y="1452"/>
                  </a:lnTo>
                  <a:lnTo>
                    <a:pt x="7518" y="1470"/>
                  </a:lnTo>
                  <a:lnTo>
                    <a:pt x="7560" y="1476"/>
                  </a:lnTo>
                  <a:lnTo>
                    <a:pt x="7506" y="1488"/>
                  </a:lnTo>
                  <a:lnTo>
                    <a:pt x="7506" y="1494"/>
                  </a:lnTo>
                  <a:lnTo>
                    <a:pt x="7512" y="1500"/>
                  </a:lnTo>
                  <a:lnTo>
                    <a:pt x="7524" y="1506"/>
                  </a:lnTo>
                  <a:lnTo>
                    <a:pt x="7530" y="1512"/>
                  </a:lnTo>
                  <a:lnTo>
                    <a:pt x="7542" y="1512"/>
                  </a:lnTo>
                  <a:lnTo>
                    <a:pt x="7548" y="1506"/>
                  </a:lnTo>
                  <a:lnTo>
                    <a:pt x="7560" y="1506"/>
                  </a:lnTo>
                  <a:lnTo>
                    <a:pt x="7572" y="1500"/>
                  </a:lnTo>
                  <a:lnTo>
                    <a:pt x="7578" y="1494"/>
                  </a:lnTo>
                  <a:lnTo>
                    <a:pt x="7584" y="1494"/>
                  </a:lnTo>
                  <a:lnTo>
                    <a:pt x="7614" y="1506"/>
                  </a:lnTo>
                  <a:lnTo>
                    <a:pt x="7638" y="1488"/>
                  </a:lnTo>
                  <a:lnTo>
                    <a:pt x="7644" y="1488"/>
                  </a:lnTo>
                  <a:lnTo>
                    <a:pt x="7650" y="1494"/>
                  </a:lnTo>
                  <a:lnTo>
                    <a:pt x="7686" y="1494"/>
                  </a:lnTo>
                  <a:lnTo>
                    <a:pt x="7692" y="1488"/>
                  </a:lnTo>
                  <a:lnTo>
                    <a:pt x="7692" y="1476"/>
                  </a:lnTo>
                  <a:lnTo>
                    <a:pt x="7728" y="1482"/>
                  </a:lnTo>
                  <a:lnTo>
                    <a:pt x="7680" y="1452"/>
                  </a:lnTo>
                  <a:lnTo>
                    <a:pt x="7650" y="1464"/>
                  </a:lnTo>
                  <a:lnTo>
                    <a:pt x="7644" y="1446"/>
                  </a:lnTo>
                  <a:lnTo>
                    <a:pt x="7638" y="1434"/>
                  </a:lnTo>
                  <a:lnTo>
                    <a:pt x="7632" y="1428"/>
                  </a:lnTo>
                  <a:lnTo>
                    <a:pt x="7626" y="1416"/>
                  </a:lnTo>
                  <a:lnTo>
                    <a:pt x="7626" y="1398"/>
                  </a:lnTo>
                  <a:lnTo>
                    <a:pt x="7650" y="1374"/>
                  </a:lnTo>
                  <a:lnTo>
                    <a:pt x="7644" y="1344"/>
                  </a:lnTo>
                  <a:lnTo>
                    <a:pt x="7662" y="1332"/>
                  </a:lnTo>
                  <a:lnTo>
                    <a:pt x="7650" y="1326"/>
                  </a:lnTo>
                  <a:lnTo>
                    <a:pt x="7638" y="1314"/>
                  </a:lnTo>
                  <a:lnTo>
                    <a:pt x="7638" y="1302"/>
                  </a:lnTo>
                  <a:lnTo>
                    <a:pt x="7644" y="1296"/>
                  </a:lnTo>
                  <a:lnTo>
                    <a:pt x="7662" y="1290"/>
                  </a:lnTo>
                  <a:lnTo>
                    <a:pt x="7698" y="1290"/>
                  </a:lnTo>
                  <a:lnTo>
                    <a:pt x="7710" y="1296"/>
                  </a:lnTo>
                  <a:lnTo>
                    <a:pt x="7728" y="1296"/>
                  </a:lnTo>
                  <a:lnTo>
                    <a:pt x="7746" y="1278"/>
                  </a:lnTo>
                  <a:lnTo>
                    <a:pt x="7782" y="1308"/>
                  </a:lnTo>
                  <a:lnTo>
                    <a:pt x="7806" y="1290"/>
                  </a:lnTo>
                  <a:lnTo>
                    <a:pt x="7812" y="1302"/>
                  </a:lnTo>
                  <a:lnTo>
                    <a:pt x="7818" y="1308"/>
                  </a:lnTo>
                  <a:lnTo>
                    <a:pt x="7830" y="1332"/>
                  </a:lnTo>
                  <a:lnTo>
                    <a:pt x="7830" y="1338"/>
                  </a:lnTo>
                  <a:lnTo>
                    <a:pt x="7836" y="1344"/>
                  </a:lnTo>
                  <a:lnTo>
                    <a:pt x="7878" y="1344"/>
                  </a:lnTo>
                  <a:lnTo>
                    <a:pt x="7878" y="1362"/>
                  </a:lnTo>
                  <a:lnTo>
                    <a:pt x="7884" y="1374"/>
                  </a:lnTo>
                  <a:lnTo>
                    <a:pt x="7890" y="1380"/>
                  </a:lnTo>
                  <a:lnTo>
                    <a:pt x="7896" y="1380"/>
                  </a:lnTo>
                  <a:lnTo>
                    <a:pt x="7914" y="1362"/>
                  </a:lnTo>
                  <a:lnTo>
                    <a:pt x="7932" y="1326"/>
                  </a:lnTo>
                  <a:lnTo>
                    <a:pt x="7938" y="1320"/>
                  </a:lnTo>
                  <a:lnTo>
                    <a:pt x="7938" y="1314"/>
                  </a:lnTo>
                  <a:lnTo>
                    <a:pt x="7962" y="1302"/>
                  </a:lnTo>
                  <a:lnTo>
                    <a:pt x="7992" y="1314"/>
                  </a:lnTo>
                  <a:lnTo>
                    <a:pt x="7986" y="1302"/>
                  </a:lnTo>
                  <a:lnTo>
                    <a:pt x="7962" y="1284"/>
                  </a:lnTo>
                  <a:lnTo>
                    <a:pt x="7956" y="1278"/>
                  </a:lnTo>
                  <a:lnTo>
                    <a:pt x="7932" y="1266"/>
                  </a:lnTo>
                  <a:lnTo>
                    <a:pt x="7926" y="1254"/>
                  </a:lnTo>
                  <a:lnTo>
                    <a:pt x="7914" y="1248"/>
                  </a:lnTo>
                  <a:lnTo>
                    <a:pt x="7908" y="1242"/>
                  </a:lnTo>
                  <a:lnTo>
                    <a:pt x="7908" y="1230"/>
                  </a:lnTo>
                  <a:lnTo>
                    <a:pt x="7962" y="1230"/>
                  </a:lnTo>
                  <a:lnTo>
                    <a:pt x="7992" y="1236"/>
                  </a:lnTo>
                  <a:lnTo>
                    <a:pt x="8052" y="1236"/>
                  </a:lnTo>
                  <a:lnTo>
                    <a:pt x="8052" y="1254"/>
                  </a:lnTo>
                  <a:lnTo>
                    <a:pt x="8040" y="1254"/>
                  </a:lnTo>
                  <a:lnTo>
                    <a:pt x="8028" y="1248"/>
                  </a:lnTo>
                  <a:lnTo>
                    <a:pt x="7992" y="1248"/>
                  </a:lnTo>
                  <a:lnTo>
                    <a:pt x="7992" y="1266"/>
                  </a:lnTo>
                  <a:lnTo>
                    <a:pt x="8016" y="1290"/>
                  </a:lnTo>
                  <a:lnTo>
                    <a:pt x="8028" y="1296"/>
                  </a:lnTo>
                  <a:lnTo>
                    <a:pt x="8034" y="1320"/>
                  </a:lnTo>
                  <a:lnTo>
                    <a:pt x="8064" y="1326"/>
                  </a:lnTo>
                  <a:lnTo>
                    <a:pt x="8058" y="1344"/>
                  </a:lnTo>
                  <a:lnTo>
                    <a:pt x="8076" y="1362"/>
                  </a:lnTo>
                  <a:lnTo>
                    <a:pt x="8046" y="1368"/>
                  </a:lnTo>
                  <a:lnTo>
                    <a:pt x="8040" y="1380"/>
                  </a:lnTo>
                  <a:lnTo>
                    <a:pt x="8022" y="1386"/>
                  </a:lnTo>
                  <a:lnTo>
                    <a:pt x="8028" y="1398"/>
                  </a:lnTo>
                  <a:lnTo>
                    <a:pt x="8028" y="1404"/>
                  </a:lnTo>
                  <a:lnTo>
                    <a:pt x="8034" y="1416"/>
                  </a:lnTo>
                  <a:lnTo>
                    <a:pt x="8034" y="1440"/>
                  </a:lnTo>
                  <a:lnTo>
                    <a:pt x="8028" y="1452"/>
                  </a:lnTo>
                  <a:lnTo>
                    <a:pt x="8016" y="1464"/>
                  </a:lnTo>
                  <a:lnTo>
                    <a:pt x="8004" y="1488"/>
                  </a:lnTo>
                  <a:lnTo>
                    <a:pt x="8004" y="1506"/>
                  </a:lnTo>
                  <a:lnTo>
                    <a:pt x="8010" y="1506"/>
                  </a:lnTo>
                  <a:lnTo>
                    <a:pt x="8016" y="1512"/>
                  </a:lnTo>
                  <a:lnTo>
                    <a:pt x="8022" y="1524"/>
                  </a:lnTo>
                  <a:lnTo>
                    <a:pt x="8016" y="1530"/>
                  </a:lnTo>
                  <a:lnTo>
                    <a:pt x="8010" y="1542"/>
                  </a:lnTo>
                  <a:lnTo>
                    <a:pt x="7986" y="1566"/>
                  </a:lnTo>
                  <a:lnTo>
                    <a:pt x="7974" y="1572"/>
                  </a:lnTo>
                  <a:lnTo>
                    <a:pt x="7968" y="1578"/>
                  </a:lnTo>
                  <a:lnTo>
                    <a:pt x="7962" y="1578"/>
                  </a:lnTo>
                  <a:lnTo>
                    <a:pt x="7962" y="1596"/>
                  </a:lnTo>
                  <a:lnTo>
                    <a:pt x="7944" y="1596"/>
                  </a:lnTo>
                  <a:lnTo>
                    <a:pt x="7950" y="1596"/>
                  </a:lnTo>
                  <a:lnTo>
                    <a:pt x="7956" y="1602"/>
                  </a:lnTo>
                  <a:lnTo>
                    <a:pt x="7968" y="1608"/>
                  </a:lnTo>
                  <a:lnTo>
                    <a:pt x="7980" y="1632"/>
                  </a:lnTo>
                  <a:lnTo>
                    <a:pt x="7974" y="1650"/>
                  </a:lnTo>
                  <a:lnTo>
                    <a:pt x="7974" y="1662"/>
                  </a:lnTo>
                  <a:lnTo>
                    <a:pt x="7968" y="1674"/>
                  </a:lnTo>
                  <a:lnTo>
                    <a:pt x="7968" y="1686"/>
                  </a:lnTo>
                  <a:lnTo>
                    <a:pt x="7974" y="1704"/>
                  </a:lnTo>
                  <a:lnTo>
                    <a:pt x="7992" y="1722"/>
                  </a:lnTo>
                  <a:lnTo>
                    <a:pt x="8016" y="1752"/>
                  </a:lnTo>
                  <a:lnTo>
                    <a:pt x="8046" y="1776"/>
                  </a:lnTo>
                  <a:lnTo>
                    <a:pt x="8070" y="1800"/>
                  </a:lnTo>
                  <a:lnTo>
                    <a:pt x="8082" y="1806"/>
                  </a:lnTo>
                  <a:lnTo>
                    <a:pt x="8142" y="1872"/>
                  </a:lnTo>
                  <a:lnTo>
                    <a:pt x="8154" y="1866"/>
                  </a:lnTo>
                  <a:lnTo>
                    <a:pt x="8238" y="1962"/>
                  </a:lnTo>
                  <a:lnTo>
                    <a:pt x="8286" y="1980"/>
                  </a:lnTo>
                  <a:lnTo>
                    <a:pt x="8310" y="2004"/>
                  </a:lnTo>
                  <a:lnTo>
                    <a:pt x="8316" y="2016"/>
                  </a:lnTo>
                  <a:lnTo>
                    <a:pt x="8328" y="2022"/>
                  </a:lnTo>
                  <a:lnTo>
                    <a:pt x="8334" y="2034"/>
                  </a:lnTo>
                  <a:lnTo>
                    <a:pt x="8388" y="2088"/>
                  </a:lnTo>
                  <a:lnTo>
                    <a:pt x="8406" y="2088"/>
                  </a:lnTo>
                  <a:lnTo>
                    <a:pt x="8406" y="2106"/>
                  </a:lnTo>
                  <a:lnTo>
                    <a:pt x="8418" y="2106"/>
                  </a:lnTo>
                  <a:lnTo>
                    <a:pt x="8430" y="2100"/>
                  </a:lnTo>
                  <a:lnTo>
                    <a:pt x="8436" y="2094"/>
                  </a:lnTo>
                  <a:lnTo>
                    <a:pt x="8442" y="2082"/>
                  </a:lnTo>
                  <a:lnTo>
                    <a:pt x="8442" y="2076"/>
                  </a:lnTo>
                  <a:lnTo>
                    <a:pt x="8430" y="2064"/>
                  </a:lnTo>
                  <a:lnTo>
                    <a:pt x="8436" y="2058"/>
                  </a:lnTo>
                  <a:lnTo>
                    <a:pt x="8442" y="2046"/>
                  </a:lnTo>
                  <a:lnTo>
                    <a:pt x="8448" y="2040"/>
                  </a:lnTo>
                  <a:lnTo>
                    <a:pt x="8448" y="2022"/>
                  </a:lnTo>
                  <a:lnTo>
                    <a:pt x="8430" y="2004"/>
                  </a:lnTo>
                  <a:lnTo>
                    <a:pt x="8418" y="1998"/>
                  </a:lnTo>
                  <a:lnTo>
                    <a:pt x="8406" y="1974"/>
                  </a:lnTo>
                  <a:lnTo>
                    <a:pt x="8406" y="1962"/>
                  </a:lnTo>
                  <a:lnTo>
                    <a:pt x="8412" y="1950"/>
                  </a:lnTo>
                  <a:lnTo>
                    <a:pt x="8430" y="1932"/>
                  </a:lnTo>
                  <a:lnTo>
                    <a:pt x="8442" y="1932"/>
                  </a:lnTo>
                  <a:lnTo>
                    <a:pt x="8454" y="1938"/>
                  </a:lnTo>
                  <a:lnTo>
                    <a:pt x="8460" y="1938"/>
                  </a:lnTo>
                  <a:lnTo>
                    <a:pt x="8466" y="1944"/>
                  </a:lnTo>
                  <a:lnTo>
                    <a:pt x="8472" y="1944"/>
                  </a:lnTo>
                  <a:lnTo>
                    <a:pt x="8466" y="1938"/>
                  </a:lnTo>
                  <a:lnTo>
                    <a:pt x="8460" y="1926"/>
                  </a:lnTo>
                  <a:lnTo>
                    <a:pt x="8448" y="1920"/>
                  </a:lnTo>
                  <a:lnTo>
                    <a:pt x="8442" y="1908"/>
                  </a:lnTo>
                  <a:lnTo>
                    <a:pt x="8424" y="1890"/>
                  </a:lnTo>
                  <a:lnTo>
                    <a:pt x="8412" y="1890"/>
                  </a:lnTo>
                  <a:lnTo>
                    <a:pt x="8406" y="1884"/>
                  </a:lnTo>
                  <a:lnTo>
                    <a:pt x="8400" y="1872"/>
                  </a:lnTo>
                  <a:lnTo>
                    <a:pt x="8400" y="1860"/>
                  </a:lnTo>
                  <a:lnTo>
                    <a:pt x="8406" y="1848"/>
                  </a:lnTo>
                  <a:lnTo>
                    <a:pt x="8412" y="1842"/>
                  </a:lnTo>
                  <a:lnTo>
                    <a:pt x="8424" y="1836"/>
                  </a:lnTo>
                  <a:lnTo>
                    <a:pt x="8430" y="1830"/>
                  </a:lnTo>
                  <a:lnTo>
                    <a:pt x="8442" y="1836"/>
                  </a:lnTo>
                  <a:lnTo>
                    <a:pt x="8466" y="1836"/>
                  </a:lnTo>
                  <a:lnTo>
                    <a:pt x="8472" y="1830"/>
                  </a:lnTo>
                  <a:lnTo>
                    <a:pt x="8472" y="1812"/>
                  </a:lnTo>
                  <a:lnTo>
                    <a:pt x="8454" y="1794"/>
                  </a:lnTo>
                  <a:lnTo>
                    <a:pt x="8436" y="1788"/>
                  </a:lnTo>
                  <a:lnTo>
                    <a:pt x="8424" y="1782"/>
                  </a:lnTo>
                  <a:lnTo>
                    <a:pt x="8406" y="1770"/>
                  </a:lnTo>
                  <a:lnTo>
                    <a:pt x="8394" y="1758"/>
                  </a:lnTo>
                  <a:lnTo>
                    <a:pt x="8388" y="1740"/>
                  </a:lnTo>
                  <a:lnTo>
                    <a:pt x="8376" y="1716"/>
                  </a:lnTo>
                  <a:lnTo>
                    <a:pt x="8376" y="1704"/>
                  </a:lnTo>
                  <a:lnTo>
                    <a:pt x="8370" y="1698"/>
                  </a:lnTo>
                  <a:lnTo>
                    <a:pt x="8370" y="1692"/>
                  </a:lnTo>
                  <a:lnTo>
                    <a:pt x="8382" y="1686"/>
                  </a:lnTo>
                  <a:lnTo>
                    <a:pt x="8406" y="1710"/>
                  </a:lnTo>
                  <a:lnTo>
                    <a:pt x="8418" y="1716"/>
                  </a:lnTo>
                  <a:lnTo>
                    <a:pt x="8430" y="1716"/>
                  </a:lnTo>
                  <a:lnTo>
                    <a:pt x="8430" y="1710"/>
                  </a:lnTo>
                  <a:lnTo>
                    <a:pt x="8424" y="1704"/>
                  </a:lnTo>
                  <a:lnTo>
                    <a:pt x="8418" y="1692"/>
                  </a:lnTo>
                  <a:lnTo>
                    <a:pt x="8412" y="1686"/>
                  </a:lnTo>
                  <a:lnTo>
                    <a:pt x="8406" y="1674"/>
                  </a:lnTo>
                  <a:lnTo>
                    <a:pt x="8400" y="1668"/>
                  </a:lnTo>
                  <a:lnTo>
                    <a:pt x="8364" y="1668"/>
                  </a:lnTo>
                  <a:lnTo>
                    <a:pt x="8316" y="1626"/>
                  </a:lnTo>
                  <a:lnTo>
                    <a:pt x="8316" y="1596"/>
                  </a:lnTo>
                  <a:lnTo>
                    <a:pt x="8310" y="1590"/>
                  </a:lnTo>
                  <a:lnTo>
                    <a:pt x="8298" y="1584"/>
                  </a:lnTo>
                  <a:lnTo>
                    <a:pt x="8280" y="1578"/>
                  </a:lnTo>
                  <a:lnTo>
                    <a:pt x="8268" y="1572"/>
                  </a:lnTo>
                  <a:lnTo>
                    <a:pt x="8256" y="1572"/>
                  </a:lnTo>
                  <a:lnTo>
                    <a:pt x="8256" y="1590"/>
                  </a:lnTo>
                  <a:lnTo>
                    <a:pt x="8250" y="1590"/>
                  </a:lnTo>
                  <a:lnTo>
                    <a:pt x="8244" y="1584"/>
                  </a:lnTo>
                  <a:lnTo>
                    <a:pt x="8232" y="1584"/>
                  </a:lnTo>
                  <a:lnTo>
                    <a:pt x="8214" y="1572"/>
                  </a:lnTo>
                  <a:lnTo>
                    <a:pt x="8202" y="1566"/>
                  </a:lnTo>
                  <a:lnTo>
                    <a:pt x="8196" y="1560"/>
                  </a:lnTo>
                  <a:lnTo>
                    <a:pt x="8190" y="1548"/>
                  </a:lnTo>
                  <a:lnTo>
                    <a:pt x="8190" y="1536"/>
                  </a:lnTo>
                  <a:lnTo>
                    <a:pt x="8196" y="1524"/>
                  </a:lnTo>
                  <a:lnTo>
                    <a:pt x="8196" y="1500"/>
                  </a:lnTo>
                  <a:lnTo>
                    <a:pt x="8184" y="1476"/>
                  </a:lnTo>
                  <a:lnTo>
                    <a:pt x="8166" y="1458"/>
                  </a:lnTo>
                  <a:lnTo>
                    <a:pt x="8154" y="1452"/>
                  </a:lnTo>
                  <a:lnTo>
                    <a:pt x="8154" y="1434"/>
                  </a:lnTo>
                  <a:lnTo>
                    <a:pt x="8160" y="1428"/>
                  </a:lnTo>
                  <a:lnTo>
                    <a:pt x="8172" y="1428"/>
                  </a:lnTo>
                  <a:lnTo>
                    <a:pt x="8184" y="1434"/>
                  </a:lnTo>
                  <a:lnTo>
                    <a:pt x="8196" y="1416"/>
                  </a:lnTo>
                  <a:lnTo>
                    <a:pt x="8232" y="1446"/>
                  </a:lnTo>
                  <a:lnTo>
                    <a:pt x="8238" y="1440"/>
                  </a:lnTo>
                  <a:lnTo>
                    <a:pt x="8226" y="1428"/>
                  </a:lnTo>
                  <a:lnTo>
                    <a:pt x="8226" y="1422"/>
                  </a:lnTo>
                  <a:lnTo>
                    <a:pt x="8232" y="1416"/>
                  </a:lnTo>
                  <a:lnTo>
                    <a:pt x="8232" y="1404"/>
                  </a:lnTo>
                  <a:lnTo>
                    <a:pt x="8238" y="1392"/>
                  </a:lnTo>
                  <a:lnTo>
                    <a:pt x="8250" y="1386"/>
                  </a:lnTo>
                  <a:lnTo>
                    <a:pt x="8256" y="1386"/>
                  </a:lnTo>
                  <a:lnTo>
                    <a:pt x="8274" y="1404"/>
                  </a:lnTo>
                  <a:lnTo>
                    <a:pt x="8280" y="1416"/>
                  </a:lnTo>
                  <a:lnTo>
                    <a:pt x="8292" y="1428"/>
                  </a:lnTo>
                  <a:lnTo>
                    <a:pt x="8304" y="1434"/>
                  </a:lnTo>
                  <a:lnTo>
                    <a:pt x="8310" y="1446"/>
                  </a:lnTo>
                  <a:lnTo>
                    <a:pt x="8322" y="1398"/>
                  </a:lnTo>
                  <a:lnTo>
                    <a:pt x="8334" y="1398"/>
                  </a:lnTo>
                  <a:lnTo>
                    <a:pt x="8364" y="1392"/>
                  </a:lnTo>
                  <a:lnTo>
                    <a:pt x="8400" y="1386"/>
                  </a:lnTo>
                  <a:lnTo>
                    <a:pt x="8430" y="1386"/>
                  </a:lnTo>
                  <a:lnTo>
                    <a:pt x="8478" y="1410"/>
                  </a:lnTo>
                  <a:lnTo>
                    <a:pt x="8484" y="1416"/>
                  </a:lnTo>
                  <a:lnTo>
                    <a:pt x="8490" y="1416"/>
                  </a:lnTo>
                  <a:lnTo>
                    <a:pt x="8532" y="1434"/>
                  </a:lnTo>
                  <a:lnTo>
                    <a:pt x="8502" y="1374"/>
                  </a:lnTo>
                  <a:lnTo>
                    <a:pt x="8526" y="1374"/>
                  </a:lnTo>
                  <a:lnTo>
                    <a:pt x="8538" y="1368"/>
                  </a:lnTo>
                  <a:lnTo>
                    <a:pt x="8550" y="1356"/>
                  </a:lnTo>
                  <a:lnTo>
                    <a:pt x="8550" y="1332"/>
                  </a:lnTo>
                  <a:lnTo>
                    <a:pt x="8544" y="1326"/>
                  </a:lnTo>
                  <a:lnTo>
                    <a:pt x="8538" y="1314"/>
                  </a:lnTo>
                  <a:lnTo>
                    <a:pt x="8562" y="1314"/>
                  </a:lnTo>
                  <a:lnTo>
                    <a:pt x="8562" y="1290"/>
                  </a:lnTo>
                  <a:lnTo>
                    <a:pt x="8574" y="1290"/>
                  </a:lnTo>
                  <a:lnTo>
                    <a:pt x="8586" y="1296"/>
                  </a:lnTo>
                  <a:lnTo>
                    <a:pt x="8616" y="1296"/>
                  </a:lnTo>
                  <a:lnTo>
                    <a:pt x="8628" y="1290"/>
                  </a:lnTo>
                  <a:lnTo>
                    <a:pt x="8634" y="1284"/>
                  </a:lnTo>
                  <a:lnTo>
                    <a:pt x="8640" y="1272"/>
                  </a:lnTo>
                  <a:lnTo>
                    <a:pt x="8652" y="1260"/>
                  </a:lnTo>
                  <a:lnTo>
                    <a:pt x="8658" y="1248"/>
                  </a:lnTo>
                  <a:lnTo>
                    <a:pt x="8664" y="1242"/>
                  </a:lnTo>
                  <a:lnTo>
                    <a:pt x="8670" y="1242"/>
                  </a:lnTo>
                  <a:lnTo>
                    <a:pt x="8652" y="1218"/>
                  </a:lnTo>
                  <a:lnTo>
                    <a:pt x="8682" y="1218"/>
                  </a:lnTo>
                  <a:lnTo>
                    <a:pt x="8688" y="1236"/>
                  </a:lnTo>
                  <a:lnTo>
                    <a:pt x="8748" y="1242"/>
                  </a:lnTo>
                  <a:lnTo>
                    <a:pt x="8760" y="1242"/>
                  </a:lnTo>
                  <a:lnTo>
                    <a:pt x="8772" y="1248"/>
                  </a:lnTo>
                  <a:lnTo>
                    <a:pt x="8808" y="1248"/>
                  </a:lnTo>
                  <a:lnTo>
                    <a:pt x="8808" y="1230"/>
                  </a:lnTo>
                  <a:lnTo>
                    <a:pt x="8802" y="1218"/>
                  </a:lnTo>
                  <a:lnTo>
                    <a:pt x="8766" y="1218"/>
                  </a:lnTo>
                  <a:lnTo>
                    <a:pt x="8760" y="1194"/>
                  </a:lnTo>
                  <a:lnTo>
                    <a:pt x="8754" y="1194"/>
                  </a:lnTo>
                  <a:lnTo>
                    <a:pt x="8748" y="1188"/>
                  </a:lnTo>
                  <a:lnTo>
                    <a:pt x="8736" y="1188"/>
                  </a:lnTo>
                  <a:lnTo>
                    <a:pt x="8712" y="1176"/>
                  </a:lnTo>
                  <a:lnTo>
                    <a:pt x="8700" y="1176"/>
                  </a:lnTo>
                  <a:lnTo>
                    <a:pt x="8688" y="1170"/>
                  </a:lnTo>
                  <a:lnTo>
                    <a:pt x="8658" y="1170"/>
                  </a:lnTo>
                  <a:lnTo>
                    <a:pt x="8664" y="1152"/>
                  </a:lnTo>
                  <a:lnTo>
                    <a:pt x="8592" y="1104"/>
                  </a:lnTo>
                  <a:lnTo>
                    <a:pt x="8574" y="1122"/>
                  </a:lnTo>
                  <a:lnTo>
                    <a:pt x="8568" y="1122"/>
                  </a:lnTo>
                  <a:lnTo>
                    <a:pt x="8562" y="1116"/>
                  </a:lnTo>
                  <a:lnTo>
                    <a:pt x="8550" y="1116"/>
                  </a:lnTo>
                  <a:lnTo>
                    <a:pt x="8538" y="1110"/>
                  </a:lnTo>
                  <a:lnTo>
                    <a:pt x="8532" y="1110"/>
                  </a:lnTo>
                  <a:lnTo>
                    <a:pt x="8520" y="1104"/>
                  </a:lnTo>
                  <a:lnTo>
                    <a:pt x="8508" y="1092"/>
                  </a:lnTo>
                  <a:lnTo>
                    <a:pt x="8502" y="1092"/>
                  </a:lnTo>
                  <a:lnTo>
                    <a:pt x="8466" y="1098"/>
                  </a:lnTo>
                  <a:lnTo>
                    <a:pt x="8442" y="1092"/>
                  </a:lnTo>
                  <a:lnTo>
                    <a:pt x="8430" y="1086"/>
                  </a:lnTo>
                  <a:lnTo>
                    <a:pt x="8412" y="1068"/>
                  </a:lnTo>
                  <a:lnTo>
                    <a:pt x="8406" y="1068"/>
                  </a:lnTo>
                  <a:lnTo>
                    <a:pt x="8412" y="1062"/>
                  </a:lnTo>
                  <a:lnTo>
                    <a:pt x="8436" y="1062"/>
                  </a:lnTo>
                  <a:lnTo>
                    <a:pt x="8460" y="1074"/>
                  </a:lnTo>
                  <a:lnTo>
                    <a:pt x="8478" y="1074"/>
                  </a:lnTo>
                  <a:lnTo>
                    <a:pt x="8496" y="1080"/>
                  </a:lnTo>
                  <a:lnTo>
                    <a:pt x="8514" y="1080"/>
                  </a:lnTo>
                  <a:lnTo>
                    <a:pt x="8526" y="1086"/>
                  </a:lnTo>
                  <a:lnTo>
                    <a:pt x="8544" y="1086"/>
                  </a:lnTo>
                  <a:lnTo>
                    <a:pt x="8550" y="1080"/>
                  </a:lnTo>
                  <a:lnTo>
                    <a:pt x="8562" y="1080"/>
                  </a:lnTo>
                  <a:lnTo>
                    <a:pt x="8580" y="1074"/>
                  </a:lnTo>
                  <a:lnTo>
                    <a:pt x="8604" y="1062"/>
                  </a:lnTo>
                  <a:lnTo>
                    <a:pt x="8616" y="1050"/>
                  </a:lnTo>
                  <a:lnTo>
                    <a:pt x="8604" y="1038"/>
                  </a:lnTo>
                  <a:lnTo>
                    <a:pt x="8592" y="1032"/>
                  </a:lnTo>
                  <a:lnTo>
                    <a:pt x="8586" y="1026"/>
                  </a:lnTo>
                  <a:lnTo>
                    <a:pt x="8574" y="1020"/>
                  </a:lnTo>
                  <a:lnTo>
                    <a:pt x="8568" y="1014"/>
                  </a:lnTo>
                  <a:lnTo>
                    <a:pt x="8562" y="1014"/>
                  </a:lnTo>
                  <a:lnTo>
                    <a:pt x="8556" y="1008"/>
                  </a:lnTo>
                  <a:lnTo>
                    <a:pt x="8520" y="990"/>
                  </a:lnTo>
                  <a:lnTo>
                    <a:pt x="8508" y="978"/>
                  </a:lnTo>
                  <a:lnTo>
                    <a:pt x="8514" y="972"/>
                  </a:lnTo>
                  <a:lnTo>
                    <a:pt x="8538" y="972"/>
                  </a:lnTo>
                  <a:lnTo>
                    <a:pt x="8556" y="978"/>
                  </a:lnTo>
                  <a:lnTo>
                    <a:pt x="8562" y="984"/>
                  </a:lnTo>
                  <a:lnTo>
                    <a:pt x="8574" y="990"/>
                  </a:lnTo>
                  <a:lnTo>
                    <a:pt x="8580" y="990"/>
                  </a:lnTo>
                  <a:lnTo>
                    <a:pt x="8586" y="996"/>
                  </a:lnTo>
                  <a:lnTo>
                    <a:pt x="8610" y="1008"/>
                  </a:lnTo>
                  <a:lnTo>
                    <a:pt x="8628" y="1020"/>
                  </a:lnTo>
                  <a:lnTo>
                    <a:pt x="8652" y="1032"/>
                  </a:lnTo>
                  <a:lnTo>
                    <a:pt x="8664" y="1032"/>
                  </a:lnTo>
                  <a:lnTo>
                    <a:pt x="8676" y="1026"/>
                  </a:lnTo>
                  <a:lnTo>
                    <a:pt x="8682" y="1026"/>
                  </a:lnTo>
                  <a:lnTo>
                    <a:pt x="8688" y="1020"/>
                  </a:lnTo>
                  <a:lnTo>
                    <a:pt x="8730" y="1020"/>
                  </a:lnTo>
                  <a:lnTo>
                    <a:pt x="8754" y="1026"/>
                  </a:lnTo>
                  <a:lnTo>
                    <a:pt x="8808" y="1044"/>
                  </a:lnTo>
                  <a:lnTo>
                    <a:pt x="8850" y="1062"/>
                  </a:lnTo>
                  <a:lnTo>
                    <a:pt x="8880" y="1068"/>
                  </a:lnTo>
                  <a:lnTo>
                    <a:pt x="8886" y="1074"/>
                  </a:lnTo>
                  <a:lnTo>
                    <a:pt x="8898" y="1074"/>
                  </a:lnTo>
                  <a:lnTo>
                    <a:pt x="8934" y="1086"/>
                  </a:lnTo>
                  <a:lnTo>
                    <a:pt x="8946" y="1086"/>
                  </a:lnTo>
                  <a:lnTo>
                    <a:pt x="8952" y="1092"/>
                  </a:lnTo>
                  <a:lnTo>
                    <a:pt x="8958" y="1092"/>
                  </a:lnTo>
                  <a:lnTo>
                    <a:pt x="8970" y="1098"/>
                  </a:lnTo>
                  <a:lnTo>
                    <a:pt x="8976" y="1104"/>
                  </a:lnTo>
                  <a:lnTo>
                    <a:pt x="8988" y="1110"/>
                  </a:lnTo>
                  <a:lnTo>
                    <a:pt x="9000" y="1110"/>
                  </a:lnTo>
                  <a:lnTo>
                    <a:pt x="9018" y="1116"/>
                  </a:lnTo>
                  <a:lnTo>
                    <a:pt x="9024" y="1122"/>
                  </a:lnTo>
                  <a:lnTo>
                    <a:pt x="9042" y="1122"/>
                  </a:lnTo>
                  <a:lnTo>
                    <a:pt x="9042" y="1116"/>
                  </a:lnTo>
                  <a:lnTo>
                    <a:pt x="9036" y="1098"/>
                  </a:lnTo>
                  <a:lnTo>
                    <a:pt x="9012" y="1074"/>
                  </a:lnTo>
                  <a:lnTo>
                    <a:pt x="9006" y="1074"/>
                  </a:lnTo>
                  <a:lnTo>
                    <a:pt x="9024" y="1056"/>
                  </a:lnTo>
                  <a:lnTo>
                    <a:pt x="8976" y="1038"/>
                  </a:lnTo>
                  <a:lnTo>
                    <a:pt x="8988" y="1032"/>
                  </a:lnTo>
                  <a:lnTo>
                    <a:pt x="8940" y="1008"/>
                  </a:lnTo>
                  <a:lnTo>
                    <a:pt x="8994" y="1020"/>
                  </a:lnTo>
                  <a:lnTo>
                    <a:pt x="8988" y="996"/>
                  </a:lnTo>
                  <a:lnTo>
                    <a:pt x="9000" y="996"/>
                  </a:lnTo>
                  <a:lnTo>
                    <a:pt x="9012" y="1002"/>
                  </a:lnTo>
                  <a:lnTo>
                    <a:pt x="9048" y="1002"/>
                  </a:lnTo>
                  <a:lnTo>
                    <a:pt x="9048" y="9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9" name="Romania" descr="© INSCALE GmbH, 05.05.2010&#10;http://www.presentationload.com/">
              <a:extLst>
                <a:ext uri="{FF2B5EF4-FFF2-40B4-BE49-F238E27FC236}">
                  <a16:creationId xmlns:a16="http://schemas.microsoft.com/office/drawing/2014/main" id="{F9673AC5-E7CE-2917-54AC-9EE238366342}"/>
                </a:ext>
              </a:extLst>
            </p:cNvPr>
            <p:cNvSpPr>
              <a:spLocks/>
            </p:cNvSpPr>
            <p:nvPr/>
          </p:nvSpPr>
          <p:spPr bwMode="gray">
            <a:xfrm>
              <a:off x="6241976" y="2555567"/>
              <a:ext cx="289519" cy="173342"/>
            </a:xfrm>
            <a:custGeom>
              <a:avLst/>
              <a:gdLst>
                <a:gd name="T0" fmla="*/ 2147483647 w 612"/>
                <a:gd name="T1" fmla="*/ 2147483647 h 366"/>
                <a:gd name="T2" fmla="*/ 2147483647 w 612"/>
                <a:gd name="T3" fmla="*/ 2147483647 h 366"/>
                <a:gd name="T4" fmla="*/ 2147483647 w 612"/>
                <a:gd name="T5" fmla="*/ 2147483647 h 366"/>
                <a:gd name="T6" fmla="*/ 2147483647 w 612"/>
                <a:gd name="T7" fmla="*/ 2147483647 h 366"/>
                <a:gd name="T8" fmla="*/ 2147483647 w 612"/>
                <a:gd name="T9" fmla="*/ 2147483647 h 366"/>
                <a:gd name="T10" fmla="*/ 2147483647 w 612"/>
                <a:gd name="T11" fmla="*/ 2147483647 h 366"/>
                <a:gd name="T12" fmla="*/ 2147483647 w 612"/>
                <a:gd name="T13" fmla="*/ 2147483647 h 366"/>
                <a:gd name="T14" fmla="*/ 2147483647 w 612"/>
                <a:gd name="T15" fmla="*/ 2147483647 h 366"/>
                <a:gd name="T16" fmla="*/ 2147483647 w 612"/>
                <a:gd name="T17" fmla="*/ 2147483647 h 366"/>
                <a:gd name="T18" fmla="*/ 2147483647 w 612"/>
                <a:gd name="T19" fmla="*/ 2147483647 h 366"/>
                <a:gd name="T20" fmla="*/ 2147483647 w 612"/>
                <a:gd name="T21" fmla="*/ 2147483647 h 366"/>
                <a:gd name="T22" fmla="*/ 2147483647 w 612"/>
                <a:gd name="T23" fmla="*/ 2147483647 h 366"/>
                <a:gd name="T24" fmla="*/ 2147483647 w 612"/>
                <a:gd name="T25" fmla="*/ 2147483647 h 366"/>
                <a:gd name="T26" fmla="*/ 2147483647 w 612"/>
                <a:gd name="T27" fmla="*/ 0 h 366"/>
                <a:gd name="T28" fmla="*/ 2147483647 w 612"/>
                <a:gd name="T29" fmla="*/ 2147483647 h 366"/>
                <a:gd name="T30" fmla="*/ 2147483647 w 612"/>
                <a:gd name="T31" fmla="*/ 2147483647 h 366"/>
                <a:gd name="T32" fmla="*/ 2147483647 w 612"/>
                <a:gd name="T33" fmla="*/ 2147483647 h 366"/>
                <a:gd name="T34" fmla="*/ 2147483647 w 612"/>
                <a:gd name="T35" fmla="*/ 2147483647 h 366"/>
                <a:gd name="T36" fmla="*/ 2147483647 w 612"/>
                <a:gd name="T37" fmla="*/ 2147483647 h 366"/>
                <a:gd name="T38" fmla="*/ 2147483647 w 612"/>
                <a:gd name="T39" fmla="*/ 2147483647 h 366"/>
                <a:gd name="T40" fmla="*/ 2147483647 w 612"/>
                <a:gd name="T41" fmla="*/ 2147483647 h 366"/>
                <a:gd name="T42" fmla="*/ 2147483647 w 612"/>
                <a:gd name="T43" fmla="*/ 2147483647 h 366"/>
                <a:gd name="T44" fmla="*/ 2147483647 w 612"/>
                <a:gd name="T45" fmla="*/ 2147483647 h 366"/>
                <a:gd name="T46" fmla="*/ 2147483647 w 612"/>
                <a:gd name="T47" fmla="*/ 2147483647 h 366"/>
                <a:gd name="T48" fmla="*/ 0 w 612"/>
                <a:gd name="T49" fmla="*/ 2147483647 h 366"/>
                <a:gd name="T50" fmla="*/ 2147483647 w 612"/>
                <a:gd name="T51" fmla="*/ 2147483647 h 366"/>
                <a:gd name="T52" fmla="*/ 2147483647 w 612"/>
                <a:gd name="T53" fmla="*/ 2147483647 h 366"/>
                <a:gd name="T54" fmla="*/ 2147483647 w 612"/>
                <a:gd name="T55" fmla="*/ 2147483647 h 366"/>
                <a:gd name="T56" fmla="*/ 2147483647 w 612"/>
                <a:gd name="T57" fmla="*/ 2147483647 h 366"/>
                <a:gd name="T58" fmla="*/ 2147483647 w 612"/>
                <a:gd name="T59" fmla="*/ 2147483647 h 366"/>
                <a:gd name="T60" fmla="*/ 2147483647 w 612"/>
                <a:gd name="T61" fmla="*/ 2147483647 h 366"/>
                <a:gd name="T62" fmla="*/ 2147483647 w 612"/>
                <a:gd name="T63" fmla="*/ 2147483647 h 366"/>
                <a:gd name="T64" fmla="*/ 2147483647 w 612"/>
                <a:gd name="T65" fmla="*/ 2147483647 h 366"/>
                <a:gd name="T66" fmla="*/ 2147483647 w 612"/>
                <a:gd name="T67" fmla="*/ 2147483647 h 366"/>
                <a:gd name="T68" fmla="*/ 2147483647 w 612"/>
                <a:gd name="T69" fmla="*/ 2147483647 h 366"/>
                <a:gd name="T70" fmla="*/ 2147483647 w 612"/>
                <a:gd name="T71" fmla="*/ 2147483647 h 366"/>
                <a:gd name="T72" fmla="*/ 2147483647 w 612"/>
                <a:gd name="T73" fmla="*/ 2147483647 h 366"/>
                <a:gd name="T74" fmla="*/ 2147483647 w 612"/>
                <a:gd name="T75" fmla="*/ 2147483647 h 366"/>
                <a:gd name="T76" fmla="*/ 2147483647 w 612"/>
                <a:gd name="T77" fmla="*/ 2147483647 h 366"/>
                <a:gd name="T78" fmla="*/ 2147483647 w 612"/>
                <a:gd name="T79" fmla="*/ 2147483647 h 366"/>
                <a:gd name="T80" fmla="*/ 2147483647 w 612"/>
                <a:gd name="T81" fmla="*/ 2147483647 h 366"/>
                <a:gd name="T82" fmla="*/ 2147483647 w 612"/>
                <a:gd name="T83" fmla="*/ 2147483647 h 366"/>
                <a:gd name="T84" fmla="*/ 2147483647 w 612"/>
                <a:gd name="T85" fmla="*/ 2147483647 h 36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612"/>
                <a:gd name="T130" fmla="*/ 0 h 366"/>
                <a:gd name="T131" fmla="*/ 612 w 612"/>
                <a:gd name="T132" fmla="*/ 366 h 366"/>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612" h="366">
                  <a:moveTo>
                    <a:pt x="516" y="354"/>
                  </a:moveTo>
                  <a:lnTo>
                    <a:pt x="522" y="360"/>
                  </a:lnTo>
                  <a:lnTo>
                    <a:pt x="540" y="360"/>
                  </a:lnTo>
                  <a:lnTo>
                    <a:pt x="540" y="318"/>
                  </a:lnTo>
                  <a:lnTo>
                    <a:pt x="546" y="312"/>
                  </a:lnTo>
                  <a:lnTo>
                    <a:pt x="558" y="294"/>
                  </a:lnTo>
                  <a:lnTo>
                    <a:pt x="564" y="282"/>
                  </a:lnTo>
                  <a:lnTo>
                    <a:pt x="570" y="276"/>
                  </a:lnTo>
                  <a:lnTo>
                    <a:pt x="606" y="276"/>
                  </a:lnTo>
                  <a:lnTo>
                    <a:pt x="612" y="270"/>
                  </a:lnTo>
                  <a:lnTo>
                    <a:pt x="612" y="258"/>
                  </a:lnTo>
                  <a:lnTo>
                    <a:pt x="600" y="222"/>
                  </a:lnTo>
                  <a:lnTo>
                    <a:pt x="600" y="216"/>
                  </a:lnTo>
                  <a:lnTo>
                    <a:pt x="594" y="216"/>
                  </a:lnTo>
                  <a:lnTo>
                    <a:pt x="588" y="222"/>
                  </a:lnTo>
                  <a:lnTo>
                    <a:pt x="570" y="222"/>
                  </a:lnTo>
                  <a:lnTo>
                    <a:pt x="564" y="228"/>
                  </a:lnTo>
                  <a:lnTo>
                    <a:pt x="558" y="228"/>
                  </a:lnTo>
                  <a:lnTo>
                    <a:pt x="552" y="234"/>
                  </a:lnTo>
                  <a:lnTo>
                    <a:pt x="522" y="234"/>
                  </a:lnTo>
                  <a:lnTo>
                    <a:pt x="510" y="222"/>
                  </a:lnTo>
                  <a:lnTo>
                    <a:pt x="510" y="198"/>
                  </a:lnTo>
                  <a:lnTo>
                    <a:pt x="504" y="192"/>
                  </a:lnTo>
                  <a:lnTo>
                    <a:pt x="498" y="180"/>
                  </a:lnTo>
                  <a:lnTo>
                    <a:pt x="498" y="168"/>
                  </a:lnTo>
                  <a:lnTo>
                    <a:pt x="504" y="162"/>
                  </a:lnTo>
                  <a:lnTo>
                    <a:pt x="504" y="150"/>
                  </a:lnTo>
                  <a:lnTo>
                    <a:pt x="510" y="144"/>
                  </a:lnTo>
                  <a:lnTo>
                    <a:pt x="504" y="144"/>
                  </a:lnTo>
                  <a:lnTo>
                    <a:pt x="504" y="102"/>
                  </a:lnTo>
                  <a:lnTo>
                    <a:pt x="498" y="96"/>
                  </a:lnTo>
                  <a:lnTo>
                    <a:pt x="480" y="96"/>
                  </a:lnTo>
                  <a:lnTo>
                    <a:pt x="474" y="78"/>
                  </a:lnTo>
                  <a:lnTo>
                    <a:pt x="462" y="78"/>
                  </a:lnTo>
                  <a:lnTo>
                    <a:pt x="456" y="54"/>
                  </a:lnTo>
                  <a:lnTo>
                    <a:pt x="432" y="42"/>
                  </a:lnTo>
                  <a:lnTo>
                    <a:pt x="432" y="30"/>
                  </a:lnTo>
                  <a:lnTo>
                    <a:pt x="426" y="24"/>
                  </a:lnTo>
                  <a:lnTo>
                    <a:pt x="420" y="12"/>
                  </a:lnTo>
                  <a:lnTo>
                    <a:pt x="414" y="6"/>
                  </a:lnTo>
                  <a:lnTo>
                    <a:pt x="396" y="0"/>
                  </a:lnTo>
                  <a:lnTo>
                    <a:pt x="384" y="0"/>
                  </a:lnTo>
                  <a:lnTo>
                    <a:pt x="378" y="6"/>
                  </a:lnTo>
                  <a:lnTo>
                    <a:pt x="378" y="12"/>
                  </a:lnTo>
                  <a:lnTo>
                    <a:pt x="366" y="24"/>
                  </a:lnTo>
                  <a:lnTo>
                    <a:pt x="348" y="24"/>
                  </a:lnTo>
                  <a:lnTo>
                    <a:pt x="342" y="18"/>
                  </a:lnTo>
                  <a:lnTo>
                    <a:pt x="336" y="30"/>
                  </a:lnTo>
                  <a:lnTo>
                    <a:pt x="312" y="24"/>
                  </a:lnTo>
                  <a:lnTo>
                    <a:pt x="312" y="30"/>
                  </a:lnTo>
                  <a:lnTo>
                    <a:pt x="300" y="42"/>
                  </a:lnTo>
                  <a:lnTo>
                    <a:pt x="288" y="42"/>
                  </a:lnTo>
                  <a:lnTo>
                    <a:pt x="264" y="18"/>
                  </a:lnTo>
                  <a:lnTo>
                    <a:pt x="258" y="18"/>
                  </a:lnTo>
                  <a:lnTo>
                    <a:pt x="246" y="24"/>
                  </a:lnTo>
                  <a:lnTo>
                    <a:pt x="240" y="24"/>
                  </a:lnTo>
                  <a:lnTo>
                    <a:pt x="228" y="30"/>
                  </a:lnTo>
                  <a:lnTo>
                    <a:pt x="222" y="24"/>
                  </a:lnTo>
                  <a:lnTo>
                    <a:pt x="198" y="24"/>
                  </a:lnTo>
                  <a:lnTo>
                    <a:pt x="192" y="18"/>
                  </a:lnTo>
                  <a:lnTo>
                    <a:pt x="168" y="18"/>
                  </a:lnTo>
                  <a:lnTo>
                    <a:pt x="150" y="36"/>
                  </a:lnTo>
                  <a:lnTo>
                    <a:pt x="120" y="36"/>
                  </a:lnTo>
                  <a:lnTo>
                    <a:pt x="108" y="48"/>
                  </a:lnTo>
                  <a:lnTo>
                    <a:pt x="108" y="90"/>
                  </a:lnTo>
                  <a:lnTo>
                    <a:pt x="90" y="108"/>
                  </a:lnTo>
                  <a:lnTo>
                    <a:pt x="78" y="114"/>
                  </a:lnTo>
                  <a:lnTo>
                    <a:pt x="72" y="120"/>
                  </a:lnTo>
                  <a:lnTo>
                    <a:pt x="72" y="138"/>
                  </a:lnTo>
                  <a:lnTo>
                    <a:pt x="66" y="144"/>
                  </a:lnTo>
                  <a:lnTo>
                    <a:pt x="54" y="150"/>
                  </a:lnTo>
                  <a:lnTo>
                    <a:pt x="48" y="156"/>
                  </a:lnTo>
                  <a:lnTo>
                    <a:pt x="30" y="150"/>
                  </a:lnTo>
                  <a:lnTo>
                    <a:pt x="30" y="168"/>
                  </a:lnTo>
                  <a:lnTo>
                    <a:pt x="0" y="174"/>
                  </a:lnTo>
                  <a:lnTo>
                    <a:pt x="6" y="174"/>
                  </a:lnTo>
                  <a:lnTo>
                    <a:pt x="30" y="192"/>
                  </a:lnTo>
                  <a:lnTo>
                    <a:pt x="36" y="192"/>
                  </a:lnTo>
                  <a:lnTo>
                    <a:pt x="48" y="228"/>
                  </a:lnTo>
                  <a:lnTo>
                    <a:pt x="54" y="234"/>
                  </a:lnTo>
                  <a:lnTo>
                    <a:pt x="60" y="234"/>
                  </a:lnTo>
                  <a:lnTo>
                    <a:pt x="66" y="228"/>
                  </a:lnTo>
                  <a:lnTo>
                    <a:pt x="72" y="228"/>
                  </a:lnTo>
                  <a:lnTo>
                    <a:pt x="84" y="234"/>
                  </a:lnTo>
                  <a:lnTo>
                    <a:pt x="84" y="252"/>
                  </a:lnTo>
                  <a:lnTo>
                    <a:pt x="78" y="258"/>
                  </a:lnTo>
                  <a:lnTo>
                    <a:pt x="90" y="276"/>
                  </a:lnTo>
                  <a:lnTo>
                    <a:pt x="114" y="282"/>
                  </a:lnTo>
                  <a:lnTo>
                    <a:pt x="120" y="288"/>
                  </a:lnTo>
                  <a:lnTo>
                    <a:pt x="144" y="282"/>
                  </a:lnTo>
                  <a:lnTo>
                    <a:pt x="168" y="288"/>
                  </a:lnTo>
                  <a:lnTo>
                    <a:pt x="162" y="294"/>
                  </a:lnTo>
                  <a:lnTo>
                    <a:pt x="156" y="306"/>
                  </a:lnTo>
                  <a:lnTo>
                    <a:pt x="162" y="312"/>
                  </a:lnTo>
                  <a:lnTo>
                    <a:pt x="162" y="324"/>
                  </a:lnTo>
                  <a:lnTo>
                    <a:pt x="186" y="324"/>
                  </a:lnTo>
                  <a:lnTo>
                    <a:pt x="192" y="330"/>
                  </a:lnTo>
                  <a:lnTo>
                    <a:pt x="186" y="336"/>
                  </a:lnTo>
                  <a:lnTo>
                    <a:pt x="186" y="342"/>
                  </a:lnTo>
                  <a:lnTo>
                    <a:pt x="180" y="348"/>
                  </a:lnTo>
                  <a:lnTo>
                    <a:pt x="186" y="354"/>
                  </a:lnTo>
                  <a:lnTo>
                    <a:pt x="204" y="354"/>
                  </a:lnTo>
                  <a:lnTo>
                    <a:pt x="216" y="342"/>
                  </a:lnTo>
                  <a:lnTo>
                    <a:pt x="240" y="354"/>
                  </a:lnTo>
                  <a:lnTo>
                    <a:pt x="252" y="354"/>
                  </a:lnTo>
                  <a:lnTo>
                    <a:pt x="258" y="360"/>
                  </a:lnTo>
                  <a:lnTo>
                    <a:pt x="282" y="360"/>
                  </a:lnTo>
                  <a:lnTo>
                    <a:pt x="288" y="354"/>
                  </a:lnTo>
                  <a:lnTo>
                    <a:pt x="288" y="348"/>
                  </a:lnTo>
                  <a:lnTo>
                    <a:pt x="306" y="354"/>
                  </a:lnTo>
                  <a:lnTo>
                    <a:pt x="330" y="354"/>
                  </a:lnTo>
                  <a:lnTo>
                    <a:pt x="336" y="360"/>
                  </a:lnTo>
                  <a:lnTo>
                    <a:pt x="348" y="366"/>
                  </a:lnTo>
                  <a:lnTo>
                    <a:pt x="366" y="366"/>
                  </a:lnTo>
                  <a:lnTo>
                    <a:pt x="372" y="360"/>
                  </a:lnTo>
                  <a:lnTo>
                    <a:pt x="372" y="348"/>
                  </a:lnTo>
                  <a:lnTo>
                    <a:pt x="378" y="342"/>
                  </a:lnTo>
                  <a:lnTo>
                    <a:pt x="384" y="342"/>
                  </a:lnTo>
                  <a:lnTo>
                    <a:pt x="396" y="336"/>
                  </a:lnTo>
                  <a:lnTo>
                    <a:pt x="402" y="336"/>
                  </a:lnTo>
                  <a:lnTo>
                    <a:pt x="402" y="330"/>
                  </a:lnTo>
                  <a:lnTo>
                    <a:pt x="432" y="336"/>
                  </a:lnTo>
                  <a:lnTo>
                    <a:pt x="432" y="324"/>
                  </a:lnTo>
                  <a:lnTo>
                    <a:pt x="438" y="324"/>
                  </a:lnTo>
                  <a:lnTo>
                    <a:pt x="450" y="330"/>
                  </a:lnTo>
                  <a:lnTo>
                    <a:pt x="462" y="330"/>
                  </a:lnTo>
                  <a:lnTo>
                    <a:pt x="474" y="336"/>
                  </a:lnTo>
                  <a:lnTo>
                    <a:pt x="498" y="336"/>
                  </a:lnTo>
                  <a:lnTo>
                    <a:pt x="516" y="3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0" name="Qatar" descr="© INSCALE GmbH, 05.05.2010&#10;http://www.presentationload.com/">
              <a:extLst>
                <a:ext uri="{FF2B5EF4-FFF2-40B4-BE49-F238E27FC236}">
                  <a16:creationId xmlns:a16="http://schemas.microsoft.com/office/drawing/2014/main" id="{3654BEB4-0F0C-4BD1-36EC-4AE5E76C9E44}"/>
                </a:ext>
              </a:extLst>
            </p:cNvPr>
            <p:cNvSpPr>
              <a:spLocks/>
            </p:cNvSpPr>
            <p:nvPr/>
          </p:nvSpPr>
          <p:spPr bwMode="gray">
            <a:xfrm>
              <a:off x="7274655" y="3387242"/>
              <a:ext cx="31350" cy="68231"/>
            </a:xfrm>
            <a:custGeom>
              <a:avLst/>
              <a:gdLst>
                <a:gd name="T0" fmla="*/ 2147483647 w 66"/>
                <a:gd name="T1" fmla="*/ 2147483647 h 144"/>
                <a:gd name="T2" fmla="*/ 2147483647 w 66"/>
                <a:gd name="T3" fmla="*/ 2147483647 h 144"/>
                <a:gd name="T4" fmla="*/ 2147483647 w 66"/>
                <a:gd name="T5" fmla="*/ 2147483647 h 144"/>
                <a:gd name="T6" fmla="*/ 2147483647 w 66"/>
                <a:gd name="T7" fmla="*/ 2147483647 h 144"/>
                <a:gd name="T8" fmla="*/ 2147483647 w 66"/>
                <a:gd name="T9" fmla="*/ 2147483647 h 144"/>
                <a:gd name="T10" fmla="*/ 2147483647 w 66"/>
                <a:gd name="T11" fmla="*/ 2147483647 h 144"/>
                <a:gd name="T12" fmla="*/ 2147483647 w 66"/>
                <a:gd name="T13" fmla="*/ 2147483647 h 144"/>
                <a:gd name="T14" fmla="*/ 2147483647 w 66"/>
                <a:gd name="T15" fmla="*/ 2147483647 h 144"/>
                <a:gd name="T16" fmla="*/ 2147483647 w 66"/>
                <a:gd name="T17" fmla="*/ 2147483647 h 144"/>
                <a:gd name="T18" fmla="*/ 2147483647 w 66"/>
                <a:gd name="T19" fmla="*/ 0 h 144"/>
                <a:gd name="T20" fmla="*/ 2147483647 w 66"/>
                <a:gd name="T21" fmla="*/ 0 h 144"/>
                <a:gd name="T22" fmla="*/ 2147483647 w 66"/>
                <a:gd name="T23" fmla="*/ 2147483647 h 144"/>
                <a:gd name="T24" fmla="*/ 2147483647 w 66"/>
                <a:gd name="T25" fmla="*/ 2147483647 h 144"/>
                <a:gd name="T26" fmla="*/ 2147483647 w 66"/>
                <a:gd name="T27" fmla="*/ 2147483647 h 144"/>
                <a:gd name="T28" fmla="*/ 2147483647 w 66"/>
                <a:gd name="T29" fmla="*/ 2147483647 h 144"/>
                <a:gd name="T30" fmla="*/ 0 w 66"/>
                <a:gd name="T31" fmla="*/ 2147483647 h 144"/>
                <a:gd name="T32" fmla="*/ 2147483647 w 66"/>
                <a:gd name="T33" fmla="*/ 2147483647 h 144"/>
                <a:gd name="T34" fmla="*/ 2147483647 w 66"/>
                <a:gd name="T35" fmla="*/ 2147483647 h 144"/>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66"/>
                <a:gd name="T55" fmla="*/ 0 h 144"/>
                <a:gd name="T56" fmla="*/ 66 w 66"/>
                <a:gd name="T57" fmla="*/ 144 h 144"/>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66" h="144">
                  <a:moveTo>
                    <a:pt x="24" y="132"/>
                  </a:moveTo>
                  <a:lnTo>
                    <a:pt x="36" y="144"/>
                  </a:lnTo>
                  <a:lnTo>
                    <a:pt x="48" y="132"/>
                  </a:lnTo>
                  <a:lnTo>
                    <a:pt x="54" y="114"/>
                  </a:lnTo>
                  <a:lnTo>
                    <a:pt x="60" y="102"/>
                  </a:lnTo>
                  <a:lnTo>
                    <a:pt x="66" y="84"/>
                  </a:lnTo>
                  <a:lnTo>
                    <a:pt x="66" y="30"/>
                  </a:lnTo>
                  <a:lnTo>
                    <a:pt x="54" y="18"/>
                  </a:lnTo>
                  <a:lnTo>
                    <a:pt x="48" y="6"/>
                  </a:lnTo>
                  <a:lnTo>
                    <a:pt x="36" y="0"/>
                  </a:lnTo>
                  <a:lnTo>
                    <a:pt x="30" y="0"/>
                  </a:lnTo>
                  <a:lnTo>
                    <a:pt x="24" y="6"/>
                  </a:lnTo>
                  <a:lnTo>
                    <a:pt x="18" y="18"/>
                  </a:lnTo>
                  <a:lnTo>
                    <a:pt x="12" y="36"/>
                  </a:lnTo>
                  <a:lnTo>
                    <a:pt x="12" y="108"/>
                  </a:lnTo>
                  <a:lnTo>
                    <a:pt x="0" y="120"/>
                  </a:lnTo>
                  <a:lnTo>
                    <a:pt x="6" y="132"/>
                  </a:lnTo>
                  <a:lnTo>
                    <a:pt x="24"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1" name="Puerto Rico" descr="© INSCALE GmbH, 05.05.2010&#10;http://www.presentationload.com/">
              <a:extLst>
                <a:ext uri="{FF2B5EF4-FFF2-40B4-BE49-F238E27FC236}">
                  <a16:creationId xmlns:a16="http://schemas.microsoft.com/office/drawing/2014/main" id="{C94E88AB-6099-E921-FB91-FB64619F2803}"/>
                </a:ext>
              </a:extLst>
            </p:cNvPr>
            <p:cNvSpPr>
              <a:spLocks/>
            </p:cNvSpPr>
            <p:nvPr/>
          </p:nvSpPr>
          <p:spPr bwMode="gray">
            <a:xfrm>
              <a:off x="3385509" y="3685983"/>
              <a:ext cx="64544" cy="27661"/>
            </a:xfrm>
            <a:custGeom>
              <a:avLst/>
              <a:gdLst>
                <a:gd name="T0" fmla="*/ 2147483647 w 138"/>
                <a:gd name="T1" fmla="*/ 2147483647 h 60"/>
                <a:gd name="T2" fmla="*/ 2147483647 w 138"/>
                <a:gd name="T3" fmla="*/ 2147483647 h 60"/>
                <a:gd name="T4" fmla="*/ 2147483647 w 138"/>
                <a:gd name="T5" fmla="*/ 0 h 60"/>
                <a:gd name="T6" fmla="*/ 2147483647 w 138"/>
                <a:gd name="T7" fmla="*/ 0 h 60"/>
                <a:gd name="T8" fmla="*/ 2147483647 w 138"/>
                <a:gd name="T9" fmla="*/ 2147483647 h 60"/>
                <a:gd name="T10" fmla="*/ 0 w 138"/>
                <a:gd name="T11" fmla="*/ 2147483647 h 60"/>
                <a:gd name="T12" fmla="*/ 0 w 138"/>
                <a:gd name="T13" fmla="*/ 2147483647 h 60"/>
                <a:gd name="T14" fmla="*/ 2147483647 w 138"/>
                <a:gd name="T15" fmla="*/ 2147483647 h 60"/>
                <a:gd name="T16" fmla="*/ 2147483647 w 138"/>
                <a:gd name="T17" fmla="*/ 2147483647 h 60"/>
                <a:gd name="T18" fmla="*/ 2147483647 w 138"/>
                <a:gd name="T19" fmla="*/ 2147483647 h 60"/>
                <a:gd name="T20" fmla="*/ 2147483647 w 138"/>
                <a:gd name="T21" fmla="*/ 2147483647 h 60"/>
                <a:gd name="T22" fmla="*/ 2147483647 w 138"/>
                <a:gd name="T23" fmla="*/ 2147483647 h 60"/>
                <a:gd name="T24" fmla="*/ 2147483647 w 138"/>
                <a:gd name="T25" fmla="*/ 2147483647 h 60"/>
                <a:gd name="T26" fmla="*/ 2147483647 w 138"/>
                <a:gd name="T27" fmla="*/ 2147483647 h 60"/>
                <a:gd name="T28" fmla="*/ 2147483647 w 138"/>
                <a:gd name="T29" fmla="*/ 2147483647 h 60"/>
                <a:gd name="T30" fmla="*/ 2147483647 w 138"/>
                <a:gd name="T31" fmla="*/ 2147483647 h 60"/>
                <a:gd name="T32" fmla="*/ 2147483647 w 138"/>
                <a:gd name="T33" fmla="*/ 2147483647 h 60"/>
                <a:gd name="T34" fmla="*/ 2147483647 w 138"/>
                <a:gd name="T35" fmla="*/ 2147483647 h 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w 138"/>
                <a:gd name="T55" fmla="*/ 0 h 60"/>
                <a:gd name="T56" fmla="*/ 138 w 138"/>
                <a:gd name="T57" fmla="*/ 60 h 60"/>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T54" t="T55" r="T56" b="T57"/>
              <a:pathLst>
                <a:path w="138" h="60">
                  <a:moveTo>
                    <a:pt x="84" y="12"/>
                  </a:moveTo>
                  <a:lnTo>
                    <a:pt x="72" y="12"/>
                  </a:lnTo>
                  <a:lnTo>
                    <a:pt x="36" y="0"/>
                  </a:lnTo>
                  <a:lnTo>
                    <a:pt x="12" y="0"/>
                  </a:lnTo>
                  <a:lnTo>
                    <a:pt x="6" y="12"/>
                  </a:lnTo>
                  <a:lnTo>
                    <a:pt x="0" y="18"/>
                  </a:lnTo>
                  <a:lnTo>
                    <a:pt x="0" y="48"/>
                  </a:lnTo>
                  <a:lnTo>
                    <a:pt x="36" y="60"/>
                  </a:lnTo>
                  <a:lnTo>
                    <a:pt x="48" y="48"/>
                  </a:lnTo>
                  <a:lnTo>
                    <a:pt x="102" y="48"/>
                  </a:lnTo>
                  <a:lnTo>
                    <a:pt x="120" y="36"/>
                  </a:lnTo>
                  <a:lnTo>
                    <a:pt x="132" y="30"/>
                  </a:lnTo>
                  <a:lnTo>
                    <a:pt x="138" y="18"/>
                  </a:lnTo>
                  <a:lnTo>
                    <a:pt x="138" y="12"/>
                  </a:lnTo>
                  <a:lnTo>
                    <a:pt x="132" y="6"/>
                  </a:lnTo>
                  <a:lnTo>
                    <a:pt x="114" y="6"/>
                  </a:lnTo>
                  <a:lnTo>
                    <a:pt x="102" y="12"/>
                  </a:lnTo>
                  <a:lnTo>
                    <a:pt x="84" y="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2" name="Portugal" descr="© INSCALE GmbH, 05.05.2010&#10;http://www.presentationload.com/">
              <a:extLst>
                <a:ext uri="{FF2B5EF4-FFF2-40B4-BE49-F238E27FC236}">
                  <a16:creationId xmlns:a16="http://schemas.microsoft.com/office/drawing/2014/main" id="{62E3D244-D493-B6D5-34EB-9A6404A4A1A0}"/>
                </a:ext>
              </a:extLst>
            </p:cNvPr>
            <p:cNvSpPr>
              <a:spLocks/>
            </p:cNvSpPr>
            <p:nvPr/>
          </p:nvSpPr>
          <p:spPr bwMode="gray">
            <a:xfrm>
              <a:off x="5331005" y="2786075"/>
              <a:ext cx="106957" cy="193629"/>
            </a:xfrm>
            <a:custGeom>
              <a:avLst/>
              <a:gdLst>
                <a:gd name="T0" fmla="*/ 2147483647 w 228"/>
                <a:gd name="T1" fmla="*/ 2147483647 h 414"/>
                <a:gd name="T2" fmla="*/ 2147483647 w 228"/>
                <a:gd name="T3" fmla="*/ 2147483647 h 414"/>
                <a:gd name="T4" fmla="*/ 2147483647 w 228"/>
                <a:gd name="T5" fmla="*/ 2147483647 h 414"/>
                <a:gd name="T6" fmla="*/ 2147483647 w 228"/>
                <a:gd name="T7" fmla="*/ 2147483647 h 414"/>
                <a:gd name="T8" fmla="*/ 2147483647 w 228"/>
                <a:gd name="T9" fmla="*/ 2147483647 h 414"/>
                <a:gd name="T10" fmla="*/ 2147483647 w 228"/>
                <a:gd name="T11" fmla="*/ 2147483647 h 414"/>
                <a:gd name="T12" fmla="*/ 2147483647 w 228"/>
                <a:gd name="T13" fmla="*/ 0 h 414"/>
                <a:gd name="T14" fmla="*/ 2147483647 w 228"/>
                <a:gd name="T15" fmla="*/ 2147483647 h 414"/>
                <a:gd name="T16" fmla="*/ 2147483647 w 228"/>
                <a:gd name="T17" fmla="*/ 2147483647 h 414"/>
                <a:gd name="T18" fmla="*/ 2147483647 w 228"/>
                <a:gd name="T19" fmla="*/ 2147483647 h 414"/>
                <a:gd name="T20" fmla="*/ 2147483647 w 228"/>
                <a:gd name="T21" fmla="*/ 2147483647 h 414"/>
                <a:gd name="T22" fmla="*/ 2147483647 w 228"/>
                <a:gd name="T23" fmla="*/ 2147483647 h 414"/>
                <a:gd name="T24" fmla="*/ 2147483647 w 228"/>
                <a:gd name="T25" fmla="*/ 2147483647 h 414"/>
                <a:gd name="T26" fmla="*/ 0 w 228"/>
                <a:gd name="T27" fmla="*/ 2147483647 h 414"/>
                <a:gd name="T28" fmla="*/ 2147483647 w 228"/>
                <a:gd name="T29" fmla="*/ 2147483647 h 414"/>
                <a:gd name="T30" fmla="*/ 2147483647 w 228"/>
                <a:gd name="T31" fmla="*/ 2147483647 h 414"/>
                <a:gd name="T32" fmla="*/ 2147483647 w 228"/>
                <a:gd name="T33" fmla="*/ 2147483647 h 414"/>
                <a:gd name="T34" fmla="*/ 2147483647 w 228"/>
                <a:gd name="T35" fmla="*/ 2147483647 h 414"/>
                <a:gd name="T36" fmla="*/ 2147483647 w 228"/>
                <a:gd name="T37" fmla="*/ 2147483647 h 414"/>
                <a:gd name="T38" fmla="*/ 2147483647 w 228"/>
                <a:gd name="T39" fmla="*/ 2147483647 h 414"/>
                <a:gd name="T40" fmla="*/ 2147483647 w 228"/>
                <a:gd name="T41" fmla="*/ 2147483647 h 414"/>
                <a:gd name="T42" fmla="*/ 2147483647 w 228"/>
                <a:gd name="T43" fmla="*/ 2147483647 h 414"/>
                <a:gd name="T44" fmla="*/ 2147483647 w 228"/>
                <a:gd name="T45" fmla="*/ 2147483647 h 414"/>
                <a:gd name="T46" fmla="*/ 2147483647 w 228"/>
                <a:gd name="T47" fmla="*/ 2147483647 h 414"/>
                <a:gd name="T48" fmla="*/ 2147483647 w 228"/>
                <a:gd name="T49" fmla="*/ 2147483647 h 414"/>
                <a:gd name="T50" fmla="*/ 2147483647 w 228"/>
                <a:gd name="T51" fmla="*/ 2147483647 h 414"/>
                <a:gd name="T52" fmla="*/ 2147483647 w 228"/>
                <a:gd name="T53" fmla="*/ 2147483647 h 414"/>
                <a:gd name="T54" fmla="*/ 2147483647 w 228"/>
                <a:gd name="T55" fmla="*/ 2147483647 h 414"/>
                <a:gd name="T56" fmla="*/ 2147483647 w 228"/>
                <a:gd name="T57" fmla="*/ 2147483647 h 414"/>
                <a:gd name="T58" fmla="*/ 2147483647 w 228"/>
                <a:gd name="T59" fmla="*/ 2147483647 h 414"/>
                <a:gd name="T60" fmla="*/ 2147483647 w 228"/>
                <a:gd name="T61" fmla="*/ 2147483647 h 414"/>
                <a:gd name="T62" fmla="*/ 2147483647 w 228"/>
                <a:gd name="T63" fmla="*/ 2147483647 h 414"/>
                <a:gd name="T64" fmla="*/ 2147483647 w 228"/>
                <a:gd name="T65" fmla="*/ 2147483647 h 414"/>
                <a:gd name="T66" fmla="*/ 2147483647 w 228"/>
                <a:gd name="T67" fmla="*/ 2147483647 h 414"/>
                <a:gd name="T68" fmla="*/ 2147483647 w 228"/>
                <a:gd name="T69" fmla="*/ 2147483647 h 414"/>
                <a:gd name="T70" fmla="*/ 2147483647 w 228"/>
                <a:gd name="T71" fmla="*/ 2147483647 h 414"/>
                <a:gd name="T72" fmla="*/ 2147483647 w 228"/>
                <a:gd name="T73" fmla="*/ 2147483647 h 414"/>
                <a:gd name="T74" fmla="*/ 2147483647 w 228"/>
                <a:gd name="T75" fmla="*/ 2147483647 h 414"/>
                <a:gd name="T76" fmla="*/ 2147483647 w 228"/>
                <a:gd name="T77" fmla="*/ 2147483647 h 414"/>
                <a:gd name="T78" fmla="*/ 2147483647 w 228"/>
                <a:gd name="T79" fmla="*/ 2147483647 h 414"/>
                <a:gd name="T80" fmla="*/ 2147483647 w 228"/>
                <a:gd name="T81" fmla="*/ 2147483647 h 414"/>
                <a:gd name="T82" fmla="*/ 2147483647 w 228"/>
                <a:gd name="T83" fmla="*/ 2147483647 h 41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28"/>
                <a:gd name="T127" fmla="*/ 0 h 414"/>
                <a:gd name="T128" fmla="*/ 228 w 228"/>
                <a:gd name="T129" fmla="*/ 414 h 41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28" h="414">
                  <a:moveTo>
                    <a:pt x="210" y="30"/>
                  </a:moveTo>
                  <a:lnTo>
                    <a:pt x="210" y="12"/>
                  </a:lnTo>
                  <a:lnTo>
                    <a:pt x="156" y="12"/>
                  </a:lnTo>
                  <a:lnTo>
                    <a:pt x="156" y="18"/>
                  </a:lnTo>
                  <a:lnTo>
                    <a:pt x="150" y="24"/>
                  </a:lnTo>
                  <a:lnTo>
                    <a:pt x="138" y="24"/>
                  </a:lnTo>
                  <a:lnTo>
                    <a:pt x="132" y="18"/>
                  </a:lnTo>
                  <a:lnTo>
                    <a:pt x="114" y="18"/>
                  </a:lnTo>
                  <a:lnTo>
                    <a:pt x="108" y="24"/>
                  </a:lnTo>
                  <a:lnTo>
                    <a:pt x="96" y="24"/>
                  </a:lnTo>
                  <a:lnTo>
                    <a:pt x="96" y="18"/>
                  </a:lnTo>
                  <a:lnTo>
                    <a:pt x="102" y="18"/>
                  </a:lnTo>
                  <a:lnTo>
                    <a:pt x="114" y="6"/>
                  </a:lnTo>
                  <a:lnTo>
                    <a:pt x="114" y="0"/>
                  </a:lnTo>
                  <a:lnTo>
                    <a:pt x="90" y="0"/>
                  </a:lnTo>
                  <a:lnTo>
                    <a:pt x="66" y="12"/>
                  </a:lnTo>
                  <a:lnTo>
                    <a:pt x="60" y="18"/>
                  </a:lnTo>
                  <a:lnTo>
                    <a:pt x="60" y="36"/>
                  </a:lnTo>
                  <a:lnTo>
                    <a:pt x="66" y="60"/>
                  </a:lnTo>
                  <a:lnTo>
                    <a:pt x="66" y="78"/>
                  </a:lnTo>
                  <a:lnTo>
                    <a:pt x="60" y="108"/>
                  </a:lnTo>
                  <a:lnTo>
                    <a:pt x="48" y="138"/>
                  </a:lnTo>
                  <a:lnTo>
                    <a:pt x="30" y="174"/>
                  </a:lnTo>
                  <a:lnTo>
                    <a:pt x="12" y="222"/>
                  </a:lnTo>
                  <a:lnTo>
                    <a:pt x="6" y="234"/>
                  </a:lnTo>
                  <a:lnTo>
                    <a:pt x="6" y="240"/>
                  </a:lnTo>
                  <a:lnTo>
                    <a:pt x="0" y="252"/>
                  </a:lnTo>
                  <a:lnTo>
                    <a:pt x="0" y="264"/>
                  </a:lnTo>
                  <a:lnTo>
                    <a:pt x="18" y="282"/>
                  </a:lnTo>
                  <a:lnTo>
                    <a:pt x="30" y="288"/>
                  </a:lnTo>
                  <a:lnTo>
                    <a:pt x="42" y="342"/>
                  </a:lnTo>
                  <a:lnTo>
                    <a:pt x="42" y="348"/>
                  </a:lnTo>
                  <a:lnTo>
                    <a:pt x="36" y="354"/>
                  </a:lnTo>
                  <a:lnTo>
                    <a:pt x="36" y="366"/>
                  </a:lnTo>
                  <a:lnTo>
                    <a:pt x="30" y="384"/>
                  </a:lnTo>
                  <a:lnTo>
                    <a:pt x="24" y="396"/>
                  </a:lnTo>
                  <a:lnTo>
                    <a:pt x="24" y="408"/>
                  </a:lnTo>
                  <a:lnTo>
                    <a:pt x="48" y="408"/>
                  </a:lnTo>
                  <a:lnTo>
                    <a:pt x="60" y="402"/>
                  </a:lnTo>
                  <a:lnTo>
                    <a:pt x="72" y="402"/>
                  </a:lnTo>
                  <a:lnTo>
                    <a:pt x="84" y="414"/>
                  </a:lnTo>
                  <a:lnTo>
                    <a:pt x="96" y="414"/>
                  </a:lnTo>
                  <a:lnTo>
                    <a:pt x="108" y="408"/>
                  </a:lnTo>
                  <a:lnTo>
                    <a:pt x="114" y="402"/>
                  </a:lnTo>
                  <a:lnTo>
                    <a:pt x="120" y="402"/>
                  </a:lnTo>
                  <a:lnTo>
                    <a:pt x="126" y="396"/>
                  </a:lnTo>
                  <a:lnTo>
                    <a:pt x="126" y="348"/>
                  </a:lnTo>
                  <a:lnTo>
                    <a:pt x="132" y="342"/>
                  </a:lnTo>
                  <a:lnTo>
                    <a:pt x="138" y="330"/>
                  </a:lnTo>
                  <a:lnTo>
                    <a:pt x="150" y="330"/>
                  </a:lnTo>
                  <a:lnTo>
                    <a:pt x="162" y="318"/>
                  </a:lnTo>
                  <a:lnTo>
                    <a:pt x="162" y="312"/>
                  </a:lnTo>
                  <a:lnTo>
                    <a:pt x="150" y="312"/>
                  </a:lnTo>
                  <a:lnTo>
                    <a:pt x="144" y="306"/>
                  </a:lnTo>
                  <a:lnTo>
                    <a:pt x="138" y="294"/>
                  </a:lnTo>
                  <a:lnTo>
                    <a:pt x="138" y="288"/>
                  </a:lnTo>
                  <a:lnTo>
                    <a:pt x="132" y="282"/>
                  </a:lnTo>
                  <a:lnTo>
                    <a:pt x="132" y="276"/>
                  </a:lnTo>
                  <a:lnTo>
                    <a:pt x="144" y="264"/>
                  </a:lnTo>
                  <a:lnTo>
                    <a:pt x="156" y="258"/>
                  </a:lnTo>
                  <a:lnTo>
                    <a:pt x="168" y="246"/>
                  </a:lnTo>
                  <a:lnTo>
                    <a:pt x="168" y="240"/>
                  </a:lnTo>
                  <a:lnTo>
                    <a:pt x="156" y="234"/>
                  </a:lnTo>
                  <a:lnTo>
                    <a:pt x="150" y="228"/>
                  </a:lnTo>
                  <a:lnTo>
                    <a:pt x="150" y="216"/>
                  </a:lnTo>
                  <a:lnTo>
                    <a:pt x="126" y="192"/>
                  </a:lnTo>
                  <a:lnTo>
                    <a:pt x="162" y="192"/>
                  </a:lnTo>
                  <a:lnTo>
                    <a:pt x="174" y="180"/>
                  </a:lnTo>
                  <a:lnTo>
                    <a:pt x="174" y="168"/>
                  </a:lnTo>
                  <a:lnTo>
                    <a:pt x="168" y="162"/>
                  </a:lnTo>
                  <a:lnTo>
                    <a:pt x="168" y="150"/>
                  </a:lnTo>
                  <a:lnTo>
                    <a:pt x="174" y="144"/>
                  </a:lnTo>
                  <a:lnTo>
                    <a:pt x="180" y="144"/>
                  </a:lnTo>
                  <a:lnTo>
                    <a:pt x="180" y="126"/>
                  </a:lnTo>
                  <a:lnTo>
                    <a:pt x="186" y="108"/>
                  </a:lnTo>
                  <a:lnTo>
                    <a:pt x="186" y="96"/>
                  </a:lnTo>
                  <a:lnTo>
                    <a:pt x="180" y="90"/>
                  </a:lnTo>
                  <a:lnTo>
                    <a:pt x="174" y="90"/>
                  </a:lnTo>
                  <a:lnTo>
                    <a:pt x="174" y="84"/>
                  </a:lnTo>
                  <a:lnTo>
                    <a:pt x="180" y="78"/>
                  </a:lnTo>
                  <a:lnTo>
                    <a:pt x="204" y="66"/>
                  </a:lnTo>
                  <a:lnTo>
                    <a:pt x="228" y="42"/>
                  </a:lnTo>
                  <a:lnTo>
                    <a:pt x="228" y="36"/>
                  </a:lnTo>
                  <a:lnTo>
                    <a:pt x="216" y="30"/>
                  </a:lnTo>
                  <a:lnTo>
                    <a:pt x="21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3" name="Poland" descr="© INSCALE GmbH, 05.05.2010&#10;http://www.presentationload.com/">
              <a:extLst>
                <a:ext uri="{FF2B5EF4-FFF2-40B4-BE49-F238E27FC236}">
                  <a16:creationId xmlns:a16="http://schemas.microsoft.com/office/drawing/2014/main" id="{B19EA45C-3089-84CF-DADB-F33607A6E734}"/>
                </a:ext>
              </a:extLst>
            </p:cNvPr>
            <p:cNvSpPr>
              <a:spLocks/>
            </p:cNvSpPr>
            <p:nvPr/>
          </p:nvSpPr>
          <p:spPr bwMode="gray">
            <a:xfrm>
              <a:off x="6055723" y="2315837"/>
              <a:ext cx="295052" cy="212069"/>
            </a:xfrm>
            <a:custGeom>
              <a:avLst/>
              <a:gdLst>
                <a:gd name="T0" fmla="*/ 2147483647 w 624"/>
                <a:gd name="T1" fmla="*/ 2147483647 h 450"/>
                <a:gd name="T2" fmla="*/ 2147483647 w 624"/>
                <a:gd name="T3" fmla="*/ 2147483647 h 450"/>
                <a:gd name="T4" fmla="*/ 2147483647 w 624"/>
                <a:gd name="T5" fmla="*/ 2147483647 h 450"/>
                <a:gd name="T6" fmla="*/ 2147483647 w 624"/>
                <a:gd name="T7" fmla="*/ 2147483647 h 450"/>
                <a:gd name="T8" fmla="*/ 2147483647 w 624"/>
                <a:gd name="T9" fmla="*/ 2147483647 h 450"/>
                <a:gd name="T10" fmla="*/ 2147483647 w 624"/>
                <a:gd name="T11" fmla="*/ 2147483647 h 450"/>
                <a:gd name="T12" fmla="*/ 2147483647 w 624"/>
                <a:gd name="T13" fmla="*/ 2147483647 h 450"/>
                <a:gd name="T14" fmla="*/ 2147483647 w 624"/>
                <a:gd name="T15" fmla="*/ 2147483647 h 450"/>
                <a:gd name="T16" fmla="*/ 2147483647 w 624"/>
                <a:gd name="T17" fmla="*/ 2147483647 h 450"/>
                <a:gd name="T18" fmla="*/ 2147483647 w 624"/>
                <a:gd name="T19" fmla="*/ 2147483647 h 450"/>
                <a:gd name="T20" fmla="*/ 2147483647 w 624"/>
                <a:gd name="T21" fmla="*/ 2147483647 h 450"/>
                <a:gd name="T22" fmla="*/ 2147483647 w 624"/>
                <a:gd name="T23" fmla="*/ 2147483647 h 450"/>
                <a:gd name="T24" fmla="*/ 2147483647 w 624"/>
                <a:gd name="T25" fmla="*/ 2147483647 h 450"/>
                <a:gd name="T26" fmla="*/ 2147483647 w 624"/>
                <a:gd name="T27" fmla="*/ 2147483647 h 450"/>
                <a:gd name="T28" fmla="*/ 2147483647 w 624"/>
                <a:gd name="T29" fmla="*/ 2147483647 h 450"/>
                <a:gd name="T30" fmla="*/ 2147483647 w 624"/>
                <a:gd name="T31" fmla="*/ 2147483647 h 450"/>
                <a:gd name="T32" fmla="*/ 2147483647 w 624"/>
                <a:gd name="T33" fmla="*/ 2147483647 h 450"/>
                <a:gd name="T34" fmla="*/ 2147483647 w 624"/>
                <a:gd name="T35" fmla="*/ 2147483647 h 450"/>
                <a:gd name="T36" fmla="*/ 2147483647 w 624"/>
                <a:gd name="T37" fmla="*/ 2147483647 h 450"/>
                <a:gd name="T38" fmla="*/ 2147483647 w 624"/>
                <a:gd name="T39" fmla="*/ 2147483647 h 450"/>
                <a:gd name="T40" fmla="*/ 2147483647 w 624"/>
                <a:gd name="T41" fmla="*/ 2147483647 h 450"/>
                <a:gd name="T42" fmla="*/ 2147483647 w 624"/>
                <a:gd name="T43" fmla="*/ 2147483647 h 450"/>
                <a:gd name="T44" fmla="*/ 2147483647 w 624"/>
                <a:gd name="T45" fmla="*/ 2147483647 h 450"/>
                <a:gd name="T46" fmla="*/ 2147483647 w 624"/>
                <a:gd name="T47" fmla="*/ 2147483647 h 450"/>
                <a:gd name="T48" fmla="*/ 2147483647 w 624"/>
                <a:gd name="T49" fmla="*/ 2147483647 h 450"/>
                <a:gd name="T50" fmla="*/ 2147483647 w 624"/>
                <a:gd name="T51" fmla="*/ 2147483647 h 450"/>
                <a:gd name="T52" fmla="*/ 2147483647 w 624"/>
                <a:gd name="T53" fmla="*/ 2147483647 h 450"/>
                <a:gd name="T54" fmla="*/ 2147483647 w 624"/>
                <a:gd name="T55" fmla="*/ 2147483647 h 450"/>
                <a:gd name="T56" fmla="*/ 2147483647 w 624"/>
                <a:gd name="T57" fmla="*/ 2147483647 h 450"/>
                <a:gd name="T58" fmla="*/ 0 w 624"/>
                <a:gd name="T59" fmla="*/ 2147483647 h 450"/>
                <a:gd name="T60" fmla="*/ 2147483647 w 624"/>
                <a:gd name="T61" fmla="*/ 2147483647 h 450"/>
                <a:gd name="T62" fmla="*/ 2147483647 w 624"/>
                <a:gd name="T63" fmla="*/ 2147483647 h 450"/>
                <a:gd name="T64" fmla="*/ 2147483647 w 624"/>
                <a:gd name="T65" fmla="*/ 2147483647 h 450"/>
                <a:gd name="T66" fmla="*/ 2147483647 w 624"/>
                <a:gd name="T67" fmla="*/ 2147483647 h 450"/>
                <a:gd name="T68" fmla="*/ 2147483647 w 624"/>
                <a:gd name="T69" fmla="*/ 2147483647 h 450"/>
                <a:gd name="T70" fmla="*/ 2147483647 w 624"/>
                <a:gd name="T71" fmla="*/ 2147483647 h 450"/>
                <a:gd name="T72" fmla="*/ 2147483647 w 624"/>
                <a:gd name="T73" fmla="*/ 2147483647 h 450"/>
                <a:gd name="T74" fmla="*/ 2147483647 w 624"/>
                <a:gd name="T75" fmla="*/ 2147483647 h 450"/>
                <a:gd name="T76" fmla="*/ 2147483647 w 624"/>
                <a:gd name="T77" fmla="*/ 2147483647 h 450"/>
                <a:gd name="T78" fmla="*/ 2147483647 w 624"/>
                <a:gd name="T79" fmla="*/ 2147483647 h 450"/>
                <a:gd name="T80" fmla="*/ 2147483647 w 624"/>
                <a:gd name="T81" fmla="*/ 2147483647 h 450"/>
                <a:gd name="T82" fmla="*/ 2147483647 w 624"/>
                <a:gd name="T83" fmla="*/ 2147483647 h 450"/>
                <a:gd name="T84" fmla="*/ 2147483647 w 624"/>
                <a:gd name="T85" fmla="*/ 2147483647 h 450"/>
                <a:gd name="T86" fmla="*/ 2147483647 w 624"/>
                <a:gd name="T87" fmla="*/ 2147483647 h 450"/>
                <a:gd name="T88" fmla="*/ 2147483647 w 624"/>
                <a:gd name="T89" fmla="*/ 2147483647 h 450"/>
                <a:gd name="T90" fmla="*/ 2147483647 w 624"/>
                <a:gd name="T91" fmla="*/ 2147483647 h 450"/>
                <a:gd name="T92" fmla="*/ 2147483647 w 624"/>
                <a:gd name="T93" fmla="*/ 2147483647 h 450"/>
                <a:gd name="T94" fmla="*/ 2147483647 w 624"/>
                <a:gd name="T95" fmla="*/ 2147483647 h 450"/>
                <a:gd name="T96" fmla="*/ 2147483647 w 624"/>
                <a:gd name="T97" fmla="*/ 2147483647 h 450"/>
                <a:gd name="T98" fmla="*/ 2147483647 w 624"/>
                <a:gd name="T99" fmla="*/ 2147483647 h 450"/>
                <a:gd name="T100" fmla="*/ 2147483647 w 624"/>
                <a:gd name="T101" fmla="*/ 2147483647 h 450"/>
                <a:gd name="T102" fmla="*/ 2147483647 w 624"/>
                <a:gd name="T103" fmla="*/ 2147483647 h 450"/>
                <a:gd name="T104" fmla="*/ 2147483647 w 624"/>
                <a:gd name="T105" fmla="*/ 2147483647 h 450"/>
                <a:gd name="T106" fmla="*/ 2147483647 w 624"/>
                <a:gd name="T107" fmla="*/ 2147483647 h 45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624"/>
                <a:gd name="T163" fmla="*/ 0 h 450"/>
                <a:gd name="T164" fmla="*/ 624 w 624"/>
                <a:gd name="T165" fmla="*/ 450 h 45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624" h="450">
                  <a:moveTo>
                    <a:pt x="426" y="426"/>
                  </a:moveTo>
                  <a:lnTo>
                    <a:pt x="432" y="426"/>
                  </a:lnTo>
                  <a:lnTo>
                    <a:pt x="444" y="420"/>
                  </a:lnTo>
                  <a:lnTo>
                    <a:pt x="450" y="414"/>
                  </a:lnTo>
                  <a:lnTo>
                    <a:pt x="474" y="414"/>
                  </a:lnTo>
                  <a:lnTo>
                    <a:pt x="498" y="438"/>
                  </a:lnTo>
                  <a:lnTo>
                    <a:pt x="528" y="438"/>
                  </a:lnTo>
                  <a:lnTo>
                    <a:pt x="528" y="450"/>
                  </a:lnTo>
                  <a:lnTo>
                    <a:pt x="552" y="450"/>
                  </a:lnTo>
                  <a:lnTo>
                    <a:pt x="540" y="438"/>
                  </a:lnTo>
                  <a:lnTo>
                    <a:pt x="540" y="396"/>
                  </a:lnTo>
                  <a:lnTo>
                    <a:pt x="594" y="348"/>
                  </a:lnTo>
                  <a:lnTo>
                    <a:pt x="606" y="348"/>
                  </a:lnTo>
                  <a:lnTo>
                    <a:pt x="612" y="342"/>
                  </a:lnTo>
                  <a:lnTo>
                    <a:pt x="618" y="342"/>
                  </a:lnTo>
                  <a:lnTo>
                    <a:pt x="624" y="336"/>
                  </a:lnTo>
                  <a:lnTo>
                    <a:pt x="618" y="330"/>
                  </a:lnTo>
                  <a:lnTo>
                    <a:pt x="618" y="324"/>
                  </a:lnTo>
                  <a:lnTo>
                    <a:pt x="612" y="318"/>
                  </a:lnTo>
                  <a:lnTo>
                    <a:pt x="618" y="306"/>
                  </a:lnTo>
                  <a:lnTo>
                    <a:pt x="612" y="300"/>
                  </a:lnTo>
                  <a:lnTo>
                    <a:pt x="600" y="294"/>
                  </a:lnTo>
                  <a:lnTo>
                    <a:pt x="600" y="288"/>
                  </a:lnTo>
                  <a:lnTo>
                    <a:pt x="582" y="270"/>
                  </a:lnTo>
                  <a:lnTo>
                    <a:pt x="576" y="252"/>
                  </a:lnTo>
                  <a:lnTo>
                    <a:pt x="582" y="252"/>
                  </a:lnTo>
                  <a:lnTo>
                    <a:pt x="576" y="240"/>
                  </a:lnTo>
                  <a:lnTo>
                    <a:pt x="576" y="210"/>
                  </a:lnTo>
                  <a:lnTo>
                    <a:pt x="564" y="198"/>
                  </a:lnTo>
                  <a:lnTo>
                    <a:pt x="558" y="198"/>
                  </a:lnTo>
                  <a:lnTo>
                    <a:pt x="552" y="192"/>
                  </a:lnTo>
                  <a:lnTo>
                    <a:pt x="552" y="186"/>
                  </a:lnTo>
                  <a:lnTo>
                    <a:pt x="564" y="186"/>
                  </a:lnTo>
                  <a:lnTo>
                    <a:pt x="564" y="168"/>
                  </a:lnTo>
                  <a:lnTo>
                    <a:pt x="588" y="162"/>
                  </a:lnTo>
                  <a:lnTo>
                    <a:pt x="588" y="150"/>
                  </a:lnTo>
                  <a:lnTo>
                    <a:pt x="594" y="144"/>
                  </a:lnTo>
                  <a:lnTo>
                    <a:pt x="594" y="138"/>
                  </a:lnTo>
                  <a:lnTo>
                    <a:pt x="588" y="132"/>
                  </a:lnTo>
                  <a:lnTo>
                    <a:pt x="576" y="108"/>
                  </a:lnTo>
                  <a:lnTo>
                    <a:pt x="570" y="102"/>
                  </a:lnTo>
                  <a:lnTo>
                    <a:pt x="570" y="90"/>
                  </a:lnTo>
                  <a:lnTo>
                    <a:pt x="564" y="84"/>
                  </a:lnTo>
                  <a:lnTo>
                    <a:pt x="558" y="72"/>
                  </a:lnTo>
                  <a:lnTo>
                    <a:pt x="558" y="48"/>
                  </a:lnTo>
                  <a:lnTo>
                    <a:pt x="546" y="42"/>
                  </a:lnTo>
                  <a:lnTo>
                    <a:pt x="540" y="42"/>
                  </a:lnTo>
                  <a:lnTo>
                    <a:pt x="522" y="36"/>
                  </a:lnTo>
                  <a:lnTo>
                    <a:pt x="498" y="36"/>
                  </a:lnTo>
                  <a:lnTo>
                    <a:pt x="498" y="42"/>
                  </a:lnTo>
                  <a:lnTo>
                    <a:pt x="408" y="42"/>
                  </a:lnTo>
                  <a:lnTo>
                    <a:pt x="402" y="36"/>
                  </a:lnTo>
                  <a:lnTo>
                    <a:pt x="390" y="36"/>
                  </a:lnTo>
                  <a:lnTo>
                    <a:pt x="384" y="30"/>
                  </a:lnTo>
                  <a:lnTo>
                    <a:pt x="360" y="30"/>
                  </a:lnTo>
                  <a:lnTo>
                    <a:pt x="354" y="36"/>
                  </a:lnTo>
                  <a:lnTo>
                    <a:pt x="348" y="36"/>
                  </a:lnTo>
                  <a:lnTo>
                    <a:pt x="342" y="30"/>
                  </a:lnTo>
                  <a:lnTo>
                    <a:pt x="312" y="30"/>
                  </a:lnTo>
                  <a:lnTo>
                    <a:pt x="300" y="36"/>
                  </a:lnTo>
                  <a:lnTo>
                    <a:pt x="282" y="36"/>
                  </a:lnTo>
                  <a:lnTo>
                    <a:pt x="276" y="30"/>
                  </a:lnTo>
                  <a:lnTo>
                    <a:pt x="270" y="18"/>
                  </a:lnTo>
                  <a:lnTo>
                    <a:pt x="264" y="12"/>
                  </a:lnTo>
                  <a:lnTo>
                    <a:pt x="264" y="6"/>
                  </a:lnTo>
                  <a:lnTo>
                    <a:pt x="258" y="6"/>
                  </a:lnTo>
                  <a:lnTo>
                    <a:pt x="252" y="0"/>
                  </a:lnTo>
                  <a:lnTo>
                    <a:pt x="210" y="0"/>
                  </a:lnTo>
                  <a:lnTo>
                    <a:pt x="192" y="6"/>
                  </a:lnTo>
                  <a:lnTo>
                    <a:pt x="180" y="12"/>
                  </a:lnTo>
                  <a:lnTo>
                    <a:pt x="162" y="12"/>
                  </a:lnTo>
                  <a:lnTo>
                    <a:pt x="150" y="18"/>
                  </a:lnTo>
                  <a:lnTo>
                    <a:pt x="144" y="24"/>
                  </a:lnTo>
                  <a:lnTo>
                    <a:pt x="138" y="24"/>
                  </a:lnTo>
                  <a:lnTo>
                    <a:pt x="120" y="42"/>
                  </a:lnTo>
                  <a:lnTo>
                    <a:pt x="60" y="48"/>
                  </a:lnTo>
                  <a:lnTo>
                    <a:pt x="54" y="48"/>
                  </a:lnTo>
                  <a:lnTo>
                    <a:pt x="48" y="54"/>
                  </a:lnTo>
                  <a:lnTo>
                    <a:pt x="24" y="66"/>
                  </a:lnTo>
                  <a:lnTo>
                    <a:pt x="18" y="66"/>
                  </a:lnTo>
                  <a:lnTo>
                    <a:pt x="12" y="72"/>
                  </a:lnTo>
                  <a:lnTo>
                    <a:pt x="18" y="78"/>
                  </a:lnTo>
                  <a:lnTo>
                    <a:pt x="18" y="96"/>
                  </a:lnTo>
                  <a:lnTo>
                    <a:pt x="6" y="90"/>
                  </a:lnTo>
                  <a:lnTo>
                    <a:pt x="6" y="108"/>
                  </a:lnTo>
                  <a:lnTo>
                    <a:pt x="12" y="108"/>
                  </a:lnTo>
                  <a:lnTo>
                    <a:pt x="18" y="114"/>
                  </a:lnTo>
                  <a:lnTo>
                    <a:pt x="18" y="132"/>
                  </a:lnTo>
                  <a:lnTo>
                    <a:pt x="6" y="144"/>
                  </a:lnTo>
                  <a:lnTo>
                    <a:pt x="0" y="144"/>
                  </a:lnTo>
                  <a:lnTo>
                    <a:pt x="0" y="156"/>
                  </a:lnTo>
                  <a:lnTo>
                    <a:pt x="6" y="162"/>
                  </a:lnTo>
                  <a:lnTo>
                    <a:pt x="12" y="162"/>
                  </a:lnTo>
                  <a:lnTo>
                    <a:pt x="18" y="168"/>
                  </a:lnTo>
                  <a:lnTo>
                    <a:pt x="30" y="168"/>
                  </a:lnTo>
                  <a:lnTo>
                    <a:pt x="30" y="186"/>
                  </a:lnTo>
                  <a:lnTo>
                    <a:pt x="24" y="186"/>
                  </a:lnTo>
                  <a:lnTo>
                    <a:pt x="24" y="198"/>
                  </a:lnTo>
                  <a:lnTo>
                    <a:pt x="36" y="198"/>
                  </a:lnTo>
                  <a:lnTo>
                    <a:pt x="36" y="204"/>
                  </a:lnTo>
                  <a:lnTo>
                    <a:pt x="30" y="210"/>
                  </a:lnTo>
                  <a:lnTo>
                    <a:pt x="36" y="210"/>
                  </a:lnTo>
                  <a:lnTo>
                    <a:pt x="42" y="216"/>
                  </a:lnTo>
                  <a:lnTo>
                    <a:pt x="36" y="222"/>
                  </a:lnTo>
                  <a:lnTo>
                    <a:pt x="24" y="228"/>
                  </a:lnTo>
                  <a:lnTo>
                    <a:pt x="24" y="234"/>
                  </a:lnTo>
                  <a:lnTo>
                    <a:pt x="30" y="240"/>
                  </a:lnTo>
                  <a:lnTo>
                    <a:pt x="36" y="240"/>
                  </a:lnTo>
                  <a:lnTo>
                    <a:pt x="42" y="246"/>
                  </a:lnTo>
                  <a:lnTo>
                    <a:pt x="42" y="264"/>
                  </a:lnTo>
                  <a:lnTo>
                    <a:pt x="48" y="258"/>
                  </a:lnTo>
                  <a:lnTo>
                    <a:pt x="54" y="258"/>
                  </a:lnTo>
                  <a:lnTo>
                    <a:pt x="54" y="270"/>
                  </a:lnTo>
                  <a:lnTo>
                    <a:pt x="48" y="276"/>
                  </a:lnTo>
                  <a:lnTo>
                    <a:pt x="60" y="276"/>
                  </a:lnTo>
                  <a:lnTo>
                    <a:pt x="60" y="282"/>
                  </a:lnTo>
                  <a:lnTo>
                    <a:pt x="54" y="282"/>
                  </a:lnTo>
                  <a:lnTo>
                    <a:pt x="54" y="294"/>
                  </a:lnTo>
                  <a:lnTo>
                    <a:pt x="72" y="294"/>
                  </a:lnTo>
                  <a:lnTo>
                    <a:pt x="78" y="312"/>
                  </a:lnTo>
                  <a:lnTo>
                    <a:pt x="96" y="312"/>
                  </a:lnTo>
                  <a:lnTo>
                    <a:pt x="108" y="318"/>
                  </a:lnTo>
                  <a:lnTo>
                    <a:pt x="114" y="318"/>
                  </a:lnTo>
                  <a:lnTo>
                    <a:pt x="114" y="324"/>
                  </a:lnTo>
                  <a:lnTo>
                    <a:pt x="138" y="324"/>
                  </a:lnTo>
                  <a:lnTo>
                    <a:pt x="144" y="330"/>
                  </a:lnTo>
                  <a:lnTo>
                    <a:pt x="132" y="336"/>
                  </a:lnTo>
                  <a:lnTo>
                    <a:pt x="144" y="342"/>
                  </a:lnTo>
                  <a:lnTo>
                    <a:pt x="144" y="354"/>
                  </a:lnTo>
                  <a:lnTo>
                    <a:pt x="150" y="354"/>
                  </a:lnTo>
                  <a:lnTo>
                    <a:pt x="156" y="360"/>
                  </a:lnTo>
                  <a:lnTo>
                    <a:pt x="174" y="360"/>
                  </a:lnTo>
                  <a:lnTo>
                    <a:pt x="174" y="354"/>
                  </a:lnTo>
                  <a:lnTo>
                    <a:pt x="180" y="354"/>
                  </a:lnTo>
                  <a:lnTo>
                    <a:pt x="192" y="348"/>
                  </a:lnTo>
                  <a:lnTo>
                    <a:pt x="210" y="348"/>
                  </a:lnTo>
                  <a:lnTo>
                    <a:pt x="204" y="354"/>
                  </a:lnTo>
                  <a:lnTo>
                    <a:pt x="222" y="354"/>
                  </a:lnTo>
                  <a:lnTo>
                    <a:pt x="228" y="360"/>
                  </a:lnTo>
                  <a:lnTo>
                    <a:pt x="234" y="372"/>
                  </a:lnTo>
                  <a:lnTo>
                    <a:pt x="240" y="378"/>
                  </a:lnTo>
                  <a:lnTo>
                    <a:pt x="246" y="366"/>
                  </a:lnTo>
                  <a:lnTo>
                    <a:pt x="252" y="372"/>
                  </a:lnTo>
                  <a:lnTo>
                    <a:pt x="252" y="378"/>
                  </a:lnTo>
                  <a:lnTo>
                    <a:pt x="270" y="378"/>
                  </a:lnTo>
                  <a:lnTo>
                    <a:pt x="282" y="384"/>
                  </a:lnTo>
                  <a:lnTo>
                    <a:pt x="282" y="390"/>
                  </a:lnTo>
                  <a:lnTo>
                    <a:pt x="288" y="402"/>
                  </a:lnTo>
                  <a:lnTo>
                    <a:pt x="306" y="420"/>
                  </a:lnTo>
                  <a:lnTo>
                    <a:pt x="318" y="420"/>
                  </a:lnTo>
                  <a:lnTo>
                    <a:pt x="330" y="408"/>
                  </a:lnTo>
                  <a:lnTo>
                    <a:pt x="342" y="408"/>
                  </a:lnTo>
                  <a:lnTo>
                    <a:pt x="354" y="420"/>
                  </a:lnTo>
                  <a:lnTo>
                    <a:pt x="360" y="420"/>
                  </a:lnTo>
                  <a:lnTo>
                    <a:pt x="360" y="426"/>
                  </a:lnTo>
                  <a:lnTo>
                    <a:pt x="366" y="432"/>
                  </a:lnTo>
                  <a:lnTo>
                    <a:pt x="378" y="432"/>
                  </a:lnTo>
                  <a:lnTo>
                    <a:pt x="384" y="426"/>
                  </a:lnTo>
                  <a:lnTo>
                    <a:pt x="384" y="420"/>
                  </a:lnTo>
                  <a:lnTo>
                    <a:pt x="414" y="420"/>
                  </a:lnTo>
                  <a:lnTo>
                    <a:pt x="420" y="426"/>
                  </a:lnTo>
                  <a:lnTo>
                    <a:pt x="426" y="4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4" name="Philippines" descr="© INSCALE GmbH, 05.05.2010&#10;http://www.presentationload.com/">
              <a:extLst>
                <a:ext uri="{FF2B5EF4-FFF2-40B4-BE49-F238E27FC236}">
                  <a16:creationId xmlns:a16="http://schemas.microsoft.com/office/drawing/2014/main" id="{CA3E4924-7ECF-CDBE-C337-E4C21A8EC7F4}"/>
                </a:ext>
              </a:extLst>
            </p:cNvPr>
            <p:cNvSpPr>
              <a:spLocks noEditPoints="1"/>
            </p:cNvSpPr>
            <p:nvPr/>
          </p:nvSpPr>
          <p:spPr bwMode="gray">
            <a:xfrm>
              <a:off x="9524424" y="3673074"/>
              <a:ext cx="337466" cy="566131"/>
            </a:xfrm>
            <a:custGeom>
              <a:avLst/>
              <a:gdLst>
                <a:gd name="T0" fmla="*/ 2147483647 w 714"/>
                <a:gd name="T1" fmla="*/ 2147483647 h 1200"/>
                <a:gd name="T2" fmla="*/ 2147483647 w 714"/>
                <a:gd name="T3" fmla="*/ 2147483647 h 1200"/>
                <a:gd name="T4" fmla="*/ 2147483647 w 714"/>
                <a:gd name="T5" fmla="*/ 2147483647 h 1200"/>
                <a:gd name="T6" fmla="*/ 2147483647 w 714"/>
                <a:gd name="T7" fmla="*/ 2147483647 h 1200"/>
                <a:gd name="T8" fmla="*/ 2147483647 w 714"/>
                <a:gd name="T9" fmla="*/ 2147483647 h 1200"/>
                <a:gd name="T10" fmla="*/ 2147483647 w 714"/>
                <a:gd name="T11" fmla="*/ 2147483647 h 1200"/>
                <a:gd name="T12" fmla="*/ 2147483647 w 714"/>
                <a:gd name="T13" fmla="*/ 2147483647 h 1200"/>
                <a:gd name="T14" fmla="*/ 2147483647 w 714"/>
                <a:gd name="T15" fmla="*/ 2147483647 h 1200"/>
                <a:gd name="T16" fmla="*/ 2147483647 w 714"/>
                <a:gd name="T17" fmla="*/ 2147483647 h 1200"/>
                <a:gd name="T18" fmla="*/ 2147483647 w 714"/>
                <a:gd name="T19" fmla="*/ 2147483647 h 1200"/>
                <a:gd name="T20" fmla="*/ 2147483647 w 714"/>
                <a:gd name="T21" fmla="*/ 2147483647 h 1200"/>
                <a:gd name="T22" fmla="*/ 2147483647 w 714"/>
                <a:gd name="T23" fmla="*/ 2147483647 h 1200"/>
                <a:gd name="T24" fmla="*/ 2147483647 w 714"/>
                <a:gd name="T25" fmla="*/ 2147483647 h 1200"/>
                <a:gd name="T26" fmla="*/ 2147483647 w 714"/>
                <a:gd name="T27" fmla="*/ 2147483647 h 1200"/>
                <a:gd name="T28" fmla="*/ 2147483647 w 714"/>
                <a:gd name="T29" fmla="*/ 2147483647 h 1200"/>
                <a:gd name="T30" fmla="*/ 2147483647 w 714"/>
                <a:gd name="T31" fmla="*/ 2147483647 h 1200"/>
                <a:gd name="T32" fmla="*/ 2147483647 w 714"/>
                <a:gd name="T33" fmla="*/ 2147483647 h 1200"/>
                <a:gd name="T34" fmla="*/ 2147483647 w 714"/>
                <a:gd name="T35" fmla="*/ 2147483647 h 1200"/>
                <a:gd name="T36" fmla="*/ 2147483647 w 714"/>
                <a:gd name="T37" fmla="*/ 2147483647 h 1200"/>
                <a:gd name="T38" fmla="*/ 2147483647 w 714"/>
                <a:gd name="T39" fmla="*/ 2147483647 h 1200"/>
                <a:gd name="T40" fmla="*/ 2147483647 w 714"/>
                <a:gd name="T41" fmla="*/ 2147483647 h 1200"/>
                <a:gd name="T42" fmla="*/ 2147483647 w 714"/>
                <a:gd name="T43" fmla="*/ 2147483647 h 1200"/>
                <a:gd name="T44" fmla="*/ 2147483647 w 714"/>
                <a:gd name="T45" fmla="*/ 2147483647 h 1200"/>
                <a:gd name="T46" fmla="*/ 2147483647 w 714"/>
                <a:gd name="T47" fmla="*/ 2147483647 h 1200"/>
                <a:gd name="T48" fmla="*/ 2147483647 w 714"/>
                <a:gd name="T49" fmla="*/ 2147483647 h 1200"/>
                <a:gd name="T50" fmla="*/ 2147483647 w 714"/>
                <a:gd name="T51" fmla="*/ 2147483647 h 1200"/>
                <a:gd name="T52" fmla="*/ 2147483647 w 714"/>
                <a:gd name="T53" fmla="*/ 2147483647 h 1200"/>
                <a:gd name="T54" fmla="*/ 2147483647 w 714"/>
                <a:gd name="T55" fmla="*/ 2147483647 h 1200"/>
                <a:gd name="T56" fmla="*/ 2147483647 w 714"/>
                <a:gd name="T57" fmla="*/ 2147483647 h 1200"/>
                <a:gd name="T58" fmla="*/ 2147483647 w 714"/>
                <a:gd name="T59" fmla="*/ 2147483647 h 1200"/>
                <a:gd name="T60" fmla="*/ 2147483647 w 714"/>
                <a:gd name="T61" fmla="*/ 2147483647 h 1200"/>
                <a:gd name="T62" fmla="*/ 2147483647 w 714"/>
                <a:gd name="T63" fmla="*/ 2147483647 h 1200"/>
                <a:gd name="T64" fmla="*/ 2147483647 w 714"/>
                <a:gd name="T65" fmla="*/ 2147483647 h 1200"/>
                <a:gd name="T66" fmla="*/ 2147483647 w 714"/>
                <a:gd name="T67" fmla="*/ 2147483647 h 1200"/>
                <a:gd name="T68" fmla="*/ 2147483647 w 714"/>
                <a:gd name="T69" fmla="*/ 2147483647 h 1200"/>
                <a:gd name="T70" fmla="*/ 2147483647 w 714"/>
                <a:gd name="T71" fmla="*/ 2147483647 h 1200"/>
                <a:gd name="T72" fmla="*/ 2147483647 w 714"/>
                <a:gd name="T73" fmla="*/ 2147483647 h 1200"/>
                <a:gd name="T74" fmla="*/ 2147483647 w 714"/>
                <a:gd name="T75" fmla="*/ 2147483647 h 1200"/>
                <a:gd name="T76" fmla="*/ 2147483647 w 714"/>
                <a:gd name="T77" fmla="*/ 2147483647 h 1200"/>
                <a:gd name="T78" fmla="*/ 2147483647 w 714"/>
                <a:gd name="T79" fmla="*/ 0 h 1200"/>
                <a:gd name="T80" fmla="*/ 2147483647 w 714"/>
                <a:gd name="T81" fmla="*/ 2147483647 h 1200"/>
                <a:gd name="T82" fmla="*/ 2147483647 w 714"/>
                <a:gd name="T83" fmla="*/ 2147483647 h 1200"/>
                <a:gd name="T84" fmla="*/ 2147483647 w 714"/>
                <a:gd name="T85" fmla="*/ 2147483647 h 1200"/>
                <a:gd name="T86" fmla="*/ 2147483647 w 714"/>
                <a:gd name="T87" fmla="*/ 2147483647 h 1200"/>
                <a:gd name="T88" fmla="*/ 2147483647 w 714"/>
                <a:gd name="T89" fmla="*/ 2147483647 h 1200"/>
                <a:gd name="T90" fmla="*/ 2147483647 w 714"/>
                <a:gd name="T91" fmla="*/ 2147483647 h 1200"/>
                <a:gd name="T92" fmla="*/ 2147483647 w 714"/>
                <a:gd name="T93" fmla="*/ 2147483647 h 1200"/>
                <a:gd name="T94" fmla="*/ 2147483647 w 714"/>
                <a:gd name="T95" fmla="*/ 2147483647 h 1200"/>
                <a:gd name="T96" fmla="*/ 2147483647 w 714"/>
                <a:gd name="T97" fmla="*/ 2147483647 h 1200"/>
                <a:gd name="T98" fmla="*/ 2147483647 w 714"/>
                <a:gd name="T99" fmla="*/ 2147483647 h 1200"/>
                <a:gd name="T100" fmla="*/ 2147483647 w 714"/>
                <a:gd name="T101" fmla="*/ 2147483647 h 1200"/>
                <a:gd name="T102" fmla="*/ 2147483647 w 714"/>
                <a:gd name="T103" fmla="*/ 2147483647 h 1200"/>
                <a:gd name="T104" fmla="*/ 2147483647 w 714"/>
                <a:gd name="T105" fmla="*/ 2147483647 h 1200"/>
                <a:gd name="T106" fmla="*/ 2147483647 w 714"/>
                <a:gd name="T107" fmla="*/ 2147483647 h 1200"/>
                <a:gd name="T108" fmla="*/ 2147483647 w 714"/>
                <a:gd name="T109" fmla="*/ 2147483647 h 1200"/>
                <a:gd name="T110" fmla="*/ 2147483647 w 714"/>
                <a:gd name="T111" fmla="*/ 2147483647 h 1200"/>
                <a:gd name="T112" fmla="*/ 2147483647 w 714"/>
                <a:gd name="T113" fmla="*/ 2147483647 h 1200"/>
                <a:gd name="T114" fmla="*/ 2147483647 w 714"/>
                <a:gd name="T115" fmla="*/ 2147483647 h 1200"/>
                <a:gd name="T116" fmla="*/ 2147483647 w 714"/>
                <a:gd name="T117" fmla="*/ 2147483647 h 120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714"/>
                <a:gd name="T178" fmla="*/ 0 h 1200"/>
                <a:gd name="T179" fmla="*/ 714 w 714"/>
                <a:gd name="T180" fmla="*/ 1200 h 1200"/>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714" h="1200">
                  <a:moveTo>
                    <a:pt x="702" y="1140"/>
                  </a:moveTo>
                  <a:lnTo>
                    <a:pt x="690" y="1170"/>
                  </a:lnTo>
                  <a:lnTo>
                    <a:pt x="696" y="1200"/>
                  </a:lnTo>
                  <a:lnTo>
                    <a:pt x="714" y="1182"/>
                  </a:lnTo>
                  <a:lnTo>
                    <a:pt x="714" y="1140"/>
                  </a:lnTo>
                  <a:lnTo>
                    <a:pt x="702" y="1140"/>
                  </a:lnTo>
                  <a:close/>
                  <a:moveTo>
                    <a:pt x="582" y="1176"/>
                  </a:moveTo>
                  <a:lnTo>
                    <a:pt x="600" y="1140"/>
                  </a:lnTo>
                  <a:lnTo>
                    <a:pt x="576" y="1134"/>
                  </a:lnTo>
                  <a:lnTo>
                    <a:pt x="582" y="1176"/>
                  </a:lnTo>
                  <a:close/>
                  <a:moveTo>
                    <a:pt x="246" y="1038"/>
                  </a:moveTo>
                  <a:lnTo>
                    <a:pt x="264" y="1050"/>
                  </a:lnTo>
                  <a:lnTo>
                    <a:pt x="282" y="1020"/>
                  </a:lnTo>
                  <a:lnTo>
                    <a:pt x="258" y="1008"/>
                  </a:lnTo>
                  <a:lnTo>
                    <a:pt x="246" y="1038"/>
                  </a:lnTo>
                  <a:close/>
                  <a:moveTo>
                    <a:pt x="504" y="558"/>
                  </a:moveTo>
                  <a:lnTo>
                    <a:pt x="540" y="576"/>
                  </a:lnTo>
                  <a:lnTo>
                    <a:pt x="540" y="582"/>
                  </a:lnTo>
                  <a:lnTo>
                    <a:pt x="534" y="588"/>
                  </a:lnTo>
                  <a:lnTo>
                    <a:pt x="504" y="588"/>
                  </a:lnTo>
                  <a:lnTo>
                    <a:pt x="570" y="642"/>
                  </a:lnTo>
                  <a:lnTo>
                    <a:pt x="570" y="618"/>
                  </a:lnTo>
                  <a:lnTo>
                    <a:pt x="600" y="624"/>
                  </a:lnTo>
                  <a:lnTo>
                    <a:pt x="576" y="588"/>
                  </a:lnTo>
                  <a:lnTo>
                    <a:pt x="576" y="582"/>
                  </a:lnTo>
                  <a:lnTo>
                    <a:pt x="570" y="576"/>
                  </a:lnTo>
                  <a:lnTo>
                    <a:pt x="570" y="558"/>
                  </a:lnTo>
                  <a:lnTo>
                    <a:pt x="564" y="546"/>
                  </a:lnTo>
                  <a:lnTo>
                    <a:pt x="534" y="516"/>
                  </a:lnTo>
                  <a:lnTo>
                    <a:pt x="522" y="510"/>
                  </a:lnTo>
                  <a:lnTo>
                    <a:pt x="504" y="504"/>
                  </a:lnTo>
                  <a:lnTo>
                    <a:pt x="492" y="498"/>
                  </a:lnTo>
                  <a:lnTo>
                    <a:pt x="474" y="498"/>
                  </a:lnTo>
                  <a:lnTo>
                    <a:pt x="468" y="504"/>
                  </a:lnTo>
                  <a:lnTo>
                    <a:pt x="468" y="528"/>
                  </a:lnTo>
                  <a:lnTo>
                    <a:pt x="492" y="552"/>
                  </a:lnTo>
                  <a:lnTo>
                    <a:pt x="504" y="558"/>
                  </a:lnTo>
                  <a:close/>
                  <a:moveTo>
                    <a:pt x="462" y="666"/>
                  </a:moveTo>
                  <a:lnTo>
                    <a:pt x="474" y="750"/>
                  </a:lnTo>
                  <a:lnTo>
                    <a:pt x="486" y="672"/>
                  </a:lnTo>
                  <a:lnTo>
                    <a:pt x="462" y="618"/>
                  </a:lnTo>
                  <a:lnTo>
                    <a:pt x="438" y="618"/>
                  </a:lnTo>
                  <a:lnTo>
                    <a:pt x="462" y="666"/>
                  </a:lnTo>
                  <a:close/>
                  <a:moveTo>
                    <a:pt x="492" y="738"/>
                  </a:moveTo>
                  <a:lnTo>
                    <a:pt x="522" y="738"/>
                  </a:lnTo>
                  <a:lnTo>
                    <a:pt x="528" y="708"/>
                  </a:lnTo>
                  <a:lnTo>
                    <a:pt x="498" y="702"/>
                  </a:lnTo>
                  <a:lnTo>
                    <a:pt x="492" y="738"/>
                  </a:lnTo>
                  <a:close/>
                  <a:moveTo>
                    <a:pt x="570" y="660"/>
                  </a:moveTo>
                  <a:lnTo>
                    <a:pt x="546" y="648"/>
                  </a:lnTo>
                  <a:lnTo>
                    <a:pt x="528" y="630"/>
                  </a:lnTo>
                  <a:lnTo>
                    <a:pt x="528" y="624"/>
                  </a:lnTo>
                  <a:lnTo>
                    <a:pt x="522" y="618"/>
                  </a:lnTo>
                  <a:lnTo>
                    <a:pt x="486" y="618"/>
                  </a:lnTo>
                  <a:lnTo>
                    <a:pt x="492" y="660"/>
                  </a:lnTo>
                  <a:lnTo>
                    <a:pt x="510" y="654"/>
                  </a:lnTo>
                  <a:lnTo>
                    <a:pt x="522" y="678"/>
                  </a:lnTo>
                  <a:lnTo>
                    <a:pt x="570" y="714"/>
                  </a:lnTo>
                  <a:lnTo>
                    <a:pt x="570" y="660"/>
                  </a:lnTo>
                  <a:close/>
                  <a:moveTo>
                    <a:pt x="162" y="600"/>
                  </a:moveTo>
                  <a:lnTo>
                    <a:pt x="144" y="582"/>
                  </a:lnTo>
                  <a:lnTo>
                    <a:pt x="138" y="606"/>
                  </a:lnTo>
                  <a:lnTo>
                    <a:pt x="132" y="618"/>
                  </a:lnTo>
                  <a:lnTo>
                    <a:pt x="126" y="624"/>
                  </a:lnTo>
                  <a:lnTo>
                    <a:pt x="120" y="642"/>
                  </a:lnTo>
                  <a:lnTo>
                    <a:pt x="120" y="654"/>
                  </a:lnTo>
                  <a:lnTo>
                    <a:pt x="126" y="660"/>
                  </a:lnTo>
                  <a:lnTo>
                    <a:pt x="138" y="666"/>
                  </a:lnTo>
                  <a:lnTo>
                    <a:pt x="150" y="678"/>
                  </a:lnTo>
                  <a:lnTo>
                    <a:pt x="144" y="684"/>
                  </a:lnTo>
                  <a:lnTo>
                    <a:pt x="120" y="696"/>
                  </a:lnTo>
                  <a:lnTo>
                    <a:pt x="114" y="702"/>
                  </a:lnTo>
                  <a:lnTo>
                    <a:pt x="102" y="708"/>
                  </a:lnTo>
                  <a:lnTo>
                    <a:pt x="96" y="732"/>
                  </a:lnTo>
                  <a:lnTo>
                    <a:pt x="72" y="750"/>
                  </a:lnTo>
                  <a:lnTo>
                    <a:pt x="72" y="762"/>
                  </a:lnTo>
                  <a:lnTo>
                    <a:pt x="60" y="774"/>
                  </a:lnTo>
                  <a:lnTo>
                    <a:pt x="48" y="780"/>
                  </a:lnTo>
                  <a:lnTo>
                    <a:pt x="42" y="786"/>
                  </a:lnTo>
                  <a:lnTo>
                    <a:pt x="30" y="792"/>
                  </a:lnTo>
                  <a:lnTo>
                    <a:pt x="24" y="798"/>
                  </a:lnTo>
                  <a:lnTo>
                    <a:pt x="18" y="798"/>
                  </a:lnTo>
                  <a:lnTo>
                    <a:pt x="18" y="804"/>
                  </a:lnTo>
                  <a:lnTo>
                    <a:pt x="12" y="810"/>
                  </a:lnTo>
                  <a:lnTo>
                    <a:pt x="0" y="834"/>
                  </a:lnTo>
                  <a:lnTo>
                    <a:pt x="0" y="864"/>
                  </a:lnTo>
                  <a:lnTo>
                    <a:pt x="30" y="834"/>
                  </a:lnTo>
                  <a:lnTo>
                    <a:pt x="30" y="816"/>
                  </a:lnTo>
                  <a:lnTo>
                    <a:pt x="36" y="810"/>
                  </a:lnTo>
                  <a:lnTo>
                    <a:pt x="42" y="810"/>
                  </a:lnTo>
                  <a:lnTo>
                    <a:pt x="78" y="798"/>
                  </a:lnTo>
                  <a:lnTo>
                    <a:pt x="84" y="792"/>
                  </a:lnTo>
                  <a:lnTo>
                    <a:pt x="84" y="762"/>
                  </a:lnTo>
                  <a:lnTo>
                    <a:pt x="90" y="750"/>
                  </a:lnTo>
                  <a:lnTo>
                    <a:pt x="96" y="744"/>
                  </a:lnTo>
                  <a:lnTo>
                    <a:pt x="114" y="738"/>
                  </a:lnTo>
                  <a:lnTo>
                    <a:pt x="126" y="732"/>
                  </a:lnTo>
                  <a:lnTo>
                    <a:pt x="144" y="720"/>
                  </a:lnTo>
                  <a:lnTo>
                    <a:pt x="162" y="714"/>
                  </a:lnTo>
                  <a:lnTo>
                    <a:pt x="168" y="702"/>
                  </a:lnTo>
                  <a:lnTo>
                    <a:pt x="174" y="696"/>
                  </a:lnTo>
                  <a:lnTo>
                    <a:pt x="174" y="684"/>
                  </a:lnTo>
                  <a:lnTo>
                    <a:pt x="156" y="648"/>
                  </a:lnTo>
                  <a:lnTo>
                    <a:pt x="156" y="624"/>
                  </a:lnTo>
                  <a:lnTo>
                    <a:pt x="162" y="612"/>
                  </a:lnTo>
                  <a:lnTo>
                    <a:pt x="162" y="600"/>
                  </a:lnTo>
                  <a:close/>
                  <a:moveTo>
                    <a:pt x="330" y="1026"/>
                  </a:moveTo>
                  <a:lnTo>
                    <a:pt x="372" y="1056"/>
                  </a:lnTo>
                  <a:lnTo>
                    <a:pt x="372" y="1020"/>
                  </a:lnTo>
                  <a:lnTo>
                    <a:pt x="348" y="1002"/>
                  </a:lnTo>
                  <a:lnTo>
                    <a:pt x="330" y="1026"/>
                  </a:lnTo>
                  <a:close/>
                  <a:moveTo>
                    <a:pt x="660" y="840"/>
                  </a:moveTo>
                  <a:lnTo>
                    <a:pt x="660" y="816"/>
                  </a:lnTo>
                  <a:lnTo>
                    <a:pt x="654" y="804"/>
                  </a:lnTo>
                  <a:lnTo>
                    <a:pt x="654" y="792"/>
                  </a:lnTo>
                  <a:lnTo>
                    <a:pt x="642" y="780"/>
                  </a:lnTo>
                  <a:lnTo>
                    <a:pt x="630" y="774"/>
                  </a:lnTo>
                  <a:lnTo>
                    <a:pt x="600" y="744"/>
                  </a:lnTo>
                  <a:lnTo>
                    <a:pt x="588" y="738"/>
                  </a:lnTo>
                  <a:lnTo>
                    <a:pt x="582" y="738"/>
                  </a:lnTo>
                  <a:lnTo>
                    <a:pt x="576" y="744"/>
                  </a:lnTo>
                  <a:lnTo>
                    <a:pt x="582" y="750"/>
                  </a:lnTo>
                  <a:lnTo>
                    <a:pt x="588" y="762"/>
                  </a:lnTo>
                  <a:lnTo>
                    <a:pt x="594" y="768"/>
                  </a:lnTo>
                  <a:lnTo>
                    <a:pt x="606" y="774"/>
                  </a:lnTo>
                  <a:lnTo>
                    <a:pt x="606" y="786"/>
                  </a:lnTo>
                  <a:lnTo>
                    <a:pt x="600" y="786"/>
                  </a:lnTo>
                  <a:lnTo>
                    <a:pt x="588" y="792"/>
                  </a:lnTo>
                  <a:lnTo>
                    <a:pt x="570" y="792"/>
                  </a:lnTo>
                  <a:lnTo>
                    <a:pt x="558" y="798"/>
                  </a:lnTo>
                  <a:lnTo>
                    <a:pt x="546" y="798"/>
                  </a:lnTo>
                  <a:lnTo>
                    <a:pt x="546" y="828"/>
                  </a:lnTo>
                  <a:lnTo>
                    <a:pt x="528" y="828"/>
                  </a:lnTo>
                  <a:lnTo>
                    <a:pt x="522" y="846"/>
                  </a:lnTo>
                  <a:lnTo>
                    <a:pt x="498" y="864"/>
                  </a:lnTo>
                  <a:lnTo>
                    <a:pt x="492" y="864"/>
                  </a:lnTo>
                  <a:lnTo>
                    <a:pt x="486" y="858"/>
                  </a:lnTo>
                  <a:lnTo>
                    <a:pt x="474" y="852"/>
                  </a:lnTo>
                  <a:lnTo>
                    <a:pt x="462" y="852"/>
                  </a:lnTo>
                  <a:lnTo>
                    <a:pt x="450" y="846"/>
                  </a:lnTo>
                  <a:lnTo>
                    <a:pt x="438" y="858"/>
                  </a:lnTo>
                  <a:lnTo>
                    <a:pt x="432" y="870"/>
                  </a:lnTo>
                  <a:lnTo>
                    <a:pt x="420" y="882"/>
                  </a:lnTo>
                  <a:lnTo>
                    <a:pt x="414" y="894"/>
                  </a:lnTo>
                  <a:lnTo>
                    <a:pt x="408" y="900"/>
                  </a:lnTo>
                  <a:lnTo>
                    <a:pt x="408" y="906"/>
                  </a:lnTo>
                  <a:lnTo>
                    <a:pt x="408" y="900"/>
                  </a:lnTo>
                  <a:lnTo>
                    <a:pt x="396" y="888"/>
                  </a:lnTo>
                  <a:lnTo>
                    <a:pt x="384" y="888"/>
                  </a:lnTo>
                  <a:lnTo>
                    <a:pt x="378" y="900"/>
                  </a:lnTo>
                  <a:lnTo>
                    <a:pt x="378" y="912"/>
                  </a:lnTo>
                  <a:lnTo>
                    <a:pt x="372" y="924"/>
                  </a:lnTo>
                  <a:lnTo>
                    <a:pt x="366" y="930"/>
                  </a:lnTo>
                  <a:lnTo>
                    <a:pt x="360" y="942"/>
                  </a:lnTo>
                  <a:lnTo>
                    <a:pt x="384" y="960"/>
                  </a:lnTo>
                  <a:lnTo>
                    <a:pt x="402" y="942"/>
                  </a:lnTo>
                  <a:lnTo>
                    <a:pt x="414" y="966"/>
                  </a:lnTo>
                  <a:lnTo>
                    <a:pt x="420" y="960"/>
                  </a:lnTo>
                  <a:lnTo>
                    <a:pt x="432" y="954"/>
                  </a:lnTo>
                  <a:lnTo>
                    <a:pt x="450" y="936"/>
                  </a:lnTo>
                  <a:lnTo>
                    <a:pt x="462" y="930"/>
                  </a:lnTo>
                  <a:lnTo>
                    <a:pt x="474" y="930"/>
                  </a:lnTo>
                  <a:lnTo>
                    <a:pt x="498" y="954"/>
                  </a:lnTo>
                  <a:lnTo>
                    <a:pt x="510" y="960"/>
                  </a:lnTo>
                  <a:lnTo>
                    <a:pt x="492" y="978"/>
                  </a:lnTo>
                  <a:lnTo>
                    <a:pt x="492" y="990"/>
                  </a:lnTo>
                  <a:lnTo>
                    <a:pt x="510" y="1026"/>
                  </a:lnTo>
                  <a:lnTo>
                    <a:pt x="522" y="1044"/>
                  </a:lnTo>
                  <a:lnTo>
                    <a:pt x="534" y="1056"/>
                  </a:lnTo>
                  <a:lnTo>
                    <a:pt x="546" y="1062"/>
                  </a:lnTo>
                  <a:lnTo>
                    <a:pt x="558" y="1062"/>
                  </a:lnTo>
                  <a:lnTo>
                    <a:pt x="570" y="1068"/>
                  </a:lnTo>
                  <a:lnTo>
                    <a:pt x="582" y="1068"/>
                  </a:lnTo>
                  <a:lnTo>
                    <a:pt x="606" y="1050"/>
                  </a:lnTo>
                  <a:lnTo>
                    <a:pt x="606" y="1074"/>
                  </a:lnTo>
                  <a:lnTo>
                    <a:pt x="630" y="1074"/>
                  </a:lnTo>
                  <a:lnTo>
                    <a:pt x="630" y="1038"/>
                  </a:lnTo>
                  <a:lnTo>
                    <a:pt x="624" y="1032"/>
                  </a:lnTo>
                  <a:lnTo>
                    <a:pt x="606" y="996"/>
                  </a:lnTo>
                  <a:lnTo>
                    <a:pt x="606" y="984"/>
                  </a:lnTo>
                  <a:lnTo>
                    <a:pt x="612" y="972"/>
                  </a:lnTo>
                  <a:lnTo>
                    <a:pt x="624" y="960"/>
                  </a:lnTo>
                  <a:lnTo>
                    <a:pt x="654" y="1014"/>
                  </a:lnTo>
                  <a:lnTo>
                    <a:pt x="654" y="1008"/>
                  </a:lnTo>
                  <a:lnTo>
                    <a:pt x="660" y="1002"/>
                  </a:lnTo>
                  <a:lnTo>
                    <a:pt x="672" y="978"/>
                  </a:lnTo>
                  <a:lnTo>
                    <a:pt x="678" y="960"/>
                  </a:lnTo>
                  <a:lnTo>
                    <a:pt x="678" y="936"/>
                  </a:lnTo>
                  <a:lnTo>
                    <a:pt x="672" y="918"/>
                  </a:lnTo>
                  <a:lnTo>
                    <a:pt x="666" y="912"/>
                  </a:lnTo>
                  <a:lnTo>
                    <a:pt x="660" y="900"/>
                  </a:lnTo>
                  <a:lnTo>
                    <a:pt x="660" y="840"/>
                  </a:lnTo>
                  <a:close/>
                  <a:moveTo>
                    <a:pt x="330" y="384"/>
                  </a:moveTo>
                  <a:lnTo>
                    <a:pt x="348" y="384"/>
                  </a:lnTo>
                  <a:lnTo>
                    <a:pt x="354" y="390"/>
                  </a:lnTo>
                  <a:lnTo>
                    <a:pt x="366" y="396"/>
                  </a:lnTo>
                  <a:lnTo>
                    <a:pt x="366" y="408"/>
                  </a:lnTo>
                  <a:lnTo>
                    <a:pt x="372" y="420"/>
                  </a:lnTo>
                  <a:lnTo>
                    <a:pt x="384" y="438"/>
                  </a:lnTo>
                  <a:lnTo>
                    <a:pt x="396" y="450"/>
                  </a:lnTo>
                  <a:lnTo>
                    <a:pt x="414" y="462"/>
                  </a:lnTo>
                  <a:lnTo>
                    <a:pt x="432" y="462"/>
                  </a:lnTo>
                  <a:lnTo>
                    <a:pt x="444" y="438"/>
                  </a:lnTo>
                  <a:lnTo>
                    <a:pt x="444" y="426"/>
                  </a:lnTo>
                  <a:lnTo>
                    <a:pt x="432" y="402"/>
                  </a:lnTo>
                  <a:lnTo>
                    <a:pt x="420" y="396"/>
                  </a:lnTo>
                  <a:lnTo>
                    <a:pt x="408" y="396"/>
                  </a:lnTo>
                  <a:lnTo>
                    <a:pt x="408" y="390"/>
                  </a:lnTo>
                  <a:lnTo>
                    <a:pt x="414" y="384"/>
                  </a:lnTo>
                  <a:lnTo>
                    <a:pt x="414" y="378"/>
                  </a:lnTo>
                  <a:lnTo>
                    <a:pt x="420" y="372"/>
                  </a:lnTo>
                  <a:lnTo>
                    <a:pt x="408" y="372"/>
                  </a:lnTo>
                  <a:lnTo>
                    <a:pt x="396" y="366"/>
                  </a:lnTo>
                  <a:lnTo>
                    <a:pt x="390" y="360"/>
                  </a:lnTo>
                  <a:lnTo>
                    <a:pt x="372" y="360"/>
                  </a:lnTo>
                  <a:lnTo>
                    <a:pt x="366" y="366"/>
                  </a:lnTo>
                  <a:lnTo>
                    <a:pt x="354" y="372"/>
                  </a:lnTo>
                  <a:lnTo>
                    <a:pt x="342" y="360"/>
                  </a:lnTo>
                  <a:lnTo>
                    <a:pt x="330" y="354"/>
                  </a:lnTo>
                  <a:lnTo>
                    <a:pt x="312" y="354"/>
                  </a:lnTo>
                  <a:lnTo>
                    <a:pt x="300" y="366"/>
                  </a:lnTo>
                  <a:lnTo>
                    <a:pt x="288" y="372"/>
                  </a:lnTo>
                  <a:lnTo>
                    <a:pt x="282" y="372"/>
                  </a:lnTo>
                  <a:lnTo>
                    <a:pt x="264" y="354"/>
                  </a:lnTo>
                  <a:lnTo>
                    <a:pt x="258" y="342"/>
                  </a:lnTo>
                  <a:lnTo>
                    <a:pt x="258" y="252"/>
                  </a:lnTo>
                  <a:lnTo>
                    <a:pt x="270" y="228"/>
                  </a:lnTo>
                  <a:lnTo>
                    <a:pt x="270" y="222"/>
                  </a:lnTo>
                  <a:lnTo>
                    <a:pt x="288" y="204"/>
                  </a:lnTo>
                  <a:lnTo>
                    <a:pt x="288" y="174"/>
                  </a:lnTo>
                  <a:lnTo>
                    <a:pt x="276" y="150"/>
                  </a:lnTo>
                  <a:lnTo>
                    <a:pt x="276" y="126"/>
                  </a:lnTo>
                  <a:lnTo>
                    <a:pt x="282" y="108"/>
                  </a:lnTo>
                  <a:lnTo>
                    <a:pt x="282" y="72"/>
                  </a:lnTo>
                  <a:lnTo>
                    <a:pt x="264" y="54"/>
                  </a:lnTo>
                  <a:lnTo>
                    <a:pt x="264" y="36"/>
                  </a:lnTo>
                  <a:lnTo>
                    <a:pt x="258" y="30"/>
                  </a:lnTo>
                  <a:lnTo>
                    <a:pt x="258" y="6"/>
                  </a:lnTo>
                  <a:lnTo>
                    <a:pt x="252" y="0"/>
                  </a:lnTo>
                  <a:lnTo>
                    <a:pt x="240" y="0"/>
                  </a:lnTo>
                  <a:lnTo>
                    <a:pt x="234" y="6"/>
                  </a:lnTo>
                  <a:lnTo>
                    <a:pt x="234" y="12"/>
                  </a:lnTo>
                  <a:lnTo>
                    <a:pt x="228" y="18"/>
                  </a:lnTo>
                  <a:lnTo>
                    <a:pt x="216" y="24"/>
                  </a:lnTo>
                  <a:lnTo>
                    <a:pt x="204" y="24"/>
                  </a:lnTo>
                  <a:lnTo>
                    <a:pt x="192" y="18"/>
                  </a:lnTo>
                  <a:lnTo>
                    <a:pt x="186" y="12"/>
                  </a:lnTo>
                  <a:lnTo>
                    <a:pt x="174" y="12"/>
                  </a:lnTo>
                  <a:lnTo>
                    <a:pt x="162" y="18"/>
                  </a:lnTo>
                  <a:lnTo>
                    <a:pt x="162" y="36"/>
                  </a:lnTo>
                  <a:lnTo>
                    <a:pt x="156" y="42"/>
                  </a:lnTo>
                  <a:lnTo>
                    <a:pt x="156" y="48"/>
                  </a:lnTo>
                  <a:lnTo>
                    <a:pt x="144" y="72"/>
                  </a:lnTo>
                  <a:lnTo>
                    <a:pt x="132" y="84"/>
                  </a:lnTo>
                  <a:lnTo>
                    <a:pt x="132" y="96"/>
                  </a:lnTo>
                  <a:lnTo>
                    <a:pt x="138" y="102"/>
                  </a:lnTo>
                  <a:lnTo>
                    <a:pt x="144" y="114"/>
                  </a:lnTo>
                  <a:lnTo>
                    <a:pt x="150" y="132"/>
                  </a:lnTo>
                  <a:lnTo>
                    <a:pt x="156" y="138"/>
                  </a:lnTo>
                  <a:lnTo>
                    <a:pt x="156" y="150"/>
                  </a:lnTo>
                  <a:lnTo>
                    <a:pt x="150" y="162"/>
                  </a:lnTo>
                  <a:lnTo>
                    <a:pt x="150" y="168"/>
                  </a:lnTo>
                  <a:lnTo>
                    <a:pt x="144" y="174"/>
                  </a:lnTo>
                  <a:lnTo>
                    <a:pt x="138" y="186"/>
                  </a:lnTo>
                  <a:lnTo>
                    <a:pt x="138" y="198"/>
                  </a:lnTo>
                  <a:lnTo>
                    <a:pt x="150" y="210"/>
                  </a:lnTo>
                  <a:lnTo>
                    <a:pt x="150" y="216"/>
                  </a:lnTo>
                  <a:lnTo>
                    <a:pt x="144" y="222"/>
                  </a:lnTo>
                  <a:lnTo>
                    <a:pt x="138" y="222"/>
                  </a:lnTo>
                  <a:lnTo>
                    <a:pt x="126" y="228"/>
                  </a:lnTo>
                  <a:lnTo>
                    <a:pt x="120" y="228"/>
                  </a:lnTo>
                  <a:lnTo>
                    <a:pt x="120" y="210"/>
                  </a:lnTo>
                  <a:lnTo>
                    <a:pt x="114" y="204"/>
                  </a:lnTo>
                  <a:lnTo>
                    <a:pt x="114" y="252"/>
                  </a:lnTo>
                  <a:lnTo>
                    <a:pt x="150" y="306"/>
                  </a:lnTo>
                  <a:lnTo>
                    <a:pt x="174" y="330"/>
                  </a:lnTo>
                  <a:lnTo>
                    <a:pt x="186" y="348"/>
                  </a:lnTo>
                  <a:lnTo>
                    <a:pt x="204" y="384"/>
                  </a:lnTo>
                  <a:lnTo>
                    <a:pt x="216" y="402"/>
                  </a:lnTo>
                  <a:lnTo>
                    <a:pt x="228" y="408"/>
                  </a:lnTo>
                  <a:lnTo>
                    <a:pt x="252" y="408"/>
                  </a:lnTo>
                  <a:lnTo>
                    <a:pt x="258" y="396"/>
                  </a:lnTo>
                  <a:lnTo>
                    <a:pt x="270" y="390"/>
                  </a:lnTo>
                  <a:lnTo>
                    <a:pt x="276" y="384"/>
                  </a:lnTo>
                  <a:lnTo>
                    <a:pt x="288" y="384"/>
                  </a:lnTo>
                  <a:lnTo>
                    <a:pt x="294" y="396"/>
                  </a:lnTo>
                  <a:lnTo>
                    <a:pt x="306" y="402"/>
                  </a:lnTo>
                  <a:lnTo>
                    <a:pt x="324" y="420"/>
                  </a:lnTo>
                  <a:lnTo>
                    <a:pt x="342" y="420"/>
                  </a:lnTo>
                  <a:lnTo>
                    <a:pt x="342" y="402"/>
                  </a:lnTo>
                  <a:lnTo>
                    <a:pt x="336" y="396"/>
                  </a:lnTo>
                  <a:lnTo>
                    <a:pt x="330" y="384"/>
                  </a:lnTo>
                  <a:close/>
                  <a:moveTo>
                    <a:pt x="258" y="432"/>
                  </a:moveTo>
                  <a:lnTo>
                    <a:pt x="246" y="426"/>
                  </a:lnTo>
                  <a:lnTo>
                    <a:pt x="204" y="426"/>
                  </a:lnTo>
                  <a:lnTo>
                    <a:pt x="234" y="468"/>
                  </a:lnTo>
                  <a:lnTo>
                    <a:pt x="258" y="534"/>
                  </a:lnTo>
                  <a:lnTo>
                    <a:pt x="270" y="528"/>
                  </a:lnTo>
                  <a:lnTo>
                    <a:pt x="276" y="516"/>
                  </a:lnTo>
                  <a:lnTo>
                    <a:pt x="282" y="510"/>
                  </a:lnTo>
                  <a:lnTo>
                    <a:pt x="282" y="486"/>
                  </a:lnTo>
                  <a:lnTo>
                    <a:pt x="276" y="480"/>
                  </a:lnTo>
                  <a:lnTo>
                    <a:pt x="270" y="468"/>
                  </a:lnTo>
                  <a:lnTo>
                    <a:pt x="270" y="450"/>
                  </a:lnTo>
                  <a:lnTo>
                    <a:pt x="264" y="438"/>
                  </a:lnTo>
                  <a:lnTo>
                    <a:pt x="258" y="432"/>
                  </a:lnTo>
                  <a:close/>
                  <a:moveTo>
                    <a:pt x="330" y="648"/>
                  </a:moveTo>
                  <a:lnTo>
                    <a:pt x="336" y="660"/>
                  </a:lnTo>
                  <a:lnTo>
                    <a:pt x="354" y="678"/>
                  </a:lnTo>
                  <a:lnTo>
                    <a:pt x="360" y="672"/>
                  </a:lnTo>
                  <a:lnTo>
                    <a:pt x="372" y="666"/>
                  </a:lnTo>
                  <a:lnTo>
                    <a:pt x="378" y="660"/>
                  </a:lnTo>
                  <a:lnTo>
                    <a:pt x="384" y="660"/>
                  </a:lnTo>
                  <a:lnTo>
                    <a:pt x="390" y="666"/>
                  </a:lnTo>
                  <a:lnTo>
                    <a:pt x="390" y="696"/>
                  </a:lnTo>
                  <a:lnTo>
                    <a:pt x="402" y="708"/>
                  </a:lnTo>
                  <a:lnTo>
                    <a:pt x="396" y="720"/>
                  </a:lnTo>
                  <a:lnTo>
                    <a:pt x="390" y="726"/>
                  </a:lnTo>
                  <a:lnTo>
                    <a:pt x="372" y="762"/>
                  </a:lnTo>
                  <a:lnTo>
                    <a:pt x="372" y="786"/>
                  </a:lnTo>
                  <a:lnTo>
                    <a:pt x="378" y="792"/>
                  </a:lnTo>
                  <a:lnTo>
                    <a:pt x="384" y="804"/>
                  </a:lnTo>
                  <a:lnTo>
                    <a:pt x="396" y="804"/>
                  </a:lnTo>
                  <a:lnTo>
                    <a:pt x="408" y="798"/>
                  </a:lnTo>
                  <a:lnTo>
                    <a:pt x="420" y="798"/>
                  </a:lnTo>
                  <a:lnTo>
                    <a:pt x="432" y="792"/>
                  </a:lnTo>
                  <a:lnTo>
                    <a:pt x="438" y="786"/>
                  </a:lnTo>
                  <a:lnTo>
                    <a:pt x="438" y="768"/>
                  </a:lnTo>
                  <a:lnTo>
                    <a:pt x="432" y="756"/>
                  </a:lnTo>
                  <a:lnTo>
                    <a:pt x="426" y="738"/>
                  </a:lnTo>
                  <a:lnTo>
                    <a:pt x="426" y="726"/>
                  </a:lnTo>
                  <a:lnTo>
                    <a:pt x="432" y="714"/>
                  </a:lnTo>
                  <a:lnTo>
                    <a:pt x="444" y="678"/>
                  </a:lnTo>
                  <a:lnTo>
                    <a:pt x="444" y="660"/>
                  </a:lnTo>
                  <a:lnTo>
                    <a:pt x="438" y="648"/>
                  </a:lnTo>
                  <a:lnTo>
                    <a:pt x="432" y="642"/>
                  </a:lnTo>
                  <a:lnTo>
                    <a:pt x="426" y="642"/>
                  </a:lnTo>
                  <a:lnTo>
                    <a:pt x="414" y="654"/>
                  </a:lnTo>
                  <a:lnTo>
                    <a:pt x="402" y="660"/>
                  </a:lnTo>
                  <a:lnTo>
                    <a:pt x="396" y="660"/>
                  </a:lnTo>
                  <a:lnTo>
                    <a:pt x="396" y="648"/>
                  </a:lnTo>
                  <a:lnTo>
                    <a:pt x="408" y="624"/>
                  </a:lnTo>
                  <a:lnTo>
                    <a:pt x="408" y="612"/>
                  </a:lnTo>
                  <a:lnTo>
                    <a:pt x="414" y="600"/>
                  </a:lnTo>
                  <a:lnTo>
                    <a:pt x="414" y="594"/>
                  </a:lnTo>
                  <a:lnTo>
                    <a:pt x="408" y="588"/>
                  </a:lnTo>
                  <a:lnTo>
                    <a:pt x="372" y="570"/>
                  </a:lnTo>
                  <a:lnTo>
                    <a:pt x="366" y="564"/>
                  </a:lnTo>
                  <a:lnTo>
                    <a:pt x="330" y="564"/>
                  </a:lnTo>
                  <a:lnTo>
                    <a:pt x="324" y="570"/>
                  </a:lnTo>
                  <a:lnTo>
                    <a:pt x="324" y="576"/>
                  </a:lnTo>
                  <a:lnTo>
                    <a:pt x="330" y="582"/>
                  </a:lnTo>
                  <a:lnTo>
                    <a:pt x="336" y="582"/>
                  </a:lnTo>
                  <a:lnTo>
                    <a:pt x="342" y="594"/>
                  </a:lnTo>
                  <a:lnTo>
                    <a:pt x="342" y="600"/>
                  </a:lnTo>
                  <a:lnTo>
                    <a:pt x="336" y="606"/>
                  </a:lnTo>
                  <a:lnTo>
                    <a:pt x="336" y="618"/>
                  </a:lnTo>
                  <a:lnTo>
                    <a:pt x="330" y="630"/>
                  </a:lnTo>
                  <a:lnTo>
                    <a:pt x="330" y="6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5" name="Peru" descr="© INSCALE GmbH, 05.05.2010&#10;http://www.presentationload.com/">
              <a:extLst>
                <a:ext uri="{FF2B5EF4-FFF2-40B4-BE49-F238E27FC236}">
                  <a16:creationId xmlns:a16="http://schemas.microsoft.com/office/drawing/2014/main" id="{3B4AE502-4CCB-65F4-B907-0DE7724932C4}"/>
                </a:ext>
              </a:extLst>
            </p:cNvPr>
            <p:cNvSpPr>
              <a:spLocks/>
            </p:cNvSpPr>
            <p:nvPr/>
          </p:nvSpPr>
          <p:spPr bwMode="gray">
            <a:xfrm>
              <a:off x="2872857" y="4383042"/>
              <a:ext cx="444422" cy="702593"/>
            </a:xfrm>
            <a:custGeom>
              <a:avLst/>
              <a:gdLst>
                <a:gd name="T0" fmla="*/ 2147483647 w 942"/>
                <a:gd name="T1" fmla="*/ 2147483647 h 1488"/>
                <a:gd name="T2" fmla="*/ 2147483647 w 942"/>
                <a:gd name="T3" fmla="*/ 2147483647 h 1488"/>
                <a:gd name="T4" fmla="*/ 2147483647 w 942"/>
                <a:gd name="T5" fmla="*/ 2147483647 h 1488"/>
                <a:gd name="T6" fmla="*/ 2147483647 w 942"/>
                <a:gd name="T7" fmla="*/ 2147483647 h 1488"/>
                <a:gd name="T8" fmla="*/ 2147483647 w 942"/>
                <a:gd name="T9" fmla="*/ 2147483647 h 1488"/>
                <a:gd name="T10" fmla="*/ 2147483647 w 942"/>
                <a:gd name="T11" fmla="*/ 2147483647 h 1488"/>
                <a:gd name="T12" fmla="*/ 2147483647 w 942"/>
                <a:gd name="T13" fmla="*/ 2147483647 h 1488"/>
                <a:gd name="T14" fmla="*/ 2147483647 w 942"/>
                <a:gd name="T15" fmla="*/ 2147483647 h 1488"/>
                <a:gd name="T16" fmla="*/ 2147483647 w 942"/>
                <a:gd name="T17" fmla="*/ 2147483647 h 1488"/>
                <a:gd name="T18" fmla="*/ 2147483647 w 942"/>
                <a:gd name="T19" fmla="*/ 2147483647 h 1488"/>
                <a:gd name="T20" fmla="*/ 2147483647 w 942"/>
                <a:gd name="T21" fmla="*/ 2147483647 h 1488"/>
                <a:gd name="T22" fmla="*/ 2147483647 w 942"/>
                <a:gd name="T23" fmla="*/ 2147483647 h 1488"/>
                <a:gd name="T24" fmla="*/ 2147483647 w 942"/>
                <a:gd name="T25" fmla="*/ 2147483647 h 1488"/>
                <a:gd name="T26" fmla="*/ 2147483647 w 942"/>
                <a:gd name="T27" fmla="*/ 2147483647 h 1488"/>
                <a:gd name="T28" fmla="*/ 2147483647 w 942"/>
                <a:gd name="T29" fmla="*/ 2147483647 h 1488"/>
                <a:gd name="T30" fmla="*/ 2147483647 w 942"/>
                <a:gd name="T31" fmla="*/ 2147483647 h 1488"/>
                <a:gd name="T32" fmla="*/ 2147483647 w 942"/>
                <a:gd name="T33" fmla="*/ 2147483647 h 1488"/>
                <a:gd name="T34" fmla="*/ 2147483647 w 942"/>
                <a:gd name="T35" fmla="*/ 2147483647 h 1488"/>
                <a:gd name="T36" fmla="*/ 2147483647 w 942"/>
                <a:gd name="T37" fmla="*/ 2147483647 h 1488"/>
                <a:gd name="T38" fmla="*/ 2147483647 w 942"/>
                <a:gd name="T39" fmla="*/ 2147483647 h 1488"/>
                <a:gd name="T40" fmla="*/ 2147483647 w 942"/>
                <a:gd name="T41" fmla="*/ 2147483647 h 1488"/>
                <a:gd name="T42" fmla="*/ 2147483647 w 942"/>
                <a:gd name="T43" fmla="*/ 2147483647 h 1488"/>
                <a:gd name="T44" fmla="*/ 2147483647 w 942"/>
                <a:gd name="T45" fmla="*/ 2147483647 h 1488"/>
                <a:gd name="T46" fmla="*/ 2147483647 w 942"/>
                <a:gd name="T47" fmla="*/ 2147483647 h 1488"/>
                <a:gd name="T48" fmla="*/ 2147483647 w 942"/>
                <a:gd name="T49" fmla="*/ 2147483647 h 1488"/>
                <a:gd name="T50" fmla="*/ 2147483647 w 942"/>
                <a:gd name="T51" fmla="*/ 2147483647 h 1488"/>
                <a:gd name="T52" fmla="*/ 2147483647 w 942"/>
                <a:gd name="T53" fmla="*/ 2147483647 h 1488"/>
                <a:gd name="T54" fmla="*/ 2147483647 w 942"/>
                <a:gd name="T55" fmla="*/ 2147483647 h 1488"/>
                <a:gd name="T56" fmla="*/ 2147483647 w 942"/>
                <a:gd name="T57" fmla="*/ 2147483647 h 1488"/>
                <a:gd name="T58" fmla="*/ 2147483647 w 942"/>
                <a:gd name="T59" fmla="*/ 2147483647 h 1488"/>
                <a:gd name="T60" fmla="*/ 2147483647 w 942"/>
                <a:gd name="T61" fmla="*/ 2147483647 h 1488"/>
                <a:gd name="T62" fmla="*/ 2147483647 w 942"/>
                <a:gd name="T63" fmla="*/ 0 h 1488"/>
                <a:gd name="T64" fmla="*/ 2147483647 w 942"/>
                <a:gd name="T65" fmla="*/ 2147483647 h 1488"/>
                <a:gd name="T66" fmla="*/ 2147483647 w 942"/>
                <a:gd name="T67" fmla="*/ 2147483647 h 1488"/>
                <a:gd name="T68" fmla="*/ 2147483647 w 942"/>
                <a:gd name="T69" fmla="*/ 2147483647 h 1488"/>
                <a:gd name="T70" fmla="*/ 2147483647 w 942"/>
                <a:gd name="T71" fmla="*/ 2147483647 h 1488"/>
                <a:gd name="T72" fmla="*/ 2147483647 w 942"/>
                <a:gd name="T73" fmla="*/ 2147483647 h 1488"/>
                <a:gd name="T74" fmla="*/ 2147483647 w 942"/>
                <a:gd name="T75" fmla="*/ 2147483647 h 1488"/>
                <a:gd name="T76" fmla="*/ 2147483647 w 942"/>
                <a:gd name="T77" fmla="*/ 2147483647 h 1488"/>
                <a:gd name="T78" fmla="*/ 2147483647 w 942"/>
                <a:gd name="T79" fmla="*/ 2147483647 h 1488"/>
                <a:gd name="T80" fmla="*/ 2147483647 w 942"/>
                <a:gd name="T81" fmla="*/ 2147483647 h 1488"/>
                <a:gd name="T82" fmla="*/ 2147483647 w 942"/>
                <a:gd name="T83" fmla="*/ 2147483647 h 1488"/>
                <a:gd name="T84" fmla="*/ 0 w 942"/>
                <a:gd name="T85" fmla="*/ 2147483647 h 1488"/>
                <a:gd name="T86" fmla="*/ 2147483647 w 942"/>
                <a:gd name="T87" fmla="*/ 2147483647 h 1488"/>
                <a:gd name="T88" fmla="*/ 2147483647 w 942"/>
                <a:gd name="T89" fmla="*/ 2147483647 h 1488"/>
                <a:gd name="T90" fmla="*/ 2147483647 w 942"/>
                <a:gd name="T91" fmla="*/ 2147483647 h 1488"/>
                <a:gd name="T92" fmla="*/ 2147483647 w 942"/>
                <a:gd name="T93" fmla="*/ 2147483647 h 1488"/>
                <a:gd name="T94" fmla="*/ 2147483647 w 942"/>
                <a:gd name="T95" fmla="*/ 2147483647 h 1488"/>
                <a:gd name="T96" fmla="*/ 2147483647 w 942"/>
                <a:gd name="T97" fmla="*/ 2147483647 h 1488"/>
                <a:gd name="T98" fmla="*/ 2147483647 w 942"/>
                <a:gd name="T99" fmla="*/ 2147483647 h 1488"/>
                <a:gd name="T100" fmla="*/ 2147483647 w 942"/>
                <a:gd name="T101" fmla="*/ 2147483647 h 1488"/>
                <a:gd name="T102" fmla="*/ 2147483647 w 942"/>
                <a:gd name="T103" fmla="*/ 2147483647 h 1488"/>
                <a:gd name="T104" fmla="*/ 2147483647 w 942"/>
                <a:gd name="T105" fmla="*/ 2147483647 h 1488"/>
                <a:gd name="T106" fmla="*/ 2147483647 w 942"/>
                <a:gd name="T107" fmla="*/ 2147483647 h 1488"/>
                <a:gd name="T108" fmla="*/ 2147483647 w 942"/>
                <a:gd name="T109" fmla="*/ 2147483647 h 1488"/>
                <a:gd name="T110" fmla="*/ 2147483647 w 942"/>
                <a:gd name="T111" fmla="*/ 2147483647 h 1488"/>
                <a:gd name="T112" fmla="*/ 2147483647 w 942"/>
                <a:gd name="T113" fmla="*/ 2147483647 h 1488"/>
                <a:gd name="T114" fmla="*/ 2147483647 w 942"/>
                <a:gd name="T115" fmla="*/ 2147483647 h 1488"/>
                <a:gd name="T116" fmla="*/ 2147483647 w 942"/>
                <a:gd name="T117" fmla="*/ 2147483647 h 1488"/>
                <a:gd name="T118" fmla="*/ 2147483647 w 942"/>
                <a:gd name="T119" fmla="*/ 2147483647 h 1488"/>
                <a:gd name="T120" fmla="*/ 2147483647 w 942"/>
                <a:gd name="T121" fmla="*/ 2147483647 h 14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42"/>
                <a:gd name="T184" fmla="*/ 0 h 1488"/>
                <a:gd name="T185" fmla="*/ 942 w 942"/>
                <a:gd name="T186" fmla="*/ 1488 h 14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42" h="1488">
                  <a:moveTo>
                    <a:pt x="930" y="1320"/>
                  </a:moveTo>
                  <a:lnTo>
                    <a:pt x="924" y="1314"/>
                  </a:lnTo>
                  <a:lnTo>
                    <a:pt x="912" y="1308"/>
                  </a:lnTo>
                  <a:lnTo>
                    <a:pt x="888" y="1284"/>
                  </a:lnTo>
                  <a:lnTo>
                    <a:pt x="864" y="1284"/>
                  </a:lnTo>
                  <a:lnTo>
                    <a:pt x="858" y="1278"/>
                  </a:lnTo>
                  <a:lnTo>
                    <a:pt x="870" y="1260"/>
                  </a:lnTo>
                  <a:lnTo>
                    <a:pt x="870" y="1230"/>
                  </a:lnTo>
                  <a:lnTo>
                    <a:pt x="882" y="1230"/>
                  </a:lnTo>
                  <a:lnTo>
                    <a:pt x="906" y="1254"/>
                  </a:lnTo>
                  <a:lnTo>
                    <a:pt x="918" y="1236"/>
                  </a:lnTo>
                  <a:lnTo>
                    <a:pt x="918" y="1230"/>
                  </a:lnTo>
                  <a:lnTo>
                    <a:pt x="912" y="1224"/>
                  </a:lnTo>
                  <a:lnTo>
                    <a:pt x="906" y="1212"/>
                  </a:lnTo>
                  <a:lnTo>
                    <a:pt x="900" y="1194"/>
                  </a:lnTo>
                  <a:lnTo>
                    <a:pt x="912" y="1170"/>
                  </a:lnTo>
                  <a:lnTo>
                    <a:pt x="924" y="1158"/>
                  </a:lnTo>
                  <a:lnTo>
                    <a:pt x="930" y="1146"/>
                  </a:lnTo>
                  <a:lnTo>
                    <a:pt x="930" y="1140"/>
                  </a:lnTo>
                  <a:lnTo>
                    <a:pt x="924" y="1128"/>
                  </a:lnTo>
                  <a:lnTo>
                    <a:pt x="912" y="1116"/>
                  </a:lnTo>
                  <a:lnTo>
                    <a:pt x="906" y="1116"/>
                  </a:lnTo>
                  <a:lnTo>
                    <a:pt x="924" y="1086"/>
                  </a:lnTo>
                  <a:lnTo>
                    <a:pt x="912" y="1038"/>
                  </a:lnTo>
                  <a:lnTo>
                    <a:pt x="918" y="1032"/>
                  </a:lnTo>
                  <a:lnTo>
                    <a:pt x="924" y="1020"/>
                  </a:lnTo>
                  <a:lnTo>
                    <a:pt x="930" y="1014"/>
                  </a:lnTo>
                  <a:lnTo>
                    <a:pt x="930" y="1002"/>
                  </a:lnTo>
                  <a:lnTo>
                    <a:pt x="918" y="978"/>
                  </a:lnTo>
                  <a:lnTo>
                    <a:pt x="906" y="960"/>
                  </a:lnTo>
                  <a:lnTo>
                    <a:pt x="894" y="948"/>
                  </a:lnTo>
                  <a:lnTo>
                    <a:pt x="882" y="930"/>
                  </a:lnTo>
                  <a:lnTo>
                    <a:pt x="870" y="918"/>
                  </a:lnTo>
                  <a:lnTo>
                    <a:pt x="864" y="900"/>
                  </a:lnTo>
                  <a:lnTo>
                    <a:pt x="864" y="882"/>
                  </a:lnTo>
                  <a:lnTo>
                    <a:pt x="828" y="882"/>
                  </a:lnTo>
                  <a:lnTo>
                    <a:pt x="822" y="888"/>
                  </a:lnTo>
                  <a:lnTo>
                    <a:pt x="816" y="888"/>
                  </a:lnTo>
                  <a:lnTo>
                    <a:pt x="816" y="894"/>
                  </a:lnTo>
                  <a:lnTo>
                    <a:pt x="804" y="894"/>
                  </a:lnTo>
                  <a:lnTo>
                    <a:pt x="798" y="888"/>
                  </a:lnTo>
                  <a:lnTo>
                    <a:pt x="798" y="882"/>
                  </a:lnTo>
                  <a:lnTo>
                    <a:pt x="786" y="888"/>
                  </a:lnTo>
                  <a:lnTo>
                    <a:pt x="786" y="858"/>
                  </a:lnTo>
                  <a:lnTo>
                    <a:pt x="780" y="840"/>
                  </a:lnTo>
                  <a:lnTo>
                    <a:pt x="780" y="828"/>
                  </a:lnTo>
                  <a:lnTo>
                    <a:pt x="786" y="816"/>
                  </a:lnTo>
                  <a:lnTo>
                    <a:pt x="786" y="804"/>
                  </a:lnTo>
                  <a:lnTo>
                    <a:pt x="792" y="798"/>
                  </a:lnTo>
                  <a:lnTo>
                    <a:pt x="792" y="780"/>
                  </a:lnTo>
                  <a:lnTo>
                    <a:pt x="786" y="768"/>
                  </a:lnTo>
                  <a:lnTo>
                    <a:pt x="786" y="756"/>
                  </a:lnTo>
                  <a:lnTo>
                    <a:pt x="732" y="804"/>
                  </a:lnTo>
                  <a:lnTo>
                    <a:pt x="672" y="810"/>
                  </a:lnTo>
                  <a:lnTo>
                    <a:pt x="672" y="804"/>
                  </a:lnTo>
                  <a:lnTo>
                    <a:pt x="666" y="798"/>
                  </a:lnTo>
                  <a:lnTo>
                    <a:pt x="660" y="786"/>
                  </a:lnTo>
                  <a:lnTo>
                    <a:pt x="660" y="774"/>
                  </a:lnTo>
                  <a:lnTo>
                    <a:pt x="654" y="768"/>
                  </a:lnTo>
                  <a:lnTo>
                    <a:pt x="648" y="768"/>
                  </a:lnTo>
                  <a:lnTo>
                    <a:pt x="636" y="762"/>
                  </a:lnTo>
                  <a:lnTo>
                    <a:pt x="594" y="762"/>
                  </a:lnTo>
                  <a:lnTo>
                    <a:pt x="600" y="756"/>
                  </a:lnTo>
                  <a:lnTo>
                    <a:pt x="612" y="750"/>
                  </a:lnTo>
                  <a:lnTo>
                    <a:pt x="618" y="738"/>
                  </a:lnTo>
                  <a:lnTo>
                    <a:pt x="624" y="732"/>
                  </a:lnTo>
                  <a:lnTo>
                    <a:pt x="600" y="708"/>
                  </a:lnTo>
                  <a:lnTo>
                    <a:pt x="588" y="702"/>
                  </a:lnTo>
                  <a:lnTo>
                    <a:pt x="576" y="690"/>
                  </a:lnTo>
                  <a:lnTo>
                    <a:pt x="564" y="666"/>
                  </a:lnTo>
                  <a:lnTo>
                    <a:pt x="558" y="660"/>
                  </a:lnTo>
                  <a:lnTo>
                    <a:pt x="558" y="654"/>
                  </a:lnTo>
                  <a:lnTo>
                    <a:pt x="552" y="630"/>
                  </a:lnTo>
                  <a:lnTo>
                    <a:pt x="540" y="624"/>
                  </a:lnTo>
                  <a:lnTo>
                    <a:pt x="534" y="618"/>
                  </a:lnTo>
                  <a:lnTo>
                    <a:pt x="534" y="606"/>
                  </a:lnTo>
                  <a:lnTo>
                    <a:pt x="540" y="600"/>
                  </a:lnTo>
                  <a:lnTo>
                    <a:pt x="552" y="594"/>
                  </a:lnTo>
                  <a:lnTo>
                    <a:pt x="546" y="588"/>
                  </a:lnTo>
                  <a:lnTo>
                    <a:pt x="546" y="564"/>
                  </a:lnTo>
                  <a:lnTo>
                    <a:pt x="552" y="552"/>
                  </a:lnTo>
                  <a:lnTo>
                    <a:pt x="582" y="522"/>
                  </a:lnTo>
                  <a:lnTo>
                    <a:pt x="588" y="528"/>
                  </a:lnTo>
                  <a:lnTo>
                    <a:pt x="594" y="528"/>
                  </a:lnTo>
                  <a:lnTo>
                    <a:pt x="588" y="522"/>
                  </a:lnTo>
                  <a:lnTo>
                    <a:pt x="588" y="504"/>
                  </a:lnTo>
                  <a:lnTo>
                    <a:pt x="582" y="498"/>
                  </a:lnTo>
                  <a:lnTo>
                    <a:pt x="582" y="486"/>
                  </a:lnTo>
                  <a:lnTo>
                    <a:pt x="600" y="468"/>
                  </a:lnTo>
                  <a:lnTo>
                    <a:pt x="600" y="414"/>
                  </a:lnTo>
                  <a:lnTo>
                    <a:pt x="624" y="414"/>
                  </a:lnTo>
                  <a:lnTo>
                    <a:pt x="624" y="408"/>
                  </a:lnTo>
                  <a:lnTo>
                    <a:pt x="630" y="402"/>
                  </a:lnTo>
                  <a:lnTo>
                    <a:pt x="630" y="396"/>
                  </a:lnTo>
                  <a:lnTo>
                    <a:pt x="642" y="384"/>
                  </a:lnTo>
                  <a:lnTo>
                    <a:pt x="654" y="378"/>
                  </a:lnTo>
                  <a:lnTo>
                    <a:pt x="660" y="372"/>
                  </a:lnTo>
                  <a:lnTo>
                    <a:pt x="672" y="366"/>
                  </a:lnTo>
                  <a:lnTo>
                    <a:pt x="702" y="366"/>
                  </a:lnTo>
                  <a:lnTo>
                    <a:pt x="708" y="354"/>
                  </a:lnTo>
                  <a:lnTo>
                    <a:pt x="738" y="360"/>
                  </a:lnTo>
                  <a:lnTo>
                    <a:pt x="744" y="354"/>
                  </a:lnTo>
                  <a:lnTo>
                    <a:pt x="750" y="342"/>
                  </a:lnTo>
                  <a:lnTo>
                    <a:pt x="756" y="336"/>
                  </a:lnTo>
                  <a:lnTo>
                    <a:pt x="774" y="336"/>
                  </a:lnTo>
                  <a:lnTo>
                    <a:pt x="786" y="348"/>
                  </a:lnTo>
                  <a:lnTo>
                    <a:pt x="786" y="354"/>
                  </a:lnTo>
                  <a:lnTo>
                    <a:pt x="804" y="354"/>
                  </a:lnTo>
                  <a:lnTo>
                    <a:pt x="816" y="342"/>
                  </a:lnTo>
                  <a:lnTo>
                    <a:pt x="798" y="330"/>
                  </a:lnTo>
                  <a:lnTo>
                    <a:pt x="786" y="312"/>
                  </a:lnTo>
                  <a:lnTo>
                    <a:pt x="768" y="312"/>
                  </a:lnTo>
                  <a:lnTo>
                    <a:pt x="762" y="306"/>
                  </a:lnTo>
                  <a:lnTo>
                    <a:pt x="762" y="288"/>
                  </a:lnTo>
                  <a:lnTo>
                    <a:pt x="774" y="264"/>
                  </a:lnTo>
                  <a:lnTo>
                    <a:pt x="774" y="258"/>
                  </a:lnTo>
                  <a:lnTo>
                    <a:pt x="780" y="252"/>
                  </a:lnTo>
                  <a:lnTo>
                    <a:pt x="786" y="252"/>
                  </a:lnTo>
                  <a:lnTo>
                    <a:pt x="792" y="246"/>
                  </a:lnTo>
                  <a:lnTo>
                    <a:pt x="798" y="234"/>
                  </a:lnTo>
                  <a:lnTo>
                    <a:pt x="798" y="216"/>
                  </a:lnTo>
                  <a:lnTo>
                    <a:pt x="792" y="210"/>
                  </a:lnTo>
                  <a:lnTo>
                    <a:pt x="780" y="204"/>
                  </a:lnTo>
                  <a:lnTo>
                    <a:pt x="756" y="204"/>
                  </a:lnTo>
                  <a:lnTo>
                    <a:pt x="750" y="198"/>
                  </a:lnTo>
                  <a:lnTo>
                    <a:pt x="744" y="186"/>
                  </a:lnTo>
                  <a:lnTo>
                    <a:pt x="744" y="180"/>
                  </a:lnTo>
                  <a:lnTo>
                    <a:pt x="732" y="180"/>
                  </a:lnTo>
                  <a:lnTo>
                    <a:pt x="726" y="186"/>
                  </a:lnTo>
                  <a:lnTo>
                    <a:pt x="714" y="192"/>
                  </a:lnTo>
                  <a:lnTo>
                    <a:pt x="702" y="192"/>
                  </a:lnTo>
                  <a:lnTo>
                    <a:pt x="696" y="186"/>
                  </a:lnTo>
                  <a:lnTo>
                    <a:pt x="690" y="186"/>
                  </a:lnTo>
                  <a:lnTo>
                    <a:pt x="684" y="180"/>
                  </a:lnTo>
                  <a:lnTo>
                    <a:pt x="660" y="180"/>
                  </a:lnTo>
                  <a:lnTo>
                    <a:pt x="648" y="192"/>
                  </a:lnTo>
                  <a:lnTo>
                    <a:pt x="648" y="204"/>
                  </a:lnTo>
                  <a:lnTo>
                    <a:pt x="612" y="204"/>
                  </a:lnTo>
                  <a:lnTo>
                    <a:pt x="588" y="198"/>
                  </a:lnTo>
                  <a:lnTo>
                    <a:pt x="576" y="192"/>
                  </a:lnTo>
                  <a:lnTo>
                    <a:pt x="576" y="168"/>
                  </a:lnTo>
                  <a:lnTo>
                    <a:pt x="582" y="162"/>
                  </a:lnTo>
                  <a:lnTo>
                    <a:pt x="582" y="156"/>
                  </a:lnTo>
                  <a:lnTo>
                    <a:pt x="576" y="150"/>
                  </a:lnTo>
                  <a:lnTo>
                    <a:pt x="564" y="144"/>
                  </a:lnTo>
                  <a:lnTo>
                    <a:pt x="552" y="144"/>
                  </a:lnTo>
                  <a:lnTo>
                    <a:pt x="552" y="138"/>
                  </a:lnTo>
                  <a:lnTo>
                    <a:pt x="546" y="132"/>
                  </a:lnTo>
                  <a:lnTo>
                    <a:pt x="546" y="108"/>
                  </a:lnTo>
                  <a:lnTo>
                    <a:pt x="540" y="102"/>
                  </a:lnTo>
                  <a:lnTo>
                    <a:pt x="528" y="102"/>
                  </a:lnTo>
                  <a:lnTo>
                    <a:pt x="516" y="84"/>
                  </a:lnTo>
                  <a:lnTo>
                    <a:pt x="498" y="84"/>
                  </a:lnTo>
                  <a:lnTo>
                    <a:pt x="486" y="48"/>
                  </a:lnTo>
                  <a:lnTo>
                    <a:pt x="480" y="42"/>
                  </a:lnTo>
                  <a:lnTo>
                    <a:pt x="468" y="36"/>
                  </a:lnTo>
                  <a:lnTo>
                    <a:pt x="450" y="18"/>
                  </a:lnTo>
                  <a:lnTo>
                    <a:pt x="438" y="12"/>
                  </a:lnTo>
                  <a:lnTo>
                    <a:pt x="426" y="0"/>
                  </a:lnTo>
                  <a:lnTo>
                    <a:pt x="396" y="0"/>
                  </a:lnTo>
                  <a:lnTo>
                    <a:pt x="414" y="0"/>
                  </a:lnTo>
                  <a:lnTo>
                    <a:pt x="414" y="24"/>
                  </a:lnTo>
                  <a:lnTo>
                    <a:pt x="408" y="24"/>
                  </a:lnTo>
                  <a:lnTo>
                    <a:pt x="408" y="30"/>
                  </a:lnTo>
                  <a:lnTo>
                    <a:pt x="402" y="30"/>
                  </a:lnTo>
                  <a:lnTo>
                    <a:pt x="426" y="48"/>
                  </a:lnTo>
                  <a:lnTo>
                    <a:pt x="426" y="78"/>
                  </a:lnTo>
                  <a:lnTo>
                    <a:pt x="414" y="84"/>
                  </a:lnTo>
                  <a:lnTo>
                    <a:pt x="402" y="126"/>
                  </a:lnTo>
                  <a:lnTo>
                    <a:pt x="396" y="138"/>
                  </a:lnTo>
                  <a:lnTo>
                    <a:pt x="384" y="150"/>
                  </a:lnTo>
                  <a:lnTo>
                    <a:pt x="378" y="162"/>
                  </a:lnTo>
                  <a:lnTo>
                    <a:pt x="366" y="174"/>
                  </a:lnTo>
                  <a:lnTo>
                    <a:pt x="354" y="192"/>
                  </a:lnTo>
                  <a:lnTo>
                    <a:pt x="336" y="204"/>
                  </a:lnTo>
                  <a:lnTo>
                    <a:pt x="276" y="234"/>
                  </a:lnTo>
                  <a:lnTo>
                    <a:pt x="258" y="240"/>
                  </a:lnTo>
                  <a:lnTo>
                    <a:pt x="240" y="252"/>
                  </a:lnTo>
                  <a:lnTo>
                    <a:pt x="222" y="270"/>
                  </a:lnTo>
                  <a:lnTo>
                    <a:pt x="222" y="276"/>
                  </a:lnTo>
                  <a:lnTo>
                    <a:pt x="210" y="282"/>
                  </a:lnTo>
                  <a:lnTo>
                    <a:pt x="210" y="300"/>
                  </a:lnTo>
                  <a:lnTo>
                    <a:pt x="198" y="312"/>
                  </a:lnTo>
                  <a:lnTo>
                    <a:pt x="198" y="336"/>
                  </a:lnTo>
                  <a:lnTo>
                    <a:pt x="192" y="348"/>
                  </a:lnTo>
                  <a:lnTo>
                    <a:pt x="192" y="378"/>
                  </a:lnTo>
                  <a:lnTo>
                    <a:pt x="174" y="378"/>
                  </a:lnTo>
                  <a:lnTo>
                    <a:pt x="168" y="384"/>
                  </a:lnTo>
                  <a:lnTo>
                    <a:pt x="168" y="390"/>
                  </a:lnTo>
                  <a:lnTo>
                    <a:pt x="162" y="396"/>
                  </a:lnTo>
                  <a:lnTo>
                    <a:pt x="162" y="402"/>
                  </a:lnTo>
                  <a:lnTo>
                    <a:pt x="144" y="402"/>
                  </a:lnTo>
                  <a:lnTo>
                    <a:pt x="138" y="390"/>
                  </a:lnTo>
                  <a:lnTo>
                    <a:pt x="138" y="372"/>
                  </a:lnTo>
                  <a:lnTo>
                    <a:pt x="132" y="366"/>
                  </a:lnTo>
                  <a:lnTo>
                    <a:pt x="132" y="360"/>
                  </a:lnTo>
                  <a:lnTo>
                    <a:pt x="102" y="360"/>
                  </a:lnTo>
                  <a:lnTo>
                    <a:pt x="90" y="348"/>
                  </a:lnTo>
                  <a:lnTo>
                    <a:pt x="78" y="360"/>
                  </a:lnTo>
                  <a:lnTo>
                    <a:pt x="66" y="366"/>
                  </a:lnTo>
                  <a:lnTo>
                    <a:pt x="60" y="366"/>
                  </a:lnTo>
                  <a:lnTo>
                    <a:pt x="54" y="360"/>
                  </a:lnTo>
                  <a:lnTo>
                    <a:pt x="66" y="348"/>
                  </a:lnTo>
                  <a:lnTo>
                    <a:pt x="54" y="336"/>
                  </a:lnTo>
                  <a:lnTo>
                    <a:pt x="60" y="330"/>
                  </a:lnTo>
                  <a:lnTo>
                    <a:pt x="66" y="318"/>
                  </a:lnTo>
                  <a:lnTo>
                    <a:pt x="78" y="312"/>
                  </a:lnTo>
                  <a:lnTo>
                    <a:pt x="84" y="300"/>
                  </a:lnTo>
                  <a:lnTo>
                    <a:pt x="90" y="294"/>
                  </a:lnTo>
                  <a:lnTo>
                    <a:pt x="90" y="288"/>
                  </a:lnTo>
                  <a:lnTo>
                    <a:pt x="84" y="288"/>
                  </a:lnTo>
                  <a:lnTo>
                    <a:pt x="72" y="282"/>
                  </a:lnTo>
                  <a:lnTo>
                    <a:pt x="66" y="282"/>
                  </a:lnTo>
                  <a:lnTo>
                    <a:pt x="6" y="342"/>
                  </a:lnTo>
                  <a:lnTo>
                    <a:pt x="0" y="354"/>
                  </a:lnTo>
                  <a:lnTo>
                    <a:pt x="0" y="390"/>
                  </a:lnTo>
                  <a:lnTo>
                    <a:pt x="6" y="396"/>
                  </a:lnTo>
                  <a:lnTo>
                    <a:pt x="18" y="396"/>
                  </a:lnTo>
                  <a:lnTo>
                    <a:pt x="12" y="420"/>
                  </a:lnTo>
                  <a:lnTo>
                    <a:pt x="36" y="444"/>
                  </a:lnTo>
                  <a:lnTo>
                    <a:pt x="36" y="462"/>
                  </a:lnTo>
                  <a:lnTo>
                    <a:pt x="12" y="486"/>
                  </a:lnTo>
                  <a:lnTo>
                    <a:pt x="12" y="492"/>
                  </a:lnTo>
                  <a:lnTo>
                    <a:pt x="18" y="504"/>
                  </a:lnTo>
                  <a:lnTo>
                    <a:pt x="24" y="510"/>
                  </a:lnTo>
                  <a:lnTo>
                    <a:pt x="36" y="516"/>
                  </a:lnTo>
                  <a:lnTo>
                    <a:pt x="54" y="522"/>
                  </a:lnTo>
                  <a:lnTo>
                    <a:pt x="66" y="522"/>
                  </a:lnTo>
                  <a:lnTo>
                    <a:pt x="108" y="564"/>
                  </a:lnTo>
                  <a:lnTo>
                    <a:pt x="114" y="576"/>
                  </a:lnTo>
                  <a:lnTo>
                    <a:pt x="132" y="594"/>
                  </a:lnTo>
                  <a:lnTo>
                    <a:pt x="138" y="612"/>
                  </a:lnTo>
                  <a:lnTo>
                    <a:pt x="144" y="624"/>
                  </a:lnTo>
                  <a:lnTo>
                    <a:pt x="144" y="642"/>
                  </a:lnTo>
                  <a:lnTo>
                    <a:pt x="150" y="648"/>
                  </a:lnTo>
                  <a:lnTo>
                    <a:pt x="156" y="660"/>
                  </a:lnTo>
                  <a:lnTo>
                    <a:pt x="168" y="666"/>
                  </a:lnTo>
                  <a:lnTo>
                    <a:pt x="174" y="678"/>
                  </a:lnTo>
                  <a:lnTo>
                    <a:pt x="192" y="696"/>
                  </a:lnTo>
                  <a:lnTo>
                    <a:pt x="204" y="720"/>
                  </a:lnTo>
                  <a:lnTo>
                    <a:pt x="216" y="732"/>
                  </a:lnTo>
                  <a:lnTo>
                    <a:pt x="222" y="744"/>
                  </a:lnTo>
                  <a:lnTo>
                    <a:pt x="234" y="762"/>
                  </a:lnTo>
                  <a:lnTo>
                    <a:pt x="240" y="768"/>
                  </a:lnTo>
                  <a:lnTo>
                    <a:pt x="246" y="780"/>
                  </a:lnTo>
                  <a:lnTo>
                    <a:pt x="252" y="822"/>
                  </a:lnTo>
                  <a:lnTo>
                    <a:pt x="252" y="828"/>
                  </a:lnTo>
                  <a:lnTo>
                    <a:pt x="258" y="834"/>
                  </a:lnTo>
                  <a:lnTo>
                    <a:pt x="264" y="846"/>
                  </a:lnTo>
                  <a:lnTo>
                    <a:pt x="270" y="864"/>
                  </a:lnTo>
                  <a:lnTo>
                    <a:pt x="282" y="876"/>
                  </a:lnTo>
                  <a:lnTo>
                    <a:pt x="288" y="894"/>
                  </a:lnTo>
                  <a:lnTo>
                    <a:pt x="294" y="906"/>
                  </a:lnTo>
                  <a:lnTo>
                    <a:pt x="294" y="918"/>
                  </a:lnTo>
                  <a:lnTo>
                    <a:pt x="300" y="924"/>
                  </a:lnTo>
                  <a:lnTo>
                    <a:pt x="312" y="924"/>
                  </a:lnTo>
                  <a:lnTo>
                    <a:pt x="324" y="936"/>
                  </a:lnTo>
                  <a:lnTo>
                    <a:pt x="324" y="948"/>
                  </a:lnTo>
                  <a:lnTo>
                    <a:pt x="330" y="954"/>
                  </a:lnTo>
                  <a:lnTo>
                    <a:pt x="330" y="966"/>
                  </a:lnTo>
                  <a:lnTo>
                    <a:pt x="336" y="984"/>
                  </a:lnTo>
                  <a:lnTo>
                    <a:pt x="360" y="1014"/>
                  </a:lnTo>
                  <a:lnTo>
                    <a:pt x="378" y="1050"/>
                  </a:lnTo>
                  <a:lnTo>
                    <a:pt x="396" y="1074"/>
                  </a:lnTo>
                  <a:lnTo>
                    <a:pt x="402" y="1086"/>
                  </a:lnTo>
                  <a:lnTo>
                    <a:pt x="408" y="1104"/>
                  </a:lnTo>
                  <a:lnTo>
                    <a:pt x="408" y="1116"/>
                  </a:lnTo>
                  <a:lnTo>
                    <a:pt x="402" y="1128"/>
                  </a:lnTo>
                  <a:lnTo>
                    <a:pt x="402" y="1146"/>
                  </a:lnTo>
                  <a:lnTo>
                    <a:pt x="414" y="1158"/>
                  </a:lnTo>
                  <a:lnTo>
                    <a:pt x="420" y="1170"/>
                  </a:lnTo>
                  <a:lnTo>
                    <a:pt x="444" y="1194"/>
                  </a:lnTo>
                  <a:lnTo>
                    <a:pt x="456" y="1200"/>
                  </a:lnTo>
                  <a:lnTo>
                    <a:pt x="468" y="1212"/>
                  </a:lnTo>
                  <a:lnTo>
                    <a:pt x="474" y="1224"/>
                  </a:lnTo>
                  <a:lnTo>
                    <a:pt x="498" y="1248"/>
                  </a:lnTo>
                  <a:lnTo>
                    <a:pt x="516" y="1260"/>
                  </a:lnTo>
                  <a:lnTo>
                    <a:pt x="546" y="1278"/>
                  </a:lnTo>
                  <a:lnTo>
                    <a:pt x="576" y="1290"/>
                  </a:lnTo>
                  <a:lnTo>
                    <a:pt x="600" y="1302"/>
                  </a:lnTo>
                  <a:lnTo>
                    <a:pt x="642" y="1320"/>
                  </a:lnTo>
                  <a:lnTo>
                    <a:pt x="696" y="1350"/>
                  </a:lnTo>
                  <a:lnTo>
                    <a:pt x="708" y="1362"/>
                  </a:lnTo>
                  <a:lnTo>
                    <a:pt x="726" y="1374"/>
                  </a:lnTo>
                  <a:lnTo>
                    <a:pt x="738" y="1380"/>
                  </a:lnTo>
                  <a:lnTo>
                    <a:pt x="750" y="1392"/>
                  </a:lnTo>
                  <a:lnTo>
                    <a:pt x="774" y="1404"/>
                  </a:lnTo>
                  <a:lnTo>
                    <a:pt x="780" y="1428"/>
                  </a:lnTo>
                  <a:lnTo>
                    <a:pt x="792" y="1434"/>
                  </a:lnTo>
                  <a:lnTo>
                    <a:pt x="798" y="1446"/>
                  </a:lnTo>
                  <a:lnTo>
                    <a:pt x="810" y="1452"/>
                  </a:lnTo>
                  <a:lnTo>
                    <a:pt x="816" y="1458"/>
                  </a:lnTo>
                  <a:lnTo>
                    <a:pt x="840" y="1470"/>
                  </a:lnTo>
                  <a:lnTo>
                    <a:pt x="846" y="1482"/>
                  </a:lnTo>
                  <a:lnTo>
                    <a:pt x="858" y="1488"/>
                  </a:lnTo>
                  <a:lnTo>
                    <a:pt x="894" y="1464"/>
                  </a:lnTo>
                  <a:lnTo>
                    <a:pt x="900" y="1458"/>
                  </a:lnTo>
                  <a:lnTo>
                    <a:pt x="900" y="1440"/>
                  </a:lnTo>
                  <a:lnTo>
                    <a:pt x="894" y="1428"/>
                  </a:lnTo>
                  <a:lnTo>
                    <a:pt x="912" y="1416"/>
                  </a:lnTo>
                  <a:lnTo>
                    <a:pt x="900" y="1392"/>
                  </a:lnTo>
                  <a:lnTo>
                    <a:pt x="918" y="1374"/>
                  </a:lnTo>
                  <a:lnTo>
                    <a:pt x="930" y="1368"/>
                  </a:lnTo>
                  <a:lnTo>
                    <a:pt x="942" y="1344"/>
                  </a:lnTo>
                  <a:lnTo>
                    <a:pt x="942" y="1332"/>
                  </a:lnTo>
                  <a:lnTo>
                    <a:pt x="930" y="13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6" name="Paraguay" descr="© INSCALE GmbH, 05.05.2010&#10;http://www.presentationload.com/">
              <a:extLst>
                <a:ext uri="{FF2B5EF4-FFF2-40B4-BE49-F238E27FC236}">
                  <a16:creationId xmlns:a16="http://schemas.microsoft.com/office/drawing/2014/main" id="{B18EF051-9C3A-A999-7FF9-A6BBA2483BA0}"/>
                </a:ext>
              </a:extLst>
            </p:cNvPr>
            <p:cNvSpPr>
              <a:spLocks/>
            </p:cNvSpPr>
            <p:nvPr/>
          </p:nvSpPr>
          <p:spPr bwMode="gray">
            <a:xfrm>
              <a:off x="3551474" y="5116983"/>
              <a:ext cx="282143" cy="319024"/>
            </a:xfrm>
            <a:custGeom>
              <a:avLst/>
              <a:gdLst>
                <a:gd name="T0" fmla="*/ 2147483647 w 600"/>
                <a:gd name="T1" fmla="*/ 2147483647 h 678"/>
                <a:gd name="T2" fmla="*/ 2147483647 w 600"/>
                <a:gd name="T3" fmla="*/ 2147483647 h 678"/>
                <a:gd name="T4" fmla="*/ 2147483647 w 600"/>
                <a:gd name="T5" fmla="*/ 2147483647 h 678"/>
                <a:gd name="T6" fmla="*/ 2147483647 w 600"/>
                <a:gd name="T7" fmla="*/ 2147483647 h 678"/>
                <a:gd name="T8" fmla="*/ 2147483647 w 600"/>
                <a:gd name="T9" fmla="*/ 2147483647 h 678"/>
                <a:gd name="T10" fmla="*/ 2147483647 w 600"/>
                <a:gd name="T11" fmla="*/ 2147483647 h 678"/>
                <a:gd name="T12" fmla="*/ 2147483647 w 600"/>
                <a:gd name="T13" fmla="*/ 2147483647 h 678"/>
                <a:gd name="T14" fmla="*/ 2147483647 w 600"/>
                <a:gd name="T15" fmla="*/ 2147483647 h 678"/>
                <a:gd name="T16" fmla="*/ 2147483647 w 600"/>
                <a:gd name="T17" fmla="*/ 2147483647 h 678"/>
                <a:gd name="T18" fmla="*/ 2147483647 w 600"/>
                <a:gd name="T19" fmla="*/ 2147483647 h 678"/>
                <a:gd name="T20" fmla="*/ 2147483647 w 600"/>
                <a:gd name="T21" fmla="*/ 2147483647 h 678"/>
                <a:gd name="T22" fmla="*/ 2147483647 w 600"/>
                <a:gd name="T23" fmla="*/ 2147483647 h 678"/>
                <a:gd name="T24" fmla="*/ 2147483647 w 600"/>
                <a:gd name="T25" fmla="*/ 2147483647 h 678"/>
                <a:gd name="T26" fmla="*/ 2147483647 w 600"/>
                <a:gd name="T27" fmla="*/ 2147483647 h 678"/>
                <a:gd name="T28" fmla="*/ 2147483647 w 600"/>
                <a:gd name="T29" fmla="*/ 2147483647 h 678"/>
                <a:gd name="T30" fmla="*/ 2147483647 w 600"/>
                <a:gd name="T31" fmla="*/ 2147483647 h 678"/>
                <a:gd name="T32" fmla="*/ 2147483647 w 600"/>
                <a:gd name="T33" fmla="*/ 2147483647 h 678"/>
                <a:gd name="T34" fmla="*/ 2147483647 w 600"/>
                <a:gd name="T35" fmla="*/ 2147483647 h 678"/>
                <a:gd name="T36" fmla="*/ 2147483647 w 600"/>
                <a:gd name="T37" fmla="*/ 2147483647 h 678"/>
                <a:gd name="T38" fmla="*/ 2147483647 w 600"/>
                <a:gd name="T39" fmla="*/ 2147483647 h 678"/>
                <a:gd name="T40" fmla="*/ 2147483647 w 600"/>
                <a:gd name="T41" fmla="*/ 2147483647 h 678"/>
                <a:gd name="T42" fmla="*/ 2147483647 w 600"/>
                <a:gd name="T43" fmla="*/ 2147483647 h 678"/>
                <a:gd name="T44" fmla="*/ 2147483647 w 600"/>
                <a:gd name="T45" fmla="*/ 2147483647 h 678"/>
                <a:gd name="T46" fmla="*/ 2147483647 w 600"/>
                <a:gd name="T47" fmla="*/ 2147483647 h 678"/>
                <a:gd name="T48" fmla="*/ 2147483647 w 600"/>
                <a:gd name="T49" fmla="*/ 2147483647 h 678"/>
                <a:gd name="T50" fmla="*/ 2147483647 w 600"/>
                <a:gd name="T51" fmla="*/ 2147483647 h 678"/>
                <a:gd name="T52" fmla="*/ 2147483647 w 600"/>
                <a:gd name="T53" fmla="*/ 0 h 678"/>
                <a:gd name="T54" fmla="*/ 2147483647 w 600"/>
                <a:gd name="T55" fmla="*/ 2147483647 h 678"/>
                <a:gd name="T56" fmla="*/ 2147483647 w 600"/>
                <a:gd name="T57" fmla="*/ 2147483647 h 678"/>
                <a:gd name="T58" fmla="*/ 0 w 600"/>
                <a:gd name="T59" fmla="*/ 2147483647 h 678"/>
                <a:gd name="T60" fmla="*/ 2147483647 w 600"/>
                <a:gd name="T61" fmla="*/ 2147483647 h 678"/>
                <a:gd name="T62" fmla="*/ 2147483647 w 600"/>
                <a:gd name="T63" fmla="*/ 2147483647 h 678"/>
                <a:gd name="T64" fmla="*/ 2147483647 w 600"/>
                <a:gd name="T65" fmla="*/ 2147483647 h 678"/>
                <a:gd name="T66" fmla="*/ 2147483647 w 600"/>
                <a:gd name="T67" fmla="*/ 2147483647 h 678"/>
                <a:gd name="T68" fmla="*/ 2147483647 w 600"/>
                <a:gd name="T69" fmla="*/ 2147483647 h 678"/>
                <a:gd name="T70" fmla="*/ 2147483647 w 600"/>
                <a:gd name="T71" fmla="*/ 2147483647 h 678"/>
                <a:gd name="T72" fmla="*/ 2147483647 w 600"/>
                <a:gd name="T73" fmla="*/ 2147483647 h 678"/>
                <a:gd name="T74" fmla="*/ 2147483647 w 600"/>
                <a:gd name="T75" fmla="*/ 2147483647 h 678"/>
                <a:gd name="T76" fmla="*/ 2147483647 w 600"/>
                <a:gd name="T77" fmla="*/ 2147483647 h 678"/>
                <a:gd name="T78" fmla="*/ 2147483647 w 600"/>
                <a:gd name="T79" fmla="*/ 2147483647 h 678"/>
                <a:gd name="T80" fmla="*/ 2147483647 w 600"/>
                <a:gd name="T81" fmla="*/ 2147483647 h 678"/>
                <a:gd name="T82" fmla="*/ 2147483647 w 600"/>
                <a:gd name="T83" fmla="*/ 2147483647 h 678"/>
                <a:gd name="T84" fmla="*/ 2147483647 w 600"/>
                <a:gd name="T85" fmla="*/ 2147483647 h 678"/>
                <a:gd name="T86" fmla="*/ 2147483647 w 600"/>
                <a:gd name="T87" fmla="*/ 2147483647 h 678"/>
                <a:gd name="T88" fmla="*/ 2147483647 w 600"/>
                <a:gd name="T89" fmla="*/ 2147483647 h 678"/>
                <a:gd name="T90" fmla="*/ 2147483647 w 600"/>
                <a:gd name="T91" fmla="*/ 2147483647 h 678"/>
                <a:gd name="T92" fmla="*/ 2147483647 w 600"/>
                <a:gd name="T93" fmla="*/ 2147483647 h 678"/>
                <a:gd name="T94" fmla="*/ 2147483647 w 600"/>
                <a:gd name="T95" fmla="*/ 2147483647 h 678"/>
                <a:gd name="T96" fmla="*/ 2147483647 w 600"/>
                <a:gd name="T97" fmla="*/ 2147483647 h 678"/>
                <a:gd name="T98" fmla="*/ 2147483647 w 600"/>
                <a:gd name="T99" fmla="*/ 2147483647 h 678"/>
                <a:gd name="T100" fmla="*/ 2147483647 w 600"/>
                <a:gd name="T101" fmla="*/ 2147483647 h 678"/>
                <a:gd name="T102" fmla="*/ 2147483647 w 600"/>
                <a:gd name="T103" fmla="*/ 2147483647 h 678"/>
                <a:gd name="T104" fmla="*/ 2147483647 w 600"/>
                <a:gd name="T105" fmla="*/ 2147483647 h 678"/>
                <a:gd name="T106" fmla="*/ 2147483647 w 600"/>
                <a:gd name="T107" fmla="*/ 2147483647 h 678"/>
                <a:gd name="T108" fmla="*/ 2147483647 w 600"/>
                <a:gd name="T109" fmla="*/ 2147483647 h 678"/>
                <a:gd name="T110" fmla="*/ 2147483647 w 600"/>
                <a:gd name="T111" fmla="*/ 2147483647 h 678"/>
                <a:gd name="T112" fmla="*/ 2147483647 w 600"/>
                <a:gd name="T113" fmla="*/ 2147483647 h 678"/>
                <a:gd name="T114" fmla="*/ 2147483647 w 600"/>
                <a:gd name="T115" fmla="*/ 2147483647 h 678"/>
                <a:gd name="T116" fmla="*/ 2147483647 w 600"/>
                <a:gd name="T117" fmla="*/ 2147483647 h 678"/>
                <a:gd name="T118" fmla="*/ 2147483647 w 600"/>
                <a:gd name="T119" fmla="*/ 2147483647 h 67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600"/>
                <a:gd name="T181" fmla="*/ 0 h 678"/>
                <a:gd name="T182" fmla="*/ 600 w 600"/>
                <a:gd name="T183" fmla="*/ 678 h 67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600" h="678">
                  <a:moveTo>
                    <a:pt x="480" y="660"/>
                  </a:moveTo>
                  <a:lnTo>
                    <a:pt x="492" y="678"/>
                  </a:lnTo>
                  <a:lnTo>
                    <a:pt x="492" y="660"/>
                  </a:lnTo>
                  <a:lnTo>
                    <a:pt x="498" y="654"/>
                  </a:lnTo>
                  <a:lnTo>
                    <a:pt x="510" y="654"/>
                  </a:lnTo>
                  <a:lnTo>
                    <a:pt x="516" y="660"/>
                  </a:lnTo>
                  <a:lnTo>
                    <a:pt x="516" y="666"/>
                  </a:lnTo>
                  <a:lnTo>
                    <a:pt x="522" y="660"/>
                  </a:lnTo>
                  <a:lnTo>
                    <a:pt x="534" y="636"/>
                  </a:lnTo>
                  <a:lnTo>
                    <a:pt x="546" y="624"/>
                  </a:lnTo>
                  <a:lnTo>
                    <a:pt x="552" y="624"/>
                  </a:lnTo>
                  <a:lnTo>
                    <a:pt x="558" y="618"/>
                  </a:lnTo>
                  <a:lnTo>
                    <a:pt x="570" y="612"/>
                  </a:lnTo>
                  <a:lnTo>
                    <a:pt x="576" y="600"/>
                  </a:lnTo>
                  <a:lnTo>
                    <a:pt x="588" y="594"/>
                  </a:lnTo>
                  <a:lnTo>
                    <a:pt x="588" y="516"/>
                  </a:lnTo>
                  <a:lnTo>
                    <a:pt x="582" y="498"/>
                  </a:lnTo>
                  <a:lnTo>
                    <a:pt x="582" y="486"/>
                  </a:lnTo>
                  <a:lnTo>
                    <a:pt x="588" y="474"/>
                  </a:lnTo>
                  <a:lnTo>
                    <a:pt x="588" y="468"/>
                  </a:lnTo>
                  <a:lnTo>
                    <a:pt x="594" y="462"/>
                  </a:lnTo>
                  <a:lnTo>
                    <a:pt x="594" y="432"/>
                  </a:lnTo>
                  <a:lnTo>
                    <a:pt x="600" y="414"/>
                  </a:lnTo>
                  <a:lnTo>
                    <a:pt x="600" y="396"/>
                  </a:lnTo>
                  <a:lnTo>
                    <a:pt x="594" y="384"/>
                  </a:lnTo>
                  <a:lnTo>
                    <a:pt x="582" y="372"/>
                  </a:lnTo>
                  <a:lnTo>
                    <a:pt x="570" y="366"/>
                  </a:lnTo>
                  <a:lnTo>
                    <a:pt x="558" y="366"/>
                  </a:lnTo>
                  <a:lnTo>
                    <a:pt x="540" y="384"/>
                  </a:lnTo>
                  <a:lnTo>
                    <a:pt x="528" y="384"/>
                  </a:lnTo>
                  <a:lnTo>
                    <a:pt x="516" y="378"/>
                  </a:lnTo>
                  <a:lnTo>
                    <a:pt x="504" y="354"/>
                  </a:lnTo>
                  <a:lnTo>
                    <a:pt x="504" y="336"/>
                  </a:lnTo>
                  <a:lnTo>
                    <a:pt x="498" y="318"/>
                  </a:lnTo>
                  <a:lnTo>
                    <a:pt x="498" y="294"/>
                  </a:lnTo>
                  <a:lnTo>
                    <a:pt x="492" y="276"/>
                  </a:lnTo>
                  <a:lnTo>
                    <a:pt x="492" y="252"/>
                  </a:lnTo>
                  <a:lnTo>
                    <a:pt x="486" y="246"/>
                  </a:lnTo>
                  <a:lnTo>
                    <a:pt x="474" y="240"/>
                  </a:lnTo>
                  <a:lnTo>
                    <a:pt x="402" y="240"/>
                  </a:lnTo>
                  <a:lnTo>
                    <a:pt x="360" y="234"/>
                  </a:lnTo>
                  <a:lnTo>
                    <a:pt x="324" y="222"/>
                  </a:lnTo>
                  <a:lnTo>
                    <a:pt x="318" y="216"/>
                  </a:lnTo>
                  <a:lnTo>
                    <a:pt x="312" y="204"/>
                  </a:lnTo>
                  <a:lnTo>
                    <a:pt x="312" y="162"/>
                  </a:lnTo>
                  <a:lnTo>
                    <a:pt x="318" y="150"/>
                  </a:lnTo>
                  <a:lnTo>
                    <a:pt x="318" y="132"/>
                  </a:lnTo>
                  <a:lnTo>
                    <a:pt x="306" y="132"/>
                  </a:lnTo>
                  <a:lnTo>
                    <a:pt x="306" y="96"/>
                  </a:lnTo>
                  <a:lnTo>
                    <a:pt x="294" y="90"/>
                  </a:lnTo>
                  <a:lnTo>
                    <a:pt x="288" y="84"/>
                  </a:lnTo>
                  <a:lnTo>
                    <a:pt x="288" y="78"/>
                  </a:lnTo>
                  <a:lnTo>
                    <a:pt x="270" y="42"/>
                  </a:lnTo>
                  <a:lnTo>
                    <a:pt x="216" y="0"/>
                  </a:lnTo>
                  <a:lnTo>
                    <a:pt x="138" y="12"/>
                  </a:lnTo>
                  <a:lnTo>
                    <a:pt x="36" y="30"/>
                  </a:lnTo>
                  <a:lnTo>
                    <a:pt x="30" y="60"/>
                  </a:lnTo>
                  <a:lnTo>
                    <a:pt x="18" y="72"/>
                  </a:lnTo>
                  <a:lnTo>
                    <a:pt x="6" y="78"/>
                  </a:lnTo>
                  <a:lnTo>
                    <a:pt x="0" y="84"/>
                  </a:lnTo>
                  <a:lnTo>
                    <a:pt x="0" y="96"/>
                  </a:lnTo>
                  <a:lnTo>
                    <a:pt x="12" y="120"/>
                  </a:lnTo>
                  <a:lnTo>
                    <a:pt x="12" y="126"/>
                  </a:lnTo>
                  <a:lnTo>
                    <a:pt x="18" y="132"/>
                  </a:lnTo>
                  <a:lnTo>
                    <a:pt x="18" y="156"/>
                  </a:lnTo>
                  <a:lnTo>
                    <a:pt x="6" y="228"/>
                  </a:lnTo>
                  <a:lnTo>
                    <a:pt x="6" y="246"/>
                  </a:lnTo>
                  <a:lnTo>
                    <a:pt x="24" y="264"/>
                  </a:lnTo>
                  <a:lnTo>
                    <a:pt x="24" y="270"/>
                  </a:lnTo>
                  <a:lnTo>
                    <a:pt x="30" y="276"/>
                  </a:lnTo>
                  <a:lnTo>
                    <a:pt x="36" y="288"/>
                  </a:lnTo>
                  <a:lnTo>
                    <a:pt x="48" y="294"/>
                  </a:lnTo>
                  <a:lnTo>
                    <a:pt x="54" y="306"/>
                  </a:lnTo>
                  <a:lnTo>
                    <a:pt x="60" y="312"/>
                  </a:lnTo>
                  <a:lnTo>
                    <a:pt x="84" y="324"/>
                  </a:lnTo>
                  <a:lnTo>
                    <a:pt x="102" y="342"/>
                  </a:lnTo>
                  <a:lnTo>
                    <a:pt x="114" y="348"/>
                  </a:lnTo>
                  <a:lnTo>
                    <a:pt x="120" y="366"/>
                  </a:lnTo>
                  <a:lnTo>
                    <a:pt x="126" y="366"/>
                  </a:lnTo>
                  <a:lnTo>
                    <a:pt x="132" y="372"/>
                  </a:lnTo>
                  <a:lnTo>
                    <a:pt x="168" y="390"/>
                  </a:lnTo>
                  <a:lnTo>
                    <a:pt x="198" y="390"/>
                  </a:lnTo>
                  <a:lnTo>
                    <a:pt x="210" y="396"/>
                  </a:lnTo>
                  <a:lnTo>
                    <a:pt x="216" y="402"/>
                  </a:lnTo>
                  <a:lnTo>
                    <a:pt x="228" y="408"/>
                  </a:lnTo>
                  <a:lnTo>
                    <a:pt x="234" y="414"/>
                  </a:lnTo>
                  <a:lnTo>
                    <a:pt x="240" y="414"/>
                  </a:lnTo>
                  <a:lnTo>
                    <a:pt x="246" y="420"/>
                  </a:lnTo>
                  <a:lnTo>
                    <a:pt x="258" y="426"/>
                  </a:lnTo>
                  <a:lnTo>
                    <a:pt x="276" y="438"/>
                  </a:lnTo>
                  <a:lnTo>
                    <a:pt x="312" y="456"/>
                  </a:lnTo>
                  <a:lnTo>
                    <a:pt x="318" y="462"/>
                  </a:lnTo>
                  <a:lnTo>
                    <a:pt x="330" y="462"/>
                  </a:lnTo>
                  <a:lnTo>
                    <a:pt x="342" y="468"/>
                  </a:lnTo>
                  <a:lnTo>
                    <a:pt x="360" y="474"/>
                  </a:lnTo>
                  <a:lnTo>
                    <a:pt x="372" y="480"/>
                  </a:lnTo>
                  <a:lnTo>
                    <a:pt x="378" y="486"/>
                  </a:lnTo>
                  <a:lnTo>
                    <a:pt x="372" y="492"/>
                  </a:lnTo>
                  <a:lnTo>
                    <a:pt x="372" y="504"/>
                  </a:lnTo>
                  <a:lnTo>
                    <a:pt x="366" y="510"/>
                  </a:lnTo>
                  <a:lnTo>
                    <a:pt x="360" y="522"/>
                  </a:lnTo>
                  <a:lnTo>
                    <a:pt x="366" y="528"/>
                  </a:lnTo>
                  <a:lnTo>
                    <a:pt x="372" y="540"/>
                  </a:lnTo>
                  <a:lnTo>
                    <a:pt x="372" y="546"/>
                  </a:lnTo>
                  <a:lnTo>
                    <a:pt x="366" y="552"/>
                  </a:lnTo>
                  <a:lnTo>
                    <a:pt x="348" y="552"/>
                  </a:lnTo>
                  <a:lnTo>
                    <a:pt x="348" y="588"/>
                  </a:lnTo>
                  <a:lnTo>
                    <a:pt x="342" y="594"/>
                  </a:lnTo>
                  <a:lnTo>
                    <a:pt x="336" y="606"/>
                  </a:lnTo>
                  <a:lnTo>
                    <a:pt x="330" y="612"/>
                  </a:lnTo>
                  <a:lnTo>
                    <a:pt x="324" y="624"/>
                  </a:lnTo>
                  <a:lnTo>
                    <a:pt x="324" y="636"/>
                  </a:lnTo>
                  <a:lnTo>
                    <a:pt x="330" y="642"/>
                  </a:lnTo>
                  <a:lnTo>
                    <a:pt x="354" y="642"/>
                  </a:lnTo>
                  <a:lnTo>
                    <a:pt x="366" y="636"/>
                  </a:lnTo>
                  <a:lnTo>
                    <a:pt x="372" y="636"/>
                  </a:lnTo>
                  <a:lnTo>
                    <a:pt x="384" y="642"/>
                  </a:lnTo>
                  <a:lnTo>
                    <a:pt x="390" y="648"/>
                  </a:lnTo>
                  <a:lnTo>
                    <a:pt x="402" y="654"/>
                  </a:lnTo>
                  <a:lnTo>
                    <a:pt x="420" y="660"/>
                  </a:lnTo>
                  <a:lnTo>
                    <a:pt x="480" y="6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7" name="Papua New Guinea" descr="© INSCALE GmbH, 05.05.2010&#10;http://www.presentationload.com/">
              <a:extLst>
                <a:ext uri="{FF2B5EF4-FFF2-40B4-BE49-F238E27FC236}">
                  <a16:creationId xmlns:a16="http://schemas.microsoft.com/office/drawing/2014/main" id="{D87C6ED1-6EC4-8659-D6DE-8FB2242245A1}"/>
                </a:ext>
              </a:extLst>
            </p:cNvPr>
            <p:cNvSpPr>
              <a:spLocks noEditPoints="1"/>
            </p:cNvSpPr>
            <p:nvPr/>
          </p:nvSpPr>
          <p:spPr bwMode="gray">
            <a:xfrm>
              <a:off x="10313686" y="4454960"/>
              <a:ext cx="512651" cy="342998"/>
            </a:xfrm>
            <a:custGeom>
              <a:avLst/>
              <a:gdLst>
                <a:gd name="T0" fmla="*/ 2147483647 w 1086"/>
                <a:gd name="T1" fmla="*/ 2147483647 h 726"/>
                <a:gd name="T2" fmla="*/ 2147483647 w 1086"/>
                <a:gd name="T3" fmla="*/ 2147483647 h 726"/>
                <a:gd name="T4" fmla="*/ 2147483647 w 1086"/>
                <a:gd name="T5" fmla="*/ 2147483647 h 726"/>
                <a:gd name="T6" fmla="*/ 2147483647 w 1086"/>
                <a:gd name="T7" fmla="*/ 2147483647 h 726"/>
                <a:gd name="T8" fmla="*/ 2147483647 w 1086"/>
                <a:gd name="T9" fmla="*/ 2147483647 h 726"/>
                <a:gd name="T10" fmla="*/ 2147483647 w 1086"/>
                <a:gd name="T11" fmla="*/ 2147483647 h 726"/>
                <a:gd name="T12" fmla="*/ 2147483647 w 1086"/>
                <a:gd name="T13" fmla="*/ 2147483647 h 726"/>
                <a:gd name="T14" fmla="*/ 2147483647 w 1086"/>
                <a:gd name="T15" fmla="*/ 2147483647 h 726"/>
                <a:gd name="T16" fmla="*/ 2147483647 w 1086"/>
                <a:gd name="T17" fmla="*/ 2147483647 h 726"/>
                <a:gd name="T18" fmla="*/ 2147483647 w 1086"/>
                <a:gd name="T19" fmla="*/ 2147483647 h 726"/>
                <a:gd name="T20" fmla="*/ 2147483647 w 1086"/>
                <a:gd name="T21" fmla="*/ 2147483647 h 726"/>
                <a:gd name="T22" fmla="*/ 2147483647 w 1086"/>
                <a:gd name="T23" fmla="*/ 2147483647 h 726"/>
                <a:gd name="T24" fmla="*/ 2147483647 w 1086"/>
                <a:gd name="T25" fmla="*/ 2147483647 h 726"/>
                <a:gd name="T26" fmla="*/ 2147483647 w 1086"/>
                <a:gd name="T27" fmla="*/ 2147483647 h 726"/>
                <a:gd name="T28" fmla="*/ 2147483647 w 1086"/>
                <a:gd name="T29" fmla="*/ 2147483647 h 726"/>
                <a:gd name="T30" fmla="*/ 2147483647 w 1086"/>
                <a:gd name="T31" fmla="*/ 2147483647 h 726"/>
                <a:gd name="T32" fmla="*/ 2147483647 w 1086"/>
                <a:gd name="T33" fmla="*/ 2147483647 h 726"/>
                <a:gd name="T34" fmla="*/ 2147483647 w 1086"/>
                <a:gd name="T35" fmla="*/ 2147483647 h 726"/>
                <a:gd name="T36" fmla="*/ 2147483647 w 1086"/>
                <a:gd name="T37" fmla="*/ 2147483647 h 726"/>
                <a:gd name="T38" fmla="*/ 2147483647 w 1086"/>
                <a:gd name="T39" fmla="*/ 2147483647 h 726"/>
                <a:gd name="T40" fmla="*/ 2147483647 w 1086"/>
                <a:gd name="T41" fmla="*/ 2147483647 h 726"/>
                <a:gd name="T42" fmla="*/ 2147483647 w 1086"/>
                <a:gd name="T43" fmla="*/ 2147483647 h 726"/>
                <a:gd name="T44" fmla="*/ 2147483647 w 1086"/>
                <a:gd name="T45" fmla="*/ 2147483647 h 726"/>
                <a:gd name="T46" fmla="*/ 2147483647 w 1086"/>
                <a:gd name="T47" fmla="*/ 2147483647 h 726"/>
                <a:gd name="T48" fmla="*/ 2147483647 w 1086"/>
                <a:gd name="T49" fmla="*/ 2147483647 h 726"/>
                <a:gd name="T50" fmla="*/ 2147483647 w 1086"/>
                <a:gd name="T51" fmla="*/ 2147483647 h 726"/>
                <a:gd name="T52" fmla="*/ 2147483647 w 1086"/>
                <a:gd name="T53" fmla="*/ 2147483647 h 726"/>
                <a:gd name="T54" fmla="*/ 2147483647 w 1086"/>
                <a:gd name="T55" fmla="*/ 2147483647 h 726"/>
                <a:gd name="T56" fmla="*/ 2147483647 w 1086"/>
                <a:gd name="T57" fmla="*/ 2147483647 h 726"/>
                <a:gd name="T58" fmla="*/ 2147483647 w 1086"/>
                <a:gd name="T59" fmla="*/ 2147483647 h 726"/>
                <a:gd name="T60" fmla="*/ 2147483647 w 1086"/>
                <a:gd name="T61" fmla="*/ 2147483647 h 726"/>
                <a:gd name="T62" fmla="*/ 2147483647 w 1086"/>
                <a:gd name="T63" fmla="*/ 2147483647 h 726"/>
                <a:gd name="T64" fmla="*/ 2147483647 w 1086"/>
                <a:gd name="T65" fmla="*/ 2147483647 h 726"/>
                <a:gd name="T66" fmla="*/ 2147483647 w 1086"/>
                <a:gd name="T67" fmla="*/ 2147483647 h 726"/>
                <a:gd name="T68" fmla="*/ 2147483647 w 1086"/>
                <a:gd name="T69" fmla="*/ 2147483647 h 726"/>
                <a:gd name="T70" fmla="*/ 2147483647 w 1086"/>
                <a:gd name="T71" fmla="*/ 2147483647 h 726"/>
                <a:gd name="T72" fmla="*/ 2147483647 w 1086"/>
                <a:gd name="T73" fmla="*/ 2147483647 h 726"/>
                <a:gd name="T74" fmla="*/ 2147483647 w 1086"/>
                <a:gd name="T75" fmla="*/ 2147483647 h 726"/>
                <a:gd name="T76" fmla="*/ 2147483647 w 1086"/>
                <a:gd name="T77" fmla="*/ 2147483647 h 726"/>
                <a:gd name="T78" fmla="*/ 2147483647 w 1086"/>
                <a:gd name="T79" fmla="*/ 2147483647 h 726"/>
                <a:gd name="T80" fmla="*/ 2147483647 w 1086"/>
                <a:gd name="T81" fmla="*/ 2147483647 h 726"/>
                <a:gd name="T82" fmla="*/ 2147483647 w 1086"/>
                <a:gd name="T83" fmla="*/ 2147483647 h 726"/>
                <a:gd name="T84" fmla="*/ 2147483647 w 1086"/>
                <a:gd name="T85" fmla="*/ 2147483647 h 726"/>
                <a:gd name="T86" fmla="*/ 2147483647 w 1086"/>
                <a:gd name="T87" fmla="*/ 2147483647 h 726"/>
                <a:gd name="T88" fmla="*/ 2147483647 w 1086"/>
                <a:gd name="T89" fmla="*/ 2147483647 h 726"/>
                <a:gd name="T90" fmla="*/ 2147483647 w 1086"/>
                <a:gd name="T91" fmla="*/ 2147483647 h 726"/>
                <a:gd name="T92" fmla="*/ 2147483647 w 1086"/>
                <a:gd name="T93" fmla="*/ 2147483647 h 726"/>
                <a:gd name="T94" fmla="*/ 2147483647 w 1086"/>
                <a:gd name="T95" fmla="*/ 2147483647 h 726"/>
                <a:gd name="T96" fmla="*/ 2147483647 w 1086"/>
                <a:gd name="T97" fmla="*/ 2147483647 h 726"/>
                <a:gd name="T98" fmla="*/ 2147483647 w 1086"/>
                <a:gd name="T99" fmla="*/ 2147483647 h 726"/>
                <a:gd name="T100" fmla="*/ 2147483647 w 1086"/>
                <a:gd name="T101" fmla="*/ 2147483647 h 726"/>
                <a:gd name="T102" fmla="*/ 2147483647 w 1086"/>
                <a:gd name="T103" fmla="*/ 2147483647 h 726"/>
                <a:gd name="T104" fmla="*/ 2147483647 w 1086"/>
                <a:gd name="T105" fmla="*/ 2147483647 h 726"/>
                <a:gd name="T106" fmla="*/ 2147483647 w 1086"/>
                <a:gd name="T107" fmla="*/ 2147483647 h 726"/>
                <a:gd name="T108" fmla="*/ 2147483647 w 1086"/>
                <a:gd name="T109" fmla="*/ 2147483647 h 726"/>
                <a:gd name="T110" fmla="*/ 2147483647 w 1086"/>
                <a:gd name="T111" fmla="*/ 2147483647 h 726"/>
                <a:gd name="T112" fmla="*/ 2147483647 w 1086"/>
                <a:gd name="T113" fmla="*/ 2147483647 h 72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86"/>
                <a:gd name="T172" fmla="*/ 0 h 726"/>
                <a:gd name="T173" fmla="*/ 1086 w 1086"/>
                <a:gd name="T174" fmla="*/ 726 h 72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86" h="726">
                  <a:moveTo>
                    <a:pt x="486" y="0"/>
                  </a:moveTo>
                  <a:lnTo>
                    <a:pt x="462" y="0"/>
                  </a:lnTo>
                  <a:lnTo>
                    <a:pt x="450" y="6"/>
                  </a:lnTo>
                  <a:lnTo>
                    <a:pt x="444" y="12"/>
                  </a:lnTo>
                  <a:lnTo>
                    <a:pt x="432" y="18"/>
                  </a:lnTo>
                  <a:lnTo>
                    <a:pt x="462" y="36"/>
                  </a:lnTo>
                  <a:lnTo>
                    <a:pt x="474" y="36"/>
                  </a:lnTo>
                  <a:lnTo>
                    <a:pt x="486" y="30"/>
                  </a:lnTo>
                  <a:lnTo>
                    <a:pt x="498" y="18"/>
                  </a:lnTo>
                  <a:lnTo>
                    <a:pt x="492" y="6"/>
                  </a:lnTo>
                  <a:lnTo>
                    <a:pt x="486" y="0"/>
                  </a:lnTo>
                  <a:close/>
                  <a:moveTo>
                    <a:pt x="756" y="216"/>
                  </a:moveTo>
                  <a:lnTo>
                    <a:pt x="750" y="222"/>
                  </a:lnTo>
                  <a:lnTo>
                    <a:pt x="750" y="228"/>
                  </a:lnTo>
                  <a:lnTo>
                    <a:pt x="756" y="234"/>
                  </a:lnTo>
                  <a:lnTo>
                    <a:pt x="768" y="240"/>
                  </a:lnTo>
                  <a:lnTo>
                    <a:pt x="774" y="246"/>
                  </a:lnTo>
                  <a:lnTo>
                    <a:pt x="774" y="264"/>
                  </a:lnTo>
                  <a:lnTo>
                    <a:pt x="702" y="300"/>
                  </a:lnTo>
                  <a:lnTo>
                    <a:pt x="666" y="300"/>
                  </a:lnTo>
                  <a:lnTo>
                    <a:pt x="630" y="312"/>
                  </a:lnTo>
                  <a:lnTo>
                    <a:pt x="594" y="330"/>
                  </a:lnTo>
                  <a:lnTo>
                    <a:pt x="588" y="336"/>
                  </a:lnTo>
                  <a:lnTo>
                    <a:pt x="570" y="336"/>
                  </a:lnTo>
                  <a:lnTo>
                    <a:pt x="564" y="342"/>
                  </a:lnTo>
                  <a:lnTo>
                    <a:pt x="588" y="378"/>
                  </a:lnTo>
                  <a:lnTo>
                    <a:pt x="684" y="378"/>
                  </a:lnTo>
                  <a:lnTo>
                    <a:pt x="702" y="366"/>
                  </a:lnTo>
                  <a:lnTo>
                    <a:pt x="738" y="366"/>
                  </a:lnTo>
                  <a:lnTo>
                    <a:pt x="750" y="360"/>
                  </a:lnTo>
                  <a:lnTo>
                    <a:pt x="774" y="336"/>
                  </a:lnTo>
                  <a:lnTo>
                    <a:pt x="774" y="330"/>
                  </a:lnTo>
                  <a:lnTo>
                    <a:pt x="804" y="324"/>
                  </a:lnTo>
                  <a:lnTo>
                    <a:pt x="798" y="300"/>
                  </a:lnTo>
                  <a:lnTo>
                    <a:pt x="822" y="300"/>
                  </a:lnTo>
                  <a:lnTo>
                    <a:pt x="822" y="288"/>
                  </a:lnTo>
                  <a:lnTo>
                    <a:pt x="828" y="258"/>
                  </a:lnTo>
                  <a:lnTo>
                    <a:pt x="828" y="228"/>
                  </a:lnTo>
                  <a:lnTo>
                    <a:pt x="822" y="198"/>
                  </a:lnTo>
                  <a:lnTo>
                    <a:pt x="816" y="192"/>
                  </a:lnTo>
                  <a:lnTo>
                    <a:pt x="804" y="186"/>
                  </a:lnTo>
                  <a:lnTo>
                    <a:pt x="792" y="192"/>
                  </a:lnTo>
                  <a:lnTo>
                    <a:pt x="786" y="198"/>
                  </a:lnTo>
                  <a:lnTo>
                    <a:pt x="762" y="210"/>
                  </a:lnTo>
                  <a:lnTo>
                    <a:pt x="756" y="216"/>
                  </a:lnTo>
                  <a:close/>
                  <a:moveTo>
                    <a:pt x="834" y="132"/>
                  </a:moveTo>
                  <a:lnTo>
                    <a:pt x="822" y="132"/>
                  </a:lnTo>
                  <a:lnTo>
                    <a:pt x="816" y="120"/>
                  </a:lnTo>
                  <a:lnTo>
                    <a:pt x="804" y="108"/>
                  </a:lnTo>
                  <a:lnTo>
                    <a:pt x="792" y="102"/>
                  </a:lnTo>
                  <a:lnTo>
                    <a:pt x="786" y="90"/>
                  </a:lnTo>
                  <a:lnTo>
                    <a:pt x="774" y="78"/>
                  </a:lnTo>
                  <a:lnTo>
                    <a:pt x="768" y="78"/>
                  </a:lnTo>
                  <a:lnTo>
                    <a:pt x="762" y="72"/>
                  </a:lnTo>
                  <a:lnTo>
                    <a:pt x="756" y="72"/>
                  </a:lnTo>
                  <a:lnTo>
                    <a:pt x="732" y="36"/>
                  </a:lnTo>
                  <a:lnTo>
                    <a:pt x="720" y="84"/>
                  </a:lnTo>
                  <a:lnTo>
                    <a:pt x="762" y="96"/>
                  </a:lnTo>
                  <a:lnTo>
                    <a:pt x="816" y="150"/>
                  </a:lnTo>
                  <a:lnTo>
                    <a:pt x="828" y="150"/>
                  </a:lnTo>
                  <a:lnTo>
                    <a:pt x="834" y="156"/>
                  </a:lnTo>
                  <a:lnTo>
                    <a:pt x="846" y="162"/>
                  </a:lnTo>
                  <a:lnTo>
                    <a:pt x="852" y="174"/>
                  </a:lnTo>
                  <a:lnTo>
                    <a:pt x="852" y="180"/>
                  </a:lnTo>
                  <a:lnTo>
                    <a:pt x="858" y="192"/>
                  </a:lnTo>
                  <a:lnTo>
                    <a:pt x="852" y="204"/>
                  </a:lnTo>
                  <a:lnTo>
                    <a:pt x="852" y="240"/>
                  </a:lnTo>
                  <a:lnTo>
                    <a:pt x="858" y="252"/>
                  </a:lnTo>
                  <a:lnTo>
                    <a:pt x="864" y="258"/>
                  </a:lnTo>
                  <a:lnTo>
                    <a:pt x="882" y="258"/>
                  </a:lnTo>
                  <a:lnTo>
                    <a:pt x="894" y="246"/>
                  </a:lnTo>
                  <a:lnTo>
                    <a:pt x="900" y="234"/>
                  </a:lnTo>
                  <a:lnTo>
                    <a:pt x="900" y="222"/>
                  </a:lnTo>
                  <a:lnTo>
                    <a:pt x="888" y="186"/>
                  </a:lnTo>
                  <a:lnTo>
                    <a:pt x="876" y="174"/>
                  </a:lnTo>
                  <a:lnTo>
                    <a:pt x="864" y="156"/>
                  </a:lnTo>
                  <a:lnTo>
                    <a:pt x="852" y="150"/>
                  </a:lnTo>
                  <a:lnTo>
                    <a:pt x="846" y="138"/>
                  </a:lnTo>
                  <a:lnTo>
                    <a:pt x="834" y="132"/>
                  </a:lnTo>
                  <a:close/>
                  <a:moveTo>
                    <a:pt x="1086" y="360"/>
                  </a:moveTo>
                  <a:lnTo>
                    <a:pt x="1020" y="294"/>
                  </a:lnTo>
                  <a:lnTo>
                    <a:pt x="1020" y="288"/>
                  </a:lnTo>
                  <a:lnTo>
                    <a:pt x="1002" y="270"/>
                  </a:lnTo>
                  <a:lnTo>
                    <a:pt x="984" y="270"/>
                  </a:lnTo>
                  <a:lnTo>
                    <a:pt x="978" y="276"/>
                  </a:lnTo>
                  <a:lnTo>
                    <a:pt x="978" y="300"/>
                  </a:lnTo>
                  <a:lnTo>
                    <a:pt x="996" y="330"/>
                  </a:lnTo>
                  <a:lnTo>
                    <a:pt x="1020" y="378"/>
                  </a:lnTo>
                  <a:lnTo>
                    <a:pt x="1086" y="438"/>
                  </a:lnTo>
                  <a:lnTo>
                    <a:pt x="1086" y="360"/>
                  </a:lnTo>
                  <a:close/>
                  <a:moveTo>
                    <a:pt x="672" y="672"/>
                  </a:moveTo>
                  <a:lnTo>
                    <a:pt x="630" y="642"/>
                  </a:lnTo>
                  <a:lnTo>
                    <a:pt x="648" y="630"/>
                  </a:lnTo>
                  <a:lnTo>
                    <a:pt x="636" y="630"/>
                  </a:lnTo>
                  <a:lnTo>
                    <a:pt x="624" y="624"/>
                  </a:lnTo>
                  <a:lnTo>
                    <a:pt x="612" y="624"/>
                  </a:lnTo>
                  <a:lnTo>
                    <a:pt x="600" y="618"/>
                  </a:lnTo>
                  <a:lnTo>
                    <a:pt x="594" y="606"/>
                  </a:lnTo>
                  <a:lnTo>
                    <a:pt x="594" y="594"/>
                  </a:lnTo>
                  <a:lnTo>
                    <a:pt x="600" y="582"/>
                  </a:lnTo>
                  <a:lnTo>
                    <a:pt x="600" y="564"/>
                  </a:lnTo>
                  <a:lnTo>
                    <a:pt x="588" y="570"/>
                  </a:lnTo>
                  <a:lnTo>
                    <a:pt x="582" y="570"/>
                  </a:lnTo>
                  <a:lnTo>
                    <a:pt x="570" y="576"/>
                  </a:lnTo>
                  <a:lnTo>
                    <a:pt x="564" y="576"/>
                  </a:lnTo>
                  <a:lnTo>
                    <a:pt x="552" y="582"/>
                  </a:lnTo>
                  <a:lnTo>
                    <a:pt x="552" y="552"/>
                  </a:lnTo>
                  <a:lnTo>
                    <a:pt x="528" y="540"/>
                  </a:lnTo>
                  <a:lnTo>
                    <a:pt x="528" y="492"/>
                  </a:lnTo>
                  <a:lnTo>
                    <a:pt x="474" y="456"/>
                  </a:lnTo>
                  <a:lnTo>
                    <a:pt x="450" y="402"/>
                  </a:lnTo>
                  <a:lnTo>
                    <a:pt x="474" y="390"/>
                  </a:lnTo>
                  <a:lnTo>
                    <a:pt x="480" y="384"/>
                  </a:lnTo>
                  <a:lnTo>
                    <a:pt x="492" y="378"/>
                  </a:lnTo>
                  <a:lnTo>
                    <a:pt x="504" y="366"/>
                  </a:lnTo>
                  <a:lnTo>
                    <a:pt x="504" y="360"/>
                  </a:lnTo>
                  <a:lnTo>
                    <a:pt x="492" y="336"/>
                  </a:lnTo>
                  <a:lnTo>
                    <a:pt x="468" y="324"/>
                  </a:lnTo>
                  <a:lnTo>
                    <a:pt x="462" y="318"/>
                  </a:lnTo>
                  <a:lnTo>
                    <a:pt x="456" y="318"/>
                  </a:lnTo>
                  <a:lnTo>
                    <a:pt x="450" y="312"/>
                  </a:lnTo>
                  <a:lnTo>
                    <a:pt x="438" y="312"/>
                  </a:lnTo>
                  <a:lnTo>
                    <a:pt x="402" y="300"/>
                  </a:lnTo>
                  <a:lnTo>
                    <a:pt x="390" y="300"/>
                  </a:lnTo>
                  <a:lnTo>
                    <a:pt x="378" y="294"/>
                  </a:lnTo>
                  <a:lnTo>
                    <a:pt x="372" y="294"/>
                  </a:lnTo>
                  <a:lnTo>
                    <a:pt x="372" y="234"/>
                  </a:lnTo>
                  <a:lnTo>
                    <a:pt x="366" y="222"/>
                  </a:lnTo>
                  <a:lnTo>
                    <a:pt x="354" y="210"/>
                  </a:lnTo>
                  <a:lnTo>
                    <a:pt x="342" y="210"/>
                  </a:lnTo>
                  <a:lnTo>
                    <a:pt x="288" y="156"/>
                  </a:lnTo>
                  <a:lnTo>
                    <a:pt x="252" y="162"/>
                  </a:lnTo>
                  <a:lnTo>
                    <a:pt x="216" y="126"/>
                  </a:lnTo>
                  <a:lnTo>
                    <a:pt x="186" y="120"/>
                  </a:lnTo>
                  <a:lnTo>
                    <a:pt x="66" y="60"/>
                  </a:lnTo>
                  <a:lnTo>
                    <a:pt x="42" y="72"/>
                  </a:lnTo>
                  <a:lnTo>
                    <a:pt x="0" y="42"/>
                  </a:lnTo>
                  <a:lnTo>
                    <a:pt x="42" y="72"/>
                  </a:lnTo>
                  <a:lnTo>
                    <a:pt x="36" y="102"/>
                  </a:lnTo>
                  <a:lnTo>
                    <a:pt x="36" y="240"/>
                  </a:lnTo>
                  <a:lnTo>
                    <a:pt x="30" y="258"/>
                  </a:lnTo>
                  <a:lnTo>
                    <a:pt x="30" y="372"/>
                  </a:lnTo>
                  <a:lnTo>
                    <a:pt x="24" y="378"/>
                  </a:lnTo>
                  <a:lnTo>
                    <a:pt x="12" y="384"/>
                  </a:lnTo>
                  <a:lnTo>
                    <a:pt x="0" y="396"/>
                  </a:lnTo>
                  <a:lnTo>
                    <a:pt x="0" y="402"/>
                  </a:lnTo>
                  <a:lnTo>
                    <a:pt x="6" y="408"/>
                  </a:lnTo>
                  <a:lnTo>
                    <a:pt x="18" y="414"/>
                  </a:lnTo>
                  <a:lnTo>
                    <a:pt x="30" y="414"/>
                  </a:lnTo>
                  <a:lnTo>
                    <a:pt x="30" y="444"/>
                  </a:lnTo>
                  <a:lnTo>
                    <a:pt x="24" y="456"/>
                  </a:lnTo>
                  <a:lnTo>
                    <a:pt x="24" y="480"/>
                  </a:lnTo>
                  <a:lnTo>
                    <a:pt x="18" y="492"/>
                  </a:lnTo>
                  <a:lnTo>
                    <a:pt x="18" y="504"/>
                  </a:lnTo>
                  <a:lnTo>
                    <a:pt x="12" y="510"/>
                  </a:lnTo>
                  <a:lnTo>
                    <a:pt x="12" y="516"/>
                  </a:lnTo>
                  <a:lnTo>
                    <a:pt x="18" y="540"/>
                  </a:lnTo>
                  <a:lnTo>
                    <a:pt x="18" y="588"/>
                  </a:lnTo>
                  <a:lnTo>
                    <a:pt x="30" y="594"/>
                  </a:lnTo>
                  <a:lnTo>
                    <a:pt x="48" y="594"/>
                  </a:lnTo>
                  <a:lnTo>
                    <a:pt x="60" y="588"/>
                  </a:lnTo>
                  <a:lnTo>
                    <a:pt x="90" y="588"/>
                  </a:lnTo>
                  <a:lnTo>
                    <a:pt x="96" y="582"/>
                  </a:lnTo>
                  <a:lnTo>
                    <a:pt x="102" y="582"/>
                  </a:lnTo>
                  <a:lnTo>
                    <a:pt x="126" y="600"/>
                  </a:lnTo>
                  <a:lnTo>
                    <a:pt x="132" y="600"/>
                  </a:lnTo>
                  <a:lnTo>
                    <a:pt x="138" y="594"/>
                  </a:lnTo>
                  <a:lnTo>
                    <a:pt x="156" y="588"/>
                  </a:lnTo>
                  <a:lnTo>
                    <a:pt x="168" y="582"/>
                  </a:lnTo>
                  <a:lnTo>
                    <a:pt x="180" y="570"/>
                  </a:lnTo>
                  <a:lnTo>
                    <a:pt x="180" y="564"/>
                  </a:lnTo>
                  <a:lnTo>
                    <a:pt x="168" y="552"/>
                  </a:lnTo>
                  <a:lnTo>
                    <a:pt x="150" y="540"/>
                  </a:lnTo>
                  <a:lnTo>
                    <a:pt x="138" y="534"/>
                  </a:lnTo>
                  <a:lnTo>
                    <a:pt x="120" y="522"/>
                  </a:lnTo>
                  <a:lnTo>
                    <a:pt x="108" y="516"/>
                  </a:lnTo>
                  <a:lnTo>
                    <a:pt x="102" y="510"/>
                  </a:lnTo>
                  <a:lnTo>
                    <a:pt x="96" y="510"/>
                  </a:lnTo>
                  <a:lnTo>
                    <a:pt x="108" y="510"/>
                  </a:lnTo>
                  <a:lnTo>
                    <a:pt x="138" y="516"/>
                  </a:lnTo>
                  <a:lnTo>
                    <a:pt x="204" y="516"/>
                  </a:lnTo>
                  <a:lnTo>
                    <a:pt x="204" y="510"/>
                  </a:lnTo>
                  <a:lnTo>
                    <a:pt x="198" y="504"/>
                  </a:lnTo>
                  <a:lnTo>
                    <a:pt x="198" y="498"/>
                  </a:lnTo>
                  <a:lnTo>
                    <a:pt x="186" y="486"/>
                  </a:lnTo>
                  <a:lnTo>
                    <a:pt x="192" y="492"/>
                  </a:lnTo>
                  <a:lnTo>
                    <a:pt x="204" y="492"/>
                  </a:lnTo>
                  <a:lnTo>
                    <a:pt x="210" y="498"/>
                  </a:lnTo>
                  <a:lnTo>
                    <a:pt x="216" y="498"/>
                  </a:lnTo>
                  <a:lnTo>
                    <a:pt x="222" y="492"/>
                  </a:lnTo>
                  <a:lnTo>
                    <a:pt x="222" y="486"/>
                  </a:lnTo>
                  <a:lnTo>
                    <a:pt x="216" y="480"/>
                  </a:lnTo>
                  <a:lnTo>
                    <a:pt x="216" y="468"/>
                  </a:lnTo>
                  <a:lnTo>
                    <a:pt x="210" y="462"/>
                  </a:lnTo>
                  <a:lnTo>
                    <a:pt x="222" y="468"/>
                  </a:lnTo>
                  <a:lnTo>
                    <a:pt x="228" y="474"/>
                  </a:lnTo>
                  <a:lnTo>
                    <a:pt x="246" y="474"/>
                  </a:lnTo>
                  <a:lnTo>
                    <a:pt x="252" y="468"/>
                  </a:lnTo>
                  <a:lnTo>
                    <a:pt x="264" y="462"/>
                  </a:lnTo>
                  <a:lnTo>
                    <a:pt x="270" y="456"/>
                  </a:lnTo>
                  <a:lnTo>
                    <a:pt x="288" y="474"/>
                  </a:lnTo>
                  <a:lnTo>
                    <a:pt x="300" y="480"/>
                  </a:lnTo>
                  <a:lnTo>
                    <a:pt x="306" y="486"/>
                  </a:lnTo>
                  <a:lnTo>
                    <a:pt x="312" y="486"/>
                  </a:lnTo>
                  <a:lnTo>
                    <a:pt x="330" y="492"/>
                  </a:lnTo>
                  <a:lnTo>
                    <a:pt x="342" y="492"/>
                  </a:lnTo>
                  <a:lnTo>
                    <a:pt x="378" y="504"/>
                  </a:lnTo>
                  <a:lnTo>
                    <a:pt x="390" y="510"/>
                  </a:lnTo>
                  <a:lnTo>
                    <a:pt x="402" y="534"/>
                  </a:lnTo>
                  <a:lnTo>
                    <a:pt x="402" y="558"/>
                  </a:lnTo>
                  <a:lnTo>
                    <a:pt x="408" y="570"/>
                  </a:lnTo>
                  <a:lnTo>
                    <a:pt x="420" y="582"/>
                  </a:lnTo>
                  <a:lnTo>
                    <a:pt x="438" y="582"/>
                  </a:lnTo>
                  <a:lnTo>
                    <a:pt x="450" y="594"/>
                  </a:lnTo>
                  <a:lnTo>
                    <a:pt x="450" y="606"/>
                  </a:lnTo>
                  <a:lnTo>
                    <a:pt x="456" y="618"/>
                  </a:lnTo>
                  <a:lnTo>
                    <a:pt x="468" y="654"/>
                  </a:lnTo>
                  <a:lnTo>
                    <a:pt x="486" y="672"/>
                  </a:lnTo>
                  <a:lnTo>
                    <a:pt x="516" y="678"/>
                  </a:lnTo>
                  <a:lnTo>
                    <a:pt x="558" y="684"/>
                  </a:lnTo>
                  <a:lnTo>
                    <a:pt x="618" y="684"/>
                  </a:lnTo>
                  <a:lnTo>
                    <a:pt x="630" y="690"/>
                  </a:lnTo>
                  <a:lnTo>
                    <a:pt x="654" y="714"/>
                  </a:lnTo>
                  <a:lnTo>
                    <a:pt x="678" y="726"/>
                  </a:lnTo>
                  <a:lnTo>
                    <a:pt x="684" y="726"/>
                  </a:lnTo>
                  <a:lnTo>
                    <a:pt x="684" y="720"/>
                  </a:lnTo>
                  <a:lnTo>
                    <a:pt x="678" y="708"/>
                  </a:lnTo>
                  <a:lnTo>
                    <a:pt x="678" y="702"/>
                  </a:lnTo>
                  <a:lnTo>
                    <a:pt x="672" y="690"/>
                  </a:lnTo>
                  <a:lnTo>
                    <a:pt x="666" y="684"/>
                  </a:lnTo>
                  <a:lnTo>
                    <a:pt x="672"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8" name="Panama" descr="© INSCALE GmbH, 05.05.2010&#10;http://www.presentationload.com/">
              <a:extLst>
                <a:ext uri="{FF2B5EF4-FFF2-40B4-BE49-F238E27FC236}">
                  <a16:creationId xmlns:a16="http://schemas.microsoft.com/office/drawing/2014/main" id="{1CD7B67A-CDBA-31E4-F690-2BAC936DC1DF}"/>
                </a:ext>
              </a:extLst>
            </p:cNvPr>
            <p:cNvSpPr>
              <a:spLocks/>
            </p:cNvSpPr>
            <p:nvPr/>
          </p:nvSpPr>
          <p:spPr bwMode="gray">
            <a:xfrm>
              <a:off x="2824910" y="4019758"/>
              <a:ext cx="191784" cy="92204"/>
            </a:xfrm>
            <a:custGeom>
              <a:avLst/>
              <a:gdLst>
                <a:gd name="T0" fmla="*/ 2147483647 w 408"/>
                <a:gd name="T1" fmla="*/ 2147483647 h 198"/>
                <a:gd name="T2" fmla="*/ 2147483647 w 408"/>
                <a:gd name="T3" fmla="*/ 2147483647 h 198"/>
                <a:gd name="T4" fmla="*/ 2147483647 w 408"/>
                <a:gd name="T5" fmla="*/ 2147483647 h 198"/>
                <a:gd name="T6" fmla="*/ 2147483647 w 408"/>
                <a:gd name="T7" fmla="*/ 2147483647 h 198"/>
                <a:gd name="T8" fmla="*/ 2147483647 w 408"/>
                <a:gd name="T9" fmla="*/ 2147483647 h 198"/>
                <a:gd name="T10" fmla="*/ 2147483647 w 408"/>
                <a:gd name="T11" fmla="*/ 2147483647 h 198"/>
                <a:gd name="T12" fmla="*/ 2147483647 w 408"/>
                <a:gd name="T13" fmla="*/ 2147483647 h 198"/>
                <a:gd name="T14" fmla="*/ 2147483647 w 408"/>
                <a:gd name="T15" fmla="*/ 2147483647 h 198"/>
                <a:gd name="T16" fmla="*/ 2147483647 w 408"/>
                <a:gd name="T17" fmla="*/ 2147483647 h 198"/>
                <a:gd name="T18" fmla="*/ 2147483647 w 408"/>
                <a:gd name="T19" fmla="*/ 2147483647 h 198"/>
                <a:gd name="T20" fmla="*/ 2147483647 w 408"/>
                <a:gd name="T21" fmla="*/ 2147483647 h 198"/>
                <a:gd name="T22" fmla="*/ 2147483647 w 408"/>
                <a:gd name="T23" fmla="*/ 2147483647 h 198"/>
                <a:gd name="T24" fmla="*/ 2147483647 w 408"/>
                <a:gd name="T25" fmla="*/ 2147483647 h 198"/>
                <a:gd name="T26" fmla="*/ 2147483647 w 408"/>
                <a:gd name="T27" fmla="*/ 2147483647 h 198"/>
                <a:gd name="T28" fmla="*/ 2147483647 w 408"/>
                <a:gd name="T29" fmla="*/ 2147483647 h 198"/>
                <a:gd name="T30" fmla="*/ 2147483647 w 408"/>
                <a:gd name="T31" fmla="*/ 2147483647 h 198"/>
                <a:gd name="T32" fmla="*/ 2147483647 w 408"/>
                <a:gd name="T33" fmla="*/ 0 h 198"/>
                <a:gd name="T34" fmla="*/ 2147483647 w 408"/>
                <a:gd name="T35" fmla="*/ 2147483647 h 198"/>
                <a:gd name="T36" fmla="*/ 2147483647 w 408"/>
                <a:gd name="T37" fmla="*/ 2147483647 h 198"/>
                <a:gd name="T38" fmla="*/ 2147483647 w 408"/>
                <a:gd name="T39" fmla="*/ 2147483647 h 198"/>
                <a:gd name="T40" fmla="*/ 2147483647 w 408"/>
                <a:gd name="T41" fmla="*/ 2147483647 h 198"/>
                <a:gd name="T42" fmla="*/ 2147483647 w 408"/>
                <a:gd name="T43" fmla="*/ 2147483647 h 198"/>
                <a:gd name="T44" fmla="*/ 2147483647 w 408"/>
                <a:gd name="T45" fmla="*/ 2147483647 h 198"/>
                <a:gd name="T46" fmla="*/ 2147483647 w 408"/>
                <a:gd name="T47" fmla="*/ 2147483647 h 198"/>
                <a:gd name="T48" fmla="*/ 2147483647 w 408"/>
                <a:gd name="T49" fmla="*/ 2147483647 h 198"/>
                <a:gd name="T50" fmla="*/ 2147483647 w 408"/>
                <a:gd name="T51" fmla="*/ 2147483647 h 198"/>
                <a:gd name="T52" fmla="*/ 2147483647 w 408"/>
                <a:gd name="T53" fmla="*/ 2147483647 h 198"/>
                <a:gd name="T54" fmla="*/ 2147483647 w 408"/>
                <a:gd name="T55" fmla="*/ 2147483647 h 198"/>
                <a:gd name="T56" fmla="*/ 0 w 408"/>
                <a:gd name="T57" fmla="*/ 2147483647 h 198"/>
                <a:gd name="T58" fmla="*/ 2147483647 w 408"/>
                <a:gd name="T59" fmla="*/ 2147483647 h 198"/>
                <a:gd name="T60" fmla="*/ 2147483647 w 408"/>
                <a:gd name="T61" fmla="*/ 2147483647 h 198"/>
                <a:gd name="T62" fmla="*/ 2147483647 w 408"/>
                <a:gd name="T63" fmla="*/ 2147483647 h 198"/>
                <a:gd name="T64" fmla="*/ 0 w 408"/>
                <a:gd name="T65" fmla="*/ 2147483647 h 198"/>
                <a:gd name="T66" fmla="*/ 2147483647 w 408"/>
                <a:gd name="T67" fmla="*/ 2147483647 h 198"/>
                <a:gd name="T68" fmla="*/ 2147483647 w 408"/>
                <a:gd name="T69" fmla="*/ 2147483647 h 198"/>
                <a:gd name="T70" fmla="*/ 2147483647 w 408"/>
                <a:gd name="T71" fmla="*/ 2147483647 h 198"/>
                <a:gd name="T72" fmla="*/ 2147483647 w 408"/>
                <a:gd name="T73" fmla="*/ 2147483647 h 198"/>
                <a:gd name="T74" fmla="*/ 2147483647 w 408"/>
                <a:gd name="T75" fmla="*/ 2147483647 h 198"/>
                <a:gd name="T76" fmla="*/ 2147483647 w 408"/>
                <a:gd name="T77" fmla="*/ 2147483647 h 198"/>
                <a:gd name="T78" fmla="*/ 2147483647 w 408"/>
                <a:gd name="T79" fmla="*/ 2147483647 h 198"/>
                <a:gd name="T80" fmla="*/ 2147483647 w 408"/>
                <a:gd name="T81" fmla="*/ 2147483647 h 198"/>
                <a:gd name="T82" fmla="*/ 2147483647 w 408"/>
                <a:gd name="T83" fmla="*/ 2147483647 h 198"/>
                <a:gd name="T84" fmla="*/ 2147483647 w 408"/>
                <a:gd name="T85" fmla="*/ 2147483647 h 198"/>
                <a:gd name="T86" fmla="*/ 2147483647 w 408"/>
                <a:gd name="T87" fmla="*/ 2147483647 h 198"/>
                <a:gd name="T88" fmla="*/ 2147483647 w 408"/>
                <a:gd name="T89" fmla="*/ 2147483647 h 198"/>
                <a:gd name="T90" fmla="*/ 2147483647 w 408"/>
                <a:gd name="T91" fmla="*/ 2147483647 h 198"/>
                <a:gd name="T92" fmla="*/ 2147483647 w 408"/>
                <a:gd name="T93" fmla="*/ 2147483647 h 198"/>
                <a:gd name="T94" fmla="*/ 2147483647 w 408"/>
                <a:gd name="T95" fmla="*/ 2147483647 h 198"/>
                <a:gd name="T96" fmla="*/ 2147483647 w 408"/>
                <a:gd name="T97" fmla="*/ 2147483647 h 198"/>
                <a:gd name="T98" fmla="*/ 2147483647 w 408"/>
                <a:gd name="T99" fmla="*/ 2147483647 h 198"/>
                <a:gd name="T100" fmla="*/ 2147483647 w 408"/>
                <a:gd name="T101" fmla="*/ 2147483647 h 198"/>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408"/>
                <a:gd name="T154" fmla="*/ 0 h 198"/>
                <a:gd name="T155" fmla="*/ 408 w 408"/>
                <a:gd name="T156" fmla="*/ 198 h 198"/>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408" h="198">
                  <a:moveTo>
                    <a:pt x="306" y="66"/>
                  </a:moveTo>
                  <a:lnTo>
                    <a:pt x="318" y="78"/>
                  </a:lnTo>
                  <a:lnTo>
                    <a:pt x="324" y="90"/>
                  </a:lnTo>
                  <a:lnTo>
                    <a:pt x="330" y="96"/>
                  </a:lnTo>
                  <a:lnTo>
                    <a:pt x="342" y="90"/>
                  </a:lnTo>
                  <a:lnTo>
                    <a:pt x="372" y="120"/>
                  </a:lnTo>
                  <a:lnTo>
                    <a:pt x="342" y="102"/>
                  </a:lnTo>
                  <a:lnTo>
                    <a:pt x="342" y="120"/>
                  </a:lnTo>
                  <a:lnTo>
                    <a:pt x="336" y="132"/>
                  </a:lnTo>
                  <a:lnTo>
                    <a:pt x="336" y="162"/>
                  </a:lnTo>
                  <a:lnTo>
                    <a:pt x="342" y="168"/>
                  </a:lnTo>
                  <a:lnTo>
                    <a:pt x="348" y="180"/>
                  </a:lnTo>
                  <a:lnTo>
                    <a:pt x="354" y="186"/>
                  </a:lnTo>
                  <a:lnTo>
                    <a:pt x="360" y="186"/>
                  </a:lnTo>
                  <a:lnTo>
                    <a:pt x="372" y="156"/>
                  </a:lnTo>
                  <a:lnTo>
                    <a:pt x="378" y="162"/>
                  </a:lnTo>
                  <a:lnTo>
                    <a:pt x="390" y="168"/>
                  </a:lnTo>
                  <a:lnTo>
                    <a:pt x="396" y="162"/>
                  </a:lnTo>
                  <a:lnTo>
                    <a:pt x="408" y="138"/>
                  </a:lnTo>
                  <a:lnTo>
                    <a:pt x="408" y="126"/>
                  </a:lnTo>
                  <a:lnTo>
                    <a:pt x="396" y="120"/>
                  </a:lnTo>
                  <a:lnTo>
                    <a:pt x="390" y="108"/>
                  </a:lnTo>
                  <a:lnTo>
                    <a:pt x="390" y="90"/>
                  </a:lnTo>
                  <a:lnTo>
                    <a:pt x="396" y="84"/>
                  </a:lnTo>
                  <a:lnTo>
                    <a:pt x="372" y="66"/>
                  </a:lnTo>
                  <a:lnTo>
                    <a:pt x="372" y="60"/>
                  </a:lnTo>
                  <a:lnTo>
                    <a:pt x="366" y="54"/>
                  </a:lnTo>
                  <a:lnTo>
                    <a:pt x="366" y="42"/>
                  </a:lnTo>
                  <a:lnTo>
                    <a:pt x="360" y="30"/>
                  </a:lnTo>
                  <a:lnTo>
                    <a:pt x="348" y="24"/>
                  </a:lnTo>
                  <a:lnTo>
                    <a:pt x="330" y="18"/>
                  </a:lnTo>
                  <a:lnTo>
                    <a:pt x="288" y="18"/>
                  </a:lnTo>
                  <a:lnTo>
                    <a:pt x="282" y="0"/>
                  </a:lnTo>
                  <a:lnTo>
                    <a:pt x="246" y="0"/>
                  </a:lnTo>
                  <a:lnTo>
                    <a:pt x="234" y="6"/>
                  </a:lnTo>
                  <a:lnTo>
                    <a:pt x="228" y="12"/>
                  </a:lnTo>
                  <a:lnTo>
                    <a:pt x="222" y="24"/>
                  </a:lnTo>
                  <a:lnTo>
                    <a:pt x="210" y="36"/>
                  </a:lnTo>
                  <a:lnTo>
                    <a:pt x="204" y="36"/>
                  </a:lnTo>
                  <a:lnTo>
                    <a:pt x="198" y="30"/>
                  </a:lnTo>
                  <a:lnTo>
                    <a:pt x="192" y="30"/>
                  </a:lnTo>
                  <a:lnTo>
                    <a:pt x="168" y="42"/>
                  </a:lnTo>
                  <a:lnTo>
                    <a:pt x="144" y="66"/>
                  </a:lnTo>
                  <a:lnTo>
                    <a:pt x="132" y="72"/>
                  </a:lnTo>
                  <a:lnTo>
                    <a:pt x="120" y="72"/>
                  </a:lnTo>
                  <a:lnTo>
                    <a:pt x="114" y="66"/>
                  </a:lnTo>
                  <a:lnTo>
                    <a:pt x="102" y="60"/>
                  </a:lnTo>
                  <a:lnTo>
                    <a:pt x="90" y="42"/>
                  </a:lnTo>
                  <a:lnTo>
                    <a:pt x="78" y="54"/>
                  </a:lnTo>
                  <a:lnTo>
                    <a:pt x="60" y="54"/>
                  </a:lnTo>
                  <a:lnTo>
                    <a:pt x="48" y="42"/>
                  </a:lnTo>
                  <a:lnTo>
                    <a:pt x="48" y="18"/>
                  </a:lnTo>
                  <a:lnTo>
                    <a:pt x="36" y="6"/>
                  </a:lnTo>
                  <a:lnTo>
                    <a:pt x="24" y="6"/>
                  </a:lnTo>
                  <a:lnTo>
                    <a:pt x="18" y="12"/>
                  </a:lnTo>
                  <a:lnTo>
                    <a:pt x="6" y="12"/>
                  </a:lnTo>
                  <a:lnTo>
                    <a:pt x="0" y="18"/>
                  </a:lnTo>
                  <a:lnTo>
                    <a:pt x="0" y="36"/>
                  </a:lnTo>
                  <a:lnTo>
                    <a:pt x="6" y="42"/>
                  </a:lnTo>
                  <a:lnTo>
                    <a:pt x="6" y="48"/>
                  </a:lnTo>
                  <a:lnTo>
                    <a:pt x="24" y="48"/>
                  </a:lnTo>
                  <a:lnTo>
                    <a:pt x="30" y="54"/>
                  </a:lnTo>
                  <a:lnTo>
                    <a:pt x="12" y="72"/>
                  </a:lnTo>
                  <a:lnTo>
                    <a:pt x="6" y="72"/>
                  </a:lnTo>
                  <a:lnTo>
                    <a:pt x="6" y="96"/>
                  </a:lnTo>
                  <a:lnTo>
                    <a:pt x="0" y="102"/>
                  </a:lnTo>
                  <a:lnTo>
                    <a:pt x="6" y="108"/>
                  </a:lnTo>
                  <a:lnTo>
                    <a:pt x="48" y="102"/>
                  </a:lnTo>
                  <a:lnTo>
                    <a:pt x="60" y="120"/>
                  </a:lnTo>
                  <a:lnTo>
                    <a:pt x="90" y="114"/>
                  </a:lnTo>
                  <a:lnTo>
                    <a:pt x="90" y="126"/>
                  </a:lnTo>
                  <a:lnTo>
                    <a:pt x="84" y="132"/>
                  </a:lnTo>
                  <a:lnTo>
                    <a:pt x="84" y="150"/>
                  </a:lnTo>
                  <a:lnTo>
                    <a:pt x="90" y="156"/>
                  </a:lnTo>
                  <a:lnTo>
                    <a:pt x="108" y="156"/>
                  </a:lnTo>
                  <a:lnTo>
                    <a:pt x="114" y="150"/>
                  </a:lnTo>
                  <a:lnTo>
                    <a:pt x="120" y="150"/>
                  </a:lnTo>
                  <a:lnTo>
                    <a:pt x="120" y="132"/>
                  </a:lnTo>
                  <a:lnTo>
                    <a:pt x="138" y="126"/>
                  </a:lnTo>
                  <a:lnTo>
                    <a:pt x="138" y="150"/>
                  </a:lnTo>
                  <a:lnTo>
                    <a:pt x="144" y="168"/>
                  </a:lnTo>
                  <a:lnTo>
                    <a:pt x="144" y="180"/>
                  </a:lnTo>
                  <a:lnTo>
                    <a:pt x="150" y="192"/>
                  </a:lnTo>
                  <a:lnTo>
                    <a:pt x="156" y="198"/>
                  </a:lnTo>
                  <a:lnTo>
                    <a:pt x="162" y="198"/>
                  </a:lnTo>
                  <a:lnTo>
                    <a:pt x="180" y="192"/>
                  </a:lnTo>
                  <a:lnTo>
                    <a:pt x="198" y="174"/>
                  </a:lnTo>
                  <a:lnTo>
                    <a:pt x="204" y="174"/>
                  </a:lnTo>
                  <a:lnTo>
                    <a:pt x="198" y="168"/>
                  </a:lnTo>
                  <a:lnTo>
                    <a:pt x="186" y="162"/>
                  </a:lnTo>
                  <a:lnTo>
                    <a:pt x="180" y="150"/>
                  </a:lnTo>
                  <a:lnTo>
                    <a:pt x="174" y="144"/>
                  </a:lnTo>
                  <a:lnTo>
                    <a:pt x="168" y="132"/>
                  </a:lnTo>
                  <a:lnTo>
                    <a:pt x="162" y="126"/>
                  </a:lnTo>
                  <a:lnTo>
                    <a:pt x="186" y="102"/>
                  </a:lnTo>
                  <a:lnTo>
                    <a:pt x="222" y="84"/>
                  </a:lnTo>
                  <a:lnTo>
                    <a:pt x="228" y="72"/>
                  </a:lnTo>
                  <a:lnTo>
                    <a:pt x="246" y="54"/>
                  </a:lnTo>
                  <a:lnTo>
                    <a:pt x="258" y="48"/>
                  </a:lnTo>
                  <a:lnTo>
                    <a:pt x="276" y="54"/>
                  </a:lnTo>
                  <a:lnTo>
                    <a:pt x="288" y="60"/>
                  </a:lnTo>
                  <a:lnTo>
                    <a:pt x="30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9" name="Pakistan" descr="© INSCALE GmbH, 05.05.2010&#10;http://www.presentationload.com/">
              <a:extLst>
                <a:ext uri="{FF2B5EF4-FFF2-40B4-BE49-F238E27FC236}">
                  <a16:creationId xmlns:a16="http://schemas.microsoft.com/office/drawing/2014/main" id="{1C96AE17-4010-2BED-093B-F6EB3921A97B}"/>
                </a:ext>
              </a:extLst>
            </p:cNvPr>
            <p:cNvSpPr>
              <a:spLocks/>
            </p:cNvSpPr>
            <p:nvPr/>
          </p:nvSpPr>
          <p:spPr bwMode="gray">
            <a:xfrm>
              <a:off x="7580771" y="2977858"/>
              <a:ext cx="496056" cy="497900"/>
            </a:xfrm>
            <a:custGeom>
              <a:avLst/>
              <a:gdLst>
                <a:gd name="T0" fmla="*/ 2147483647 w 1050"/>
                <a:gd name="T1" fmla="*/ 2147483647 h 1056"/>
                <a:gd name="T2" fmla="*/ 2147483647 w 1050"/>
                <a:gd name="T3" fmla="*/ 2147483647 h 1056"/>
                <a:gd name="T4" fmla="*/ 2147483647 w 1050"/>
                <a:gd name="T5" fmla="*/ 2147483647 h 1056"/>
                <a:gd name="T6" fmla="*/ 2147483647 w 1050"/>
                <a:gd name="T7" fmla="*/ 2147483647 h 1056"/>
                <a:gd name="T8" fmla="*/ 2147483647 w 1050"/>
                <a:gd name="T9" fmla="*/ 2147483647 h 1056"/>
                <a:gd name="T10" fmla="*/ 2147483647 w 1050"/>
                <a:gd name="T11" fmla="*/ 2147483647 h 1056"/>
                <a:gd name="T12" fmla="*/ 2147483647 w 1050"/>
                <a:gd name="T13" fmla="*/ 2147483647 h 1056"/>
                <a:gd name="T14" fmla="*/ 2147483647 w 1050"/>
                <a:gd name="T15" fmla="*/ 2147483647 h 1056"/>
                <a:gd name="T16" fmla="*/ 2147483647 w 1050"/>
                <a:gd name="T17" fmla="*/ 2147483647 h 1056"/>
                <a:gd name="T18" fmla="*/ 2147483647 w 1050"/>
                <a:gd name="T19" fmla="*/ 2147483647 h 1056"/>
                <a:gd name="T20" fmla="*/ 2147483647 w 1050"/>
                <a:gd name="T21" fmla="*/ 2147483647 h 1056"/>
                <a:gd name="T22" fmla="*/ 2147483647 w 1050"/>
                <a:gd name="T23" fmla="*/ 2147483647 h 1056"/>
                <a:gd name="T24" fmla="*/ 2147483647 w 1050"/>
                <a:gd name="T25" fmla="*/ 2147483647 h 1056"/>
                <a:gd name="T26" fmla="*/ 2147483647 w 1050"/>
                <a:gd name="T27" fmla="*/ 2147483647 h 1056"/>
                <a:gd name="T28" fmla="*/ 2147483647 w 1050"/>
                <a:gd name="T29" fmla="*/ 2147483647 h 1056"/>
                <a:gd name="T30" fmla="*/ 2147483647 w 1050"/>
                <a:gd name="T31" fmla="*/ 2147483647 h 1056"/>
                <a:gd name="T32" fmla="*/ 2147483647 w 1050"/>
                <a:gd name="T33" fmla="*/ 2147483647 h 1056"/>
                <a:gd name="T34" fmla="*/ 2147483647 w 1050"/>
                <a:gd name="T35" fmla="*/ 2147483647 h 1056"/>
                <a:gd name="T36" fmla="*/ 2147483647 w 1050"/>
                <a:gd name="T37" fmla="*/ 2147483647 h 1056"/>
                <a:gd name="T38" fmla="*/ 2147483647 w 1050"/>
                <a:gd name="T39" fmla="*/ 2147483647 h 1056"/>
                <a:gd name="T40" fmla="*/ 2147483647 w 1050"/>
                <a:gd name="T41" fmla="*/ 2147483647 h 1056"/>
                <a:gd name="T42" fmla="*/ 2147483647 w 1050"/>
                <a:gd name="T43" fmla="*/ 2147483647 h 1056"/>
                <a:gd name="T44" fmla="*/ 0 w 1050"/>
                <a:gd name="T45" fmla="*/ 2147483647 h 1056"/>
                <a:gd name="T46" fmla="*/ 2147483647 w 1050"/>
                <a:gd name="T47" fmla="*/ 2147483647 h 1056"/>
                <a:gd name="T48" fmla="*/ 2147483647 w 1050"/>
                <a:gd name="T49" fmla="*/ 2147483647 h 1056"/>
                <a:gd name="T50" fmla="*/ 2147483647 w 1050"/>
                <a:gd name="T51" fmla="*/ 2147483647 h 1056"/>
                <a:gd name="T52" fmla="*/ 2147483647 w 1050"/>
                <a:gd name="T53" fmla="*/ 2147483647 h 1056"/>
                <a:gd name="T54" fmla="*/ 2147483647 w 1050"/>
                <a:gd name="T55" fmla="*/ 2147483647 h 1056"/>
                <a:gd name="T56" fmla="*/ 2147483647 w 1050"/>
                <a:gd name="T57" fmla="*/ 2147483647 h 1056"/>
                <a:gd name="T58" fmla="*/ 2147483647 w 1050"/>
                <a:gd name="T59" fmla="*/ 2147483647 h 1056"/>
                <a:gd name="T60" fmla="*/ 2147483647 w 1050"/>
                <a:gd name="T61" fmla="*/ 2147483647 h 1056"/>
                <a:gd name="T62" fmla="*/ 2147483647 w 1050"/>
                <a:gd name="T63" fmla="*/ 2147483647 h 1056"/>
                <a:gd name="T64" fmla="*/ 2147483647 w 1050"/>
                <a:gd name="T65" fmla="*/ 2147483647 h 1056"/>
                <a:gd name="T66" fmla="*/ 2147483647 w 1050"/>
                <a:gd name="T67" fmla="*/ 2147483647 h 1056"/>
                <a:gd name="T68" fmla="*/ 2147483647 w 1050"/>
                <a:gd name="T69" fmla="*/ 2147483647 h 1056"/>
                <a:gd name="T70" fmla="*/ 2147483647 w 1050"/>
                <a:gd name="T71" fmla="*/ 2147483647 h 1056"/>
                <a:gd name="T72" fmla="*/ 2147483647 w 1050"/>
                <a:gd name="T73" fmla="*/ 2147483647 h 1056"/>
                <a:gd name="T74" fmla="*/ 2147483647 w 1050"/>
                <a:gd name="T75" fmla="*/ 2147483647 h 1056"/>
                <a:gd name="T76" fmla="*/ 2147483647 w 1050"/>
                <a:gd name="T77" fmla="*/ 2147483647 h 1056"/>
                <a:gd name="T78" fmla="*/ 2147483647 w 1050"/>
                <a:gd name="T79" fmla="*/ 2147483647 h 1056"/>
                <a:gd name="T80" fmla="*/ 2147483647 w 1050"/>
                <a:gd name="T81" fmla="*/ 2147483647 h 1056"/>
                <a:gd name="T82" fmla="*/ 2147483647 w 1050"/>
                <a:gd name="T83" fmla="*/ 2147483647 h 1056"/>
                <a:gd name="T84" fmla="*/ 2147483647 w 1050"/>
                <a:gd name="T85" fmla="*/ 2147483647 h 1056"/>
                <a:gd name="T86" fmla="*/ 2147483647 w 1050"/>
                <a:gd name="T87" fmla="*/ 2147483647 h 1056"/>
                <a:gd name="T88" fmla="*/ 2147483647 w 1050"/>
                <a:gd name="T89" fmla="*/ 2147483647 h 1056"/>
                <a:gd name="T90" fmla="*/ 2147483647 w 1050"/>
                <a:gd name="T91" fmla="*/ 2147483647 h 1056"/>
                <a:gd name="T92" fmla="*/ 2147483647 w 1050"/>
                <a:gd name="T93" fmla="*/ 2147483647 h 1056"/>
                <a:gd name="T94" fmla="*/ 2147483647 w 1050"/>
                <a:gd name="T95" fmla="*/ 2147483647 h 1056"/>
                <a:gd name="T96" fmla="*/ 2147483647 w 1050"/>
                <a:gd name="T97" fmla="*/ 2147483647 h 1056"/>
                <a:gd name="T98" fmla="*/ 2147483647 w 1050"/>
                <a:gd name="T99" fmla="*/ 2147483647 h 1056"/>
                <a:gd name="T100" fmla="*/ 2147483647 w 1050"/>
                <a:gd name="T101" fmla="*/ 2147483647 h 1056"/>
                <a:gd name="T102" fmla="*/ 2147483647 w 1050"/>
                <a:gd name="T103" fmla="*/ 2147483647 h 1056"/>
                <a:gd name="T104" fmla="*/ 2147483647 w 1050"/>
                <a:gd name="T105" fmla="*/ 2147483647 h 1056"/>
                <a:gd name="T106" fmla="*/ 2147483647 w 1050"/>
                <a:gd name="T107" fmla="*/ 2147483647 h 1056"/>
                <a:gd name="T108" fmla="*/ 2147483647 w 1050"/>
                <a:gd name="T109" fmla="*/ 2147483647 h 1056"/>
                <a:gd name="T110" fmla="*/ 2147483647 w 1050"/>
                <a:gd name="T111" fmla="*/ 2147483647 h 1056"/>
                <a:gd name="T112" fmla="*/ 2147483647 w 1050"/>
                <a:gd name="T113" fmla="*/ 2147483647 h 1056"/>
                <a:gd name="T114" fmla="*/ 2147483647 w 1050"/>
                <a:gd name="T115" fmla="*/ 2147483647 h 1056"/>
                <a:gd name="T116" fmla="*/ 2147483647 w 1050"/>
                <a:gd name="T117" fmla="*/ 2147483647 h 1056"/>
                <a:gd name="T118" fmla="*/ 2147483647 w 1050"/>
                <a:gd name="T119" fmla="*/ 2147483647 h 1056"/>
                <a:gd name="T120" fmla="*/ 2147483647 w 1050"/>
                <a:gd name="T121" fmla="*/ 2147483647 h 1056"/>
                <a:gd name="T122" fmla="*/ 2147483647 w 1050"/>
                <a:gd name="T123" fmla="*/ 2147483647 h 105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050"/>
                <a:gd name="T187" fmla="*/ 0 h 1056"/>
                <a:gd name="T188" fmla="*/ 1050 w 1050"/>
                <a:gd name="T189" fmla="*/ 1056 h 105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050" h="1056">
                  <a:moveTo>
                    <a:pt x="1008" y="120"/>
                  </a:moveTo>
                  <a:lnTo>
                    <a:pt x="996" y="120"/>
                  </a:lnTo>
                  <a:lnTo>
                    <a:pt x="984" y="114"/>
                  </a:lnTo>
                  <a:lnTo>
                    <a:pt x="978" y="102"/>
                  </a:lnTo>
                  <a:lnTo>
                    <a:pt x="972" y="96"/>
                  </a:lnTo>
                  <a:lnTo>
                    <a:pt x="972" y="90"/>
                  </a:lnTo>
                  <a:lnTo>
                    <a:pt x="960" y="96"/>
                  </a:lnTo>
                  <a:lnTo>
                    <a:pt x="924" y="84"/>
                  </a:lnTo>
                  <a:lnTo>
                    <a:pt x="924" y="60"/>
                  </a:lnTo>
                  <a:lnTo>
                    <a:pt x="912" y="36"/>
                  </a:lnTo>
                  <a:lnTo>
                    <a:pt x="900" y="24"/>
                  </a:lnTo>
                  <a:lnTo>
                    <a:pt x="888" y="18"/>
                  </a:lnTo>
                  <a:lnTo>
                    <a:pt x="876" y="18"/>
                  </a:lnTo>
                  <a:lnTo>
                    <a:pt x="870" y="6"/>
                  </a:lnTo>
                  <a:lnTo>
                    <a:pt x="822" y="6"/>
                  </a:lnTo>
                  <a:lnTo>
                    <a:pt x="810" y="0"/>
                  </a:lnTo>
                  <a:lnTo>
                    <a:pt x="804" y="6"/>
                  </a:lnTo>
                  <a:lnTo>
                    <a:pt x="792" y="6"/>
                  </a:lnTo>
                  <a:lnTo>
                    <a:pt x="786" y="12"/>
                  </a:lnTo>
                  <a:lnTo>
                    <a:pt x="774" y="12"/>
                  </a:lnTo>
                  <a:lnTo>
                    <a:pt x="762" y="6"/>
                  </a:lnTo>
                  <a:lnTo>
                    <a:pt x="738" y="6"/>
                  </a:lnTo>
                  <a:lnTo>
                    <a:pt x="732" y="12"/>
                  </a:lnTo>
                  <a:lnTo>
                    <a:pt x="690" y="12"/>
                  </a:lnTo>
                  <a:lnTo>
                    <a:pt x="684" y="18"/>
                  </a:lnTo>
                  <a:lnTo>
                    <a:pt x="678" y="18"/>
                  </a:lnTo>
                  <a:lnTo>
                    <a:pt x="654" y="30"/>
                  </a:lnTo>
                  <a:lnTo>
                    <a:pt x="648" y="36"/>
                  </a:lnTo>
                  <a:lnTo>
                    <a:pt x="624" y="48"/>
                  </a:lnTo>
                  <a:lnTo>
                    <a:pt x="618" y="54"/>
                  </a:lnTo>
                  <a:lnTo>
                    <a:pt x="612" y="66"/>
                  </a:lnTo>
                  <a:lnTo>
                    <a:pt x="606" y="72"/>
                  </a:lnTo>
                  <a:lnTo>
                    <a:pt x="606" y="78"/>
                  </a:lnTo>
                  <a:lnTo>
                    <a:pt x="636" y="108"/>
                  </a:lnTo>
                  <a:lnTo>
                    <a:pt x="636" y="138"/>
                  </a:lnTo>
                  <a:lnTo>
                    <a:pt x="642" y="144"/>
                  </a:lnTo>
                  <a:lnTo>
                    <a:pt x="648" y="156"/>
                  </a:lnTo>
                  <a:lnTo>
                    <a:pt x="648" y="162"/>
                  </a:lnTo>
                  <a:lnTo>
                    <a:pt x="624" y="186"/>
                  </a:lnTo>
                  <a:lnTo>
                    <a:pt x="618" y="198"/>
                  </a:lnTo>
                  <a:lnTo>
                    <a:pt x="618" y="210"/>
                  </a:lnTo>
                  <a:lnTo>
                    <a:pt x="624" y="216"/>
                  </a:lnTo>
                  <a:lnTo>
                    <a:pt x="624" y="246"/>
                  </a:lnTo>
                  <a:lnTo>
                    <a:pt x="606" y="246"/>
                  </a:lnTo>
                  <a:lnTo>
                    <a:pt x="600" y="252"/>
                  </a:lnTo>
                  <a:lnTo>
                    <a:pt x="594" y="252"/>
                  </a:lnTo>
                  <a:lnTo>
                    <a:pt x="576" y="246"/>
                  </a:lnTo>
                  <a:lnTo>
                    <a:pt x="570" y="240"/>
                  </a:lnTo>
                  <a:lnTo>
                    <a:pt x="552" y="240"/>
                  </a:lnTo>
                  <a:lnTo>
                    <a:pt x="552" y="252"/>
                  </a:lnTo>
                  <a:lnTo>
                    <a:pt x="564" y="264"/>
                  </a:lnTo>
                  <a:lnTo>
                    <a:pt x="576" y="270"/>
                  </a:lnTo>
                  <a:lnTo>
                    <a:pt x="576" y="276"/>
                  </a:lnTo>
                  <a:lnTo>
                    <a:pt x="582" y="282"/>
                  </a:lnTo>
                  <a:lnTo>
                    <a:pt x="582" y="288"/>
                  </a:lnTo>
                  <a:lnTo>
                    <a:pt x="594" y="294"/>
                  </a:lnTo>
                  <a:lnTo>
                    <a:pt x="600" y="294"/>
                  </a:lnTo>
                  <a:lnTo>
                    <a:pt x="570" y="312"/>
                  </a:lnTo>
                  <a:lnTo>
                    <a:pt x="552" y="312"/>
                  </a:lnTo>
                  <a:lnTo>
                    <a:pt x="546" y="318"/>
                  </a:lnTo>
                  <a:lnTo>
                    <a:pt x="546" y="354"/>
                  </a:lnTo>
                  <a:lnTo>
                    <a:pt x="540" y="354"/>
                  </a:lnTo>
                  <a:lnTo>
                    <a:pt x="534" y="360"/>
                  </a:lnTo>
                  <a:lnTo>
                    <a:pt x="534" y="378"/>
                  </a:lnTo>
                  <a:lnTo>
                    <a:pt x="540" y="390"/>
                  </a:lnTo>
                  <a:lnTo>
                    <a:pt x="540" y="402"/>
                  </a:lnTo>
                  <a:lnTo>
                    <a:pt x="546" y="408"/>
                  </a:lnTo>
                  <a:lnTo>
                    <a:pt x="546" y="414"/>
                  </a:lnTo>
                  <a:lnTo>
                    <a:pt x="540" y="420"/>
                  </a:lnTo>
                  <a:lnTo>
                    <a:pt x="534" y="432"/>
                  </a:lnTo>
                  <a:lnTo>
                    <a:pt x="522" y="438"/>
                  </a:lnTo>
                  <a:lnTo>
                    <a:pt x="510" y="438"/>
                  </a:lnTo>
                  <a:lnTo>
                    <a:pt x="504" y="432"/>
                  </a:lnTo>
                  <a:lnTo>
                    <a:pt x="504" y="420"/>
                  </a:lnTo>
                  <a:lnTo>
                    <a:pt x="474" y="420"/>
                  </a:lnTo>
                  <a:lnTo>
                    <a:pt x="462" y="426"/>
                  </a:lnTo>
                  <a:lnTo>
                    <a:pt x="456" y="432"/>
                  </a:lnTo>
                  <a:lnTo>
                    <a:pt x="444" y="438"/>
                  </a:lnTo>
                  <a:lnTo>
                    <a:pt x="438" y="438"/>
                  </a:lnTo>
                  <a:lnTo>
                    <a:pt x="432" y="444"/>
                  </a:lnTo>
                  <a:lnTo>
                    <a:pt x="432" y="450"/>
                  </a:lnTo>
                  <a:lnTo>
                    <a:pt x="438" y="450"/>
                  </a:lnTo>
                  <a:lnTo>
                    <a:pt x="444" y="456"/>
                  </a:lnTo>
                  <a:lnTo>
                    <a:pt x="444" y="462"/>
                  </a:lnTo>
                  <a:lnTo>
                    <a:pt x="438" y="468"/>
                  </a:lnTo>
                  <a:lnTo>
                    <a:pt x="396" y="468"/>
                  </a:lnTo>
                  <a:lnTo>
                    <a:pt x="396" y="456"/>
                  </a:lnTo>
                  <a:lnTo>
                    <a:pt x="378" y="456"/>
                  </a:lnTo>
                  <a:lnTo>
                    <a:pt x="372" y="468"/>
                  </a:lnTo>
                  <a:lnTo>
                    <a:pt x="360" y="474"/>
                  </a:lnTo>
                  <a:lnTo>
                    <a:pt x="354" y="486"/>
                  </a:lnTo>
                  <a:lnTo>
                    <a:pt x="354" y="504"/>
                  </a:lnTo>
                  <a:lnTo>
                    <a:pt x="360" y="516"/>
                  </a:lnTo>
                  <a:lnTo>
                    <a:pt x="360" y="534"/>
                  </a:lnTo>
                  <a:lnTo>
                    <a:pt x="366" y="540"/>
                  </a:lnTo>
                  <a:lnTo>
                    <a:pt x="366" y="570"/>
                  </a:lnTo>
                  <a:lnTo>
                    <a:pt x="360" y="576"/>
                  </a:lnTo>
                  <a:lnTo>
                    <a:pt x="354" y="576"/>
                  </a:lnTo>
                  <a:lnTo>
                    <a:pt x="306" y="600"/>
                  </a:lnTo>
                  <a:lnTo>
                    <a:pt x="276" y="600"/>
                  </a:lnTo>
                  <a:lnTo>
                    <a:pt x="258" y="606"/>
                  </a:lnTo>
                  <a:lnTo>
                    <a:pt x="234" y="606"/>
                  </a:lnTo>
                  <a:lnTo>
                    <a:pt x="228" y="612"/>
                  </a:lnTo>
                  <a:lnTo>
                    <a:pt x="204" y="612"/>
                  </a:lnTo>
                  <a:lnTo>
                    <a:pt x="204" y="606"/>
                  </a:lnTo>
                  <a:lnTo>
                    <a:pt x="150" y="606"/>
                  </a:lnTo>
                  <a:lnTo>
                    <a:pt x="144" y="612"/>
                  </a:lnTo>
                  <a:lnTo>
                    <a:pt x="138" y="612"/>
                  </a:lnTo>
                  <a:lnTo>
                    <a:pt x="120" y="618"/>
                  </a:lnTo>
                  <a:lnTo>
                    <a:pt x="102" y="618"/>
                  </a:lnTo>
                  <a:lnTo>
                    <a:pt x="78" y="606"/>
                  </a:lnTo>
                  <a:lnTo>
                    <a:pt x="60" y="600"/>
                  </a:lnTo>
                  <a:lnTo>
                    <a:pt x="42" y="588"/>
                  </a:lnTo>
                  <a:lnTo>
                    <a:pt x="30" y="582"/>
                  </a:lnTo>
                  <a:lnTo>
                    <a:pt x="0" y="582"/>
                  </a:lnTo>
                  <a:lnTo>
                    <a:pt x="24" y="606"/>
                  </a:lnTo>
                  <a:lnTo>
                    <a:pt x="30" y="618"/>
                  </a:lnTo>
                  <a:lnTo>
                    <a:pt x="36" y="624"/>
                  </a:lnTo>
                  <a:lnTo>
                    <a:pt x="48" y="642"/>
                  </a:lnTo>
                  <a:lnTo>
                    <a:pt x="60" y="654"/>
                  </a:lnTo>
                  <a:lnTo>
                    <a:pt x="66" y="672"/>
                  </a:lnTo>
                  <a:lnTo>
                    <a:pt x="78" y="690"/>
                  </a:lnTo>
                  <a:lnTo>
                    <a:pt x="84" y="696"/>
                  </a:lnTo>
                  <a:lnTo>
                    <a:pt x="102" y="696"/>
                  </a:lnTo>
                  <a:lnTo>
                    <a:pt x="114" y="690"/>
                  </a:lnTo>
                  <a:lnTo>
                    <a:pt x="126" y="708"/>
                  </a:lnTo>
                  <a:lnTo>
                    <a:pt x="150" y="708"/>
                  </a:lnTo>
                  <a:lnTo>
                    <a:pt x="144" y="738"/>
                  </a:lnTo>
                  <a:lnTo>
                    <a:pt x="150" y="738"/>
                  </a:lnTo>
                  <a:lnTo>
                    <a:pt x="150" y="762"/>
                  </a:lnTo>
                  <a:lnTo>
                    <a:pt x="156" y="774"/>
                  </a:lnTo>
                  <a:lnTo>
                    <a:pt x="156" y="786"/>
                  </a:lnTo>
                  <a:lnTo>
                    <a:pt x="174" y="786"/>
                  </a:lnTo>
                  <a:lnTo>
                    <a:pt x="180" y="792"/>
                  </a:lnTo>
                  <a:lnTo>
                    <a:pt x="186" y="804"/>
                  </a:lnTo>
                  <a:lnTo>
                    <a:pt x="192" y="822"/>
                  </a:lnTo>
                  <a:lnTo>
                    <a:pt x="192" y="834"/>
                  </a:lnTo>
                  <a:lnTo>
                    <a:pt x="186" y="840"/>
                  </a:lnTo>
                  <a:lnTo>
                    <a:pt x="180" y="840"/>
                  </a:lnTo>
                  <a:lnTo>
                    <a:pt x="180" y="834"/>
                  </a:lnTo>
                  <a:lnTo>
                    <a:pt x="150" y="834"/>
                  </a:lnTo>
                  <a:lnTo>
                    <a:pt x="138" y="840"/>
                  </a:lnTo>
                  <a:lnTo>
                    <a:pt x="132" y="846"/>
                  </a:lnTo>
                  <a:lnTo>
                    <a:pt x="132" y="852"/>
                  </a:lnTo>
                  <a:lnTo>
                    <a:pt x="126" y="852"/>
                  </a:lnTo>
                  <a:lnTo>
                    <a:pt x="126" y="858"/>
                  </a:lnTo>
                  <a:lnTo>
                    <a:pt x="120" y="864"/>
                  </a:lnTo>
                  <a:lnTo>
                    <a:pt x="108" y="864"/>
                  </a:lnTo>
                  <a:lnTo>
                    <a:pt x="102" y="882"/>
                  </a:lnTo>
                  <a:lnTo>
                    <a:pt x="96" y="888"/>
                  </a:lnTo>
                  <a:lnTo>
                    <a:pt x="96" y="894"/>
                  </a:lnTo>
                  <a:lnTo>
                    <a:pt x="84" y="906"/>
                  </a:lnTo>
                  <a:lnTo>
                    <a:pt x="84" y="936"/>
                  </a:lnTo>
                  <a:lnTo>
                    <a:pt x="90" y="948"/>
                  </a:lnTo>
                  <a:lnTo>
                    <a:pt x="90" y="954"/>
                  </a:lnTo>
                  <a:lnTo>
                    <a:pt x="96" y="948"/>
                  </a:lnTo>
                  <a:lnTo>
                    <a:pt x="108" y="948"/>
                  </a:lnTo>
                  <a:lnTo>
                    <a:pt x="114" y="942"/>
                  </a:lnTo>
                  <a:lnTo>
                    <a:pt x="120" y="942"/>
                  </a:lnTo>
                  <a:lnTo>
                    <a:pt x="126" y="948"/>
                  </a:lnTo>
                  <a:lnTo>
                    <a:pt x="138" y="948"/>
                  </a:lnTo>
                  <a:lnTo>
                    <a:pt x="150" y="954"/>
                  </a:lnTo>
                  <a:lnTo>
                    <a:pt x="174" y="954"/>
                  </a:lnTo>
                  <a:lnTo>
                    <a:pt x="210" y="936"/>
                  </a:lnTo>
                  <a:lnTo>
                    <a:pt x="216" y="930"/>
                  </a:lnTo>
                  <a:lnTo>
                    <a:pt x="222" y="930"/>
                  </a:lnTo>
                  <a:lnTo>
                    <a:pt x="234" y="936"/>
                  </a:lnTo>
                  <a:lnTo>
                    <a:pt x="276" y="936"/>
                  </a:lnTo>
                  <a:lnTo>
                    <a:pt x="288" y="930"/>
                  </a:lnTo>
                  <a:lnTo>
                    <a:pt x="300" y="930"/>
                  </a:lnTo>
                  <a:lnTo>
                    <a:pt x="306" y="924"/>
                  </a:lnTo>
                  <a:lnTo>
                    <a:pt x="312" y="924"/>
                  </a:lnTo>
                  <a:lnTo>
                    <a:pt x="348" y="930"/>
                  </a:lnTo>
                  <a:lnTo>
                    <a:pt x="354" y="924"/>
                  </a:lnTo>
                  <a:lnTo>
                    <a:pt x="366" y="918"/>
                  </a:lnTo>
                  <a:lnTo>
                    <a:pt x="372" y="912"/>
                  </a:lnTo>
                  <a:lnTo>
                    <a:pt x="384" y="912"/>
                  </a:lnTo>
                  <a:lnTo>
                    <a:pt x="396" y="918"/>
                  </a:lnTo>
                  <a:lnTo>
                    <a:pt x="408" y="930"/>
                  </a:lnTo>
                  <a:lnTo>
                    <a:pt x="432" y="978"/>
                  </a:lnTo>
                  <a:lnTo>
                    <a:pt x="444" y="984"/>
                  </a:lnTo>
                  <a:lnTo>
                    <a:pt x="450" y="990"/>
                  </a:lnTo>
                  <a:lnTo>
                    <a:pt x="468" y="996"/>
                  </a:lnTo>
                  <a:lnTo>
                    <a:pt x="486" y="996"/>
                  </a:lnTo>
                  <a:lnTo>
                    <a:pt x="522" y="1008"/>
                  </a:lnTo>
                  <a:lnTo>
                    <a:pt x="540" y="1044"/>
                  </a:lnTo>
                  <a:lnTo>
                    <a:pt x="552" y="1056"/>
                  </a:lnTo>
                  <a:lnTo>
                    <a:pt x="570" y="1056"/>
                  </a:lnTo>
                  <a:lnTo>
                    <a:pt x="588" y="1050"/>
                  </a:lnTo>
                  <a:lnTo>
                    <a:pt x="582" y="1044"/>
                  </a:lnTo>
                  <a:lnTo>
                    <a:pt x="582" y="1032"/>
                  </a:lnTo>
                  <a:lnTo>
                    <a:pt x="594" y="1020"/>
                  </a:lnTo>
                  <a:lnTo>
                    <a:pt x="606" y="1020"/>
                  </a:lnTo>
                  <a:lnTo>
                    <a:pt x="618" y="1026"/>
                  </a:lnTo>
                  <a:lnTo>
                    <a:pt x="624" y="1032"/>
                  </a:lnTo>
                  <a:lnTo>
                    <a:pt x="648" y="1020"/>
                  </a:lnTo>
                  <a:lnTo>
                    <a:pt x="648" y="1026"/>
                  </a:lnTo>
                  <a:lnTo>
                    <a:pt x="654" y="1032"/>
                  </a:lnTo>
                  <a:lnTo>
                    <a:pt x="678" y="1032"/>
                  </a:lnTo>
                  <a:lnTo>
                    <a:pt x="690" y="1020"/>
                  </a:lnTo>
                  <a:lnTo>
                    <a:pt x="702" y="1014"/>
                  </a:lnTo>
                  <a:lnTo>
                    <a:pt x="708" y="1014"/>
                  </a:lnTo>
                  <a:lnTo>
                    <a:pt x="708" y="1026"/>
                  </a:lnTo>
                  <a:lnTo>
                    <a:pt x="714" y="1032"/>
                  </a:lnTo>
                  <a:lnTo>
                    <a:pt x="732" y="1032"/>
                  </a:lnTo>
                  <a:lnTo>
                    <a:pt x="738" y="1026"/>
                  </a:lnTo>
                  <a:lnTo>
                    <a:pt x="750" y="1020"/>
                  </a:lnTo>
                  <a:lnTo>
                    <a:pt x="750" y="996"/>
                  </a:lnTo>
                  <a:lnTo>
                    <a:pt x="744" y="990"/>
                  </a:lnTo>
                  <a:lnTo>
                    <a:pt x="738" y="978"/>
                  </a:lnTo>
                  <a:lnTo>
                    <a:pt x="714" y="936"/>
                  </a:lnTo>
                  <a:lnTo>
                    <a:pt x="714" y="912"/>
                  </a:lnTo>
                  <a:lnTo>
                    <a:pt x="690" y="912"/>
                  </a:lnTo>
                  <a:lnTo>
                    <a:pt x="678" y="900"/>
                  </a:lnTo>
                  <a:lnTo>
                    <a:pt x="672" y="888"/>
                  </a:lnTo>
                  <a:lnTo>
                    <a:pt x="666" y="882"/>
                  </a:lnTo>
                  <a:lnTo>
                    <a:pt x="672" y="852"/>
                  </a:lnTo>
                  <a:lnTo>
                    <a:pt x="672" y="834"/>
                  </a:lnTo>
                  <a:lnTo>
                    <a:pt x="642" y="840"/>
                  </a:lnTo>
                  <a:lnTo>
                    <a:pt x="636" y="840"/>
                  </a:lnTo>
                  <a:lnTo>
                    <a:pt x="624" y="834"/>
                  </a:lnTo>
                  <a:lnTo>
                    <a:pt x="618" y="828"/>
                  </a:lnTo>
                  <a:lnTo>
                    <a:pt x="618" y="804"/>
                  </a:lnTo>
                  <a:lnTo>
                    <a:pt x="624" y="792"/>
                  </a:lnTo>
                  <a:lnTo>
                    <a:pt x="636" y="780"/>
                  </a:lnTo>
                  <a:lnTo>
                    <a:pt x="642" y="768"/>
                  </a:lnTo>
                  <a:lnTo>
                    <a:pt x="648" y="762"/>
                  </a:lnTo>
                  <a:lnTo>
                    <a:pt x="654" y="750"/>
                  </a:lnTo>
                  <a:lnTo>
                    <a:pt x="654" y="744"/>
                  </a:lnTo>
                  <a:lnTo>
                    <a:pt x="666" y="732"/>
                  </a:lnTo>
                  <a:lnTo>
                    <a:pt x="678" y="726"/>
                  </a:lnTo>
                  <a:lnTo>
                    <a:pt x="684" y="726"/>
                  </a:lnTo>
                  <a:lnTo>
                    <a:pt x="690" y="732"/>
                  </a:lnTo>
                  <a:lnTo>
                    <a:pt x="690" y="744"/>
                  </a:lnTo>
                  <a:lnTo>
                    <a:pt x="696" y="750"/>
                  </a:lnTo>
                  <a:lnTo>
                    <a:pt x="702" y="750"/>
                  </a:lnTo>
                  <a:lnTo>
                    <a:pt x="726" y="738"/>
                  </a:lnTo>
                  <a:lnTo>
                    <a:pt x="732" y="732"/>
                  </a:lnTo>
                  <a:lnTo>
                    <a:pt x="738" y="738"/>
                  </a:lnTo>
                  <a:lnTo>
                    <a:pt x="756" y="738"/>
                  </a:lnTo>
                  <a:lnTo>
                    <a:pt x="762" y="732"/>
                  </a:lnTo>
                  <a:lnTo>
                    <a:pt x="768" y="720"/>
                  </a:lnTo>
                  <a:lnTo>
                    <a:pt x="774" y="714"/>
                  </a:lnTo>
                  <a:lnTo>
                    <a:pt x="774" y="708"/>
                  </a:lnTo>
                  <a:lnTo>
                    <a:pt x="792" y="696"/>
                  </a:lnTo>
                  <a:lnTo>
                    <a:pt x="792" y="678"/>
                  </a:lnTo>
                  <a:lnTo>
                    <a:pt x="798" y="672"/>
                  </a:lnTo>
                  <a:lnTo>
                    <a:pt x="798" y="666"/>
                  </a:lnTo>
                  <a:lnTo>
                    <a:pt x="804" y="660"/>
                  </a:lnTo>
                  <a:lnTo>
                    <a:pt x="828" y="648"/>
                  </a:lnTo>
                  <a:lnTo>
                    <a:pt x="840" y="636"/>
                  </a:lnTo>
                  <a:lnTo>
                    <a:pt x="846" y="618"/>
                  </a:lnTo>
                  <a:lnTo>
                    <a:pt x="846" y="606"/>
                  </a:lnTo>
                  <a:lnTo>
                    <a:pt x="852" y="588"/>
                  </a:lnTo>
                  <a:lnTo>
                    <a:pt x="852" y="576"/>
                  </a:lnTo>
                  <a:lnTo>
                    <a:pt x="858" y="570"/>
                  </a:lnTo>
                  <a:lnTo>
                    <a:pt x="870" y="564"/>
                  </a:lnTo>
                  <a:lnTo>
                    <a:pt x="876" y="558"/>
                  </a:lnTo>
                  <a:lnTo>
                    <a:pt x="888" y="558"/>
                  </a:lnTo>
                  <a:lnTo>
                    <a:pt x="870" y="534"/>
                  </a:lnTo>
                  <a:lnTo>
                    <a:pt x="894" y="498"/>
                  </a:lnTo>
                  <a:lnTo>
                    <a:pt x="924" y="480"/>
                  </a:lnTo>
                  <a:lnTo>
                    <a:pt x="924" y="474"/>
                  </a:lnTo>
                  <a:lnTo>
                    <a:pt x="912" y="462"/>
                  </a:lnTo>
                  <a:lnTo>
                    <a:pt x="906" y="450"/>
                  </a:lnTo>
                  <a:lnTo>
                    <a:pt x="906" y="414"/>
                  </a:lnTo>
                  <a:lnTo>
                    <a:pt x="912" y="408"/>
                  </a:lnTo>
                  <a:lnTo>
                    <a:pt x="924" y="408"/>
                  </a:lnTo>
                  <a:lnTo>
                    <a:pt x="948" y="396"/>
                  </a:lnTo>
                  <a:lnTo>
                    <a:pt x="954" y="390"/>
                  </a:lnTo>
                  <a:lnTo>
                    <a:pt x="954" y="384"/>
                  </a:lnTo>
                  <a:lnTo>
                    <a:pt x="948" y="378"/>
                  </a:lnTo>
                  <a:lnTo>
                    <a:pt x="936" y="372"/>
                  </a:lnTo>
                  <a:lnTo>
                    <a:pt x="900" y="372"/>
                  </a:lnTo>
                  <a:lnTo>
                    <a:pt x="894" y="336"/>
                  </a:lnTo>
                  <a:lnTo>
                    <a:pt x="876" y="336"/>
                  </a:lnTo>
                  <a:lnTo>
                    <a:pt x="864" y="318"/>
                  </a:lnTo>
                  <a:lnTo>
                    <a:pt x="846" y="318"/>
                  </a:lnTo>
                  <a:lnTo>
                    <a:pt x="846" y="306"/>
                  </a:lnTo>
                  <a:lnTo>
                    <a:pt x="852" y="294"/>
                  </a:lnTo>
                  <a:lnTo>
                    <a:pt x="852" y="288"/>
                  </a:lnTo>
                  <a:lnTo>
                    <a:pt x="846" y="288"/>
                  </a:lnTo>
                  <a:lnTo>
                    <a:pt x="834" y="276"/>
                  </a:lnTo>
                  <a:lnTo>
                    <a:pt x="834" y="270"/>
                  </a:lnTo>
                  <a:lnTo>
                    <a:pt x="840" y="264"/>
                  </a:lnTo>
                  <a:lnTo>
                    <a:pt x="846" y="252"/>
                  </a:lnTo>
                  <a:lnTo>
                    <a:pt x="852" y="246"/>
                  </a:lnTo>
                  <a:lnTo>
                    <a:pt x="822" y="240"/>
                  </a:lnTo>
                  <a:lnTo>
                    <a:pt x="828" y="228"/>
                  </a:lnTo>
                  <a:lnTo>
                    <a:pt x="804" y="210"/>
                  </a:lnTo>
                  <a:lnTo>
                    <a:pt x="804" y="204"/>
                  </a:lnTo>
                  <a:lnTo>
                    <a:pt x="810" y="192"/>
                  </a:lnTo>
                  <a:lnTo>
                    <a:pt x="834" y="180"/>
                  </a:lnTo>
                  <a:lnTo>
                    <a:pt x="876" y="180"/>
                  </a:lnTo>
                  <a:lnTo>
                    <a:pt x="894" y="186"/>
                  </a:lnTo>
                  <a:lnTo>
                    <a:pt x="912" y="186"/>
                  </a:lnTo>
                  <a:lnTo>
                    <a:pt x="918" y="192"/>
                  </a:lnTo>
                  <a:lnTo>
                    <a:pt x="918" y="204"/>
                  </a:lnTo>
                  <a:lnTo>
                    <a:pt x="930" y="204"/>
                  </a:lnTo>
                  <a:lnTo>
                    <a:pt x="942" y="198"/>
                  </a:lnTo>
                  <a:lnTo>
                    <a:pt x="948" y="192"/>
                  </a:lnTo>
                  <a:lnTo>
                    <a:pt x="960" y="186"/>
                  </a:lnTo>
                  <a:lnTo>
                    <a:pt x="966" y="180"/>
                  </a:lnTo>
                  <a:lnTo>
                    <a:pt x="972" y="186"/>
                  </a:lnTo>
                  <a:lnTo>
                    <a:pt x="978" y="180"/>
                  </a:lnTo>
                  <a:lnTo>
                    <a:pt x="1002" y="180"/>
                  </a:lnTo>
                  <a:lnTo>
                    <a:pt x="1002" y="162"/>
                  </a:lnTo>
                  <a:lnTo>
                    <a:pt x="1026" y="156"/>
                  </a:lnTo>
                  <a:lnTo>
                    <a:pt x="1050" y="120"/>
                  </a:lnTo>
                  <a:lnTo>
                    <a:pt x="1008"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0" name="Parcel Islands" descr="© INSCALE GmbH, 05.05.2010&#10;http://www.presentationload.com/">
              <a:extLst>
                <a:ext uri="{FF2B5EF4-FFF2-40B4-BE49-F238E27FC236}">
                  <a16:creationId xmlns:a16="http://schemas.microsoft.com/office/drawing/2014/main" id="{0DDE143E-12E8-8791-1252-656A38F3A5D0}"/>
                </a:ext>
              </a:extLst>
            </p:cNvPr>
            <p:cNvSpPr>
              <a:spLocks noEditPoints="1"/>
            </p:cNvSpPr>
            <p:nvPr/>
          </p:nvSpPr>
          <p:spPr bwMode="gray">
            <a:xfrm>
              <a:off x="9295757" y="3728394"/>
              <a:ext cx="44258" cy="29505"/>
            </a:xfrm>
            <a:custGeom>
              <a:avLst/>
              <a:gdLst>
                <a:gd name="T0" fmla="*/ 2147483647 w 96"/>
                <a:gd name="T1" fmla="*/ 2147483647 h 66"/>
                <a:gd name="T2" fmla="*/ 2147483647 w 96"/>
                <a:gd name="T3" fmla="*/ 2147483647 h 66"/>
                <a:gd name="T4" fmla="*/ 0 w 96"/>
                <a:gd name="T5" fmla="*/ 2147483647 h 66"/>
                <a:gd name="T6" fmla="*/ 0 w 96"/>
                <a:gd name="T7" fmla="*/ 2147483647 h 66"/>
                <a:gd name="T8" fmla="*/ 2147483647 w 96"/>
                <a:gd name="T9" fmla="*/ 2147483647 h 66"/>
                <a:gd name="T10" fmla="*/ 2147483647 w 96"/>
                <a:gd name="T11" fmla="*/ 2147483647 h 66"/>
                <a:gd name="T12" fmla="*/ 2147483647 w 96"/>
                <a:gd name="T13" fmla="*/ 2147483647 h 66"/>
                <a:gd name="T14" fmla="*/ 2147483647 w 96"/>
                <a:gd name="T15" fmla="*/ 2147483647 h 66"/>
                <a:gd name="T16" fmla="*/ 2147483647 w 96"/>
                <a:gd name="T17" fmla="*/ 2147483647 h 66"/>
                <a:gd name="T18" fmla="*/ 2147483647 w 96"/>
                <a:gd name="T19" fmla="*/ 0 h 66"/>
                <a:gd name="T20" fmla="*/ 2147483647 w 96"/>
                <a:gd name="T21" fmla="*/ 2147483647 h 66"/>
                <a:gd name="T22" fmla="*/ 2147483647 w 96"/>
                <a:gd name="T23" fmla="*/ 2147483647 h 66"/>
                <a:gd name="T24" fmla="*/ 2147483647 w 96"/>
                <a:gd name="T25" fmla="*/ 2147483647 h 66"/>
                <a:gd name="T26" fmla="*/ 2147483647 w 96"/>
                <a:gd name="T27" fmla="*/ 2147483647 h 66"/>
                <a:gd name="T28" fmla="*/ 2147483647 w 96"/>
                <a:gd name="T29" fmla="*/ 0 h 66"/>
                <a:gd name="T30" fmla="*/ 2147483647 w 96"/>
                <a:gd name="T31" fmla="*/ 0 h 66"/>
                <a:gd name="T32" fmla="*/ 2147483647 w 96"/>
                <a:gd name="T33" fmla="*/ 2147483647 h 66"/>
                <a:gd name="T34" fmla="*/ 2147483647 w 96"/>
                <a:gd name="T35" fmla="*/ 2147483647 h 66"/>
                <a:gd name="T36" fmla="*/ 2147483647 w 96"/>
                <a:gd name="T37" fmla="*/ 2147483647 h 66"/>
                <a:gd name="T38" fmla="*/ 2147483647 w 96"/>
                <a:gd name="T39" fmla="*/ 2147483647 h 66"/>
                <a:gd name="T40" fmla="*/ 2147483647 w 96"/>
                <a:gd name="T41" fmla="*/ 2147483647 h 66"/>
                <a:gd name="T42" fmla="*/ 2147483647 w 96"/>
                <a:gd name="T43" fmla="*/ 2147483647 h 66"/>
                <a:gd name="T44" fmla="*/ 2147483647 w 96"/>
                <a:gd name="T45" fmla="*/ 2147483647 h 6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96"/>
                <a:gd name="T70" fmla="*/ 0 h 66"/>
                <a:gd name="T71" fmla="*/ 96 w 96"/>
                <a:gd name="T72" fmla="*/ 66 h 66"/>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96" h="66">
                  <a:moveTo>
                    <a:pt x="12" y="42"/>
                  </a:moveTo>
                  <a:lnTo>
                    <a:pt x="6" y="42"/>
                  </a:lnTo>
                  <a:lnTo>
                    <a:pt x="0" y="48"/>
                  </a:lnTo>
                  <a:lnTo>
                    <a:pt x="0" y="60"/>
                  </a:lnTo>
                  <a:lnTo>
                    <a:pt x="6" y="66"/>
                  </a:lnTo>
                  <a:lnTo>
                    <a:pt x="12" y="66"/>
                  </a:lnTo>
                  <a:lnTo>
                    <a:pt x="24" y="54"/>
                  </a:lnTo>
                  <a:lnTo>
                    <a:pt x="24" y="42"/>
                  </a:lnTo>
                  <a:lnTo>
                    <a:pt x="12" y="42"/>
                  </a:lnTo>
                  <a:close/>
                  <a:moveTo>
                    <a:pt x="42" y="0"/>
                  </a:moveTo>
                  <a:lnTo>
                    <a:pt x="42" y="18"/>
                  </a:lnTo>
                  <a:lnTo>
                    <a:pt x="54" y="30"/>
                  </a:lnTo>
                  <a:lnTo>
                    <a:pt x="60" y="30"/>
                  </a:lnTo>
                  <a:lnTo>
                    <a:pt x="72" y="24"/>
                  </a:lnTo>
                  <a:lnTo>
                    <a:pt x="48" y="0"/>
                  </a:lnTo>
                  <a:lnTo>
                    <a:pt x="42" y="0"/>
                  </a:lnTo>
                  <a:close/>
                  <a:moveTo>
                    <a:pt x="96" y="36"/>
                  </a:moveTo>
                  <a:lnTo>
                    <a:pt x="78" y="36"/>
                  </a:lnTo>
                  <a:lnTo>
                    <a:pt x="72" y="42"/>
                  </a:lnTo>
                  <a:lnTo>
                    <a:pt x="72" y="54"/>
                  </a:lnTo>
                  <a:lnTo>
                    <a:pt x="84" y="60"/>
                  </a:lnTo>
                  <a:lnTo>
                    <a:pt x="96" y="48"/>
                  </a:lnTo>
                  <a:lnTo>
                    <a:pt x="96" y="3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1" name="Oman" descr="© INSCALE GmbH, 05.05.2010&#10;http://www.presentationload.com/">
              <a:extLst>
                <a:ext uri="{FF2B5EF4-FFF2-40B4-BE49-F238E27FC236}">
                  <a16:creationId xmlns:a16="http://schemas.microsoft.com/office/drawing/2014/main" id="{A66D60C7-D10D-A81D-1F6F-DD11D75881CF}"/>
                </a:ext>
              </a:extLst>
            </p:cNvPr>
            <p:cNvSpPr>
              <a:spLocks/>
            </p:cNvSpPr>
            <p:nvPr/>
          </p:nvSpPr>
          <p:spPr bwMode="gray">
            <a:xfrm>
              <a:off x="7326289" y="3433345"/>
              <a:ext cx="254483" cy="317179"/>
            </a:xfrm>
            <a:custGeom>
              <a:avLst/>
              <a:gdLst>
                <a:gd name="T0" fmla="*/ 2147483647 w 540"/>
                <a:gd name="T1" fmla="*/ 2147483647 h 672"/>
                <a:gd name="T2" fmla="*/ 2147483647 w 540"/>
                <a:gd name="T3" fmla="*/ 2147483647 h 672"/>
                <a:gd name="T4" fmla="*/ 2147483647 w 540"/>
                <a:gd name="T5" fmla="*/ 2147483647 h 672"/>
                <a:gd name="T6" fmla="*/ 2147483647 w 540"/>
                <a:gd name="T7" fmla="*/ 2147483647 h 672"/>
                <a:gd name="T8" fmla="*/ 2147483647 w 540"/>
                <a:gd name="T9" fmla="*/ 2147483647 h 672"/>
                <a:gd name="T10" fmla="*/ 2147483647 w 540"/>
                <a:gd name="T11" fmla="*/ 2147483647 h 672"/>
                <a:gd name="T12" fmla="*/ 2147483647 w 540"/>
                <a:gd name="T13" fmla="*/ 2147483647 h 672"/>
                <a:gd name="T14" fmla="*/ 2147483647 w 540"/>
                <a:gd name="T15" fmla="*/ 2147483647 h 672"/>
                <a:gd name="T16" fmla="*/ 2147483647 w 540"/>
                <a:gd name="T17" fmla="*/ 2147483647 h 672"/>
                <a:gd name="T18" fmla="*/ 2147483647 w 540"/>
                <a:gd name="T19" fmla="*/ 2147483647 h 672"/>
                <a:gd name="T20" fmla="*/ 2147483647 w 540"/>
                <a:gd name="T21" fmla="*/ 2147483647 h 672"/>
                <a:gd name="T22" fmla="*/ 2147483647 w 540"/>
                <a:gd name="T23" fmla="*/ 2147483647 h 672"/>
                <a:gd name="T24" fmla="*/ 2147483647 w 540"/>
                <a:gd name="T25" fmla="*/ 2147483647 h 672"/>
                <a:gd name="T26" fmla="*/ 2147483647 w 540"/>
                <a:gd name="T27" fmla="*/ 2147483647 h 672"/>
                <a:gd name="T28" fmla="*/ 2147483647 w 540"/>
                <a:gd name="T29" fmla="*/ 2147483647 h 672"/>
                <a:gd name="T30" fmla="*/ 2147483647 w 540"/>
                <a:gd name="T31" fmla="*/ 2147483647 h 672"/>
                <a:gd name="T32" fmla="*/ 2147483647 w 540"/>
                <a:gd name="T33" fmla="*/ 2147483647 h 672"/>
                <a:gd name="T34" fmla="*/ 2147483647 w 540"/>
                <a:gd name="T35" fmla="*/ 2147483647 h 672"/>
                <a:gd name="T36" fmla="*/ 2147483647 w 540"/>
                <a:gd name="T37" fmla="*/ 2147483647 h 672"/>
                <a:gd name="T38" fmla="*/ 2147483647 w 540"/>
                <a:gd name="T39" fmla="*/ 2147483647 h 672"/>
                <a:gd name="T40" fmla="*/ 2147483647 w 540"/>
                <a:gd name="T41" fmla="*/ 2147483647 h 672"/>
                <a:gd name="T42" fmla="*/ 2147483647 w 540"/>
                <a:gd name="T43" fmla="*/ 2147483647 h 672"/>
                <a:gd name="T44" fmla="*/ 2147483647 w 540"/>
                <a:gd name="T45" fmla="*/ 2147483647 h 672"/>
                <a:gd name="T46" fmla="*/ 2147483647 w 540"/>
                <a:gd name="T47" fmla="*/ 2147483647 h 672"/>
                <a:gd name="T48" fmla="*/ 2147483647 w 540"/>
                <a:gd name="T49" fmla="*/ 2147483647 h 672"/>
                <a:gd name="T50" fmla="*/ 2147483647 w 540"/>
                <a:gd name="T51" fmla="*/ 0 h 672"/>
                <a:gd name="T52" fmla="*/ 2147483647 w 540"/>
                <a:gd name="T53" fmla="*/ 2147483647 h 672"/>
                <a:gd name="T54" fmla="*/ 2147483647 w 540"/>
                <a:gd name="T55" fmla="*/ 2147483647 h 672"/>
                <a:gd name="T56" fmla="*/ 2147483647 w 540"/>
                <a:gd name="T57" fmla="*/ 2147483647 h 672"/>
                <a:gd name="T58" fmla="*/ 2147483647 w 540"/>
                <a:gd name="T59" fmla="*/ 2147483647 h 672"/>
                <a:gd name="T60" fmla="*/ 2147483647 w 540"/>
                <a:gd name="T61" fmla="*/ 2147483647 h 672"/>
                <a:gd name="T62" fmla="*/ 2147483647 w 540"/>
                <a:gd name="T63" fmla="*/ 2147483647 h 672"/>
                <a:gd name="T64" fmla="*/ 2147483647 w 540"/>
                <a:gd name="T65" fmla="*/ 2147483647 h 672"/>
                <a:gd name="T66" fmla="*/ 2147483647 w 540"/>
                <a:gd name="T67" fmla="*/ 2147483647 h 672"/>
                <a:gd name="T68" fmla="*/ 2147483647 w 540"/>
                <a:gd name="T69" fmla="*/ 2147483647 h 672"/>
                <a:gd name="T70" fmla="*/ 2147483647 w 540"/>
                <a:gd name="T71" fmla="*/ 2147483647 h 672"/>
                <a:gd name="T72" fmla="*/ 2147483647 w 540"/>
                <a:gd name="T73" fmla="*/ 2147483647 h 672"/>
                <a:gd name="T74" fmla="*/ 2147483647 w 540"/>
                <a:gd name="T75" fmla="*/ 2147483647 h 672"/>
                <a:gd name="T76" fmla="*/ 2147483647 w 540"/>
                <a:gd name="T77" fmla="*/ 2147483647 h 672"/>
                <a:gd name="T78" fmla="*/ 2147483647 w 540"/>
                <a:gd name="T79" fmla="*/ 2147483647 h 672"/>
                <a:gd name="T80" fmla="*/ 2147483647 w 540"/>
                <a:gd name="T81" fmla="*/ 2147483647 h 672"/>
                <a:gd name="T82" fmla="*/ 2147483647 w 540"/>
                <a:gd name="T83" fmla="*/ 2147483647 h 672"/>
                <a:gd name="T84" fmla="*/ 2147483647 w 540"/>
                <a:gd name="T85" fmla="*/ 2147483647 h 672"/>
                <a:gd name="T86" fmla="*/ 2147483647 w 540"/>
                <a:gd name="T87" fmla="*/ 2147483647 h 672"/>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540"/>
                <a:gd name="T133" fmla="*/ 0 h 672"/>
                <a:gd name="T134" fmla="*/ 540 w 540"/>
                <a:gd name="T135" fmla="*/ 672 h 672"/>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540" h="672">
                  <a:moveTo>
                    <a:pt x="258" y="564"/>
                  </a:moveTo>
                  <a:lnTo>
                    <a:pt x="276" y="564"/>
                  </a:lnTo>
                  <a:lnTo>
                    <a:pt x="288" y="558"/>
                  </a:lnTo>
                  <a:lnTo>
                    <a:pt x="306" y="552"/>
                  </a:lnTo>
                  <a:lnTo>
                    <a:pt x="330" y="540"/>
                  </a:lnTo>
                  <a:lnTo>
                    <a:pt x="336" y="528"/>
                  </a:lnTo>
                  <a:lnTo>
                    <a:pt x="342" y="510"/>
                  </a:lnTo>
                  <a:lnTo>
                    <a:pt x="342" y="498"/>
                  </a:lnTo>
                  <a:lnTo>
                    <a:pt x="348" y="498"/>
                  </a:lnTo>
                  <a:lnTo>
                    <a:pt x="354" y="492"/>
                  </a:lnTo>
                  <a:lnTo>
                    <a:pt x="366" y="486"/>
                  </a:lnTo>
                  <a:lnTo>
                    <a:pt x="384" y="480"/>
                  </a:lnTo>
                  <a:lnTo>
                    <a:pt x="408" y="456"/>
                  </a:lnTo>
                  <a:lnTo>
                    <a:pt x="414" y="444"/>
                  </a:lnTo>
                  <a:lnTo>
                    <a:pt x="414" y="426"/>
                  </a:lnTo>
                  <a:lnTo>
                    <a:pt x="420" y="408"/>
                  </a:lnTo>
                  <a:lnTo>
                    <a:pt x="420" y="378"/>
                  </a:lnTo>
                  <a:lnTo>
                    <a:pt x="426" y="372"/>
                  </a:lnTo>
                  <a:lnTo>
                    <a:pt x="432" y="372"/>
                  </a:lnTo>
                  <a:lnTo>
                    <a:pt x="444" y="378"/>
                  </a:lnTo>
                  <a:lnTo>
                    <a:pt x="450" y="384"/>
                  </a:lnTo>
                  <a:lnTo>
                    <a:pt x="462" y="384"/>
                  </a:lnTo>
                  <a:lnTo>
                    <a:pt x="468" y="378"/>
                  </a:lnTo>
                  <a:lnTo>
                    <a:pt x="480" y="354"/>
                  </a:lnTo>
                  <a:lnTo>
                    <a:pt x="480" y="330"/>
                  </a:lnTo>
                  <a:lnTo>
                    <a:pt x="534" y="276"/>
                  </a:lnTo>
                  <a:lnTo>
                    <a:pt x="534" y="264"/>
                  </a:lnTo>
                  <a:lnTo>
                    <a:pt x="540" y="252"/>
                  </a:lnTo>
                  <a:lnTo>
                    <a:pt x="540" y="204"/>
                  </a:lnTo>
                  <a:lnTo>
                    <a:pt x="528" y="192"/>
                  </a:lnTo>
                  <a:lnTo>
                    <a:pt x="510" y="192"/>
                  </a:lnTo>
                  <a:lnTo>
                    <a:pt x="510" y="186"/>
                  </a:lnTo>
                  <a:lnTo>
                    <a:pt x="492" y="168"/>
                  </a:lnTo>
                  <a:lnTo>
                    <a:pt x="486" y="150"/>
                  </a:lnTo>
                  <a:lnTo>
                    <a:pt x="462" y="126"/>
                  </a:lnTo>
                  <a:lnTo>
                    <a:pt x="456" y="114"/>
                  </a:lnTo>
                  <a:lnTo>
                    <a:pt x="432" y="96"/>
                  </a:lnTo>
                  <a:lnTo>
                    <a:pt x="396" y="84"/>
                  </a:lnTo>
                  <a:lnTo>
                    <a:pt x="366" y="78"/>
                  </a:lnTo>
                  <a:lnTo>
                    <a:pt x="348" y="78"/>
                  </a:lnTo>
                  <a:lnTo>
                    <a:pt x="342" y="72"/>
                  </a:lnTo>
                  <a:lnTo>
                    <a:pt x="330" y="72"/>
                  </a:lnTo>
                  <a:lnTo>
                    <a:pt x="318" y="60"/>
                  </a:lnTo>
                  <a:lnTo>
                    <a:pt x="294" y="48"/>
                  </a:lnTo>
                  <a:lnTo>
                    <a:pt x="288" y="36"/>
                  </a:lnTo>
                  <a:lnTo>
                    <a:pt x="288" y="30"/>
                  </a:lnTo>
                  <a:lnTo>
                    <a:pt x="282" y="18"/>
                  </a:lnTo>
                  <a:lnTo>
                    <a:pt x="276" y="12"/>
                  </a:lnTo>
                  <a:lnTo>
                    <a:pt x="252" y="18"/>
                  </a:lnTo>
                  <a:lnTo>
                    <a:pt x="246" y="6"/>
                  </a:lnTo>
                  <a:lnTo>
                    <a:pt x="246" y="0"/>
                  </a:lnTo>
                  <a:lnTo>
                    <a:pt x="240" y="0"/>
                  </a:lnTo>
                  <a:lnTo>
                    <a:pt x="234" y="6"/>
                  </a:lnTo>
                  <a:lnTo>
                    <a:pt x="234" y="12"/>
                  </a:lnTo>
                  <a:lnTo>
                    <a:pt x="228" y="24"/>
                  </a:lnTo>
                  <a:lnTo>
                    <a:pt x="228" y="54"/>
                  </a:lnTo>
                  <a:lnTo>
                    <a:pt x="246" y="72"/>
                  </a:lnTo>
                  <a:lnTo>
                    <a:pt x="246" y="78"/>
                  </a:lnTo>
                  <a:lnTo>
                    <a:pt x="240" y="78"/>
                  </a:lnTo>
                  <a:lnTo>
                    <a:pt x="240" y="72"/>
                  </a:lnTo>
                  <a:lnTo>
                    <a:pt x="228" y="72"/>
                  </a:lnTo>
                  <a:lnTo>
                    <a:pt x="228" y="78"/>
                  </a:lnTo>
                  <a:lnTo>
                    <a:pt x="222" y="84"/>
                  </a:lnTo>
                  <a:lnTo>
                    <a:pt x="222" y="96"/>
                  </a:lnTo>
                  <a:lnTo>
                    <a:pt x="216" y="108"/>
                  </a:lnTo>
                  <a:lnTo>
                    <a:pt x="216" y="120"/>
                  </a:lnTo>
                  <a:lnTo>
                    <a:pt x="210" y="132"/>
                  </a:lnTo>
                  <a:lnTo>
                    <a:pt x="204" y="138"/>
                  </a:lnTo>
                  <a:lnTo>
                    <a:pt x="198" y="150"/>
                  </a:lnTo>
                  <a:lnTo>
                    <a:pt x="192" y="156"/>
                  </a:lnTo>
                  <a:lnTo>
                    <a:pt x="192" y="168"/>
                  </a:lnTo>
                  <a:lnTo>
                    <a:pt x="210" y="204"/>
                  </a:lnTo>
                  <a:lnTo>
                    <a:pt x="216" y="210"/>
                  </a:lnTo>
                  <a:lnTo>
                    <a:pt x="216" y="222"/>
                  </a:lnTo>
                  <a:lnTo>
                    <a:pt x="222" y="228"/>
                  </a:lnTo>
                  <a:lnTo>
                    <a:pt x="234" y="234"/>
                  </a:lnTo>
                  <a:lnTo>
                    <a:pt x="240" y="240"/>
                  </a:lnTo>
                  <a:lnTo>
                    <a:pt x="204" y="414"/>
                  </a:lnTo>
                  <a:lnTo>
                    <a:pt x="0" y="486"/>
                  </a:lnTo>
                  <a:lnTo>
                    <a:pt x="84" y="672"/>
                  </a:lnTo>
                  <a:lnTo>
                    <a:pt x="114" y="660"/>
                  </a:lnTo>
                  <a:lnTo>
                    <a:pt x="198" y="636"/>
                  </a:lnTo>
                  <a:lnTo>
                    <a:pt x="228" y="624"/>
                  </a:lnTo>
                  <a:lnTo>
                    <a:pt x="246" y="618"/>
                  </a:lnTo>
                  <a:lnTo>
                    <a:pt x="252" y="606"/>
                  </a:lnTo>
                  <a:lnTo>
                    <a:pt x="252" y="594"/>
                  </a:lnTo>
                  <a:lnTo>
                    <a:pt x="258" y="582"/>
                  </a:lnTo>
                  <a:lnTo>
                    <a:pt x="25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2" name="Norway" descr="© INSCALE GmbH, 05.05.2010&#10;http://www.presentationload.com/">
              <a:extLst>
                <a:ext uri="{FF2B5EF4-FFF2-40B4-BE49-F238E27FC236}">
                  <a16:creationId xmlns:a16="http://schemas.microsoft.com/office/drawing/2014/main" id="{E3C98525-1984-A752-BDA4-FC2606135B15}"/>
                </a:ext>
              </a:extLst>
            </p:cNvPr>
            <p:cNvSpPr>
              <a:spLocks noEditPoints="1"/>
            </p:cNvSpPr>
            <p:nvPr/>
          </p:nvSpPr>
          <p:spPr bwMode="gray">
            <a:xfrm>
              <a:off x="5806775" y="1495225"/>
              <a:ext cx="641735" cy="706280"/>
            </a:xfrm>
            <a:custGeom>
              <a:avLst/>
              <a:gdLst>
                <a:gd name="T0" fmla="*/ 2147483647 w 1362"/>
                <a:gd name="T1" fmla="*/ 2147483647 h 1500"/>
                <a:gd name="T2" fmla="*/ 2147483647 w 1362"/>
                <a:gd name="T3" fmla="*/ 2147483647 h 1500"/>
                <a:gd name="T4" fmla="*/ 2147483647 w 1362"/>
                <a:gd name="T5" fmla="*/ 2147483647 h 1500"/>
                <a:gd name="T6" fmla="*/ 2147483647 w 1362"/>
                <a:gd name="T7" fmla="*/ 2147483647 h 1500"/>
                <a:gd name="T8" fmla="*/ 2147483647 w 1362"/>
                <a:gd name="T9" fmla="*/ 0 h 1500"/>
                <a:gd name="T10" fmla="*/ 2147483647 w 1362"/>
                <a:gd name="T11" fmla="*/ 2147483647 h 1500"/>
                <a:gd name="T12" fmla="*/ 2147483647 w 1362"/>
                <a:gd name="T13" fmla="*/ 2147483647 h 1500"/>
                <a:gd name="T14" fmla="*/ 2147483647 w 1362"/>
                <a:gd name="T15" fmla="*/ 2147483647 h 1500"/>
                <a:gd name="T16" fmla="*/ 2147483647 w 1362"/>
                <a:gd name="T17" fmla="*/ 2147483647 h 1500"/>
                <a:gd name="T18" fmla="*/ 2147483647 w 1362"/>
                <a:gd name="T19" fmla="*/ 2147483647 h 1500"/>
                <a:gd name="T20" fmla="*/ 2147483647 w 1362"/>
                <a:gd name="T21" fmla="*/ 2147483647 h 1500"/>
                <a:gd name="T22" fmla="*/ 2147483647 w 1362"/>
                <a:gd name="T23" fmla="*/ 2147483647 h 1500"/>
                <a:gd name="T24" fmla="*/ 2147483647 w 1362"/>
                <a:gd name="T25" fmla="*/ 2147483647 h 1500"/>
                <a:gd name="T26" fmla="*/ 2147483647 w 1362"/>
                <a:gd name="T27" fmla="*/ 2147483647 h 1500"/>
                <a:gd name="T28" fmla="*/ 2147483647 w 1362"/>
                <a:gd name="T29" fmla="*/ 2147483647 h 1500"/>
                <a:gd name="T30" fmla="*/ 2147483647 w 1362"/>
                <a:gd name="T31" fmla="*/ 2147483647 h 1500"/>
                <a:gd name="T32" fmla="*/ 2147483647 w 1362"/>
                <a:gd name="T33" fmla="*/ 2147483647 h 1500"/>
                <a:gd name="T34" fmla="*/ 2147483647 w 1362"/>
                <a:gd name="T35" fmla="*/ 2147483647 h 1500"/>
                <a:gd name="T36" fmla="*/ 2147483647 w 1362"/>
                <a:gd name="T37" fmla="*/ 2147483647 h 1500"/>
                <a:gd name="T38" fmla="*/ 2147483647 w 1362"/>
                <a:gd name="T39" fmla="*/ 2147483647 h 1500"/>
                <a:gd name="T40" fmla="*/ 2147483647 w 1362"/>
                <a:gd name="T41" fmla="*/ 2147483647 h 1500"/>
                <a:gd name="T42" fmla="*/ 2147483647 w 1362"/>
                <a:gd name="T43" fmla="*/ 2147483647 h 1500"/>
                <a:gd name="T44" fmla="*/ 2147483647 w 1362"/>
                <a:gd name="T45" fmla="*/ 2147483647 h 1500"/>
                <a:gd name="T46" fmla="*/ 2147483647 w 1362"/>
                <a:gd name="T47" fmla="*/ 2147483647 h 1500"/>
                <a:gd name="T48" fmla="*/ 2147483647 w 1362"/>
                <a:gd name="T49" fmla="*/ 2147483647 h 1500"/>
                <a:gd name="T50" fmla="*/ 2147483647 w 1362"/>
                <a:gd name="T51" fmla="*/ 2147483647 h 1500"/>
                <a:gd name="T52" fmla="*/ 2147483647 w 1362"/>
                <a:gd name="T53" fmla="*/ 2147483647 h 1500"/>
                <a:gd name="T54" fmla="*/ 2147483647 w 1362"/>
                <a:gd name="T55" fmla="*/ 2147483647 h 1500"/>
                <a:gd name="T56" fmla="*/ 2147483647 w 1362"/>
                <a:gd name="T57" fmla="*/ 2147483647 h 1500"/>
                <a:gd name="T58" fmla="*/ 2147483647 w 1362"/>
                <a:gd name="T59" fmla="*/ 2147483647 h 1500"/>
                <a:gd name="T60" fmla="*/ 2147483647 w 1362"/>
                <a:gd name="T61" fmla="*/ 2147483647 h 1500"/>
                <a:gd name="T62" fmla="*/ 2147483647 w 1362"/>
                <a:gd name="T63" fmla="*/ 2147483647 h 1500"/>
                <a:gd name="T64" fmla="*/ 2147483647 w 1362"/>
                <a:gd name="T65" fmla="*/ 2147483647 h 1500"/>
                <a:gd name="T66" fmla="*/ 2147483647 w 1362"/>
                <a:gd name="T67" fmla="*/ 2147483647 h 1500"/>
                <a:gd name="T68" fmla="*/ 2147483647 w 1362"/>
                <a:gd name="T69" fmla="*/ 2147483647 h 1500"/>
                <a:gd name="T70" fmla="*/ 2147483647 w 1362"/>
                <a:gd name="T71" fmla="*/ 2147483647 h 1500"/>
                <a:gd name="T72" fmla="*/ 2147483647 w 1362"/>
                <a:gd name="T73" fmla="*/ 2147483647 h 1500"/>
                <a:gd name="T74" fmla="*/ 2147483647 w 1362"/>
                <a:gd name="T75" fmla="*/ 2147483647 h 1500"/>
                <a:gd name="T76" fmla="*/ 2147483647 w 1362"/>
                <a:gd name="T77" fmla="*/ 2147483647 h 1500"/>
                <a:gd name="T78" fmla="*/ 2147483647 w 1362"/>
                <a:gd name="T79" fmla="*/ 2147483647 h 1500"/>
                <a:gd name="T80" fmla="*/ 2147483647 w 1362"/>
                <a:gd name="T81" fmla="*/ 2147483647 h 1500"/>
                <a:gd name="T82" fmla="*/ 2147483647 w 1362"/>
                <a:gd name="T83" fmla="*/ 2147483647 h 1500"/>
                <a:gd name="T84" fmla="*/ 2147483647 w 1362"/>
                <a:gd name="T85" fmla="*/ 2147483647 h 1500"/>
                <a:gd name="T86" fmla="*/ 2147483647 w 1362"/>
                <a:gd name="T87" fmla="*/ 2147483647 h 1500"/>
                <a:gd name="T88" fmla="*/ 2147483647 w 1362"/>
                <a:gd name="T89" fmla="*/ 2147483647 h 1500"/>
                <a:gd name="T90" fmla="*/ 2147483647 w 1362"/>
                <a:gd name="T91" fmla="*/ 2147483647 h 1500"/>
                <a:gd name="T92" fmla="*/ 2147483647 w 1362"/>
                <a:gd name="T93" fmla="*/ 2147483647 h 1500"/>
                <a:gd name="T94" fmla="*/ 2147483647 w 1362"/>
                <a:gd name="T95" fmla="*/ 2147483647 h 1500"/>
                <a:gd name="T96" fmla="*/ 2147483647 w 1362"/>
                <a:gd name="T97" fmla="*/ 2147483647 h 1500"/>
                <a:gd name="T98" fmla="*/ 2147483647 w 1362"/>
                <a:gd name="T99" fmla="*/ 2147483647 h 1500"/>
                <a:gd name="T100" fmla="*/ 2147483647 w 1362"/>
                <a:gd name="T101" fmla="*/ 2147483647 h 1500"/>
                <a:gd name="T102" fmla="*/ 2147483647 w 1362"/>
                <a:gd name="T103" fmla="*/ 2147483647 h 1500"/>
                <a:gd name="T104" fmla="*/ 2147483647 w 1362"/>
                <a:gd name="T105" fmla="*/ 2147483647 h 1500"/>
                <a:gd name="T106" fmla="*/ 2147483647 w 1362"/>
                <a:gd name="T107" fmla="*/ 2147483647 h 1500"/>
                <a:gd name="T108" fmla="*/ 2147483647 w 1362"/>
                <a:gd name="T109" fmla="*/ 2147483647 h 1500"/>
                <a:gd name="T110" fmla="*/ 2147483647 w 1362"/>
                <a:gd name="T111" fmla="*/ 2147483647 h 1500"/>
                <a:gd name="T112" fmla="*/ 2147483647 w 1362"/>
                <a:gd name="T113" fmla="*/ 2147483647 h 1500"/>
                <a:gd name="T114" fmla="*/ 2147483647 w 1362"/>
                <a:gd name="T115" fmla="*/ 2147483647 h 150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1362"/>
                <a:gd name="T175" fmla="*/ 0 h 1500"/>
                <a:gd name="T176" fmla="*/ 1362 w 1362"/>
                <a:gd name="T177" fmla="*/ 1500 h 150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1362" h="1500">
                  <a:moveTo>
                    <a:pt x="324" y="120"/>
                  </a:moveTo>
                  <a:lnTo>
                    <a:pt x="336" y="126"/>
                  </a:lnTo>
                  <a:lnTo>
                    <a:pt x="354" y="132"/>
                  </a:lnTo>
                  <a:lnTo>
                    <a:pt x="378" y="132"/>
                  </a:lnTo>
                  <a:lnTo>
                    <a:pt x="294" y="90"/>
                  </a:lnTo>
                  <a:lnTo>
                    <a:pt x="294" y="102"/>
                  </a:lnTo>
                  <a:lnTo>
                    <a:pt x="306" y="108"/>
                  </a:lnTo>
                  <a:lnTo>
                    <a:pt x="312" y="114"/>
                  </a:lnTo>
                  <a:lnTo>
                    <a:pt x="324" y="120"/>
                  </a:lnTo>
                  <a:close/>
                  <a:moveTo>
                    <a:pt x="684" y="48"/>
                  </a:moveTo>
                  <a:lnTo>
                    <a:pt x="732" y="48"/>
                  </a:lnTo>
                  <a:lnTo>
                    <a:pt x="738" y="54"/>
                  </a:lnTo>
                  <a:lnTo>
                    <a:pt x="750" y="54"/>
                  </a:lnTo>
                  <a:lnTo>
                    <a:pt x="774" y="66"/>
                  </a:lnTo>
                  <a:lnTo>
                    <a:pt x="786" y="66"/>
                  </a:lnTo>
                  <a:lnTo>
                    <a:pt x="798" y="60"/>
                  </a:lnTo>
                  <a:lnTo>
                    <a:pt x="804" y="60"/>
                  </a:lnTo>
                  <a:lnTo>
                    <a:pt x="816" y="54"/>
                  </a:lnTo>
                  <a:lnTo>
                    <a:pt x="828" y="54"/>
                  </a:lnTo>
                  <a:lnTo>
                    <a:pt x="840" y="60"/>
                  </a:lnTo>
                  <a:lnTo>
                    <a:pt x="876" y="72"/>
                  </a:lnTo>
                  <a:lnTo>
                    <a:pt x="888" y="78"/>
                  </a:lnTo>
                  <a:lnTo>
                    <a:pt x="894" y="84"/>
                  </a:lnTo>
                  <a:lnTo>
                    <a:pt x="900" y="84"/>
                  </a:lnTo>
                  <a:lnTo>
                    <a:pt x="924" y="60"/>
                  </a:lnTo>
                  <a:lnTo>
                    <a:pt x="984" y="66"/>
                  </a:lnTo>
                  <a:lnTo>
                    <a:pt x="984" y="42"/>
                  </a:lnTo>
                  <a:lnTo>
                    <a:pt x="1014" y="42"/>
                  </a:lnTo>
                  <a:lnTo>
                    <a:pt x="1026" y="36"/>
                  </a:lnTo>
                  <a:lnTo>
                    <a:pt x="1032" y="24"/>
                  </a:lnTo>
                  <a:lnTo>
                    <a:pt x="1038" y="18"/>
                  </a:lnTo>
                  <a:lnTo>
                    <a:pt x="1032" y="12"/>
                  </a:lnTo>
                  <a:lnTo>
                    <a:pt x="1002" y="12"/>
                  </a:lnTo>
                  <a:lnTo>
                    <a:pt x="990" y="18"/>
                  </a:lnTo>
                  <a:lnTo>
                    <a:pt x="984" y="18"/>
                  </a:lnTo>
                  <a:lnTo>
                    <a:pt x="972" y="6"/>
                  </a:lnTo>
                  <a:lnTo>
                    <a:pt x="960" y="0"/>
                  </a:lnTo>
                  <a:lnTo>
                    <a:pt x="918" y="0"/>
                  </a:lnTo>
                  <a:lnTo>
                    <a:pt x="900" y="6"/>
                  </a:lnTo>
                  <a:lnTo>
                    <a:pt x="882" y="18"/>
                  </a:lnTo>
                  <a:lnTo>
                    <a:pt x="870" y="18"/>
                  </a:lnTo>
                  <a:lnTo>
                    <a:pt x="864" y="12"/>
                  </a:lnTo>
                  <a:lnTo>
                    <a:pt x="864" y="6"/>
                  </a:lnTo>
                  <a:lnTo>
                    <a:pt x="858" y="6"/>
                  </a:lnTo>
                  <a:lnTo>
                    <a:pt x="852" y="0"/>
                  </a:lnTo>
                  <a:lnTo>
                    <a:pt x="822" y="0"/>
                  </a:lnTo>
                  <a:lnTo>
                    <a:pt x="804" y="18"/>
                  </a:lnTo>
                  <a:lnTo>
                    <a:pt x="738" y="0"/>
                  </a:lnTo>
                  <a:lnTo>
                    <a:pt x="726" y="0"/>
                  </a:lnTo>
                  <a:lnTo>
                    <a:pt x="708" y="6"/>
                  </a:lnTo>
                  <a:lnTo>
                    <a:pt x="690" y="6"/>
                  </a:lnTo>
                  <a:lnTo>
                    <a:pt x="672" y="12"/>
                  </a:lnTo>
                  <a:lnTo>
                    <a:pt x="660" y="12"/>
                  </a:lnTo>
                  <a:lnTo>
                    <a:pt x="660" y="6"/>
                  </a:lnTo>
                  <a:lnTo>
                    <a:pt x="666" y="0"/>
                  </a:lnTo>
                  <a:lnTo>
                    <a:pt x="630" y="12"/>
                  </a:lnTo>
                  <a:lnTo>
                    <a:pt x="648" y="36"/>
                  </a:lnTo>
                  <a:lnTo>
                    <a:pt x="684" y="48"/>
                  </a:lnTo>
                  <a:close/>
                  <a:moveTo>
                    <a:pt x="324" y="66"/>
                  </a:moveTo>
                  <a:lnTo>
                    <a:pt x="342" y="66"/>
                  </a:lnTo>
                  <a:lnTo>
                    <a:pt x="348" y="72"/>
                  </a:lnTo>
                  <a:lnTo>
                    <a:pt x="360" y="72"/>
                  </a:lnTo>
                  <a:lnTo>
                    <a:pt x="360" y="78"/>
                  </a:lnTo>
                  <a:lnTo>
                    <a:pt x="342" y="96"/>
                  </a:lnTo>
                  <a:lnTo>
                    <a:pt x="336" y="96"/>
                  </a:lnTo>
                  <a:lnTo>
                    <a:pt x="378" y="114"/>
                  </a:lnTo>
                  <a:lnTo>
                    <a:pt x="390" y="120"/>
                  </a:lnTo>
                  <a:lnTo>
                    <a:pt x="396" y="126"/>
                  </a:lnTo>
                  <a:lnTo>
                    <a:pt x="414" y="126"/>
                  </a:lnTo>
                  <a:lnTo>
                    <a:pt x="426" y="132"/>
                  </a:lnTo>
                  <a:lnTo>
                    <a:pt x="438" y="132"/>
                  </a:lnTo>
                  <a:lnTo>
                    <a:pt x="462" y="108"/>
                  </a:lnTo>
                  <a:lnTo>
                    <a:pt x="504" y="96"/>
                  </a:lnTo>
                  <a:lnTo>
                    <a:pt x="534" y="120"/>
                  </a:lnTo>
                  <a:lnTo>
                    <a:pt x="528" y="120"/>
                  </a:lnTo>
                  <a:lnTo>
                    <a:pt x="516" y="126"/>
                  </a:lnTo>
                  <a:lnTo>
                    <a:pt x="504" y="126"/>
                  </a:lnTo>
                  <a:lnTo>
                    <a:pt x="480" y="132"/>
                  </a:lnTo>
                  <a:lnTo>
                    <a:pt x="468" y="138"/>
                  </a:lnTo>
                  <a:lnTo>
                    <a:pt x="456" y="150"/>
                  </a:lnTo>
                  <a:lnTo>
                    <a:pt x="486" y="150"/>
                  </a:lnTo>
                  <a:lnTo>
                    <a:pt x="498" y="156"/>
                  </a:lnTo>
                  <a:lnTo>
                    <a:pt x="522" y="156"/>
                  </a:lnTo>
                  <a:lnTo>
                    <a:pt x="516" y="162"/>
                  </a:lnTo>
                  <a:lnTo>
                    <a:pt x="504" y="162"/>
                  </a:lnTo>
                  <a:lnTo>
                    <a:pt x="486" y="168"/>
                  </a:lnTo>
                  <a:lnTo>
                    <a:pt x="474" y="174"/>
                  </a:lnTo>
                  <a:lnTo>
                    <a:pt x="468" y="180"/>
                  </a:lnTo>
                  <a:lnTo>
                    <a:pt x="462" y="180"/>
                  </a:lnTo>
                  <a:lnTo>
                    <a:pt x="516" y="198"/>
                  </a:lnTo>
                  <a:lnTo>
                    <a:pt x="522" y="198"/>
                  </a:lnTo>
                  <a:lnTo>
                    <a:pt x="528" y="204"/>
                  </a:lnTo>
                  <a:lnTo>
                    <a:pt x="540" y="210"/>
                  </a:lnTo>
                  <a:lnTo>
                    <a:pt x="558" y="210"/>
                  </a:lnTo>
                  <a:lnTo>
                    <a:pt x="576" y="216"/>
                  </a:lnTo>
                  <a:lnTo>
                    <a:pt x="594" y="210"/>
                  </a:lnTo>
                  <a:lnTo>
                    <a:pt x="606" y="204"/>
                  </a:lnTo>
                  <a:lnTo>
                    <a:pt x="612" y="204"/>
                  </a:lnTo>
                  <a:lnTo>
                    <a:pt x="618" y="198"/>
                  </a:lnTo>
                  <a:lnTo>
                    <a:pt x="612" y="192"/>
                  </a:lnTo>
                  <a:lnTo>
                    <a:pt x="612" y="186"/>
                  </a:lnTo>
                  <a:lnTo>
                    <a:pt x="606" y="180"/>
                  </a:lnTo>
                  <a:lnTo>
                    <a:pt x="606" y="174"/>
                  </a:lnTo>
                  <a:lnTo>
                    <a:pt x="612" y="168"/>
                  </a:lnTo>
                  <a:lnTo>
                    <a:pt x="618" y="168"/>
                  </a:lnTo>
                  <a:lnTo>
                    <a:pt x="630" y="162"/>
                  </a:lnTo>
                  <a:lnTo>
                    <a:pt x="648" y="162"/>
                  </a:lnTo>
                  <a:lnTo>
                    <a:pt x="648" y="144"/>
                  </a:lnTo>
                  <a:lnTo>
                    <a:pt x="678" y="132"/>
                  </a:lnTo>
                  <a:lnTo>
                    <a:pt x="690" y="102"/>
                  </a:lnTo>
                  <a:lnTo>
                    <a:pt x="714" y="114"/>
                  </a:lnTo>
                  <a:lnTo>
                    <a:pt x="738" y="102"/>
                  </a:lnTo>
                  <a:lnTo>
                    <a:pt x="750" y="114"/>
                  </a:lnTo>
                  <a:lnTo>
                    <a:pt x="762" y="120"/>
                  </a:lnTo>
                  <a:lnTo>
                    <a:pt x="780" y="126"/>
                  </a:lnTo>
                  <a:lnTo>
                    <a:pt x="792" y="138"/>
                  </a:lnTo>
                  <a:lnTo>
                    <a:pt x="792" y="144"/>
                  </a:lnTo>
                  <a:lnTo>
                    <a:pt x="786" y="150"/>
                  </a:lnTo>
                  <a:lnTo>
                    <a:pt x="786" y="162"/>
                  </a:lnTo>
                  <a:lnTo>
                    <a:pt x="774" y="174"/>
                  </a:lnTo>
                  <a:lnTo>
                    <a:pt x="828" y="174"/>
                  </a:lnTo>
                  <a:lnTo>
                    <a:pt x="834" y="180"/>
                  </a:lnTo>
                  <a:lnTo>
                    <a:pt x="846" y="186"/>
                  </a:lnTo>
                  <a:lnTo>
                    <a:pt x="852" y="192"/>
                  </a:lnTo>
                  <a:lnTo>
                    <a:pt x="858" y="192"/>
                  </a:lnTo>
                  <a:lnTo>
                    <a:pt x="864" y="186"/>
                  </a:lnTo>
                  <a:lnTo>
                    <a:pt x="876" y="186"/>
                  </a:lnTo>
                  <a:lnTo>
                    <a:pt x="894" y="174"/>
                  </a:lnTo>
                  <a:lnTo>
                    <a:pt x="906" y="168"/>
                  </a:lnTo>
                  <a:lnTo>
                    <a:pt x="924" y="162"/>
                  </a:lnTo>
                  <a:lnTo>
                    <a:pt x="936" y="156"/>
                  </a:lnTo>
                  <a:lnTo>
                    <a:pt x="942" y="150"/>
                  </a:lnTo>
                  <a:lnTo>
                    <a:pt x="942" y="144"/>
                  </a:lnTo>
                  <a:lnTo>
                    <a:pt x="936" y="144"/>
                  </a:lnTo>
                  <a:lnTo>
                    <a:pt x="924" y="138"/>
                  </a:lnTo>
                  <a:lnTo>
                    <a:pt x="888" y="138"/>
                  </a:lnTo>
                  <a:lnTo>
                    <a:pt x="882" y="120"/>
                  </a:lnTo>
                  <a:lnTo>
                    <a:pt x="828" y="114"/>
                  </a:lnTo>
                  <a:lnTo>
                    <a:pt x="828" y="96"/>
                  </a:lnTo>
                  <a:lnTo>
                    <a:pt x="798" y="102"/>
                  </a:lnTo>
                  <a:lnTo>
                    <a:pt x="798" y="84"/>
                  </a:lnTo>
                  <a:lnTo>
                    <a:pt x="726" y="84"/>
                  </a:lnTo>
                  <a:lnTo>
                    <a:pt x="720" y="72"/>
                  </a:lnTo>
                  <a:lnTo>
                    <a:pt x="684" y="72"/>
                  </a:lnTo>
                  <a:lnTo>
                    <a:pt x="678" y="60"/>
                  </a:lnTo>
                  <a:lnTo>
                    <a:pt x="654" y="48"/>
                  </a:lnTo>
                  <a:lnTo>
                    <a:pt x="624" y="48"/>
                  </a:lnTo>
                  <a:lnTo>
                    <a:pt x="624" y="30"/>
                  </a:lnTo>
                  <a:lnTo>
                    <a:pt x="618" y="30"/>
                  </a:lnTo>
                  <a:lnTo>
                    <a:pt x="612" y="24"/>
                  </a:lnTo>
                  <a:lnTo>
                    <a:pt x="540" y="24"/>
                  </a:lnTo>
                  <a:lnTo>
                    <a:pt x="534" y="30"/>
                  </a:lnTo>
                  <a:lnTo>
                    <a:pt x="534" y="36"/>
                  </a:lnTo>
                  <a:lnTo>
                    <a:pt x="540" y="42"/>
                  </a:lnTo>
                  <a:lnTo>
                    <a:pt x="546" y="54"/>
                  </a:lnTo>
                  <a:lnTo>
                    <a:pt x="564" y="72"/>
                  </a:lnTo>
                  <a:lnTo>
                    <a:pt x="552" y="66"/>
                  </a:lnTo>
                  <a:lnTo>
                    <a:pt x="546" y="60"/>
                  </a:lnTo>
                  <a:lnTo>
                    <a:pt x="528" y="48"/>
                  </a:lnTo>
                  <a:lnTo>
                    <a:pt x="492" y="30"/>
                  </a:lnTo>
                  <a:lnTo>
                    <a:pt x="480" y="30"/>
                  </a:lnTo>
                  <a:lnTo>
                    <a:pt x="474" y="36"/>
                  </a:lnTo>
                  <a:lnTo>
                    <a:pt x="468" y="48"/>
                  </a:lnTo>
                  <a:lnTo>
                    <a:pt x="462" y="54"/>
                  </a:lnTo>
                  <a:lnTo>
                    <a:pt x="450" y="54"/>
                  </a:lnTo>
                  <a:lnTo>
                    <a:pt x="438" y="48"/>
                  </a:lnTo>
                  <a:lnTo>
                    <a:pt x="420" y="48"/>
                  </a:lnTo>
                  <a:lnTo>
                    <a:pt x="420" y="42"/>
                  </a:lnTo>
                  <a:lnTo>
                    <a:pt x="426" y="42"/>
                  </a:lnTo>
                  <a:lnTo>
                    <a:pt x="438" y="30"/>
                  </a:lnTo>
                  <a:lnTo>
                    <a:pt x="384" y="30"/>
                  </a:lnTo>
                  <a:lnTo>
                    <a:pt x="372" y="42"/>
                  </a:lnTo>
                  <a:lnTo>
                    <a:pt x="366" y="30"/>
                  </a:lnTo>
                  <a:lnTo>
                    <a:pt x="354" y="30"/>
                  </a:lnTo>
                  <a:lnTo>
                    <a:pt x="318" y="48"/>
                  </a:lnTo>
                  <a:lnTo>
                    <a:pt x="318" y="60"/>
                  </a:lnTo>
                  <a:lnTo>
                    <a:pt x="324" y="66"/>
                  </a:lnTo>
                  <a:close/>
                  <a:moveTo>
                    <a:pt x="642" y="708"/>
                  </a:moveTo>
                  <a:lnTo>
                    <a:pt x="666" y="696"/>
                  </a:lnTo>
                  <a:lnTo>
                    <a:pt x="666" y="690"/>
                  </a:lnTo>
                  <a:lnTo>
                    <a:pt x="678" y="690"/>
                  </a:lnTo>
                  <a:lnTo>
                    <a:pt x="678" y="678"/>
                  </a:lnTo>
                  <a:lnTo>
                    <a:pt x="672" y="672"/>
                  </a:lnTo>
                  <a:lnTo>
                    <a:pt x="630" y="690"/>
                  </a:lnTo>
                  <a:lnTo>
                    <a:pt x="642" y="708"/>
                  </a:lnTo>
                  <a:close/>
                  <a:moveTo>
                    <a:pt x="774" y="648"/>
                  </a:moveTo>
                  <a:lnTo>
                    <a:pt x="780" y="642"/>
                  </a:lnTo>
                  <a:lnTo>
                    <a:pt x="786" y="642"/>
                  </a:lnTo>
                  <a:lnTo>
                    <a:pt x="792" y="636"/>
                  </a:lnTo>
                  <a:lnTo>
                    <a:pt x="792" y="630"/>
                  </a:lnTo>
                  <a:lnTo>
                    <a:pt x="786" y="624"/>
                  </a:lnTo>
                  <a:lnTo>
                    <a:pt x="774" y="624"/>
                  </a:lnTo>
                  <a:lnTo>
                    <a:pt x="768" y="630"/>
                  </a:lnTo>
                  <a:lnTo>
                    <a:pt x="768" y="642"/>
                  </a:lnTo>
                  <a:lnTo>
                    <a:pt x="774" y="648"/>
                  </a:lnTo>
                  <a:close/>
                  <a:moveTo>
                    <a:pt x="594" y="696"/>
                  </a:moveTo>
                  <a:lnTo>
                    <a:pt x="576" y="696"/>
                  </a:lnTo>
                  <a:lnTo>
                    <a:pt x="552" y="708"/>
                  </a:lnTo>
                  <a:lnTo>
                    <a:pt x="546" y="714"/>
                  </a:lnTo>
                  <a:lnTo>
                    <a:pt x="570" y="720"/>
                  </a:lnTo>
                  <a:lnTo>
                    <a:pt x="576" y="714"/>
                  </a:lnTo>
                  <a:lnTo>
                    <a:pt x="588" y="714"/>
                  </a:lnTo>
                  <a:lnTo>
                    <a:pt x="600" y="702"/>
                  </a:lnTo>
                  <a:lnTo>
                    <a:pt x="594" y="696"/>
                  </a:lnTo>
                  <a:close/>
                  <a:moveTo>
                    <a:pt x="918" y="612"/>
                  </a:moveTo>
                  <a:lnTo>
                    <a:pt x="936" y="618"/>
                  </a:lnTo>
                  <a:lnTo>
                    <a:pt x="942" y="606"/>
                  </a:lnTo>
                  <a:lnTo>
                    <a:pt x="948" y="600"/>
                  </a:lnTo>
                  <a:lnTo>
                    <a:pt x="948" y="594"/>
                  </a:lnTo>
                  <a:lnTo>
                    <a:pt x="918" y="594"/>
                  </a:lnTo>
                  <a:lnTo>
                    <a:pt x="918" y="612"/>
                  </a:lnTo>
                  <a:close/>
                  <a:moveTo>
                    <a:pt x="486" y="756"/>
                  </a:moveTo>
                  <a:lnTo>
                    <a:pt x="474" y="756"/>
                  </a:lnTo>
                  <a:lnTo>
                    <a:pt x="438" y="774"/>
                  </a:lnTo>
                  <a:lnTo>
                    <a:pt x="432" y="780"/>
                  </a:lnTo>
                  <a:lnTo>
                    <a:pt x="432" y="786"/>
                  </a:lnTo>
                  <a:lnTo>
                    <a:pt x="444" y="786"/>
                  </a:lnTo>
                  <a:lnTo>
                    <a:pt x="456" y="780"/>
                  </a:lnTo>
                  <a:lnTo>
                    <a:pt x="462" y="774"/>
                  </a:lnTo>
                  <a:lnTo>
                    <a:pt x="474" y="768"/>
                  </a:lnTo>
                  <a:lnTo>
                    <a:pt x="510" y="768"/>
                  </a:lnTo>
                  <a:lnTo>
                    <a:pt x="510" y="762"/>
                  </a:lnTo>
                  <a:lnTo>
                    <a:pt x="504" y="762"/>
                  </a:lnTo>
                  <a:lnTo>
                    <a:pt x="504" y="756"/>
                  </a:lnTo>
                  <a:lnTo>
                    <a:pt x="486" y="756"/>
                  </a:lnTo>
                  <a:close/>
                  <a:moveTo>
                    <a:pt x="1356" y="660"/>
                  </a:moveTo>
                  <a:lnTo>
                    <a:pt x="1326" y="666"/>
                  </a:lnTo>
                  <a:lnTo>
                    <a:pt x="1290" y="654"/>
                  </a:lnTo>
                  <a:lnTo>
                    <a:pt x="1260" y="642"/>
                  </a:lnTo>
                  <a:lnTo>
                    <a:pt x="1302" y="642"/>
                  </a:lnTo>
                  <a:lnTo>
                    <a:pt x="1326" y="630"/>
                  </a:lnTo>
                  <a:lnTo>
                    <a:pt x="1344" y="630"/>
                  </a:lnTo>
                  <a:lnTo>
                    <a:pt x="1350" y="624"/>
                  </a:lnTo>
                  <a:lnTo>
                    <a:pt x="1356" y="624"/>
                  </a:lnTo>
                  <a:lnTo>
                    <a:pt x="1344" y="618"/>
                  </a:lnTo>
                  <a:lnTo>
                    <a:pt x="1338" y="612"/>
                  </a:lnTo>
                  <a:lnTo>
                    <a:pt x="1320" y="606"/>
                  </a:lnTo>
                  <a:lnTo>
                    <a:pt x="1308" y="600"/>
                  </a:lnTo>
                  <a:lnTo>
                    <a:pt x="1284" y="600"/>
                  </a:lnTo>
                  <a:lnTo>
                    <a:pt x="1260" y="588"/>
                  </a:lnTo>
                  <a:lnTo>
                    <a:pt x="1254" y="588"/>
                  </a:lnTo>
                  <a:lnTo>
                    <a:pt x="1242" y="582"/>
                  </a:lnTo>
                  <a:lnTo>
                    <a:pt x="1242" y="588"/>
                  </a:lnTo>
                  <a:lnTo>
                    <a:pt x="1236" y="594"/>
                  </a:lnTo>
                  <a:lnTo>
                    <a:pt x="1236" y="600"/>
                  </a:lnTo>
                  <a:lnTo>
                    <a:pt x="1218" y="618"/>
                  </a:lnTo>
                  <a:lnTo>
                    <a:pt x="1206" y="618"/>
                  </a:lnTo>
                  <a:lnTo>
                    <a:pt x="1200" y="612"/>
                  </a:lnTo>
                  <a:lnTo>
                    <a:pt x="1224" y="588"/>
                  </a:lnTo>
                  <a:lnTo>
                    <a:pt x="1158" y="564"/>
                  </a:lnTo>
                  <a:lnTo>
                    <a:pt x="1158" y="576"/>
                  </a:lnTo>
                  <a:lnTo>
                    <a:pt x="1152" y="594"/>
                  </a:lnTo>
                  <a:lnTo>
                    <a:pt x="1134" y="630"/>
                  </a:lnTo>
                  <a:lnTo>
                    <a:pt x="1128" y="630"/>
                  </a:lnTo>
                  <a:lnTo>
                    <a:pt x="1122" y="624"/>
                  </a:lnTo>
                  <a:lnTo>
                    <a:pt x="1116" y="612"/>
                  </a:lnTo>
                  <a:lnTo>
                    <a:pt x="1116" y="594"/>
                  </a:lnTo>
                  <a:lnTo>
                    <a:pt x="1122" y="582"/>
                  </a:lnTo>
                  <a:lnTo>
                    <a:pt x="1116" y="594"/>
                  </a:lnTo>
                  <a:lnTo>
                    <a:pt x="1104" y="600"/>
                  </a:lnTo>
                  <a:lnTo>
                    <a:pt x="1080" y="624"/>
                  </a:lnTo>
                  <a:lnTo>
                    <a:pt x="1056" y="636"/>
                  </a:lnTo>
                  <a:lnTo>
                    <a:pt x="1050" y="636"/>
                  </a:lnTo>
                  <a:lnTo>
                    <a:pt x="1050" y="630"/>
                  </a:lnTo>
                  <a:lnTo>
                    <a:pt x="1056" y="618"/>
                  </a:lnTo>
                  <a:lnTo>
                    <a:pt x="1086" y="588"/>
                  </a:lnTo>
                  <a:lnTo>
                    <a:pt x="1092" y="576"/>
                  </a:lnTo>
                  <a:lnTo>
                    <a:pt x="1104" y="570"/>
                  </a:lnTo>
                  <a:lnTo>
                    <a:pt x="1068" y="570"/>
                  </a:lnTo>
                  <a:lnTo>
                    <a:pt x="1050" y="582"/>
                  </a:lnTo>
                  <a:lnTo>
                    <a:pt x="1026" y="582"/>
                  </a:lnTo>
                  <a:lnTo>
                    <a:pt x="984" y="606"/>
                  </a:lnTo>
                  <a:lnTo>
                    <a:pt x="960" y="606"/>
                  </a:lnTo>
                  <a:lnTo>
                    <a:pt x="954" y="636"/>
                  </a:lnTo>
                  <a:lnTo>
                    <a:pt x="918" y="624"/>
                  </a:lnTo>
                  <a:lnTo>
                    <a:pt x="882" y="630"/>
                  </a:lnTo>
                  <a:lnTo>
                    <a:pt x="894" y="660"/>
                  </a:lnTo>
                  <a:lnTo>
                    <a:pt x="846" y="648"/>
                  </a:lnTo>
                  <a:lnTo>
                    <a:pt x="828" y="654"/>
                  </a:lnTo>
                  <a:lnTo>
                    <a:pt x="834" y="678"/>
                  </a:lnTo>
                  <a:lnTo>
                    <a:pt x="792" y="690"/>
                  </a:lnTo>
                  <a:lnTo>
                    <a:pt x="792" y="654"/>
                  </a:lnTo>
                  <a:lnTo>
                    <a:pt x="762" y="654"/>
                  </a:lnTo>
                  <a:lnTo>
                    <a:pt x="774" y="678"/>
                  </a:lnTo>
                  <a:lnTo>
                    <a:pt x="750" y="660"/>
                  </a:lnTo>
                  <a:lnTo>
                    <a:pt x="750" y="690"/>
                  </a:lnTo>
                  <a:lnTo>
                    <a:pt x="726" y="690"/>
                  </a:lnTo>
                  <a:lnTo>
                    <a:pt x="726" y="660"/>
                  </a:lnTo>
                  <a:lnTo>
                    <a:pt x="738" y="654"/>
                  </a:lnTo>
                  <a:lnTo>
                    <a:pt x="744" y="648"/>
                  </a:lnTo>
                  <a:lnTo>
                    <a:pt x="708" y="642"/>
                  </a:lnTo>
                  <a:lnTo>
                    <a:pt x="708" y="684"/>
                  </a:lnTo>
                  <a:lnTo>
                    <a:pt x="678" y="696"/>
                  </a:lnTo>
                  <a:lnTo>
                    <a:pt x="696" y="708"/>
                  </a:lnTo>
                  <a:lnTo>
                    <a:pt x="660" y="714"/>
                  </a:lnTo>
                  <a:lnTo>
                    <a:pt x="672" y="726"/>
                  </a:lnTo>
                  <a:lnTo>
                    <a:pt x="630" y="726"/>
                  </a:lnTo>
                  <a:lnTo>
                    <a:pt x="630" y="738"/>
                  </a:lnTo>
                  <a:lnTo>
                    <a:pt x="660" y="750"/>
                  </a:lnTo>
                  <a:lnTo>
                    <a:pt x="654" y="762"/>
                  </a:lnTo>
                  <a:lnTo>
                    <a:pt x="618" y="744"/>
                  </a:lnTo>
                  <a:lnTo>
                    <a:pt x="600" y="750"/>
                  </a:lnTo>
                  <a:lnTo>
                    <a:pt x="624" y="762"/>
                  </a:lnTo>
                  <a:lnTo>
                    <a:pt x="606" y="780"/>
                  </a:lnTo>
                  <a:lnTo>
                    <a:pt x="594" y="762"/>
                  </a:lnTo>
                  <a:lnTo>
                    <a:pt x="576" y="768"/>
                  </a:lnTo>
                  <a:lnTo>
                    <a:pt x="576" y="780"/>
                  </a:lnTo>
                  <a:lnTo>
                    <a:pt x="546" y="780"/>
                  </a:lnTo>
                  <a:lnTo>
                    <a:pt x="540" y="792"/>
                  </a:lnTo>
                  <a:lnTo>
                    <a:pt x="564" y="804"/>
                  </a:lnTo>
                  <a:lnTo>
                    <a:pt x="564" y="822"/>
                  </a:lnTo>
                  <a:lnTo>
                    <a:pt x="528" y="810"/>
                  </a:lnTo>
                  <a:lnTo>
                    <a:pt x="522" y="822"/>
                  </a:lnTo>
                  <a:lnTo>
                    <a:pt x="552" y="834"/>
                  </a:lnTo>
                  <a:lnTo>
                    <a:pt x="504" y="834"/>
                  </a:lnTo>
                  <a:lnTo>
                    <a:pt x="504" y="852"/>
                  </a:lnTo>
                  <a:lnTo>
                    <a:pt x="492" y="846"/>
                  </a:lnTo>
                  <a:lnTo>
                    <a:pt x="486" y="846"/>
                  </a:lnTo>
                  <a:lnTo>
                    <a:pt x="474" y="852"/>
                  </a:lnTo>
                  <a:lnTo>
                    <a:pt x="468" y="858"/>
                  </a:lnTo>
                  <a:lnTo>
                    <a:pt x="456" y="858"/>
                  </a:lnTo>
                  <a:lnTo>
                    <a:pt x="456" y="870"/>
                  </a:lnTo>
                  <a:lnTo>
                    <a:pt x="462" y="876"/>
                  </a:lnTo>
                  <a:lnTo>
                    <a:pt x="456" y="876"/>
                  </a:lnTo>
                  <a:lnTo>
                    <a:pt x="450" y="882"/>
                  </a:lnTo>
                  <a:lnTo>
                    <a:pt x="444" y="882"/>
                  </a:lnTo>
                  <a:lnTo>
                    <a:pt x="444" y="900"/>
                  </a:lnTo>
                  <a:lnTo>
                    <a:pt x="480" y="900"/>
                  </a:lnTo>
                  <a:lnTo>
                    <a:pt x="468" y="912"/>
                  </a:lnTo>
                  <a:lnTo>
                    <a:pt x="432" y="906"/>
                  </a:lnTo>
                  <a:lnTo>
                    <a:pt x="420" y="912"/>
                  </a:lnTo>
                  <a:lnTo>
                    <a:pt x="414" y="918"/>
                  </a:lnTo>
                  <a:lnTo>
                    <a:pt x="414" y="930"/>
                  </a:lnTo>
                  <a:lnTo>
                    <a:pt x="420" y="936"/>
                  </a:lnTo>
                  <a:lnTo>
                    <a:pt x="420" y="948"/>
                  </a:lnTo>
                  <a:lnTo>
                    <a:pt x="408" y="954"/>
                  </a:lnTo>
                  <a:lnTo>
                    <a:pt x="390" y="954"/>
                  </a:lnTo>
                  <a:lnTo>
                    <a:pt x="390" y="972"/>
                  </a:lnTo>
                  <a:lnTo>
                    <a:pt x="408" y="990"/>
                  </a:lnTo>
                  <a:lnTo>
                    <a:pt x="408" y="996"/>
                  </a:lnTo>
                  <a:lnTo>
                    <a:pt x="402" y="1002"/>
                  </a:lnTo>
                  <a:lnTo>
                    <a:pt x="366" y="1002"/>
                  </a:lnTo>
                  <a:lnTo>
                    <a:pt x="360" y="1008"/>
                  </a:lnTo>
                  <a:lnTo>
                    <a:pt x="360" y="1026"/>
                  </a:lnTo>
                  <a:lnTo>
                    <a:pt x="354" y="1032"/>
                  </a:lnTo>
                  <a:lnTo>
                    <a:pt x="342" y="1032"/>
                  </a:lnTo>
                  <a:lnTo>
                    <a:pt x="336" y="1026"/>
                  </a:lnTo>
                  <a:lnTo>
                    <a:pt x="318" y="1026"/>
                  </a:lnTo>
                  <a:lnTo>
                    <a:pt x="294" y="1050"/>
                  </a:lnTo>
                  <a:lnTo>
                    <a:pt x="282" y="1050"/>
                  </a:lnTo>
                  <a:lnTo>
                    <a:pt x="270" y="1062"/>
                  </a:lnTo>
                  <a:lnTo>
                    <a:pt x="270" y="1068"/>
                  </a:lnTo>
                  <a:lnTo>
                    <a:pt x="276" y="1074"/>
                  </a:lnTo>
                  <a:lnTo>
                    <a:pt x="276" y="1080"/>
                  </a:lnTo>
                  <a:lnTo>
                    <a:pt x="264" y="1092"/>
                  </a:lnTo>
                  <a:lnTo>
                    <a:pt x="252" y="1092"/>
                  </a:lnTo>
                  <a:lnTo>
                    <a:pt x="246" y="1086"/>
                  </a:lnTo>
                  <a:lnTo>
                    <a:pt x="234" y="1080"/>
                  </a:lnTo>
                  <a:lnTo>
                    <a:pt x="234" y="1074"/>
                  </a:lnTo>
                  <a:lnTo>
                    <a:pt x="228" y="1074"/>
                  </a:lnTo>
                  <a:lnTo>
                    <a:pt x="204" y="1086"/>
                  </a:lnTo>
                  <a:lnTo>
                    <a:pt x="198" y="1092"/>
                  </a:lnTo>
                  <a:lnTo>
                    <a:pt x="180" y="1092"/>
                  </a:lnTo>
                  <a:lnTo>
                    <a:pt x="180" y="1110"/>
                  </a:lnTo>
                  <a:lnTo>
                    <a:pt x="186" y="1116"/>
                  </a:lnTo>
                  <a:lnTo>
                    <a:pt x="192" y="1116"/>
                  </a:lnTo>
                  <a:lnTo>
                    <a:pt x="192" y="1128"/>
                  </a:lnTo>
                  <a:lnTo>
                    <a:pt x="186" y="1128"/>
                  </a:lnTo>
                  <a:lnTo>
                    <a:pt x="174" y="1116"/>
                  </a:lnTo>
                  <a:lnTo>
                    <a:pt x="162" y="1116"/>
                  </a:lnTo>
                  <a:lnTo>
                    <a:pt x="156" y="1122"/>
                  </a:lnTo>
                  <a:lnTo>
                    <a:pt x="156" y="1134"/>
                  </a:lnTo>
                  <a:lnTo>
                    <a:pt x="168" y="1134"/>
                  </a:lnTo>
                  <a:lnTo>
                    <a:pt x="174" y="1140"/>
                  </a:lnTo>
                  <a:lnTo>
                    <a:pt x="180" y="1140"/>
                  </a:lnTo>
                  <a:lnTo>
                    <a:pt x="180" y="1152"/>
                  </a:lnTo>
                  <a:lnTo>
                    <a:pt x="138" y="1152"/>
                  </a:lnTo>
                  <a:lnTo>
                    <a:pt x="138" y="1146"/>
                  </a:lnTo>
                  <a:lnTo>
                    <a:pt x="132" y="1146"/>
                  </a:lnTo>
                  <a:lnTo>
                    <a:pt x="126" y="1158"/>
                  </a:lnTo>
                  <a:lnTo>
                    <a:pt x="126" y="1170"/>
                  </a:lnTo>
                  <a:lnTo>
                    <a:pt x="120" y="1164"/>
                  </a:lnTo>
                  <a:lnTo>
                    <a:pt x="102" y="1164"/>
                  </a:lnTo>
                  <a:lnTo>
                    <a:pt x="96" y="1158"/>
                  </a:lnTo>
                  <a:lnTo>
                    <a:pt x="90" y="1158"/>
                  </a:lnTo>
                  <a:lnTo>
                    <a:pt x="90" y="1164"/>
                  </a:lnTo>
                  <a:lnTo>
                    <a:pt x="96" y="1170"/>
                  </a:lnTo>
                  <a:lnTo>
                    <a:pt x="120" y="1182"/>
                  </a:lnTo>
                  <a:lnTo>
                    <a:pt x="132" y="1182"/>
                  </a:lnTo>
                  <a:lnTo>
                    <a:pt x="108" y="1200"/>
                  </a:lnTo>
                  <a:lnTo>
                    <a:pt x="108" y="1188"/>
                  </a:lnTo>
                  <a:lnTo>
                    <a:pt x="90" y="1188"/>
                  </a:lnTo>
                  <a:lnTo>
                    <a:pt x="84" y="1194"/>
                  </a:lnTo>
                  <a:lnTo>
                    <a:pt x="60" y="1182"/>
                  </a:lnTo>
                  <a:lnTo>
                    <a:pt x="54" y="1194"/>
                  </a:lnTo>
                  <a:lnTo>
                    <a:pt x="66" y="1200"/>
                  </a:lnTo>
                  <a:lnTo>
                    <a:pt x="30" y="1194"/>
                  </a:lnTo>
                  <a:lnTo>
                    <a:pt x="30" y="1212"/>
                  </a:lnTo>
                  <a:lnTo>
                    <a:pt x="78" y="1212"/>
                  </a:lnTo>
                  <a:lnTo>
                    <a:pt x="54" y="1218"/>
                  </a:lnTo>
                  <a:lnTo>
                    <a:pt x="18" y="1212"/>
                  </a:lnTo>
                  <a:lnTo>
                    <a:pt x="6" y="1224"/>
                  </a:lnTo>
                  <a:lnTo>
                    <a:pt x="6" y="1230"/>
                  </a:lnTo>
                  <a:lnTo>
                    <a:pt x="18" y="1242"/>
                  </a:lnTo>
                  <a:lnTo>
                    <a:pt x="36" y="1242"/>
                  </a:lnTo>
                  <a:lnTo>
                    <a:pt x="18" y="1248"/>
                  </a:lnTo>
                  <a:lnTo>
                    <a:pt x="12" y="1254"/>
                  </a:lnTo>
                  <a:lnTo>
                    <a:pt x="12" y="1260"/>
                  </a:lnTo>
                  <a:lnTo>
                    <a:pt x="66" y="1260"/>
                  </a:lnTo>
                  <a:lnTo>
                    <a:pt x="78" y="1272"/>
                  </a:lnTo>
                  <a:lnTo>
                    <a:pt x="96" y="1260"/>
                  </a:lnTo>
                  <a:lnTo>
                    <a:pt x="108" y="1272"/>
                  </a:lnTo>
                  <a:lnTo>
                    <a:pt x="138" y="1260"/>
                  </a:lnTo>
                  <a:lnTo>
                    <a:pt x="132" y="1266"/>
                  </a:lnTo>
                  <a:lnTo>
                    <a:pt x="126" y="1278"/>
                  </a:lnTo>
                  <a:lnTo>
                    <a:pt x="60" y="1278"/>
                  </a:lnTo>
                  <a:lnTo>
                    <a:pt x="54" y="1272"/>
                  </a:lnTo>
                  <a:lnTo>
                    <a:pt x="24" y="1272"/>
                  </a:lnTo>
                  <a:lnTo>
                    <a:pt x="12" y="1278"/>
                  </a:lnTo>
                  <a:lnTo>
                    <a:pt x="0" y="1278"/>
                  </a:lnTo>
                  <a:lnTo>
                    <a:pt x="6" y="1284"/>
                  </a:lnTo>
                  <a:lnTo>
                    <a:pt x="6" y="1296"/>
                  </a:lnTo>
                  <a:lnTo>
                    <a:pt x="12" y="1296"/>
                  </a:lnTo>
                  <a:lnTo>
                    <a:pt x="18" y="1302"/>
                  </a:lnTo>
                  <a:lnTo>
                    <a:pt x="30" y="1302"/>
                  </a:lnTo>
                  <a:lnTo>
                    <a:pt x="24" y="1308"/>
                  </a:lnTo>
                  <a:lnTo>
                    <a:pt x="18" y="1320"/>
                  </a:lnTo>
                  <a:lnTo>
                    <a:pt x="36" y="1338"/>
                  </a:lnTo>
                  <a:lnTo>
                    <a:pt x="48" y="1338"/>
                  </a:lnTo>
                  <a:lnTo>
                    <a:pt x="72" y="1320"/>
                  </a:lnTo>
                  <a:lnTo>
                    <a:pt x="102" y="1314"/>
                  </a:lnTo>
                  <a:lnTo>
                    <a:pt x="90" y="1338"/>
                  </a:lnTo>
                  <a:lnTo>
                    <a:pt x="78" y="1332"/>
                  </a:lnTo>
                  <a:lnTo>
                    <a:pt x="66" y="1350"/>
                  </a:lnTo>
                  <a:lnTo>
                    <a:pt x="30" y="1350"/>
                  </a:lnTo>
                  <a:lnTo>
                    <a:pt x="48" y="1368"/>
                  </a:lnTo>
                  <a:lnTo>
                    <a:pt x="24" y="1380"/>
                  </a:lnTo>
                  <a:lnTo>
                    <a:pt x="6" y="1380"/>
                  </a:lnTo>
                  <a:lnTo>
                    <a:pt x="6" y="1398"/>
                  </a:lnTo>
                  <a:lnTo>
                    <a:pt x="66" y="1398"/>
                  </a:lnTo>
                  <a:lnTo>
                    <a:pt x="54" y="1422"/>
                  </a:lnTo>
                  <a:lnTo>
                    <a:pt x="66" y="1422"/>
                  </a:lnTo>
                  <a:lnTo>
                    <a:pt x="54" y="1440"/>
                  </a:lnTo>
                  <a:lnTo>
                    <a:pt x="42" y="1434"/>
                  </a:lnTo>
                  <a:lnTo>
                    <a:pt x="36" y="1434"/>
                  </a:lnTo>
                  <a:lnTo>
                    <a:pt x="30" y="1428"/>
                  </a:lnTo>
                  <a:lnTo>
                    <a:pt x="18" y="1428"/>
                  </a:lnTo>
                  <a:lnTo>
                    <a:pt x="18" y="1440"/>
                  </a:lnTo>
                  <a:lnTo>
                    <a:pt x="24" y="1452"/>
                  </a:lnTo>
                  <a:lnTo>
                    <a:pt x="36" y="1464"/>
                  </a:lnTo>
                  <a:lnTo>
                    <a:pt x="84" y="1482"/>
                  </a:lnTo>
                  <a:lnTo>
                    <a:pt x="78" y="1488"/>
                  </a:lnTo>
                  <a:lnTo>
                    <a:pt x="84" y="1494"/>
                  </a:lnTo>
                  <a:lnTo>
                    <a:pt x="126" y="1494"/>
                  </a:lnTo>
                  <a:lnTo>
                    <a:pt x="132" y="1500"/>
                  </a:lnTo>
                  <a:lnTo>
                    <a:pt x="144" y="1500"/>
                  </a:lnTo>
                  <a:lnTo>
                    <a:pt x="192" y="1476"/>
                  </a:lnTo>
                  <a:lnTo>
                    <a:pt x="204" y="1464"/>
                  </a:lnTo>
                  <a:lnTo>
                    <a:pt x="216" y="1458"/>
                  </a:lnTo>
                  <a:lnTo>
                    <a:pt x="222" y="1452"/>
                  </a:lnTo>
                  <a:lnTo>
                    <a:pt x="258" y="1422"/>
                  </a:lnTo>
                  <a:lnTo>
                    <a:pt x="282" y="1422"/>
                  </a:lnTo>
                  <a:lnTo>
                    <a:pt x="294" y="1416"/>
                  </a:lnTo>
                  <a:lnTo>
                    <a:pt x="300" y="1410"/>
                  </a:lnTo>
                  <a:lnTo>
                    <a:pt x="300" y="1386"/>
                  </a:lnTo>
                  <a:lnTo>
                    <a:pt x="294" y="1380"/>
                  </a:lnTo>
                  <a:lnTo>
                    <a:pt x="294" y="1374"/>
                  </a:lnTo>
                  <a:lnTo>
                    <a:pt x="312" y="1368"/>
                  </a:lnTo>
                  <a:lnTo>
                    <a:pt x="306" y="1374"/>
                  </a:lnTo>
                  <a:lnTo>
                    <a:pt x="306" y="1380"/>
                  </a:lnTo>
                  <a:lnTo>
                    <a:pt x="300" y="1386"/>
                  </a:lnTo>
                  <a:lnTo>
                    <a:pt x="300" y="1392"/>
                  </a:lnTo>
                  <a:lnTo>
                    <a:pt x="312" y="1404"/>
                  </a:lnTo>
                  <a:lnTo>
                    <a:pt x="330" y="1410"/>
                  </a:lnTo>
                  <a:lnTo>
                    <a:pt x="342" y="1410"/>
                  </a:lnTo>
                  <a:lnTo>
                    <a:pt x="348" y="1416"/>
                  </a:lnTo>
                  <a:lnTo>
                    <a:pt x="354" y="1416"/>
                  </a:lnTo>
                  <a:lnTo>
                    <a:pt x="372" y="1434"/>
                  </a:lnTo>
                  <a:lnTo>
                    <a:pt x="378" y="1422"/>
                  </a:lnTo>
                  <a:lnTo>
                    <a:pt x="384" y="1416"/>
                  </a:lnTo>
                  <a:lnTo>
                    <a:pt x="384" y="1398"/>
                  </a:lnTo>
                  <a:lnTo>
                    <a:pt x="372" y="1386"/>
                  </a:lnTo>
                  <a:lnTo>
                    <a:pt x="372" y="1380"/>
                  </a:lnTo>
                  <a:lnTo>
                    <a:pt x="378" y="1374"/>
                  </a:lnTo>
                  <a:lnTo>
                    <a:pt x="384" y="1374"/>
                  </a:lnTo>
                  <a:lnTo>
                    <a:pt x="384" y="1368"/>
                  </a:lnTo>
                  <a:lnTo>
                    <a:pt x="378" y="1356"/>
                  </a:lnTo>
                  <a:lnTo>
                    <a:pt x="414" y="1356"/>
                  </a:lnTo>
                  <a:lnTo>
                    <a:pt x="420" y="1350"/>
                  </a:lnTo>
                  <a:lnTo>
                    <a:pt x="420" y="1326"/>
                  </a:lnTo>
                  <a:lnTo>
                    <a:pt x="426" y="1326"/>
                  </a:lnTo>
                  <a:lnTo>
                    <a:pt x="420" y="1314"/>
                  </a:lnTo>
                  <a:lnTo>
                    <a:pt x="420" y="1308"/>
                  </a:lnTo>
                  <a:lnTo>
                    <a:pt x="414" y="1302"/>
                  </a:lnTo>
                  <a:lnTo>
                    <a:pt x="414" y="1296"/>
                  </a:lnTo>
                  <a:lnTo>
                    <a:pt x="408" y="1284"/>
                  </a:lnTo>
                  <a:lnTo>
                    <a:pt x="402" y="1278"/>
                  </a:lnTo>
                  <a:lnTo>
                    <a:pt x="426" y="1272"/>
                  </a:lnTo>
                  <a:lnTo>
                    <a:pt x="438" y="1260"/>
                  </a:lnTo>
                  <a:lnTo>
                    <a:pt x="438" y="1248"/>
                  </a:lnTo>
                  <a:lnTo>
                    <a:pt x="420" y="1230"/>
                  </a:lnTo>
                  <a:lnTo>
                    <a:pt x="414" y="1230"/>
                  </a:lnTo>
                  <a:lnTo>
                    <a:pt x="402" y="1218"/>
                  </a:lnTo>
                  <a:lnTo>
                    <a:pt x="402" y="1200"/>
                  </a:lnTo>
                  <a:lnTo>
                    <a:pt x="408" y="1188"/>
                  </a:lnTo>
                  <a:lnTo>
                    <a:pt x="408" y="1176"/>
                  </a:lnTo>
                  <a:lnTo>
                    <a:pt x="384" y="1152"/>
                  </a:lnTo>
                  <a:lnTo>
                    <a:pt x="384" y="1140"/>
                  </a:lnTo>
                  <a:lnTo>
                    <a:pt x="390" y="1134"/>
                  </a:lnTo>
                  <a:lnTo>
                    <a:pt x="396" y="1134"/>
                  </a:lnTo>
                  <a:lnTo>
                    <a:pt x="402" y="1128"/>
                  </a:lnTo>
                  <a:lnTo>
                    <a:pt x="402" y="1122"/>
                  </a:lnTo>
                  <a:lnTo>
                    <a:pt x="396" y="1116"/>
                  </a:lnTo>
                  <a:lnTo>
                    <a:pt x="390" y="1116"/>
                  </a:lnTo>
                  <a:lnTo>
                    <a:pt x="384" y="1110"/>
                  </a:lnTo>
                  <a:lnTo>
                    <a:pt x="426" y="1068"/>
                  </a:lnTo>
                  <a:lnTo>
                    <a:pt x="438" y="1062"/>
                  </a:lnTo>
                  <a:lnTo>
                    <a:pt x="444" y="1056"/>
                  </a:lnTo>
                  <a:lnTo>
                    <a:pt x="456" y="1050"/>
                  </a:lnTo>
                  <a:lnTo>
                    <a:pt x="498" y="1050"/>
                  </a:lnTo>
                  <a:lnTo>
                    <a:pt x="504" y="1044"/>
                  </a:lnTo>
                  <a:lnTo>
                    <a:pt x="504" y="1038"/>
                  </a:lnTo>
                  <a:lnTo>
                    <a:pt x="486" y="1020"/>
                  </a:lnTo>
                  <a:lnTo>
                    <a:pt x="474" y="1014"/>
                  </a:lnTo>
                  <a:lnTo>
                    <a:pt x="486" y="1008"/>
                  </a:lnTo>
                  <a:lnTo>
                    <a:pt x="492" y="1008"/>
                  </a:lnTo>
                  <a:lnTo>
                    <a:pt x="522" y="978"/>
                  </a:lnTo>
                  <a:lnTo>
                    <a:pt x="528" y="936"/>
                  </a:lnTo>
                  <a:lnTo>
                    <a:pt x="528" y="900"/>
                  </a:lnTo>
                  <a:lnTo>
                    <a:pt x="546" y="912"/>
                  </a:lnTo>
                  <a:lnTo>
                    <a:pt x="558" y="906"/>
                  </a:lnTo>
                  <a:lnTo>
                    <a:pt x="564" y="906"/>
                  </a:lnTo>
                  <a:lnTo>
                    <a:pt x="570" y="900"/>
                  </a:lnTo>
                  <a:lnTo>
                    <a:pt x="576" y="900"/>
                  </a:lnTo>
                  <a:lnTo>
                    <a:pt x="576" y="894"/>
                  </a:lnTo>
                  <a:lnTo>
                    <a:pt x="570" y="888"/>
                  </a:lnTo>
                  <a:lnTo>
                    <a:pt x="570" y="882"/>
                  </a:lnTo>
                  <a:lnTo>
                    <a:pt x="564" y="876"/>
                  </a:lnTo>
                  <a:lnTo>
                    <a:pt x="582" y="876"/>
                  </a:lnTo>
                  <a:lnTo>
                    <a:pt x="588" y="870"/>
                  </a:lnTo>
                  <a:lnTo>
                    <a:pt x="588" y="864"/>
                  </a:lnTo>
                  <a:lnTo>
                    <a:pt x="594" y="858"/>
                  </a:lnTo>
                  <a:lnTo>
                    <a:pt x="606" y="852"/>
                  </a:lnTo>
                  <a:lnTo>
                    <a:pt x="612" y="852"/>
                  </a:lnTo>
                  <a:lnTo>
                    <a:pt x="618" y="834"/>
                  </a:lnTo>
                  <a:lnTo>
                    <a:pt x="612" y="828"/>
                  </a:lnTo>
                  <a:lnTo>
                    <a:pt x="600" y="822"/>
                  </a:lnTo>
                  <a:lnTo>
                    <a:pt x="600" y="810"/>
                  </a:lnTo>
                  <a:lnTo>
                    <a:pt x="606" y="810"/>
                  </a:lnTo>
                  <a:lnTo>
                    <a:pt x="618" y="804"/>
                  </a:lnTo>
                  <a:lnTo>
                    <a:pt x="636" y="786"/>
                  </a:lnTo>
                  <a:lnTo>
                    <a:pt x="678" y="780"/>
                  </a:lnTo>
                  <a:lnTo>
                    <a:pt x="696" y="780"/>
                  </a:lnTo>
                  <a:lnTo>
                    <a:pt x="702" y="774"/>
                  </a:lnTo>
                  <a:lnTo>
                    <a:pt x="702" y="744"/>
                  </a:lnTo>
                  <a:lnTo>
                    <a:pt x="714" y="732"/>
                  </a:lnTo>
                  <a:lnTo>
                    <a:pt x="720" y="738"/>
                  </a:lnTo>
                  <a:lnTo>
                    <a:pt x="720" y="750"/>
                  </a:lnTo>
                  <a:lnTo>
                    <a:pt x="744" y="744"/>
                  </a:lnTo>
                  <a:lnTo>
                    <a:pt x="768" y="750"/>
                  </a:lnTo>
                  <a:lnTo>
                    <a:pt x="792" y="750"/>
                  </a:lnTo>
                  <a:lnTo>
                    <a:pt x="798" y="756"/>
                  </a:lnTo>
                  <a:lnTo>
                    <a:pt x="810" y="756"/>
                  </a:lnTo>
                  <a:lnTo>
                    <a:pt x="816" y="750"/>
                  </a:lnTo>
                  <a:lnTo>
                    <a:pt x="810" y="750"/>
                  </a:lnTo>
                  <a:lnTo>
                    <a:pt x="798" y="738"/>
                  </a:lnTo>
                  <a:lnTo>
                    <a:pt x="798" y="732"/>
                  </a:lnTo>
                  <a:lnTo>
                    <a:pt x="810" y="732"/>
                  </a:lnTo>
                  <a:lnTo>
                    <a:pt x="810" y="708"/>
                  </a:lnTo>
                  <a:lnTo>
                    <a:pt x="840" y="714"/>
                  </a:lnTo>
                  <a:lnTo>
                    <a:pt x="834" y="708"/>
                  </a:lnTo>
                  <a:lnTo>
                    <a:pt x="840" y="702"/>
                  </a:lnTo>
                  <a:lnTo>
                    <a:pt x="858" y="708"/>
                  </a:lnTo>
                  <a:lnTo>
                    <a:pt x="858" y="696"/>
                  </a:lnTo>
                  <a:lnTo>
                    <a:pt x="864" y="690"/>
                  </a:lnTo>
                  <a:lnTo>
                    <a:pt x="882" y="690"/>
                  </a:lnTo>
                  <a:lnTo>
                    <a:pt x="888" y="696"/>
                  </a:lnTo>
                  <a:lnTo>
                    <a:pt x="894" y="708"/>
                  </a:lnTo>
                  <a:lnTo>
                    <a:pt x="906" y="714"/>
                  </a:lnTo>
                  <a:lnTo>
                    <a:pt x="918" y="726"/>
                  </a:lnTo>
                  <a:lnTo>
                    <a:pt x="930" y="726"/>
                  </a:lnTo>
                  <a:lnTo>
                    <a:pt x="942" y="732"/>
                  </a:lnTo>
                  <a:lnTo>
                    <a:pt x="960" y="732"/>
                  </a:lnTo>
                  <a:lnTo>
                    <a:pt x="966" y="738"/>
                  </a:lnTo>
                  <a:lnTo>
                    <a:pt x="978" y="738"/>
                  </a:lnTo>
                  <a:lnTo>
                    <a:pt x="990" y="732"/>
                  </a:lnTo>
                  <a:lnTo>
                    <a:pt x="996" y="726"/>
                  </a:lnTo>
                  <a:lnTo>
                    <a:pt x="1026" y="726"/>
                  </a:lnTo>
                  <a:lnTo>
                    <a:pt x="1038" y="732"/>
                  </a:lnTo>
                  <a:lnTo>
                    <a:pt x="1044" y="738"/>
                  </a:lnTo>
                  <a:lnTo>
                    <a:pt x="1062" y="738"/>
                  </a:lnTo>
                  <a:lnTo>
                    <a:pt x="1062" y="726"/>
                  </a:lnTo>
                  <a:lnTo>
                    <a:pt x="1068" y="720"/>
                  </a:lnTo>
                  <a:lnTo>
                    <a:pt x="1068" y="714"/>
                  </a:lnTo>
                  <a:lnTo>
                    <a:pt x="1092" y="714"/>
                  </a:lnTo>
                  <a:lnTo>
                    <a:pt x="1092" y="678"/>
                  </a:lnTo>
                  <a:lnTo>
                    <a:pt x="1098" y="672"/>
                  </a:lnTo>
                  <a:lnTo>
                    <a:pt x="1098" y="660"/>
                  </a:lnTo>
                  <a:lnTo>
                    <a:pt x="1110" y="654"/>
                  </a:lnTo>
                  <a:lnTo>
                    <a:pt x="1116" y="654"/>
                  </a:lnTo>
                  <a:lnTo>
                    <a:pt x="1128" y="648"/>
                  </a:lnTo>
                  <a:lnTo>
                    <a:pt x="1158" y="648"/>
                  </a:lnTo>
                  <a:lnTo>
                    <a:pt x="1170" y="642"/>
                  </a:lnTo>
                  <a:lnTo>
                    <a:pt x="1206" y="642"/>
                  </a:lnTo>
                  <a:lnTo>
                    <a:pt x="1206" y="654"/>
                  </a:lnTo>
                  <a:lnTo>
                    <a:pt x="1242" y="660"/>
                  </a:lnTo>
                  <a:lnTo>
                    <a:pt x="1248" y="660"/>
                  </a:lnTo>
                  <a:lnTo>
                    <a:pt x="1260" y="672"/>
                  </a:lnTo>
                  <a:lnTo>
                    <a:pt x="1266" y="684"/>
                  </a:lnTo>
                  <a:lnTo>
                    <a:pt x="1266" y="702"/>
                  </a:lnTo>
                  <a:lnTo>
                    <a:pt x="1260" y="702"/>
                  </a:lnTo>
                  <a:lnTo>
                    <a:pt x="1260" y="696"/>
                  </a:lnTo>
                  <a:lnTo>
                    <a:pt x="1254" y="696"/>
                  </a:lnTo>
                  <a:lnTo>
                    <a:pt x="1254" y="708"/>
                  </a:lnTo>
                  <a:lnTo>
                    <a:pt x="1278" y="708"/>
                  </a:lnTo>
                  <a:lnTo>
                    <a:pt x="1284" y="696"/>
                  </a:lnTo>
                  <a:lnTo>
                    <a:pt x="1284" y="690"/>
                  </a:lnTo>
                  <a:lnTo>
                    <a:pt x="1308" y="684"/>
                  </a:lnTo>
                  <a:lnTo>
                    <a:pt x="1314" y="672"/>
                  </a:lnTo>
                  <a:lnTo>
                    <a:pt x="1350" y="672"/>
                  </a:lnTo>
                  <a:lnTo>
                    <a:pt x="1362" y="660"/>
                  </a:lnTo>
                  <a:lnTo>
                    <a:pt x="1356" y="660"/>
                  </a:lnTo>
                  <a:close/>
                  <a:moveTo>
                    <a:pt x="564" y="726"/>
                  </a:moveTo>
                  <a:lnTo>
                    <a:pt x="540" y="738"/>
                  </a:lnTo>
                  <a:lnTo>
                    <a:pt x="546" y="756"/>
                  </a:lnTo>
                  <a:lnTo>
                    <a:pt x="576" y="756"/>
                  </a:lnTo>
                  <a:lnTo>
                    <a:pt x="570" y="738"/>
                  </a:lnTo>
                  <a:lnTo>
                    <a:pt x="564" y="726"/>
                  </a:lnTo>
                  <a:close/>
                  <a:moveTo>
                    <a:pt x="522" y="714"/>
                  </a:moveTo>
                  <a:lnTo>
                    <a:pt x="516" y="720"/>
                  </a:lnTo>
                  <a:lnTo>
                    <a:pt x="510" y="732"/>
                  </a:lnTo>
                  <a:lnTo>
                    <a:pt x="510" y="750"/>
                  </a:lnTo>
                  <a:lnTo>
                    <a:pt x="528" y="768"/>
                  </a:lnTo>
                  <a:lnTo>
                    <a:pt x="528" y="756"/>
                  </a:lnTo>
                  <a:lnTo>
                    <a:pt x="534" y="744"/>
                  </a:lnTo>
                  <a:lnTo>
                    <a:pt x="534" y="720"/>
                  </a:lnTo>
                  <a:lnTo>
                    <a:pt x="528" y="714"/>
                  </a:lnTo>
                  <a:lnTo>
                    <a:pt x="522" y="714"/>
                  </a:lnTo>
                  <a:close/>
                  <a:moveTo>
                    <a:pt x="606" y="738"/>
                  </a:moveTo>
                  <a:lnTo>
                    <a:pt x="618" y="732"/>
                  </a:lnTo>
                  <a:lnTo>
                    <a:pt x="624" y="732"/>
                  </a:lnTo>
                  <a:lnTo>
                    <a:pt x="630" y="726"/>
                  </a:lnTo>
                  <a:lnTo>
                    <a:pt x="618" y="720"/>
                  </a:lnTo>
                  <a:lnTo>
                    <a:pt x="588" y="720"/>
                  </a:lnTo>
                  <a:lnTo>
                    <a:pt x="576" y="732"/>
                  </a:lnTo>
                  <a:lnTo>
                    <a:pt x="582" y="744"/>
                  </a:lnTo>
                  <a:lnTo>
                    <a:pt x="606"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3" name="Nigeria" descr="© INSCALE GmbH, 05.05.2010&#10;http://www.presentationload.com/">
              <a:extLst>
                <a:ext uri="{FF2B5EF4-FFF2-40B4-BE49-F238E27FC236}">
                  <a16:creationId xmlns:a16="http://schemas.microsoft.com/office/drawing/2014/main" id="{145D226F-1F55-FC51-3739-C099B9D90A29}"/>
                </a:ext>
              </a:extLst>
            </p:cNvPr>
            <p:cNvSpPr>
              <a:spLocks/>
            </p:cNvSpPr>
            <p:nvPr/>
          </p:nvSpPr>
          <p:spPr bwMode="gray">
            <a:xfrm>
              <a:off x="5694286" y="3857480"/>
              <a:ext cx="394632" cy="363283"/>
            </a:xfrm>
            <a:custGeom>
              <a:avLst/>
              <a:gdLst>
                <a:gd name="T0" fmla="*/ 2147483647 w 840"/>
                <a:gd name="T1" fmla="*/ 2147483647 h 768"/>
                <a:gd name="T2" fmla="*/ 2147483647 w 840"/>
                <a:gd name="T3" fmla="*/ 2147483647 h 768"/>
                <a:gd name="T4" fmla="*/ 2147483647 w 840"/>
                <a:gd name="T5" fmla="*/ 2147483647 h 768"/>
                <a:gd name="T6" fmla="*/ 2147483647 w 840"/>
                <a:gd name="T7" fmla="*/ 2147483647 h 768"/>
                <a:gd name="T8" fmla="*/ 2147483647 w 840"/>
                <a:gd name="T9" fmla="*/ 2147483647 h 768"/>
                <a:gd name="T10" fmla="*/ 2147483647 w 840"/>
                <a:gd name="T11" fmla="*/ 2147483647 h 768"/>
                <a:gd name="T12" fmla="*/ 2147483647 w 840"/>
                <a:gd name="T13" fmla="*/ 2147483647 h 768"/>
                <a:gd name="T14" fmla="*/ 2147483647 w 840"/>
                <a:gd name="T15" fmla="*/ 2147483647 h 768"/>
                <a:gd name="T16" fmla="*/ 2147483647 w 840"/>
                <a:gd name="T17" fmla="*/ 2147483647 h 768"/>
                <a:gd name="T18" fmla="*/ 2147483647 w 840"/>
                <a:gd name="T19" fmla="*/ 2147483647 h 768"/>
                <a:gd name="T20" fmla="*/ 2147483647 w 840"/>
                <a:gd name="T21" fmla="*/ 2147483647 h 768"/>
                <a:gd name="T22" fmla="*/ 2147483647 w 840"/>
                <a:gd name="T23" fmla="*/ 2147483647 h 768"/>
                <a:gd name="T24" fmla="*/ 2147483647 w 840"/>
                <a:gd name="T25" fmla="*/ 2147483647 h 768"/>
                <a:gd name="T26" fmla="*/ 2147483647 w 840"/>
                <a:gd name="T27" fmla="*/ 2147483647 h 768"/>
                <a:gd name="T28" fmla="*/ 2147483647 w 840"/>
                <a:gd name="T29" fmla="*/ 2147483647 h 768"/>
                <a:gd name="T30" fmla="*/ 2147483647 w 840"/>
                <a:gd name="T31" fmla="*/ 2147483647 h 768"/>
                <a:gd name="T32" fmla="*/ 2147483647 w 840"/>
                <a:gd name="T33" fmla="*/ 2147483647 h 768"/>
                <a:gd name="T34" fmla="*/ 2147483647 w 840"/>
                <a:gd name="T35" fmla="*/ 2147483647 h 768"/>
                <a:gd name="T36" fmla="*/ 2147483647 w 840"/>
                <a:gd name="T37" fmla="*/ 2147483647 h 768"/>
                <a:gd name="T38" fmla="*/ 2147483647 w 840"/>
                <a:gd name="T39" fmla="*/ 2147483647 h 768"/>
                <a:gd name="T40" fmla="*/ 2147483647 w 840"/>
                <a:gd name="T41" fmla="*/ 2147483647 h 768"/>
                <a:gd name="T42" fmla="*/ 2147483647 w 840"/>
                <a:gd name="T43" fmla="*/ 2147483647 h 768"/>
                <a:gd name="T44" fmla="*/ 2147483647 w 840"/>
                <a:gd name="T45" fmla="*/ 2147483647 h 768"/>
                <a:gd name="T46" fmla="*/ 2147483647 w 840"/>
                <a:gd name="T47" fmla="*/ 2147483647 h 768"/>
                <a:gd name="T48" fmla="*/ 2147483647 w 840"/>
                <a:gd name="T49" fmla="*/ 2147483647 h 768"/>
                <a:gd name="T50" fmla="*/ 2147483647 w 840"/>
                <a:gd name="T51" fmla="*/ 2147483647 h 768"/>
                <a:gd name="T52" fmla="*/ 2147483647 w 840"/>
                <a:gd name="T53" fmla="*/ 2147483647 h 768"/>
                <a:gd name="T54" fmla="*/ 2147483647 w 840"/>
                <a:gd name="T55" fmla="*/ 2147483647 h 768"/>
                <a:gd name="T56" fmla="*/ 2147483647 w 840"/>
                <a:gd name="T57" fmla="*/ 2147483647 h 768"/>
                <a:gd name="T58" fmla="*/ 2147483647 w 840"/>
                <a:gd name="T59" fmla="*/ 2147483647 h 768"/>
                <a:gd name="T60" fmla="*/ 2147483647 w 840"/>
                <a:gd name="T61" fmla="*/ 2147483647 h 768"/>
                <a:gd name="T62" fmla="*/ 2147483647 w 840"/>
                <a:gd name="T63" fmla="*/ 2147483647 h 768"/>
                <a:gd name="T64" fmla="*/ 2147483647 w 840"/>
                <a:gd name="T65" fmla="*/ 2147483647 h 768"/>
                <a:gd name="T66" fmla="*/ 2147483647 w 840"/>
                <a:gd name="T67" fmla="*/ 2147483647 h 768"/>
                <a:gd name="T68" fmla="*/ 2147483647 w 840"/>
                <a:gd name="T69" fmla="*/ 2147483647 h 768"/>
                <a:gd name="T70" fmla="*/ 2147483647 w 840"/>
                <a:gd name="T71" fmla="*/ 2147483647 h 768"/>
                <a:gd name="T72" fmla="*/ 2147483647 w 840"/>
                <a:gd name="T73" fmla="*/ 2147483647 h 768"/>
                <a:gd name="T74" fmla="*/ 2147483647 w 840"/>
                <a:gd name="T75" fmla="*/ 2147483647 h 768"/>
                <a:gd name="T76" fmla="*/ 2147483647 w 840"/>
                <a:gd name="T77" fmla="*/ 2147483647 h 768"/>
                <a:gd name="T78" fmla="*/ 2147483647 w 840"/>
                <a:gd name="T79" fmla="*/ 2147483647 h 768"/>
                <a:gd name="T80" fmla="*/ 2147483647 w 840"/>
                <a:gd name="T81" fmla="*/ 2147483647 h 768"/>
                <a:gd name="T82" fmla="*/ 2147483647 w 840"/>
                <a:gd name="T83" fmla="*/ 2147483647 h 768"/>
                <a:gd name="T84" fmla="*/ 2147483647 w 840"/>
                <a:gd name="T85" fmla="*/ 2147483647 h 768"/>
                <a:gd name="T86" fmla="*/ 2147483647 w 840"/>
                <a:gd name="T87" fmla="*/ 2147483647 h 768"/>
                <a:gd name="T88" fmla="*/ 2147483647 w 840"/>
                <a:gd name="T89" fmla="*/ 2147483647 h 768"/>
                <a:gd name="T90" fmla="*/ 2147483647 w 840"/>
                <a:gd name="T91" fmla="*/ 2147483647 h 768"/>
                <a:gd name="T92" fmla="*/ 2147483647 w 840"/>
                <a:gd name="T93" fmla="*/ 2147483647 h 768"/>
                <a:gd name="T94" fmla="*/ 2147483647 w 840"/>
                <a:gd name="T95" fmla="*/ 2147483647 h 768"/>
                <a:gd name="T96" fmla="*/ 2147483647 w 840"/>
                <a:gd name="T97" fmla="*/ 2147483647 h 768"/>
                <a:gd name="T98" fmla="*/ 2147483647 w 840"/>
                <a:gd name="T99" fmla="*/ 2147483647 h 768"/>
                <a:gd name="T100" fmla="*/ 2147483647 w 840"/>
                <a:gd name="T101" fmla="*/ 2147483647 h 768"/>
                <a:gd name="T102" fmla="*/ 2147483647 w 840"/>
                <a:gd name="T103" fmla="*/ 2147483647 h 768"/>
                <a:gd name="T104" fmla="*/ 2147483647 w 840"/>
                <a:gd name="T105" fmla="*/ 2147483647 h 768"/>
                <a:gd name="T106" fmla="*/ 2147483647 w 840"/>
                <a:gd name="T107" fmla="*/ 2147483647 h 768"/>
                <a:gd name="T108" fmla="*/ 2147483647 w 840"/>
                <a:gd name="T109" fmla="*/ 2147483647 h 768"/>
                <a:gd name="T110" fmla="*/ 2147483647 w 840"/>
                <a:gd name="T111" fmla="*/ 2147483647 h 768"/>
                <a:gd name="T112" fmla="*/ 2147483647 w 840"/>
                <a:gd name="T113" fmla="*/ 2147483647 h 768"/>
                <a:gd name="T114" fmla="*/ 2147483647 w 840"/>
                <a:gd name="T115" fmla="*/ 2147483647 h 768"/>
                <a:gd name="T116" fmla="*/ 2147483647 w 840"/>
                <a:gd name="T117" fmla="*/ 2147483647 h 768"/>
                <a:gd name="T118" fmla="*/ 2147483647 w 840"/>
                <a:gd name="T119" fmla="*/ 2147483647 h 76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40"/>
                <a:gd name="T181" fmla="*/ 0 h 768"/>
                <a:gd name="T182" fmla="*/ 840 w 840"/>
                <a:gd name="T183" fmla="*/ 768 h 76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40" h="768">
                  <a:moveTo>
                    <a:pt x="420" y="738"/>
                  </a:moveTo>
                  <a:lnTo>
                    <a:pt x="420" y="732"/>
                  </a:lnTo>
                  <a:lnTo>
                    <a:pt x="426" y="726"/>
                  </a:lnTo>
                  <a:lnTo>
                    <a:pt x="426" y="714"/>
                  </a:lnTo>
                  <a:lnTo>
                    <a:pt x="432" y="702"/>
                  </a:lnTo>
                  <a:lnTo>
                    <a:pt x="432" y="648"/>
                  </a:lnTo>
                  <a:lnTo>
                    <a:pt x="498" y="594"/>
                  </a:lnTo>
                  <a:lnTo>
                    <a:pt x="498" y="588"/>
                  </a:lnTo>
                  <a:lnTo>
                    <a:pt x="504" y="582"/>
                  </a:lnTo>
                  <a:lnTo>
                    <a:pt x="516" y="558"/>
                  </a:lnTo>
                  <a:lnTo>
                    <a:pt x="522" y="552"/>
                  </a:lnTo>
                  <a:lnTo>
                    <a:pt x="528" y="552"/>
                  </a:lnTo>
                  <a:lnTo>
                    <a:pt x="534" y="558"/>
                  </a:lnTo>
                  <a:lnTo>
                    <a:pt x="546" y="564"/>
                  </a:lnTo>
                  <a:lnTo>
                    <a:pt x="552" y="564"/>
                  </a:lnTo>
                  <a:lnTo>
                    <a:pt x="558" y="558"/>
                  </a:lnTo>
                  <a:lnTo>
                    <a:pt x="558" y="546"/>
                  </a:lnTo>
                  <a:lnTo>
                    <a:pt x="552" y="540"/>
                  </a:lnTo>
                  <a:lnTo>
                    <a:pt x="564" y="540"/>
                  </a:lnTo>
                  <a:lnTo>
                    <a:pt x="570" y="552"/>
                  </a:lnTo>
                  <a:lnTo>
                    <a:pt x="582" y="564"/>
                  </a:lnTo>
                  <a:lnTo>
                    <a:pt x="588" y="576"/>
                  </a:lnTo>
                  <a:lnTo>
                    <a:pt x="588" y="582"/>
                  </a:lnTo>
                  <a:lnTo>
                    <a:pt x="594" y="594"/>
                  </a:lnTo>
                  <a:lnTo>
                    <a:pt x="600" y="600"/>
                  </a:lnTo>
                  <a:lnTo>
                    <a:pt x="606" y="600"/>
                  </a:lnTo>
                  <a:lnTo>
                    <a:pt x="624" y="582"/>
                  </a:lnTo>
                  <a:lnTo>
                    <a:pt x="624" y="570"/>
                  </a:lnTo>
                  <a:lnTo>
                    <a:pt x="630" y="558"/>
                  </a:lnTo>
                  <a:lnTo>
                    <a:pt x="642" y="552"/>
                  </a:lnTo>
                  <a:lnTo>
                    <a:pt x="648" y="546"/>
                  </a:lnTo>
                  <a:lnTo>
                    <a:pt x="648" y="516"/>
                  </a:lnTo>
                  <a:lnTo>
                    <a:pt x="672" y="486"/>
                  </a:lnTo>
                  <a:lnTo>
                    <a:pt x="684" y="438"/>
                  </a:lnTo>
                  <a:lnTo>
                    <a:pt x="696" y="432"/>
                  </a:lnTo>
                  <a:lnTo>
                    <a:pt x="702" y="426"/>
                  </a:lnTo>
                  <a:lnTo>
                    <a:pt x="714" y="420"/>
                  </a:lnTo>
                  <a:lnTo>
                    <a:pt x="720" y="414"/>
                  </a:lnTo>
                  <a:lnTo>
                    <a:pt x="720" y="402"/>
                  </a:lnTo>
                  <a:lnTo>
                    <a:pt x="726" y="384"/>
                  </a:lnTo>
                  <a:lnTo>
                    <a:pt x="726" y="354"/>
                  </a:lnTo>
                  <a:lnTo>
                    <a:pt x="744" y="354"/>
                  </a:lnTo>
                  <a:lnTo>
                    <a:pt x="750" y="348"/>
                  </a:lnTo>
                  <a:lnTo>
                    <a:pt x="756" y="330"/>
                  </a:lnTo>
                  <a:lnTo>
                    <a:pt x="756" y="300"/>
                  </a:lnTo>
                  <a:lnTo>
                    <a:pt x="762" y="294"/>
                  </a:lnTo>
                  <a:lnTo>
                    <a:pt x="768" y="264"/>
                  </a:lnTo>
                  <a:lnTo>
                    <a:pt x="774" y="252"/>
                  </a:lnTo>
                  <a:lnTo>
                    <a:pt x="786" y="240"/>
                  </a:lnTo>
                  <a:lnTo>
                    <a:pt x="786" y="234"/>
                  </a:lnTo>
                  <a:lnTo>
                    <a:pt x="792" y="228"/>
                  </a:lnTo>
                  <a:lnTo>
                    <a:pt x="792" y="222"/>
                  </a:lnTo>
                  <a:lnTo>
                    <a:pt x="798" y="216"/>
                  </a:lnTo>
                  <a:lnTo>
                    <a:pt x="798" y="210"/>
                  </a:lnTo>
                  <a:lnTo>
                    <a:pt x="810" y="210"/>
                  </a:lnTo>
                  <a:lnTo>
                    <a:pt x="822" y="204"/>
                  </a:lnTo>
                  <a:lnTo>
                    <a:pt x="840" y="186"/>
                  </a:lnTo>
                  <a:lnTo>
                    <a:pt x="840" y="174"/>
                  </a:lnTo>
                  <a:lnTo>
                    <a:pt x="834" y="168"/>
                  </a:lnTo>
                  <a:lnTo>
                    <a:pt x="834" y="162"/>
                  </a:lnTo>
                  <a:lnTo>
                    <a:pt x="840" y="156"/>
                  </a:lnTo>
                  <a:lnTo>
                    <a:pt x="840" y="126"/>
                  </a:lnTo>
                  <a:lnTo>
                    <a:pt x="810" y="126"/>
                  </a:lnTo>
                  <a:lnTo>
                    <a:pt x="810" y="120"/>
                  </a:lnTo>
                  <a:lnTo>
                    <a:pt x="804" y="108"/>
                  </a:lnTo>
                  <a:lnTo>
                    <a:pt x="804" y="60"/>
                  </a:lnTo>
                  <a:lnTo>
                    <a:pt x="774" y="12"/>
                  </a:lnTo>
                  <a:lnTo>
                    <a:pt x="756" y="12"/>
                  </a:lnTo>
                  <a:lnTo>
                    <a:pt x="750" y="18"/>
                  </a:lnTo>
                  <a:lnTo>
                    <a:pt x="750" y="24"/>
                  </a:lnTo>
                  <a:lnTo>
                    <a:pt x="744" y="30"/>
                  </a:lnTo>
                  <a:lnTo>
                    <a:pt x="744" y="36"/>
                  </a:lnTo>
                  <a:lnTo>
                    <a:pt x="720" y="36"/>
                  </a:lnTo>
                  <a:lnTo>
                    <a:pt x="714" y="42"/>
                  </a:lnTo>
                  <a:lnTo>
                    <a:pt x="702" y="48"/>
                  </a:lnTo>
                  <a:lnTo>
                    <a:pt x="696" y="54"/>
                  </a:lnTo>
                  <a:lnTo>
                    <a:pt x="684" y="60"/>
                  </a:lnTo>
                  <a:lnTo>
                    <a:pt x="654" y="60"/>
                  </a:lnTo>
                  <a:lnTo>
                    <a:pt x="648" y="54"/>
                  </a:lnTo>
                  <a:lnTo>
                    <a:pt x="636" y="48"/>
                  </a:lnTo>
                  <a:lnTo>
                    <a:pt x="600" y="36"/>
                  </a:lnTo>
                  <a:lnTo>
                    <a:pt x="546" y="36"/>
                  </a:lnTo>
                  <a:lnTo>
                    <a:pt x="528" y="42"/>
                  </a:lnTo>
                  <a:lnTo>
                    <a:pt x="516" y="54"/>
                  </a:lnTo>
                  <a:lnTo>
                    <a:pt x="504" y="60"/>
                  </a:lnTo>
                  <a:lnTo>
                    <a:pt x="492" y="84"/>
                  </a:lnTo>
                  <a:lnTo>
                    <a:pt x="486" y="90"/>
                  </a:lnTo>
                  <a:lnTo>
                    <a:pt x="480" y="90"/>
                  </a:lnTo>
                  <a:lnTo>
                    <a:pt x="468" y="84"/>
                  </a:lnTo>
                  <a:lnTo>
                    <a:pt x="438" y="84"/>
                  </a:lnTo>
                  <a:lnTo>
                    <a:pt x="414" y="72"/>
                  </a:lnTo>
                  <a:lnTo>
                    <a:pt x="402" y="60"/>
                  </a:lnTo>
                  <a:lnTo>
                    <a:pt x="390" y="54"/>
                  </a:lnTo>
                  <a:lnTo>
                    <a:pt x="384" y="48"/>
                  </a:lnTo>
                  <a:lnTo>
                    <a:pt x="372" y="42"/>
                  </a:lnTo>
                  <a:lnTo>
                    <a:pt x="360" y="42"/>
                  </a:lnTo>
                  <a:lnTo>
                    <a:pt x="336" y="54"/>
                  </a:lnTo>
                  <a:lnTo>
                    <a:pt x="324" y="66"/>
                  </a:lnTo>
                  <a:lnTo>
                    <a:pt x="312" y="72"/>
                  </a:lnTo>
                  <a:lnTo>
                    <a:pt x="306" y="72"/>
                  </a:lnTo>
                  <a:lnTo>
                    <a:pt x="294" y="66"/>
                  </a:lnTo>
                  <a:lnTo>
                    <a:pt x="288" y="60"/>
                  </a:lnTo>
                  <a:lnTo>
                    <a:pt x="288" y="54"/>
                  </a:lnTo>
                  <a:lnTo>
                    <a:pt x="282" y="48"/>
                  </a:lnTo>
                  <a:lnTo>
                    <a:pt x="282" y="42"/>
                  </a:lnTo>
                  <a:lnTo>
                    <a:pt x="258" y="18"/>
                  </a:lnTo>
                  <a:lnTo>
                    <a:pt x="222" y="18"/>
                  </a:lnTo>
                  <a:lnTo>
                    <a:pt x="222" y="12"/>
                  </a:lnTo>
                  <a:lnTo>
                    <a:pt x="210" y="0"/>
                  </a:lnTo>
                  <a:lnTo>
                    <a:pt x="198" y="0"/>
                  </a:lnTo>
                  <a:lnTo>
                    <a:pt x="186" y="6"/>
                  </a:lnTo>
                  <a:lnTo>
                    <a:pt x="180" y="6"/>
                  </a:lnTo>
                  <a:lnTo>
                    <a:pt x="180" y="12"/>
                  </a:lnTo>
                  <a:lnTo>
                    <a:pt x="126" y="12"/>
                  </a:lnTo>
                  <a:lnTo>
                    <a:pt x="102" y="36"/>
                  </a:lnTo>
                  <a:lnTo>
                    <a:pt x="102" y="60"/>
                  </a:lnTo>
                  <a:lnTo>
                    <a:pt x="96" y="78"/>
                  </a:lnTo>
                  <a:lnTo>
                    <a:pt x="90" y="90"/>
                  </a:lnTo>
                  <a:lnTo>
                    <a:pt x="84" y="96"/>
                  </a:lnTo>
                  <a:lnTo>
                    <a:pt x="78" y="108"/>
                  </a:lnTo>
                  <a:lnTo>
                    <a:pt x="72" y="114"/>
                  </a:lnTo>
                  <a:lnTo>
                    <a:pt x="66" y="114"/>
                  </a:lnTo>
                  <a:lnTo>
                    <a:pt x="66" y="168"/>
                  </a:lnTo>
                  <a:lnTo>
                    <a:pt x="60" y="180"/>
                  </a:lnTo>
                  <a:lnTo>
                    <a:pt x="60" y="186"/>
                  </a:lnTo>
                  <a:lnTo>
                    <a:pt x="54" y="192"/>
                  </a:lnTo>
                  <a:lnTo>
                    <a:pt x="66" y="216"/>
                  </a:lnTo>
                  <a:lnTo>
                    <a:pt x="72" y="222"/>
                  </a:lnTo>
                  <a:lnTo>
                    <a:pt x="78" y="234"/>
                  </a:lnTo>
                  <a:lnTo>
                    <a:pt x="78" y="246"/>
                  </a:lnTo>
                  <a:lnTo>
                    <a:pt x="84" y="252"/>
                  </a:lnTo>
                  <a:lnTo>
                    <a:pt x="84" y="264"/>
                  </a:lnTo>
                  <a:lnTo>
                    <a:pt x="78" y="270"/>
                  </a:lnTo>
                  <a:lnTo>
                    <a:pt x="72" y="270"/>
                  </a:lnTo>
                  <a:lnTo>
                    <a:pt x="60" y="276"/>
                  </a:lnTo>
                  <a:lnTo>
                    <a:pt x="60" y="318"/>
                  </a:lnTo>
                  <a:lnTo>
                    <a:pt x="48" y="324"/>
                  </a:lnTo>
                  <a:lnTo>
                    <a:pt x="42" y="336"/>
                  </a:lnTo>
                  <a:lnTo>
                    <a:pt x="36" y="342"/>
                  </a:lnTo>
                  <a:lnTo>
                    <a:pt x="36" y="372"/>
                  </a:lnTo>
                  <a:lnTo>
                    <a:pt x="24" y="396"/>
                  </a:lnTo>
                  <a:lnTo>
                    <a:pt x="6" y="396"/>
                  </a:lnTo>
                  <a:lnTo>
                    <a:pt x="0" y="426"/>
                  </a:lnTo>
                  <a:lnTo>
                    <a:pt x="6" y="462"/>
                  </a:lnTo>
                  <a:lnTo>
                    <a:pt x="0" y="492"/>
                  </a:lnTo>
                  <a:lnTo>
                    <a:pt x="0" y="606"/>
                  </a:lnTo>
                  <a:lnTo>
                    <a:pt x="6" y="612"/>
                  </a:lnTo>
                  <a:lnTo>
                    <a:pt x="30" y="612"/>
                  </a:lnTo>
                  <a:lnTo>
                    <a:pt x="54" y="600"/>
                  </a:lnTo>
                  <a:lnTo>
                    <a:pt x="60" y="594"/>
                  </a:lnTo>
                  <a:lnTo>
                    <a:pt x="66" y="600"/>
                  </a:lnTo>
                  <a:lnTo>
                    <a:pt x="108" y="600"/>
                  </a:lnTo>
                  <a:lnTo>
                    <a:pt x="126" y="606"/>
                  </a:lnTo>
                  <a:lnTo>
                    <a:pt x="138" y="618"/>
                  </a:lnTo>
                  <a:lnTo>
                    <a:pt x="150" y="636"/>
                  </a:lnTo>
                  <a:lnTo>
                    <a:pt x="156" y="648"/>
                  </a:lnTo>
                  <a:lnTo>
                    <a:pt x="168" y="660"/>
                  </a:lnTo>
                  <a:lnTo>
                    <a:pt x="186" y="660"/>
                  </a:lnTo>
                  <a:lnTo>
                    <a:pt x="180" y="666"/>
                  </a:lnTo>
                  <a:lnTo>
                    <a:pt x="180" y="678"/>
                  </a:lnTo>
                  <a:lnTo>
                    <a:pt x="174" y="684"/>
                  </a:lnTo>
                  <a:lnTo>
                    <a:pt x="186" y="684"/>
                  </a:lnTo>
                  <a:lnTo>
                    <a:pt x="198" y="678"/>
                  </a:lnTo>
                  <a:lnTo>
                    <a:pt x="198" y="684"/>
                  </a:lnTo>
                  <a:lnTo>
                    <a:pt x="192" y="690"/>
                  </a:lnTo>
                  <a:lnTo>
                    <a:pt x="186" y="702"/>
                  </a:lnTo>
                  <a:lnTo>
                    <a:pt x="186" y="714"/>
                  </a:lnTo>
                  <a:lnTo>
                    <a:pt x="204" y="750"/>
                  </a:lnTo>
                  <a:lnTo>
                    <a:pt x="216" y="762"/>
                  </a:lnTo>
                  <a:lnTo>
                    <a:pt x="234" y="768"/>
                  </a:lnTo>
                  <a:lnTo>
                    <a:pt x="270" y="768"/>
                  </a:lnTo>
                  <a:lnTo>
                    <a:pt x="276" y="762"/>
                  </a:lnTo>
                  <a:lnTo>
                    <a:pt x="282" y="762"/>
                  </a:lnTo>
                  <a:lnTo>
                    <a:pt x="288" y="738"/>
                  </a:lnTo>
                  <a:lnTo>
                    <a:pt x="312" y="750"/>
                  </a:lnTo>
                  <a:lnTo>
                    <a:pt x="336" y="744"/>
                  </a:lnTo>
                  <a:lnTo>
                    <a:pt x="354" y="756"/>
                  </a:lnTo>
                  <a:lnTo>
                    <a:pt x="396" y="756"/>
                  </a:lnTo>
                  <a:lnTo>
                    <a:pt x="396" y="732"/>
                  </a:lnTo>
                  <a:lnTo>
                    <a:pt x="420" y="732"/>
                  </a:lnTo>
                  <a:lnTo>
                    <a:pt x="420" y="7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4" name="Niger" descr="© INSCALE GmbH, 05.05.2010&#10;http://www.presentationload.com/">
              <a:extLst>
                <a:ext uri="{FF2B5EF4-FFF2-40B4-BE49-F238E27FC236}">
                  <a16:creationId xmlns:a16="http://schemas.microsoft.com/office/drawing/2014/main" id="{5761D95A-2DC7-27D3-6AD5-5241D0952C79}"/>
                </a:ext>
              </a:extLst>
            </p:cNvPr>
            <p:cNvSpPr>
              <a:spLocks/>
            </p:cNvSpPr>
            <p:nvPr/>
          </p:nvSpPr>
          <p:spPr bwMode="gray">
            <a:xfrm>
              <a:off x="5611303" y="3492355"/>
              <a:ext cx="523714" cy="444423"/>
            </a:xfrm>
            <a:custGeom>
              <a:avLst/>
              <a:gdLst>
                <a:gd name="T0" fmla="*/ 2147483647 w 1110"/>
                <a:gd name="T1" fmla="*/ 2147483647 h 942"/>
                <a:gd name="T2" fmla="*/ 2147483647 w 1110"/>
                <a:gd name="T3" fmla="*/ 2147483647 h 942"/>
                <a:gd name="T4" fmla="*/ 2147483647 w 1110"/>
                <a:gd name="T5" fmla="*/ 2147483647 h 942"/>
                <a:gd name="T6" fmla="*/ 2147483647 w 1110"/>
                <a:gd name="T7" fmla="*/ 2147483647 h 942"/>
                <a:gd name="T8" fmla="*/ 2147483647 w 1110"/>
                <a:gd name="T9" fmla="*/ 2147483647 h 942"/>
                <a:gd name="T10" fmla="*/ 2147483647 w 1110"/>
                <a:gd name="T11" fmla="*/ 2147483647 h 942"/>
                <a:gd name="T12" fmla="*/ 2147483647 w 1110"/>
                <a:gd name="T13" fmla="*/ 2147483647 h 942"/>
                <a:gd name="T14" fmla="*/ 2147483647 w 1110"/>
                <a:gd name="T15" fmla="*/ 2147483647 h 942"/>
                <a:gd name="T16" fmla="*/ 2147483647 w 1110"/>
                <a:gd name="T17" fmla="*/ 2147483647 h 942"/>
                <a:gd name="T18" fmla="*/ 2147483647 w 1110"/>
                <a:gd name="T19" fmla="*/ 2147483647 h 942"/>
                <a:gd name="T20" fmla="*/ 2147483647 w 1110"/>
                <a:gd name="T21" fmla="*/ 2147483647 h 942"/>
                <a:gd name="T22" fmla="*/ 2147483647 w 1110"/>
                <a:gd name="T23" fmla="*/ 2147483647 h 942"/>
                <a:gd name="T24" fmla="*/ 2147483647 w 1110"/>
                <a:gd name="T25" fmla="*/ 2147483647 h 942"/>
                <a:gd name="T26" fmla="*/ 2147483647 w 1110"/>
                <a:gd name="T27" fmla="*/ 2147483647 h 942"/>
                <a:gd name="T28" fmla="*/ 2147483647 w 1110"/>
                <a:gd name="T29" fmla="*/ 2147483647 h 942"/>
                <a:gd name="T30" fmla="*/ 2147483647 w 1110"/>
                <a:gd name="T31" fmla="*/ 2147483647 h 942"/>
                <a:gd name="T32" fmla="*/ 2147483647 w 1110"/>
                <a:gd name="T33" fmla="*/ 2147483647 h 942"/>
                <a:gd name="T34" fmla="*/ 2147483647 w 1110"/>
                <a:gd name="T35" fmla="*/ 2147483647 h 942"/>
                <a:gd name="T36" fmla="*/ 2147483647 w 1110"/>
                <a:gd name="T37" fmla="*/ 2147483647 h 942"/>
                <a:gd name="T38" fmla="*/ 2147483647 w 1110"/>
                <a:gd name="T39" fmla="*/ 2147483647 h 942"/>
                <a:gd name="T40" fmla="*/ 2147483647 w 1110"/>
                <a:gd name="T41" fmla="*/ 2147483647 h 942"/>
                <a:gd name="T42" fmla="*/ 2147483647 w 1110"/>
                <a:gd name="T43" fmla="*/ 2147483647 h 942"/>
                <a:gd name="T44" fmla="*/ 2147483647 w 1110"/>
                <a:gd name="T45" fmla="*/ 2147483647 h 942"/>
                <a:gd name="T46" fmla="*/ 2147483647 w 1110"/>
                <a:gd name="T47" fmla="*/ 2147483647 h 942"/>
                <a:gd name="T48" fmla="*/ 2147483647 w 1110"/>
                <a:gd name="T49" fmla="*/ 2147483647 h 942"/>
                <a:gd name="T50" fmla="*/ 2147483647 w 1110"/>
                <a:gd name="T51" fmla="*/ 2147483647 h 942"/>
                <a:gd name="T52" fmla="*/ 2147483647 w 1110"/>
                <a:gd name="T53" fmla="*/ 2147483647 h 942"/>
                <a:gd name="T54" fmla="*/ 2147483647 w 1110"/>
                <a:gd name="T55" fmla="*/ 2147483647 h 942"/>
                <a:gd name="T56" fmla="*/ 2147483647 w 1110"/>
                <a:gd name="T57" fmla="*/ 2147483647 h 942"/>
                <a:gd name="T58" fmla="*/ 2147483647 w 1110"/>
                <a:gd name="T59" fmla="*/ 2147483647 h 942"/>
                <a:gd name="T60" fmla="*/ 2147483647 w 1110"/>
                <a:gd name="T61" fmla="*/ 2147483647 h 942"/>
                <a:gd name="T62" fmla="*/ 2147483647 w 1110"/>
                <a:gd name="T63" fmla="*/ 2147483647 h 942"/>
                <a:gd name="T64" fmla="*/ 2147483647 w 1110"/>
                <a:gd name="T65" fmla="*/ 2147483647 h 942"/>
                <a:gd name="T66" fmla="*/ 2147483647 w 1110"/>
                <a:gd name="T67" fmla="*/ 2147483647 h 942"/>
                <a:gd name="T68" fmla="*/ 2147483647 w 1110"/>
                <a:gd name="T69" fmla="*/ 2147483647 h 942"/>
                <a:gd name="T70" fmla="*/ 2147483647 w 1110"/>
                <a:gd name="T71" fmla="*/ 2147483647 h 942"/>
                <a:gd name="T72" fmla="*/ 2147483647 w 1110"/>
                <a:gd name="T73" fmla="*/ 2147483647 h 942"/>
                <a:gd name="T74" fmla="*/ 2147483647 w 1110"/>
                <a:gd name="T75" fmla="*/ 2147483647 h 942"/>
                <a:gd name="T76" fmla="*/ 2147483647 w 1110"/>
                <a:gd name="T77" fmla="*/ 2147483647 h 942"/>
                <a:gd name="T78" fmla="*/ 2147483647 w 1110"/>
                <a:gd name="T79" fmla="*/ 2147483647 h 942"/>
                <a:gd name="T80" fmla="*/ 2147483647 w 1110"/>
                <a:gd name="T81" fmla="*/ 2147483647 h 942"/>
                <a:gd name="T82" fmla="*/ 2147483647 w 1110"/>
                <a:gd name="T83" fmla="*/ 2147483647 h 942"/>
                <a:gd name="T84" fmla="*/ 2147483647 w 1110"/>
                <a:gd name="T85" fmla="*/ 2147483647 h 942"/>
                <a:gd name="T86" fmla="*/ 2147483647 w 1110"/>
                <a:gd name="T87" fmla="*/ 2147483647 h 942"/>
                <a:gd name="T88" fmla="*/ 2147483647 w 1110"/>
                <a:gd name="T89" fmla="*/ 2147483647 h 942"/>
                <a:gd name="T90" fmla="*/ 2147483647 w 1110"/>
                <a:gd name="T91" fmla="*/ 2147483647 h 942"/>
                <a:gd name="T92" fmla="*/ 2147483647 w 1110"/>
                <a:gd name="T93" fmla="*/ 2147483647 h 942"/>
                <a:gd name="T94" fmla="*/ 2147483647 w 1110"/>
                <a:gd name="T95" fmla="*/ 2147483647 h 942"/>
                <a:gd name="T96" fmla="*/ 2147483647 w 1110"/>
                <a:gd name="T97" fmla="*/ 2147483647 h 942"/>
                <a:gd name="T98" fmla="*/ 0 w 1110"/>
                <a:gd name="T99" fmla="*/ 2147483647 h 942"/>
                <a:gd name="T100" fmla="*/ 2147483647 w 1110"/>
                <a:gd name="T101" fmla="*/ 2147483647 h 94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1110"/>
                <a:gd name="T154" fmla="*/ 0 h 942"/>
                <a:gd name="T155" fmla="*/ 1110 w 1110"/>
                <a:gd name="T156" fmla="*/ 942 h 94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1110" h="942">
                  <a:moveTo>
                    <a:pt x="54" y="792"/>
                  </a:moveTo>
                  <a:lnTo>
                    <a:pt x="54" y="810"/>
                  </a:lnTo>
                  <a:lnTo>
                    <a:pt x="66" y="810"/>
                  </a:lnTo>
                  <a:lnTo>
                    <a:pt x="48" y="828"/>
                  </a:lnTo>
                  <a:lnTo>
                    <a:pt x="48" y="834"/>
                  </a:lnTo>
                  <a:lnTo>
                    <a:pt x="72" y="858"/>
                  </a:lnTo>
                  <a:lnTo>
                    <a:pt x="84" y="864"/>
                  </a:lnTo>
                  <a:lnTo>
                    <a:pt x="90" y="876"/>
                  </a:lnTo>
                  <a:lnTo>
                    <a:pt x="108" y="876"/>
                  </a:lnTo>
                  <a:lnTo>
                    <a:pt x="120" y="864"/>
                  </a:lnTo>
                  <a:lnTo>
                    <a:pt x="132" y="864"/>
                  </a:lnTo>
                  <a:lnTo>
                    <a:pt x="144" y="876"/>
                  </a:lnTo>
                  <a:lnTo>
                    <a:pt x="150" y="888"/>
                  </a:lnTo>
                  <a:lnTo>
                    <a:pt x="126" y="894"/>
                  </a:lnTo>
                  <a:lnTo>
                    <a:pt x="150" y="930"/>
                  </a:lnTo>
                  <a:lnTo>
                    <a:pt x="150" y="906"/>
                  </a:lnTo>
                  <a:lnTo>
                    <a:pt x="180" y="894"/>
                  </a:lnTo>
                  <a:lnTo>
                    <a:pt x="192" y="906"/>
                  </a:lnTo>
                  <a:lnTo>
                    <a:pt x="198" y="918"/>
                  </a:lnTo>
                  <a:lnTo>
                    <a:pt x="204" y="924"/>
                  </a:lnTo>
                  <a:lnTo>
                    <a:pt x="210" y="924"/>
                  </a:lnTo>
                  <a:lnTo>
                    <a:pt x="216" y="930"/>
                  </a:lnTo>
                  <a:lnTo>
                    <a:pt x="222" y="930"/>
                  </a:lnTo>
                  <a:lnTo>
                    <a:pt x="234" y="936"/>
                  </a:lnTo>
                  <a:lnTo>
                    <a:pt x="240" y="942"/>
                  </a:lnTo>
                  <a:lnTo>
                    <a:pt x="240" y="888"/>
                  </a:lnTo>
                  <a:lnTo>
                    <a:pt x="246" y="888"/>
                  </a:lnTo>
                  <a:lnTo>
                    <a:pt x="252" y="882"/>
                  </a:lnTo>
                  <a:lnTo>
                    <a:pt x="258" y="870"/>
                  </a:lnTo>
                  <a:lnTo>
                    <a:pt x="264" y="864"/>
                  </a:lnTo>
                  <a:lnTo>
                    <a:pt x="270" y="852"/>
                  </a:lnTo>
                  <a:lnTo>
                    <a:pt x="276" y="834"/>
                  </a:lnTo>
                  <a:lnTo>
                    <a:pt x="276" y="810"/>
                  </a:lnTo>
                  <a:lnTo>
                    <a:pt x="300" y="786"/>
                  </a:lnTo>
                  <a:lnTo>
                    <a:pt x="354" y="786"/>
                  </a:lnTo>
                  <a:lnTo>
                    <a:pt x="354" y="780"/>
                  </a:lnTo>
                  <a:lnTo>
                    <a:pt x="360" y="780"/>
                  </a:lnTo>
                  <a:lnTo>
                    <a:pt x="372" y="774"/>
                  </a:lnTo>
                  <a:lnTo>
                    <a:pt x="384" y="774"/>
                  </a:lnTo>
                  <a:lnTo>
                    <a:pt x="396" y="786"/>
                  </a:lnTo>
                  <a:lnTo>
                    <a:pt x="396" y="792"/>
                  </a:lnTo>
                  <a:lnTo>
                    <a:pt x="432" y="792"/>
                  </a:lnTo>
                  <a:lnTo>
                    <a:pt x="456" y="816"/>
                  </a:lnTo>
                  <a:lnTo>
                    <a:pt x="456" y="822"/>
                  </a:lnTo>
                  <a:lnTo>
                    <a:pt x="462" y="828"/>
                  </a:lnTo>
                  <a:lnTo>
                    <a:pt x="462" y="834"/>
                  </a:lnTo>
                  <a:lnTo>
                    <a:pt x="468" y="840"/>
                  </a:lnTo>
                  <a:lnTo>
                    <a:pt x="480" y="846"/>
                  </a:lnTo>
                  <a:lnTo>
                    <a:pt x="486" y="846"/>
                  </a:lnTo>
                  <a:lnTo>
                    <a:pt x="498" y="840"/>
                  </a:lnTo>
                  <a:lnTo>
                    <a:pt x="510" y="828"/>
                  </a:lnTo>
                  <a:lnTo>
                    <a:pt x="534" y="816"/>
                  </a:lnTo>
                  <a:lnTo>
                    <a:pt x="546" y="816"/>
                  </a:lnTo>
                  <a:lnTo>
                    <a:pt x="558" y="822"/>
                  </a:lnTo>
                  <a:lnTo>
                    <a:pt x="564" y="828"/>
                  </a:lnTo>
                  <a:lnTo>
                    <a:pt x="576" y="834"/>
                  </a:lnTo>
                  <a:lnTo>
                    <a:pt x="588" y="846"/>
                  </a:lnTo>
                  <a:lnTo>
                    <a:pt x="612" y="858"/>
                  </a:lnTo>
                  <a:lnTo>
                    <a:pt x="642" y="858"/>
                  </a:lnTo>
                  <a:lnTo>
                    <a:pt x="654" y="864"/>
                  </a:lnTo>
                  <a:lnTo>
                    <a:pt x="660" y="864"/>
                  </a:lnTo>
                  <a:lnTo>
                    <a:pt x="666" y="858"/>
                  </a:lnTo>
                  <a:lnTo>
                    <a:pt x="678" y="834"/>
                  </a:lnTo>
                  <a:lnTo>
                    <a:pt x="690" y="828"/>
                  </a:lnTo>
                  <a:lnTo>
                    <a:pt x="702" y="816"/>
                  </a:lnTo>
                  <a:lnTo>
                    <a:pt x="720" y="810"/>
                  </a:lnTo>
                  <a:lnTo>
                    <a:pt x="774" y="810"/>
                  </a:lnTo>
                  <a:lnTo>
                    <a:pt x="810" y="822"/>
                  </a:lnTo>
                  <a:lnTo>
                    <a:pt x="822" y="828"/>
                  </a:lnTo>
                  <a:lnTo>
                    <a:pt x="828" y="834"/>
                  </a:lnTo>
                  <a:lnTo>
                    <a:pt x="858" y="834"/>
                  </a:lnTo>
                  <a:lnTo>
                    <a:pt x="870" y="828"/>
                  </a:lnTo>
                  <a:lnTo>
                    <a:pt x="876" y="822"/>
                  </a:lnTo>
                  <a:lnTo>
                    <a:pt x="888" y="816"/>
                  </a:lnTo>
                  <a:lnTo>
                    <a:pt x="894" y="810"/>
                  </a:lnTo>
                  <a:lnTo>
                    <a:pt x="918" y="810"/>
                  </a:lnTo>
                  <a:lnTo>
                    <a:pt x="918" y="804"/>
                  </a:lnTo>
                  <a:lnTo>
                    <a:pt x="924" y="798"/>
                  </a:lnTo>
                  <a:lnTo>
                    <a:pt x="924" y="792"/>
                  </a:lnTo>
                  <a:lnTo>
                    <a:pt x="930" y="786"/>
                  </a:lnTo>
                  <a:lnTo>
                    <a:pt x="936" y="786"/>
                  </a:lnTo>
                  <a:lnTo>
                    <a:pt x="930" y="726"/>
                  </a:lnTo>
                  <a:lnTo>
                    <a:pt x="948" y="720"/>
                  </a:lnTo>
                  <a:lnTo>
                    <a:pt x="948" y="714"/>
                  </a:lnTo>
                  <a:lnTo>
                    <a:pt x="954" y="708"/>
                  </a:lnTo>
                  <a:lnTo>
                    <a:pt x="954" y="696"/>
                  </a:lnTo>
                  <a:lnTo>
                    <a:pt x="960" y="678"/>
                  </a:lnTo>
                  <a:lnTo>
                    <a:pt x="966" y="666"/>
                  </a:lnTo>
                  <a:lnTo>
                    <a:pt x="978" y="648"/>
                  </a:lnTo>
                  <a:lnTo>
                    <a:pt x="984" y="636"/>
                  </a:lnTo>
                  <a:lnTo>
                    <a:pt x="1002" y="618"/>
                  </a:lnTo>
                  <a:lnTo>
                    <a:pt x="1026" y="588"/>
                  </a:lnTo>
                  <a:lnTo>
                    <a:pt x="1050" y="564"/>
                  </a:lnTo>
                  <a:lnTo>
                    <a:pt x="1068" y="540"/>
                  </a:lnTo>
                  <a:lnTo>
                    <a:pt x="1074" y="534"/>
                  </a:lnTo>
                  <a:lnTo>
                    <a:pt x="1092" y="288"/>
                  </a:lnTo>
                  <a:lnTo>
                    <a:pt x="1110" y="252"/>
                  </a:lnTo>
                  <a:lnTo>
                    <a:pt x="1080" y="216"/>
                  </a:lnTo>
                  <a:lnTo>
                    <a:pt x="1074" y="192"/>
                  </a:lnTo>
                  <a:lnTo>
                    <a:pt x="1044" y="156"/>
                  </a:lnTo>
                  <a:lnTo>
                    <a:pt x="1056" y="108"/>
                  </a:lnTo>
                  <a:lnTo>
                    <a:pt x="1038" y="42"/>
                  </a:lnTo>
                  <a:lnTo>
                    <a:pt x="1020" y="48"/>
                  </a:lnTo>
                  <a:lnTo>
                    <a:pt x="1002" y="60"/>
                  </a:lnTo>
                  <a:lnTo>
                    <a:pt x="990" y="66"/>
                  </a:lnTo>
                  <a:lnTo>
                    <a:pt x="984" y="66"/>
                  </a:lnTo>
                  <a:lnTo>
                    <a:pt x="978" y="60"/>
                  </a:lnTo>
                  <a:lnTo>
                    <a:pt x="966" y="54"/>
                  </a:lnTo>
                  <a:lnTo>
                    <a:pt x="960" y="42"/>
                  </a:lnTo>
                  <a:lnTo>
                    <a:pt x="954" y="36"/>
                  </a:lnTo>
                  <a:lnTo>
                    <a:pt x="942" y="30"/>
                  </a:lnTo>
                  <a:lnTo>
                    <a:pt x="936" y="24"/>
                  </a:lnTo>
                  <a:lnTo>
                    <a:pt x="930" y="24"/>
                  </a:lnTo>
                  <a:lnTo>
                    <a:pt x="918" y="18"/>
                  </a:lnTo>
                  <a:lnTo>
                    <a:pt x="900" y="12"/>
                  </a:lnTo>
                  <a:lnTo>
                    <a:pt x="888" y="12"/>
                  </a:lnTo>
                  <a:lnTo>
                    <a:pt x="876" y="6"/>
                  </a:lnTo>
                  <a:lnTo>
                    <a:pt x="864" y="6"/>
                  </a:lnTo>
                  <a:lnTo>
                    <a:pt x="828" y="0"/>
                  </a:lnTo>
                  <a:lnTo>
                    <a:pt x="816" y="6"/>
                  </a:lnTo>
                  <a:lnTo>
                    <a:pt x="786" y="30"/>
                  </a:lnTo>
                  <a:lnTo>
                    <a:pt x="738" y="66"/>
                  </a:lnTo>
                  <a:lnTo>
                    <a:pt x="684" y="102"/>
                  </a:lnTo>
                  <a:lnTo>
                    <a:pt x="624" y="144"/>
                  </a:lnTo>
                  <a:lnTo>
                    <a:pt x="576" y="180"/>
                  </a:lnTo>
                  <a:lnTo>
                    <a:pt x="534" y="210"/>
                  </a:lnTo>
                  <a:lnTo>
                    <a:pt x="510" y="222"/>
                  </a:lnTo>
                  <a:lnTo>
                    <a:pt x="480" y="246"/>
                  </a:lnTo>
                  <a:lnTo>
                    <a:pt x="450" y="282"/>
                  </a:lnTo>
                  <a:lnTo>
                    <a:pt x="414" y="312"/>
                  </a:lnTo>
                  <a:lnTo>
                    <a:pt x="390" y="330"/>
                  </a:lnTo>
                  <a:lnTo>
                    <a:pt x="366" y="336"/>
                  </a:lnTo>
                  <a:lnTo>
                    <a:pt x="324" y="342"/>
                  </a:lnTo>
                  <a:lnTo>
                    <a:pt x="282" y="354"/>
                  </a:lnTo>
                  <a:lnTo>
                    <a:pt x="282" y="558"/>
                  </a:lnTo>
                  <a:lnTo>
                    <a:pt x="264" y="582"/>
                  </a:lnTo>
                  <a:lnTo>
                    <a:pt x="264" y="594"/>
                  </a:lnTo>
                  <a:lnTo>
                    <a:pt x="258" y="606"/>
                  </a:lnTo>
                  <a:lnTo>
                    <a:pt x="258" y="624"/>
                  </a:lnTo>
                  <a:lnTo>
                    <a:pt x="252" y="636"/>
                  </a:lnTo>
                  <a:lnTo>
                    <a:pt x="240" y="642"/>
                  </a:lnTo>
                  <a:lnTo>
                    <a:pt x="222" y="648"/>
                  </a:lnTo>
                  <a:lnTo>
                    <a:pt x="198" y="648"/>
                  </a:lnTo>
                  <a:lnTo>
                    <a:pt x="186" y="654"/>
                  </a:lnTo>
                  <a:lnTo>
                    <a:pt x="138" y="648"/>
                  </a:lnTo>
                  <a:lnTo>
                    <a:pt x="138" y="666"/>
                  </a:lnTo>
                  <a:lnTo>
                    <a:pt x="72" y="660"/>
                  </a:lnTo>
                  <a:lnTo>
                    <a:pt x="48" y="678"/>
                  </a:lnTo>
                  <a:lnTo>
                    <a:pt x="0" y="690"/>
                  </a:lnTo>
                  <a:lnTo>
                    <a:pt x="0" y="726"/>
                  </a:lnTo>
                  <a:lnTo>
                    <a:pt x="6" y="738"/>
                  </a:lnTo>
                  <a:lnTo>
                    <a:pt x="6" y="762"/>
                  </a:lnTo>
                  <a:lnTo>
                    <a:pt x="18" y="786"/>
                  </a:lnTo>
                  <a:lnTo>
                    <a:pt x="30" y="792"/>
                  </a:lnTo>
                  <a:lnTo>
                    <a:pt x="54" y="79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5" name="Nicaragua" descr="© INSCALE GmbH, 05.05.2010&#10;http://www.presentationload.com/">
              <a:extLst>
                <a:ext uri="{FF2B5EF4-FFF2-40B4-BE49-F238E27FC236}">
                  <a16:creationId xmlns:a16="http://schemas.microsoft.com/office/drawing/2014/main" id="{2C42B8EB-ED58-E042-2CF3-25F0220AE7AC}"/>
                </a:ext>
              </a:extLst>
            </p:cNvPr>
            <p:cNvSpPr>
              <a:spLocks/>
            </p:cNvSpPr>
            <p:nvPr/>
          </p:nvSpPr>
          <p:spPr bwMode="gray">
            <a:xfrm>
              <a:off x="2682917" y="3820599"/>
              <a:ext cx="153058" cy="156747"/>
            </a:xfrm>
            <a:custGeom>
              <a:avLst/>
              <a:gdLst>
                <a:gd name="T0" fmla="*/ 2147483647 w 324"/>
                <a:gd name="T1" fmla="*/ 2147483647 h 330"/>
                <a:gd name="T2" fmla="*/ 2147483647 w 324"/>
                <a:gd name="T3" fmla="*/ 0 h 330"/>
                <a:gd name="T4" fmla="*/ 2147483647 w 324"/>
                <a:gd name="T5" fmla="*/ 2147483647 h 330"/>
                <a:gd name="T6" fmla="*/ 2147483647 w 324"/>
                <a:gd name="T7" fmla="*/ 2147483647 h 330"/>
                <a:gd name="T8" fmla="*/ 2147483647 w 324"/>
                <a:gd name="T9" fmla="*/ 0 h 330"/>
                <a:gd name="T10" fmla="*/ 2147483647 w 324"/>
                <a:gd name="T11" fmla="*/ 2147483647 h 330"/>
                <a:gd name="T12" fmla="*/ 2147483647 w 324"/>
                <a:gd name="T13" fmla="*/ 2147483647 h 330"/>
                <a:gd name="T14" fmla="*/ 2147483647 w 324"/>
                <a:gd name="T15" fmla="*/ 2147483647 h 330"/>
                <a:gd name="T16" fmla="*/ 2147483647 w 324"/>
                <a:gd name="T17" fmla="*/ 2147483647 h 330"/>
                <a:gd name="T18" fmla="*/ 2147483647 w 324"/>
                <a:gd name="T19" fmla="*/ 2147483647 h 330"/>
                <a:gd name="T20" fmla="*/ 2147483647 w 324"/>
                <a:gd name="T21" fmla="*/ 2147483647 h 330"/>
                <a:gd name="T22" fmla="*/ 2147483647 w 324"/>
                <a:gd name="T23" fmla="*/ 2147483647 h 330"/>
                <a:gd name="T24" fmla="*/ 2147483647 w 324"/>
                <a:gd name="T25" fmla="*/ 2147483647 h 330"/>
                <a:gd name="T26" fmla="*/ 2147483647 w 324"/>
                <a:gd name="T27" fmla="*/ 2147483647 h 330"/>
                <a:gd name="T28" fmla="*/ 2147483647 w 324"/>
                <a:gd name="T29" fmla="*/ 2147483647 h 330"/>
                <a:gd name="T30" fmla="*/ 2147483647 w 324"/>
                <a:gd name="T31" fmla="*/ 2147483647 h 330"/>
                <a:gd name="T32" fmla="*/ 2147483647 w 324"/>
                <a:gd name="T33" fmla="*/ 2147483647 h 330"/>
                <a:gd name="T34" fmla="*/ 2147483647 w 324"/>
                <a:gd name="T35" fmla="*/ 2147483647 h 330"/>
                <a:gd name="T36" fmla="*/ 2147483647 w 324"/>
                <a:gd name="T37" fmla="*/ 2147483647 h 330"/>
                <a:gd name="T38" fmla="*/ 2147483647 w 324"/>
                <a:gd name="T39" fmla="*/ 2147483647 h 330"/>
                <a:gd name="T40" fmla="*/ 2147483647 w 324"/>
                <a:gd name="T41" fmla="*/ 2147483647 h 330"/>
                <a:gd name="T42" fmla="*/ 2147483647 w 324"/>
                <a:gd name="T43" fmla="*/ 2147483647 h 330"/>
                <a:gd name="T44" fmla="*/ 2147483647 w 324"/>
                <a:gd name="T45" fmla="*/ 2147483647 h 330"/>
                <a:gd name="T46" fmla="*/ 2147483647 w 324"/>
                <a:gd name="T47" fmla="*/ 2147483647 h 330"/>
                <a:gd name="T48" fmla="*/ 2147483647 w 324"/>
                <a:gd name="T49" fmla="*/ 2147483647 h 330"/>
                <a:gd name="T50" fmla="*/ 2147483647 w 324"/>
                <a:gd name="T51" fmla="*/ 2147483647 h 330"/>
                <a:gd name="T52" fmla="*/ 2147483647 w 324"/>
                <a:gd name="T53" fmla="*/ 2147483647 h 330"/>
                <a:gd name="T54" fmla="*/ 2147483647 w 324"/>
                <a:gd name="T55" fmla="*/ 2147483647 h 330"/>
                <a:gd name="T56" fmla="*/ 2147483647 w 324"/>
                <a:gd name="T57" fmla="*/ 2147483647 h 330"/>
                <a:gd name="T58" fmla="*/ 2147483647 w 324"/>
                <a:gd name="T59" fmla="*/ 2147483647 h 330"/>
                <a:gd name="T60" fmla="*/ 2147483647 w 324"/>
                <a:gd name="T61" fmla="*/ 2147483647 h 330"/>
                <a:gd name="T62" fmla="*/ 2147483647 w 324"/>
                <a:gd name="T63" fmla="*/ 2147483647 h 330"/>
                <a:gd name="T64" fmla="*/ 2147483647 w 324"/>
                <a:gd name="T65" fmla="*/ 2147483647 h 330"/>
                <a:gd name="T66" fmla="*/ 2147483647 w 324"/>
                <a:gd name="T67" fmla="*/ 2147483647 h 330"/>
                <a:gd name="T68" fmla="*/ 2147483647 w 324"/>
                <a:gd name="T69" fmla="*/ 2147483647 h 330"/>
                <a:gd name="T70" fmla="*/ 2147483647 w 324"/>
                <a:gd name="T71" fmla="*/ 2147483647 h 330"/>
                <a:gd name="T72" fmla="*/ 2147483647 w 324"/>
                <a:gd name="T73" fmla="*/ 2147483647 h 330"/>
                <a:gd name="T74" fmla="*/ 2147483647 w 324"/>
                <a:gd name="T75" fmla="*/ 2147483647 h 330"/>
                <a:gd name="T76" fmla="*/ 2147483647 w 324"/>
                <a:gd name="T77" fmla="*/ 2147483647 h 330"/>
                <a:gd name="T78" fmla="*/ 2147483647 w 324"/>
                <a:gd name="T79" fmla="*/ 2147483647 h 330"/>
                <a:gd name="T80" fmla="*/ 2147483647 w 324"/>
                <a:gd name="T81" fmla="*/ 2147483647 h 330"/>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24"/>
                <a:gd name="T124" fmla="*/ 0 h 330"/>
                <a:gd name="T125" fmla="*/ 324 w 324"/>
                <a:gd name="T126" fmla="*/ 330 h 330"/>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24" h="330">
                  <a:moveTo>
                    <a:pt x="324" y="18"/>
                  </a:moveTo>
                  <a:lnTo>
                    <a:pt x="318" y="12"/>
                  </a:lnTo>
                  <a:lnTo>
                    <a:pt x="318" y="6"/>
                  </a:lnTo>
                  <a:lnTo>
                    <a:pt x="312" y="0"/>
                  </a:lnTo>
                  <a:lnTo>
                    <a:pt x="264" y="0"/>
                  </a:lnTo>
                  <a:lnTo>
                    <a:pt x="264" y="6"/>
                  </a:lnTo>
                  <a:lnTo>
                    <a:pt x="252" y="18"/>
                  </a:lnTo>
                  <a:lnTo>
                    <a:pt x="240" y="18"/>
                  </a:lnTo>
                  <a:lnTo>
                    <a:pt x="222" y="0"/>
                  </a:lnTo>
                  <a:lnTo>
                    <a:pt x="210" y="0"/>
                  </a:lnTo>
                  <a:lnTo>
                    <a:pt x="198" y="12"/>
                  </a:lnTo>
                  <a:lnTo>
                    <a:pt x="198" y="30"/>
                  </a:lnTo>
                  <a:lnTo>
                    <a:pt x="180" y="30"/>
                  </a:lnTo>
                  <a:lnTo>
                    <a:pt x="168" y="54"/>
                  </a:lnTo>
                  <a:lnTo>
                    <a:pt x="144" y="78"/>
                  </a:lnTo>
                  <a:lnTo>
                    <a:pt x="126" y="78"/>
                  </a:lnTo>
                  <a:lnTo>
                    <a:pt x="120" y="72"/>
                  </a:lnTo>
                  <a:lnTo>
                    <a:pt x="120" y="66"/>
                  </a:lnTo>
                  <a:lnTo>
                    <a:pt x="108" y="66"/>
                  </a:lnTo>
                  <a:lnTo>
                    <a:pt x="102" y="72"/>
                  </a:lnTo>
                  <a:lnTo>
                    <a:pt x="96" y="84"/>
                  </a:lnTo>
                  <a:lnTo>
                    <a:pt x="60" y="84"/>
                  </a:lnTo>
                  <a:lnTo>
                    <a:pt x="54" y="90"/>
                  </a:lnTo>
                  <a:lnTo>
                    <a:pt x="54" y="102"/>
                  </a:lnTo>
                  <a:lnTo>
                    <a:pt x="60" y="108"/>
                  </a:lnTo>
                  <a:lnTo>
                    <a:pt x="60" y="120"/>
                  </a:lnTo>
                  <a:lnTo>
                    <a:pt x="66" y="126"/>
                  </a:lnTo>
                  <a:lnTo>
                    <a:pt x="48" y="126"/>
                  </a:lnTo>
                  <a:lnTo>
                    <a:pt x="48" y="144"/>
                  </a:lnTo>
                  <a:lnTo>
                    <a:pt x="36" y="150"/>
                  </a:lnTo>
                  <a:lnTo>
                    <a:pt x="0" y="150"/>
                  </a:lnTo>
                  <a:lnTo>
                    <a:pt x="48" y="204"/>
                  </a:lnTo>
                  <a:lnTo>
                    <a:pt x="48" y="210"/>
                  </a:lnTo>
                  <a:lnTo>
                    <a:pt x="54" y="216"/>
                  </a:lnTo>
                  <a:lnTo>
                    <a:pt x="54" y="228"/>
                  </a:lnTo>
                  <a:lnTo>
                    <a:pt x="66" y="252"/>
                  </a:lnTo>
                  <a:lnTo>
                    <a:pt x="72" y="258"/>
                  </a:lnTo>
                  <a:lnTo>
                    <a:pt x="96" y="270"/>
                  </a:lnTo>
                  <a:lnTo>
                    <a:pt x="108" y="282"/>
                  </a:lnTo>
                  <a:lnTo>
                    <a:pt x="114" y="294"/>
                  </a:lnTo>
                  <a:lnTo>
                    <a:pt x="138" y="294"/>
                  </a:lnTo>
                  <a:lnTo>
                    <a:pt x="132" y="294"/>
                  </a:lnTo>
                  <a:lnTo>
                    <a:pt x="120" y="282"/>
                  </a:lnTo>
                  <a:lnTo>
                    <a:pt x="120" y="276"/>
                  </a:lnTo>
                  <a:lnTo>
                    <a:pt x="126" y="270"/>
                  </a:lnTo>
                  <a:lnTo>
                    <a:pt x="138" y="270"/>
                  </a:lnTo>
                  <a:lnTo>
                    <a:pt x="138" y="264"/>
                  </a:lnTo>
                  <a:lnTo>
                    <a:pt x="132" y="258"/>
                  </a:lnTo>
                  <a:lnTo>
                    <a:pt x="126" y="258"/>
                  </a:lnTo>
                  <a:lnTo>
                    <a:pt x="120" y="264"/>
                  </a:lnTo>
                  <a:lnTo>
                    <a:pt x="114" y="264"/>
                  </a:lnTo>
                  <a:lnTo>
                    <a:pt x="114" y="222"/>
                  </a:lnTo>
                  <a:lnTo>
                    <a:pt x="120" y="222"/>
                  </a:lnTo>
                  <a:lnTo>
                    <a:pt x="132" y="228"/>
                  </a:lnTo>
                  <a:lnTo>
                    <a:pt x="144" y="240"/>
                  </a:lnTo>
                  <a:lnTo>
                    <a:pt x="156" y="246"/>
                  </a:lnTo>
                  <a:lnTo>
                    <a:pt x="180" y="270"/>
                  </a:lnTo>
                  <a:lnTo>
                    <a:pt x="192" y="306"/>
                  </a:lnTo>
                  <a:lnTo>
                    <a:pt x="210" y="306"/>
                  </a:lnTo>
                  <a:lnTo>
                    <a:pt x="216" y="312"/>
                  </a:lnTo>
                  <a:lnTo>
                    <a:pt x="222" y="312"/>
                  </a:lnTo>
                  <a:lnTo>
                    <a:pt x="222" y="318"/>
                  </a:lnTo>
                  <a:lnTo>
                    <a:pt x="234" y="330"/>
                  </a:lnTo>
                  <a:lnTo>
                    <a:pt x="270" y="330"/>
                  </a:lnTo>
                  <a:lnTo>
                    <a:pt x="270" y="324"/>
                  </a:lnTo>
                  <a:lnTo>
                    <a:pt x="258" y="312"/>
                  </a:lnTo>
                  <a:lnTo>
                    <a:pt x="252" y="300"/>
                  </a:lnTo>
                  <a:lnTo>
                    <a:pt x="252" y="276"/>
                  </a:lnTo>
                  <a:lnTo>
                    <a:pt x="264" y="264"/>
                  </a:lnTo>
                  <a:lnTo>
                    <a:pt x="270" y="264"/>
                  </a:lnTo>
                  <a:lnTo>
                    <a:pt x="270" y="246"/>
                  </a:lnTo>
                  <a:lnTo>
                    <a:pt x="264" y="234"/>
                  </a:lnTo>
                  <a:lnTo>
                    <a:pt x="264" y="222"/>
                  </a:lnTo>
                  <a:lnTo>
                    <a:pt x="270" y="174"/>
                  </a:lnTo>
                  <a:lnTo>
                    <a:pt x="282" y="192"/>
                  </a:lnTo>
                  <a:lnTo>
                    <a:pt x="288" y="108"/>
                  </a:lnTo>
                  <a:lnTo>
                    <a:pt x="288" y="102"/>
                  </a:lnTo>
                  <a:lnTo>
                    <a:pt x="294" y="96"/>
                  </a:lnTo>
                  <a:lnTo>
                    <a:pt x="306" y="72"/>
                  </a:lnTo>
                  <a:lnTo>
                    <a:pt x="312" y="66"/>
                  </a:lnTo>
                  <a:lnTo>
                    <a:pt x="324" y="42"/>
                  </a:lnTo>
                  <a:lnTo>
                    <a:pt x="324"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6" name="New Zealand" descr="© INSCALE GmbH, 05.05.2010&#10;http://www.presentationload.com/">
              <a:extLst>
                <a:ext uri="{FF2B5EF4-FFF2-40B4-BE49-F238E27FC236}">
                  <a16:creationId xmlns:a16="http://schemas.microsoft.com/office/drawing/2014/main" id="{34CC749F-176F-D79F-E5D6-071BD6BC9AB8}"/>
                </a:ext>
              </a:extLst>
            </p:cNvPr>
            <p:cNvSpPr>
              <a:spLocks noEditPoints="1"/>
            </p:cNvSpPr>
            <p:nvPr/>
          </p:nvSpPr>
          <p:spPr bwMode="gray">
            <a:xfrm>
              <a:off x="10608737" y="5688644"/>
              <a:ext cx="599325" cy="462864"/>
            </a:xfrm>
            <a:custGeom>
              <a:avLst/>
              <a:gdLst>
                <a:gd name="T0" fmla="*/ 2147483647 w 1272"/>
                <a:gd name="T1" fmla="*/ 2147483647 h 984"/>
                <a:gd name="T2" fmla="*/ 2147483647 w 1272"/>
                <a:gd name="T3" fmla="*/ 2147483647 h 984"/>
                <a:gd name="T4" fmla="*/ 2147483647 w 1272"/>
                <a:gd name="T5" fmla="*/ 2147483647 h 984"/>
                <a:gd name="T6" fmla="*/ 2147483647 w 1272"/>
                <a:gd name="T7" fmla="*/ 2147483647 h 984"/>
                <a:gd name="T8" fmla="*/ 2147483647 w 1272"/>
                <a:gd name="T9" fmla="*/ 2147483647 h 984"/>
                <a:gd name="T10" fmla="*/ 2147483647 w 1272"/>
                <a:gd name="T11" fmla="*/ 2147483647 h 984"/>
                <a:gd name="T12" fmla="*/ 2147483647 w 1272"/>
                <a:gd name="T13" fmla="*/ 2147483647 h 984"/>
                <a:gd name="T14" fmla="*/ 2147483647 w 1272"/>
                <a:gd name="T15" fmla="*/ 2147483647 h 984"/>
                <a:gd name="T16" fmla="*/ 2147483647 w 1272"/>
                <a:gd name="T17" fmla="*/ 2147483647 h 984"/>
                <a:gd name="T18" fmla="*/ 2147483647 w 1272"/>
                <a:gd name="T19" fmla="*/ 2147483647 h 984"/>
                <a:gd name="T20" fmla="*/ 2147483647 w 1272"/>
                <a:gd name="T21" fmla="*/ 2147483647 h 984"/>
                <a:gd name="T22" fmla="*/ 2147483647 w 1272"/>
                <a:gd name="T23" fmla="*/ 2147483647 h 984"/>
                <a:gd name="T24" fmla="*/ 2147483647 w 1272"/>
                <a:gd name="T25" fmla="*/ 2147483647 h 984"/>
                <a:gd name="T26" fmla="*/ 2147483647 w 1272"/>
                <a:gd name="T27" fmla="*/ 2147483647 h 984"/>
                <a:gd name="T28" fmla="*/ 2147483647 w 1272"/>
                <a:gd name="T29" fmla="*/ 2147483647 h 984"/>
                <a:gd name="T30" fmla="*/ 2147483647 w 1272"/>
                <a:gd name="T31" fmla="*/ 2147483647 h 984"/>
                <a:gd name="T32" fmla="*/ 2147483647 w 1272"/>
                <a:gd name="T33" fmla="*/ 2147483647 h 984"/>
                <a:gd name="T34" fmla="*/ 2147483647 w 1272"/>
                <a:gd name="T35" fmla="*/ 2147483647 h 984"/>
                <a:gd name="T36" fmla="*/ 2147483647 w 1272"/>
                <a:gd name="T37" fmla="*/ 2147483647 h 984"/>
                <a:gd name="T38" fmla="*/ 2147483647 w 1272"/>
                <a:gd name="T39" fmla="*/ 2147483647 h 984"/>
                <a:gd name="T40" fmla="*/ 2147483647 w 1272"/>
                <a:gd name="T41" fmla="*/ 2147483647 h 984"/>
                <a:gd name="T42" fmla="*/ 2147483647 w 1272"/>
                <a:gd name="T43" fmla="*/ 2147483647 h 984"/>
                <a:gd name="T44" fmla="*/ 2147483647 w 1272"/>
                <a:gd name="T45" fmla="*/ 2147483647 h 984"/>
                <a:gd name="T46" fmla="*/ 2147483647 w 1272"/>
                <a:gd name="T47" fmla="*/ 2147483647 h 984"/>
                <a:gd name="T48" fmla="*/ 2147483647 w 1272"/>
                <a:gd name="T49" fmla="*/ 2147483647 h 984"/>
                <a:gd name="T50" fmla="*/ 2147483647 w 1272"/>
                <a:gd name="T51" fmla="*/ 2147483647 h 984"/>
                <a:gd name="T52" fmla="*/ 2147483647 w 1272"/>
                <a:gd name="T53" fmla="*/ 2147483647 h 984"/>
                <a:gd name="T54" fmla="*/ 2147483647 w 1272"/>
                <a:gd name="T55" fmla="*/ 2147483647 h 984"/>
                <a:gd name="T56" fmla="*/ 2147483647 w 1272"/>
                <a:gd name="T57" fmla="*/ 2147483647 h 984"/>
                <a:gd name="T58" fmla="*/ 2147483647 w 1272"/>
                <a:gd name="T59" fmla="*/ 2147483647 h 984"/>
                <a:gd name="T60" fmla="*/ 2147483647 w 1272"/>
                <a:gd name="T61" fmla="*/ 2147483647 h 984"/>
                <a:gd name="T62" fmla="*/ 2147483647 w 1272"/>
                <a:gd name="T63" fmla="*/ 2147483647 h 984"/>
                <a:gd name="T64" fmla="*/ 2147483647 w 1272"/>
                <a:gd name="T65" fmla="*/ 2147483647 h 984"/>
                <a:gd name="T66" fmla="*/ 2147483647 w 1272"/>
                <a:gd name="T67" fmla="*/ 2147483647 h 984"/>
                <a:gd name="T68" fmla="*/ 2147483647 w 1272"/>
                <a:gd name="T69" fmla="*/ 2147483647 h 984"/>
                <a:gd name="T70" fmla="*/ 2147483647 w 1272"/>
                <a:gd name="T71" fmla="*/ 2147483647 h 984"/>
                <a:gd name="T72" fmla="*/ 2147483647 w 1272"/>
                <a:gd name="T73" fmla="*/ 2147483647 h 984"/>
                <a:gd name="T74" fmla="*/ 2147483647 w 1272"/>
                <a:gd name="T75" fmla="*/ 2147483647 h 984"/>
                <a:gd name="T76" fmla="*/ 2147483647 w 1272"/>
                <a:gd name="T77" fmla="*/ 2147483647 h 984"/>
                <a:gd name="T78" fmla="*/ 2147483647 w 1272"/>
                <a:gd name="T79" fmla="*/ 2147483647 h 984"/>
                <a:gd name="T80" fmla="*/ 2147483647 w 1272"/>
                <a:gd name="T81" fmla="*/ 2147483647 h 984"/>
                <a:gd name="T82" fmla="*/ 2147483647 w 1272"/>
                <a:gd name="T83" fmla="*/ 2147483647 h 984"/>
                <a:gd name="T84" fmla="*/ 2147483647 w 1272"/>
                <a:gd name="T85" fmla="*/ 2147483647 h 984"/>
                <a:gd name="T86" fmla="*/ 2147483647 w 1272"/>
                <a:gd name="T87" fmla="*/ 2147483647 h 984"/>
                <a:gd name="T88" fmla="*/ 2147483647 w 1272"/>
                <a:gd name="T89" fmla="*/ 2147483647 h 984"/>
                <a:gd name="T90" fmla="*/ 2147483647 w 1272"/>
                <a:gd name="T91" fmla="*/ 2147483647 h 984"/>
                <a:gd name="T92" fmla="*/ 2147483647 w 1272"/>
                <a:gd name="T93" fmla="*/ 2147483647 h 984"/>
                <a:gd name="T94" fmla="*/ 2147483647 w 1272"/>
                <a:gd name="T95" fmla="*/ 2147483647 h 984"/>
                <a:gd name="T96" fmla="*/ 2147483647 w 1272"/>
                <a:gd name="T97" fmla="*/ 2147483647 h 984"/>
                <a:gd name="T98" fmla="*/ 2147483647 w 1272"/>
                <a:gd name="T99" fmla="*/ 2147483647 h 984"/>
                <a:gd name="T100" fmla="*/ 2147483647 w 1272"/>
                <a:gd name="T101" fmla="*/ 2147483647 h 984"/>
                <a:gd name="T102" fmla="*/ 2147483647 w 1272"/>
                <a:gd name="T103" fmla="*/ 2147483647 h 984"/>
                <a:gd name="T104" fmla="*/ 2147483647 w 1272"/>
                <a:gd name="T105" fmla="*/ 2147483647 h 984"/>
                <a:gd name="T106" fmla="*/ 2147483647 w 1272"/>
                <a:gd name="T107" fmla="*/ 2147483647 h 984"/>
                <a:gd name="T108" fmla="*/ 2147483647 w 1272"/>
                <a:gd name="T109" fmla="*/ 2147483647 h 984"/>
                <a:gd name="T110" fmla="*/ 2147483647 w 1272"/>
                <a:gd name="T111" fmla="*/ 2147483647 h 984"/>
                <a:gd name="T112" fmla="*/ 2147483647 w 1272"/>
                <a:gd name="T113" fmla="*/ 2147483647 h 984"/>
                <a:gd name="T114" fmla="*/ 2147483647 w 1272"/>
                <a:gd name="T115" fmla="*/ 2147483647 h 984"/>
                <a:gd name="T116" fmla="*/ 2147483647 w 1272"/>
                <a:gd name="T117" fmla="*/ 2147483647 h 984"/>
                <a:gd name="T118" fmla="*/ 2147483647 w 1272"/>
                <a:gd name="T119" fmla="*/ 2147483647 h 984"/>
                <a:gd name="T120" fmla="*/ 2147483647 w 1272"/>
                <a:gd name="T121" fmla="*/ 2147483647 h 984"/>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272"/>
                <a:gd name="T184" fmla="*/ 0 h 984"/>
                <a:gd name="T185" fmla="*/ 1272 w 1272"/>
                <a:gd name="T186" fmla="*/ 984 h 984"/>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272" h="984">
                  <a:moveTo>
                    <a:pt x="750" y="564"/>
                  </a:moveTo>
                  <a:lnTo>
                    <a:pt x="738" y="564"/>
                  </a:lnTo>
                  <a:lnTo>
                    <a:pt x="744" y="528"/>
                  </a:lnTo>
                  <a:lnTo>
                    <a:pt x="720" y="546"/>
                  </a:lnTo>
                  <a:lnTo>
                    <a:pt x="726" y="540"/>
                  </a:lnTo>
                  <a:lnTo>
                    <a:pt x="726" y="504"/>
                  </a:lnTo>
                  <a:lnTo>
                    <a:pt x="708" y="504"/>
                  </a:lnTo>
                  <a:lnTo>
                    <a:pt x="702" y="510"/>
                  </a:lnTo>
                  <a:lnTo>
                    <a:pt x="696" y="522"/>
                  </a:lnTo>
                  <a:lnTo>
                    <a:pt x="690" y="528"/>
                  </a:lnTo>
                  <a:lnTo>
                    <a:pt x="672" y="540"/>
                  </a:lnTo>
                  <a:lnTo>
                    <a:pt x="660" y="546"/>
                  </a:lnTo>
                  <a:lnTo>
                    <a:pt x="654" y="558"/>
                  </a:lnTo>
                  <a:lnTo>
                    <a:pt x="642" y="570"/>
                  </a:lnTo>
                  <a:lnTo>
                    <a:pt x="630" y="576"/>
                  </a:lnTo>
                  <a:lnTo>
                    <a:pt x="618" y="588"/>
                  </a:lnTo>
                  <a:lnTo>
                    <a:pt x="606" y="588"/>
                  </a:lnTo>
                  <a:lnTo>
                    <a:pt x="588" y="600"/>
                  </a:lnTo>
                  <a:lnTo>
                    <a:pt x="576" y="606"/>
                  </a:lnTo>
                  <a:lnTo>
                    <a:pt x="546" y="636"/>
                  </a:lnTo>
                  <a:lnTo>
                    <a:pt x="540" y="648"/>
                  </a:lnTo>
                  <a:lnTo>
                    <a:pt x="534" y="648"/>
                  </a:lnTo>
                  <a:lnTo>
                    <a:pt x="528" y="654"/>
                  </a:lnTo>
                  <a:lnTo>
                    <a:pt x="510" y="660"/>
                  </a:lnTo>
                  <a:lnTo>
                    <a:pt x="498" y="666"/>
                  </a:lnTo>
                  <a:lnTo>
                    <a:pt x="462" y="678"/>
                  </a:lnTo>
                  <a:lnTo>
                    <a:pt x="438" y="690"/>
                  </a:lnTo>
                  <a:lnTo>
                    <a:pt x="426" y="702"/>
                  </a:lnTo>
                  <a:lnTo>
                    <a:pt x="414" y="708"/>
                  </a:lnTo>
                  <a:lnTo>
                    <a:pt x="408" y="720"/>
                  </a:lnTo>
                  <a:lnTo>
                    <a:pt x="396" y="726"/>
                  </a:lnTo>
                  <a:lnTo>
                    <a:pt x="378" y="726"/>
                  </a:lnTo>
                  <a:lnTo>
                    <a:pt x="366" y="732"/>
                  </a:lnTo>
                  <a:lnTo>
                    <a:pt x="312" y="750"/>
                  </a:lnTo>
                  <a:lnTo>
                    <a:pt x="288" y="762"/>
                  </a:lnTo>
                  <a:lnTo>
                    <a:pt x="270" y="774"/>
                  </a:lnTo>
                  <a:lnTo>
                    <a:pt x="246" y="786"/>
                  </a:lnTo>
                  <a:lnTo>
                    <a:pt x="222" y="792"/>
                  </a:lnTo>
                  <a:lnTo>
                    <a:pt x="198" y="804"/>
                  </a:lnTo>
                  <a:lnTo>
                    <a:pt x="180" y="810"/>
                  </a:lnTo>
                  <a:lnTo>
                    <a:pt x="174" y="816"/>
                  </a:lnTo>
                  <a:lnTo>
                    <a:pt x="168" y="828"/>
                  </a:lnTo>
                  <a:lnTo>
                    <a:pt x="168" y="846"/>
                  </a:lnTo>
                  <a:lnTo>
                    <a:pt x="156" y="834"/>
                  </a:lnTo>
                  <a:lnTo>
                    <a:pt x="150" y="834"/>
                  </a:lnTo>
                  <a:lnTo>
                    <a:pt x="144" y="840"/>
                  </a:lnTo>
                  <a:lnTo>
                    <a:pt x="120" y="852"/>
                  </a:lnTo>
                  <a:lnTo>
                    <a:pt x="108" y="864"/>
                  </a:lnTo>
                  <a:lnTo>
                    <a:pt x="72" y="882"/>
                  </a:lnTo>
                  <a:lnTo>
                    <a:pt x="66" y="882"/>
                  </a:lnTo>
                  <a:lnTo>
                    <a:pt x="54" y="888"/>
                  </a:lnTo>
                  <a:lnTo>
                    <a:pt x="36" y="888"/>
                  </a:lnTo>
                  <a:lnTo>
                    <a:pt x="18" y="894"/>
                  </a:lnTo>
                  <a:lnTo>
                    <a:pt x="12" y="906"/>
                  </a:lnTo>
                  <a:lnTo>
                    <a:pt x="0" y="912"/>
                  </a:lnTo>
                  <a:lnTo>
                    <a:pt x="18" y="912"/>
                  </a:lnTo>
                  <a:lnTo>
                    <a:pt x="24" y="918"/>
                  </a:lnTo>
                  <a:lnTo>
                    <a:pt x="30" y="918"/>
                  </a:lnTo>
                  <a:lnTo>
                    <a:pt x="24" y="924"/>
                  </a:lnTo>
                  <a:lnTo>
                    <a:pt x="24" y="942"/>
                  </a:lnTo>
                  <a:lnTo>
                    <a:pt x="30" y="948"/>
                  </a:lnTo>
                  <a:lnTo>
                    <a:pt x="42" y="948"/>
                  </a:lnTo>
                  <a:lnTo>
                    <a:pt x="54" y="942"/>
                  </a:lnTo>
                  <a:lnTo>
                    <a:pt x="60" y="936"/>
                  </a:lnTo>
                  <a:lnTo>
                    <a:pt x="72" y="948"/>
                  </a:lnTo>
                  <a:lnTo>
                    <a:pt x="96" y="948"/>
                  </a:lnTo>
                  <a:lnTo>
                    <a:pt x="102" y="954"/>
                  </a:lnTo>
                  <a:lnTo>
                    <a:pt x="132" y="954"/>
                  </a:lnTo>
                  <a:lnTo>
                    <a:pt x="150" y="972"/>
                  </a:lnTo>
                  <a:lnTo>
                    <a:pt x="180" y="966"/>
                  </a:lnTo>
                  <a:lnTo>
                    <a:pt x="192" y="972"/>
                  </a:lnTo>
                  <a:lnTo>
                    <a:pt x="198" y="978"/>
                  </a:lnTo>
                  <a:lnTo>
                    <a:pt x="216" y="984"/>
                  </a:lnTo>
                  <a:lnTo>
                    <a:pt x="228" y="984"/>
                  </a:lnTo>
                  <a:lnTo>
                    <a:pt x="252" y="972"/>
                  </a:lnTo>
                  <a:lnTo>
                    <a:pt x="264" y="948"/>
                  </a:lnTo>
                  <a:lnTo>
                    <a:pt x="288" y="936"/>
                  </a:lnTo>
                  <a:lnTo>
                    <a:pt x="312" y="936"/>
                  </a:lnTo>
                  <a:lnTo>
                    <a:pt x="336" y="924"/>
                  </a:lnTo>
                  <a:lnTo>
                    <a:pt x="342" y="912"/>
                  </a:lnTo>
                  <a:lnTo>
                    <a:pt x="342" y="894"/>
                  </a:lnTo>
                  <a:lnTo>
                    <a:pt x="348" y="882"/>
                  </a:lnTo>
                  <a:lnTo>
                    <a:pt x="372" y="870"/>
                  </a:lnTo>
                  <a:lnTo>
                    <a:pt x="396" y="870"/>
                  </a:lnTo>
                  <a:lnTo>
                    <a:pt x="408" y="858"/>
                  </a:lnTo>
                  <a:lnTo>
                    <a:pt x="408" y="846"/>
                  </a:lnTo>
                  <a:lnTo>
                    <a:pt x="402" y="840"/>
                  </a:lnTo>
                  <a:lnTo>
                    <a:pt x="420" y="840"/>
                  </a:lnTo>
                  <a:lnTo>
                    <a:pt x="480" y="792"/>
                  </a:lnTo>
                  <a:lnTo>
                    <a:pt x="462" y="774"/>
                  </a:lnTo>
                  <a:lnTo>
                    <a:pt x="504" y="792"/>
                  </a:lnTo>
                  <a:lnTo>
                    <a:pt x="504" y="774"/>
                  </a:lnTo>
                  <a:lnTo>
                    <a:pt x="510" y="768"/>
                  </a:lnTo>
                  <a:lnTo>
                    <a:pt x="540" y="768"/>
                  </a:lnTo>
                  <a:lnTo>
                    <a:pt x="546" y="774"/>
                  </a:lnTo>
                  <a:lnTo>
                    <a:pt x="558" y="780"/>
                  </a:lnTo>
                  <a:lnTo>
                    <a:pt x="570" y="780"/>
                  </a:lnTo>
                  <a:lnTo>
                    <a:pt x="576" y="774"/>
                  </a:lnTo>
                  <a:lnTo>
                    <a:pt x="576" y="768"/>
                  </a:lnTo>
                  <a:lnTo>
                    <a:pt x="582" y="762"/>
                  </a:lnTo>
                  <a:lnTo>
                    <a:pt x="582" y="756"/>
                  </a:lnTo>
                  <a:lnTo>
                    <a:pt x="570" y="744"/>
                  </a:lnTo>
                  <a:lnTo>
                    <a:pt x="612" y="702"/>
                  </a:lnTo>
                  <a:lnTo>
                    <a:pt x="618" y="702"/>
                  </a:lnTo>
                  <a:lnTo>
                    <a:pt x="624" y="696"/>
                  </a:lnTo>
                  <a:lnTo>
                    <a:pt x="660" y="678"/>
                  </a:lnTo>
                  <a:lnTo>
                    <a:pt x="666" y="666"/>
                  </a:lnTo>
                  <a:lnTo>
                    <a:pt x="672" y="660"/>
                  </a:lnTo>
                  <a:lnTo>
                    <a:pt x="672" y="654"/>
                  </a:lnTo>
                  <a:lnTo>
                    <a:pt x="696" y="654"/>
                  </a:lnTo>
                  <a:lnTo>
                    <a:pt x="708" y="648"/>
                  </a:lnTo>
                  <a:lnTo>
                    <a:pt x="738" y="618"/>
                  </a:lnTo>
                  <a:lnTo>
                    <a:pt x="738" y="612"/>
                  </a:lnTo>
                  <a:lnTo>
                    <a:pt x="744" y="612"/>
                  </a:lnTo>
                  <a:lnTo>
                    <a:pt x="750" y="606"/>
                  </a:lnTo>
                  <a:lnTo>
                    <a:pt x="768" y="594"/>
                  </a:lnTo>
                  <a:lnTo>
                    <a:pt x="780" y="582"/>
                  </a:lnTo>
                  <a:lnTo>
                    <a:pt x="786" y="570"/>
                  </a:lnTo>
                  <a:lnTo>
                    <a:pt x="786" y="546"/>
                  </a:lnTo>
                  <a:lnTo>
                    <a:pt x="780" y="540"/>
                  </a:lnTo>
                  <a:lnTo>
                    <a:pt x="780" y="534"/>
                  </a:lnTo>
                  <a:lnTo>
                    <a:pt x="750" y="564"/>
                  </a:lnTo>
                  <a:close/>
                  <a:moveTo>
                    <a:pt x="1224" y="324"/>
                  </a:moveTo>
                  <a:lnTo>
                    <a:pt x="1236" y="318"/>
                  </a:lnTo>
                  <a:lnTo>
                    <a:pt x="1242" y="318"/>
                  </a:lnTo>
                  <a:lnTo>
                    <a:pt x="1266" y="306"/>
                  </a:lnTo>
                  <a:lnTo>
                    <a:pt x="1272" y="300"/>
                  </a:lnTo>
                  <a:lnTo>
                    <a:pt x="1272" y="282"/>
                  </a:lnTo>
                  <a:lnTo>
                    <a:pt x="1266" y="270"/>
                  </a:lnTo>
                  <a:lnTo>
                    <a:pt x="1260" y="264"/>
                  </a:lnTo>
                  <a:lnTo>
                    <a:pt x="1248" y="264"/>
                  </a:lnTo>
                  <a:lnTo>
                    <a:pt x="1236" y="276"/>
                  </a:lnTo>
                  <a:lnTo>
                    <a:pt x="1236" y="282"/>
                  </a:lnTo>
                  <a:lnTo>
                    <a:pt x="1224" y="282"/>
                  </a:lnTo>
                  <a:lnTo>
                    <a:pt x="1212" y="276"/>
                  </a:lnTo>
                  <a:lnTo>
                    <a:pt x="1200" y="276"/>
                  </a:lnTo>
                  <a:lnTo>
                    <a:pt x="1194" y="282"/>
                  </a:lnTo>
                  <a:lnTo>
                    <a:pt x="1176" y="288"/>
                  </a:lnTo>
                  <a:lnTo>
                    <a:pt x="1158" y="288"/>
                  </a:lnTo>
                  <a:lnTo>
                    <a:pt x="1146" y="276"/>
                  </a:lnTo>
                  <a:lnTo>
                    <a:pt x="1146" y="222"/>
                  </a:lnTo>
                  <a:lnTo>
                    <a:pt x="1170" y="180"/>
                  </a:lnTo>
                  <a:lnTo>
                    <a:pt x="1170" y="174"/>
                  </a:lnTo>
                  <a:lnTo>
                    <a:pt x="1164" y="162"/>
                  </a:lnTo>
                  <a:lnTo>
                    <a:pt x="1158" y="156"/>
                  </a:lnTo>
                  <a:lnTo>
                    <a:pt x="1146" y="156"/>
                  </a:lnTo>
                  <a:lnTo>
                    <a:pt x="1140" y="168"/>
                  </a:lnTo>
                  <a:lnTo>
                    <a:pt x="1134" y="174"/>
                  </a:lnTo>
                  <a:lnTo>
                    <a:pt x="1134" y="204"/>
                  </a:lnTo>
                  <a:lnTo>
                    <a:pt x="1128" y="216"/>
                  </a:lnTo>
                  <a:lnTo>
                    <a:pt x="1116" y="222"/>
                  </a:lnTo>
                  <a:lnTo>
                    <a:pt x="1116" y="192"/>
                  </a:lnTo>
                  <a:lnTo>
                    <a:pt x="1092" y="174"/>
                  </a:lnTo>
                  <a:lnTo>
                    <a:pt x="1104" y="150"/>
                  </a:lnTo>
                  <a:lnTo>
                    <a:pt x="1116" y="138"/>
                  </a:lnTo>
                  <a:lnTo>
                    <a:pt x="1122" y="126"/>
                  </a:lnTo>
                  <a:lnTo>
                    <a:pt x="1128" y="108"/>
                  </a:lnTo>
                  <a:lnTo>
                    <a:pt x="1128" y="84"/>
                  </a:lnTo>
                  <a:lnTo>
                    <a:pt x="1116" y="78"/>
                  </a:lnTo>
                  <a:lnTo>
                    <a:pt x="1110" y="72"/>
                  </a:lnTo>
                  <a:lnTo>
                    <a:pt x="1098" y="66"/>
                  </a:lnTo>
                  <a:lnTo>
                    <a:pt x="1092" y="60"/>
                  </a:lnTo>
                  <a:lnTo>
                    <a:pt x="1080" y="60"/>
                  </a:lnTo>
                  <a:lnTo>
                    <a:pt x="1086" y="42"/>
                  </a:lnTo>
                  <a:lnTo>
                    <a:pt x="1062" y="42"/>
                  </a:lnTo>
                  <a:lnTo>
                    <a:pt x="1044" y="18"/>
                  </a:lnTo>
                  <a:lnTo>
                    <a:pt x="1050" y="0"/>
                  </a:lnTo>
                  <a:lnTo>
                    <a:pt x="1020" y="18"/>
                  </a:lnTo>
                  <a:lnTo>
                    <a:pt x="1044" y="54"/>
                  </a:lnTo>
                  <a:lnTo>
                    <a:pt x="1032" y="90"/>
                  </a:lnTo>
                  <a:lnTo>
                    <a:pt x="1056" y="102"/>
                  </a:lnTo>
                  <a:lnTo>
                    <a:pt x="1044" y="108"/>
                  </a:lnTo>
                  <a:lnTo>
                    <a:pt x="1044" y="126"/>
                  </a:lnTo>
                  <a:lnTo>
                    <a:pt x="1068" y="132"/>
                  </a:lnTo>
                  <a:lnTo>
                    <a:pt x="1044" y="150"/>
                  </a:lnTo>
                  <a:lnTo>
                    <a:pt x="1062" y="156"/>
                  </a:lnTo>
                  <a:lnTo>
                    <a:pt x="1062" y="168"/>
                  </a:lnTo>
                  <a:lnTo>
                    <a:pt x="1056" y="174"/>
                  </a:lnTo>
                  <a:lnTo>
                    <a:pt x="1056" y="192"/>
                  </a:lnTo>
                  <a:lnTo>
                    <a:pt x="1068" y="198"/>
                  </a:lnTo>
                  <a:lnTo>
                    <a:pt x="1074" y="204"/>
                  </a:lnTo>
                  <a:lnTo>
                    <a:pt x="1056" y="210"/>
                  </a:lnTo>
                  <a:lnTo>
                    <a:pt x="1044" y="222"/>
                  </a:lnTo>
                  <a:lnTo>
                    <a:pt x="1062" y="234"/>
                  </a:lnTo>
                  <a:lnTo>
                    <a:pt x="1038" y="258"/>
                  </a:lnTo>
                  <a:lnTo>
                    <a:pt x="1032" y="270"/>
                  </a:lnTo>
                  <a:lnTo>
                    <a:pt x="1026" y="276"/>
                  </a:lnTo>
                  <a:lnTo>
                    <a:pt x="1026" y="288"/>
                  </a:lnTo>
                  <a:lnTo>
                    <a:pt x="1038" y="300"/>
                  </a:lnTo>
                  <a:lnTo>
                    <a:pt x="1026" y="300"/>
                  </a:lnTo>
                  <a:lnTo>
                    <a:pt x="1014" y="306"/>
                  </a:lnTo>
                  <a:lnTo>
                    <a:pt x="1002" y="306"/>
                  </a:lnTo>
                  <a:lnTo>
                    <a:pt x="978" y="318"/>
                  </a:lnTo>
                  <a:lnTo>
                    <a:pt x="948" y="348"/>
                  </a:lnTo>
                  <a:lnTo>
                    <a:pt x="930" y="360"/>
                  </a:lnTo>
                  <a:lnTo>
                    <a:pt x="894" y="372"/>
                  </a:lnTo>
                  <a:lnTo>
                    <a:pt x="870" y="384"/>
                  </a:lnTo>
                  <a:lnTo>
                    <a:pt x="858" y="396"/>
                  </a:lnTo>
                  <a:lnTo>
                    <a:pt x="858" y="432"/>
                  </a:lnTo>
                  <a:lnTo>
                    <a:pt x="864" y="444"/>
                  </a:lnTo>
                  <a:lnTo>
                    <a:pt x="870" y="450"/>
                  </a:lnTo>
                  <a:lnTo>
                    <a:pt x="870" y="456"/>
                  </a:lnTo>
                  <a:lnTo>
                    <a:pt x="924" y="456"/>
                  </a:lnTo>
                  <a:lnTo>
                    <a:pt x="924" y="474"/>
                  </a:lnTo>
                  <a:lnTo>
                    <a:pt x="918" y="486"/>
                  </a:lnTo>
                  <a:lnTo>
                    <a:pt x="918" y="522"/>
                  </a:lnTo>
                  <a:lnTo>
                    <a:pt x="894" y="534"/>
                  </a:lnTo>
                  <a:lnTo>
                    <a:pt x="882" y="534"/>
                  </a:lnTo>
                  <a:lnTo>
                    <a:pt x="864" y="540"/>
                  </a:lnTo>
                  <a:lnTo>
                    <a:pt x="852" y="546"/>
                  </a:lnTo>
                  <a:lnTo>
                    <a:pt x="852" y="558"/>
                  </a:lnTo>
                  <a:lnTo>
                    <a:pt x="840" y="570"/>
                  </a:lnTo>
                  <a:lnTo>
                    <a:pt x="852" y="576"/>
                  </a:lnTo>
                  <a:lnTo>
                    <a:pt x="858" y="582"/>
                  </a:lnTo>
                  <a:lnTo>
                    <a:pt x="876" y="588"/>
                  </a:lnTo>
                  <a:lnTo>
                    <a:pt x="888" y="588"/>
                  </a:lnTo>
                  <a:lnTo>
                    <a:pt x="912" y="576"/>
                  </a:lnTo>
                  <a:lnTo>
                    <a:pt x="924" y="558"/>
                  </a:lnTo>
                  <a:lnTo>
                    <a:pt x="972" y="510"/>
                  </a:lnTo>
                  <a:lnTo>
                    <a:pt x="996" y="498"/>
                  </a:lnTo>
                  <a:lnTo>
                    <a:pt x="1014" y="492"/>
                  </a:lnTo>
                  <a:lnTo>
                    <a:pt x="1026" y="486"/>
                  </a:lnTo>
                  <a:lnTo>
                    <a:pt x="1032" y="480"/>
                  </a:lnTo>
                  <a:lnTo>
                    <a:pt x="1038" y="480"/>
                  </a:lnTo>
                  <a:lnTo>
                    <a:pt x="1044" y="474"/>
                  </a:lnTo>
                  <a:lnTo>
                    <a:pt x="1050" y="462"/>
                  </a:lnTo>
                  <a:lnTo>
                    <a:pt x="1056" y="462"/>
                  </a:lnTo>
                  <a:lnTo>
                    <a:pt x="1062" y="456"/>
                  </a:lnTo>
                  <a:lnTo>
                    <a:pt x="1074" y="450"/>
                  </a:lnTo>
                  <a:lnTo>
                    <a:pt x="1080" y="444"/>
                  </a:lnTo>
                  <a:lnTo>
                    <a:pt x="1080" y="420"/>
                  </a:lnTo>
                  <a:lnTo>
                    <a:pt x="1074" y="414"/>
                  </a:lnTo>
                  <a:lnTo>
                    <a:pt x="1080" y="414"/>
                  </a:lnTo>
                  <a:lnTo>
                    <a:pt x="1086" y="408"/>
                  </a:lnTo>
                  <a:lnTo>
                    <a:pt x="1110" y="396"/>
                  </a:lnTo>
                  <a:lnTo>
                    <a:pt x="1140" y="396"/>
                  </a:lnTo>
                  <a:lnTo>
                    <a:pt x="1152" y="402"/>
                  </a:lnTo>
                  <a:lnTo>
                    <a:pt x="1164" y="402"/>
                  </a:lnTo>
                  <a:lnTo>
                    <a:pt x="1176" y="390"/>
                  </a:lnTo>
                  <a:lnTo>
                    <a:pt x="1176" y="360"/>
                  </a:lnTo>
                  <a:lnTo>
                    <a:pt x="1200" y="360"/>
                  </a:lnTo>
                  <a:lnTo>
                    <a:pt x="1212" y="354"/>
                  </a:lnTo>
                  <a:lnTo>
                    <a:pt x="1218" y="354"/>
                  </a:lnTo>
                  <a:lnTo>
                    <a:pt x="1224" y="348"/>
                  </a:lnTo>
                  <a:lnTo>
                    <a:pt x="1224" y="3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7" name="Newfoundland" descr="© INSCALE GmbH, 05.05.2010&#10;http://www.presentationload.com/">
              <a:extLst>
                <a:ext uri="{FF2B5EF4-FFF2-40B4-BE49-F238E27FC236}">
                  <a16:creationId xmlns:a16="http://schemas.microsoft.com/office/drawing/2014/main" id="{A15E7FEB-353A-3E13-F774-FA711582016D}"/>
                </a:ext>
              </a:extLst>
            </p:cNvPr>
            <p:cNvSpPr>
              <a:spLocks/>
            </p:cNvSpPr>
            <p:nvPr/>
          </p:nvSpPr>
          <p:spPr bwMode="gray">
            <a:xfrm>
              <a:off x="3885252" y="2437545"/>
              <a:ext cx="201004" cy="180719"/>
            </a:xfrm>
            <a:custGeom>
              <a:avLst/>
              <a:gdLst>
                <a:gd name="T0" fmla="*/ 2147483647 w 426"/>
                <a:gd name="T1" fmla="*/ 2147483647 h 384"/>
                <a:gd name="T2" fmla="*/ 2147483647 w 426"/>
                <a:gd name="T3" fmla="*/ 2147483647 h 384"/>
                <a:gd name="T4" fmla="*/ 2147483647 w 426"/>
                <a:gd name="T5" fmla="*/ 0 h 384"/>
                <a:gd name="T6" fmla="*/ 2147483647 w 426"/>
                <a:gd name="T7" fmla="*/ 2147483647 h 384"/>
                <a:gd name="T8" fmla="*/ 2147483647 w 426"/>
                <a:gd name="T9" fmla="*/ 2147483647 h 384"/>
                <a:gd name="T10" fmla="*/ 2147483647 w 426"/>
                <a:gd name="T11" fmla="*/ 2147483647 h 384"/>
                <a:gd name="T12" fmla="*/ 2147483647 w 426"/>
                <a:gd name="T13" fmla="*/ 2147483647 h 384"/>
                <a:gd name="T14" fmla="*/ 2147483647 w 426"/>
                <a:gd name="T15" fmla="*/ 2147483647 h 384"/>
                <a:gd name="T16" fmla="*/ 2147483647 w 426"/>
                <a:gd name="T17" fmla="*/ 2147483647 h 384"/>
                <a:gd name="T18" fmla="*/ 2147483647 w 426"/>
                <a:gd name="T19" fmla="*/ 2147483647 h 384"/>
                <a:gd name="T20" fmla="*/ 2147483647 w 426"/>
                <a:gd name="T21" fmla="*/ 2147483647 h 384"/>
                <a:gd name="T22" fmla="*/ 2147483647 w 426"/>
                <a:gd name="T23" fmla="*/ 2147483647 h 384"/>
                <a:gd name="T24" fmla="*/ 2147483647 w 426"/>
                <a:gd name="T25" fmla="*/ 2147483647 h 384"/>
                <a:gd name="T26" fmla="*/ 2147483647 w 426"/>
                <a:gd name="T27" fmla="*/ 2147483647 h 384"/>
                <a:gd name="T28" fmla="*/ 2147483647 w 426"/>
                <a:gd name="T29" fmla="*/ 2147483647 h 384"/>
                <a:gd name="T30" fmla="*/ 2147483647 w 426"/>
                <a:gd name="T31" fmla="*/ 2147483647 h 384"/>
                <a:gd name="T32" fmla="*/ 2147483647 w 426"/>
                <a:gd name="T33" fmla="*/ 2147483647 h 384"/>
                <a:gd name="T34" fmla="*/ 2147483647 w 426"/>
                <a:gd name="T35" fmla="*/ 2147483647 h 384"/>
                <a:gd name="T36" fmla="*/ 2147483647 w 426"/>
                <a:gd name="T37" fmla="*/ 2147483647 h 384"/>
                <a:gd name="T38" fmla="*/ 2147483647 w 426"/>
                <a:gd name="T39" fmla="*/ 2147483647 h 384"/>
                <a:gd name="T40" fmla="*/ 2147483647 w 426"/>
                <a:gd name="T41" fmla="*/ 2147483647 h 384"/>
                <a:gd name="T42" fmla="*/ 2147483647 w 426"/>
                <a:gd name="T43" fmla="*/ 2147483647 h 384"/>
                <a:gd name="T44" fmla="*/ 2147483647 w 426"/>
                <a:gd name="T45" fmla="*/ 2147483647 h 384"/>
                <a:gd name="T46" fmla="*/ 2147483647 w 426"/>
                <a:gd name="T47" fmla="*/ 2147483647 h 384"/>
                <a:gd name="T48" fmla="*/ 2147483647 w 426"/>
                <a:gd name="T49" fmla="*/ 2147483647 h 384"/>
                <a:gd name="T50" fmla="*/ 2147483647 w 426"/>
                <a:gd name="T51" fmla="*/ 2147483647 h 384"/>
                <a:gd name="T52" fmla="*/ 2147483647 w 426"/>
                <a:gd name="T53" fmla="*/ 2147483647 h 384"/>
                <a:gd name="T54" fmla="*/ 2147483647 w 426"/>
                <a:gd name="T55" fmla="*/ 2147483647 h 384"/>
                <a:gd name="T56" fmla="*/ 2147483647 w 426"/>
                <a:gd name="T57" fmla="*/ 2147483647 h 384"/>
                <a:gd name="T58" fmla="*/ 2147483647 w 426"/>
                <a:gd name="T59" fmla="*/ 2147483647 h 384"/>
                <a:gd name="T60" fmla="*/ 2147483647 w 426"/>
                <a:gd name="T61" fmla="*/ 2147483647 h 384"/>
                <a:gd name="T62" fmla="*/ 2147483647 w 426"/>
                <a:gd name="T63" fmla="*/ 2147483647 h 384"/>
                <a:gd name="T64" fmla="*/ 2147483647 w 426"/>
                <a:gd name="T65" fmla="*/ 2147483647 h 384"/>
                <a:gd name="T66" fmla="*/ 2147483647 w 426"/>
                <a:gd name="T67" fmla="*/ 2147483647 h 384"/>
                <a:gd name="T68" fmla="*/ 2147483647 w 426"/>
                <a:gd name="T69" fmla="*/ 2147483647 h 384"/>
                <a:gd name="T70" fmla="*/ 2147483647 w 426"/>
                <a:gd name="T71" fmla="*/ 2147483647 h 384"/>
                <a:gd name="T72" fmla="*/ 2147483647 w 426"/>
                <a:gd name="T73" fmla="*/ 2147483647 h 384"/>
                <a:gd name="T74" fmla="*/ 2147483647 w 426"/>
                <a:gd name="T75" fmla="*/ 2147483647 h 384"/>
                <a:gd name="T76" fmla="*/ 2147483647 w 426"/>
                <a:gd name="T77" fmla="*/ 2147483647 h 384"/>
                <a:gd name="T78" fmla="*/ 2147483647 w 426"/>
                <a:gd name="T79" fmla="*/ 2147483647 h 384"/>
                <a:gd name="T80" fmla="*/ 2147483647 w 426"/>
                <a:gd name="T81" fmla="*/ 2147483647 h 384"/>
                <a:gd name="T82" fmla="*/ 2147483647 w 426"/>
                <a:gd name="T83" fmla="*/ 2147483647 h 38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26"/>
                <a:gd name="T127" fmla="*/ 0 h 384"/>
                <a:gd name="T128" fmla="*/ 426 w 426"/>
                <a:gd name="T129" fmla="*/ 384 h 384"/>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26" h="384">
                  <a:moveTo>
                    <a:pt x="258" y="18"/>
                  </a:moveTo>
                  <a:lnTo>
                    <a:pt x="270" y="12"/>
                  </a:lnTo>
                  <a:lnTo>
                    <a:pt x="276" y="12"/>
                  </a:lnTo>
                  <a:lnTo>
                    <a:pt x="294" y="6"/>
                  </a:lnTo>
                  <a:lnTo>
                    <a:pt x="306" y="0"/>
                  </a:lnTo>
                  <a:lnTo>
                    <a:pt x="330" y="0"/>
                  </a:lnTo>
                  <a:lnTo>
                    <a:pt x="342" y="6"/>
                  </a:lnTo>
                  <a:lnTo>
                    <a:pt x="342" y="18"/>
                  </a:lnTo>
                  <a:lnTo>
                    <a:pt x="336" y="24"/>
                  </a:lnTo>
                  <a:lnTo>
                    <a:pt x="312" y="42"/>
                  </a:lnTo>
                  <a:lnTo>
                    <a:pt x="312" y="48"/>
                  </a:lnTo>
                  <a:lnTo>
                    <a:pt x="306" y="54"/>
                  </a:lnTo>
                  <a:lnTo>
                    <a:pt x="300" y="72"/>
                  </a:lnTo>
                  <a:lnTo>
                    <a:pt x="276" y="96"/>
                  </a:lnTo>
                  <a:lnTo>
                    <a:pt x="258" y="102"/>
                  </a:lnTo>
                  <a:lnTo>
                    <a:pt x="246" y="102"/>
                  </a:lnTo>
                  <a:lnTo>
                    <a:pt x="210" y="150"/>
                  </a:lnTo>
                  <a:lnTo>
                    <a:pt x="210" y="174"/>
                  </a:lnTo>
                  <a:lnTo>
                    <a:pt x="234" y="156"/>
                  </a:lnTo>
                  <a:lnTo>
                    <a:pt x="264" y="108"/>
                  </a:lnTo>
                  <a:lnTo>
                    <a:pt x="282" y="126"/>
                  </a:lnTo>
                  <a:lnTo>
                    <a:pt x="306" y="138"/>
                  </a:lnTo>
                  <a:lnTo>
                    <a:pt x="294" y="168"/>
                  </a:lnTo>
                  <a:lnTo>
                    <a:pt x="324" y="168"/>
                  </a:lnTo>
                  <a:lnTo>
                    <a:pt x="330" y="192"/>
                  </a:lnTo>
                  <a:lnTo>
                    <a:pt x="384" y="162"/>
                  </a:lnTo>
                  <a:lnTo>
                    <a:pt x="402" y="174"/>
                  </a:lnTo>
                  <a:lnTo>
                    <a:pt x="396" y="180"/>
                  </a:lnTo>
                  <a:lnTo>
                    <a:pt x="390" y="192"/>
                  </a:lnTo>
                  <a:lnTo>
                    <a:pt x="378" y="204"/>
                  </a:lnTo>
                  <a:lnTo>
                    <a:pt x="372" y="204"/>
                  </a:lnTo>
                  <a:lnTo>
                    <a:pt x="384" y="204"/>
                  </a:lnTo>
                  <a:lnTo>
                    <a:pt x="396" y="210"/>
                  </a:lnTo>
                  <a:lnTo>
                    <a:pt x="408" y="210"/>
                  </a:lnTo>
                  <a:lnTo>
                    <a:pt x="408" y="216"/>
                  </a:lnTo>
                  <a:lnTo>
                    <a:pt x="396" y="240"/>
                  </a:lnTo>
                  <a:lnTo>
                    <a:pt x="384" y="252"/>
                  </a:lnTo>
                  <a:lnTo>
                    <a:pt x="378" y="264"/>
                  </a:lnTo>
                  <a:lnTo>
                    <a:pt x="366" y="276"/>
                  </a:lnTo>
                  <a:lnTo>
                    <a:pt x="360" y="288"/>
                  </a:lnTo>
                  <a:lnTo>
                    <a:pt x="354" y="294"/>
                  </a:lnTo>
                  <a:lnTo>
                    <a:pt x="390" y="294"/>
                  </a:lnTo>
                  <a:lnTo>
                    <a:pt x="354" y="312"/>
                  </a:lnTo>
                  <a:lnTo>
                    <a:pt x="384" y="312"/>
                  </a:lnTo>
                  <a:lnTo>
                    <a:pt x="420" y="300"/>
                  </a:lnTo>
                  <a:lnTo>
                    <a:pt x="426" y="324"/>
                  </a:lnTo>
                  <a:lnTo>
                    <a:pt x="360" y="384"/>
                  </a:lnTo>
                  <a:lnTo>
                    <a:pt x="318" y="378"/>
                  </a:lnTo>
                  <a:lnTo>
                    <a:pt x="336" y="354"/>
                  </a:lnTo>
                  <a:lnTo>
                    <a:pt x="306" y="360"/>
                  </a:lnTo>
                  <a:lnTo>
                    <a:pt x="300" y="348"/>
                  </a:lnTo>
                  <a:lnTo>
                    <a:pt x="228" y="360"/>
                  </a:lnTo>
                  <a:lnTo>
                    <a:pt x="192" y="354"/>
                  </a:lnTo>
                  <a:lnTo>
                    <a:pt x="186" y="348"/>
                  </a:lnTo>
                  <a:lnTo>
                    <a:pt x="228" y="336"/>
                  </a:lnTo>
                  <a:lnTo>
                    <a:pt x="234" y="330"/>
                  </a:lnTo>
                  <a:lnTo>
                    <a:pt x="234" y="324"/>
                  </a:lnTo>
                  <a:lnTo>
                    <a:pt x="228" y="324"/>
                  </a:lnTo>
                  <a:lnTo>
                    <a:pt x="222" y="318"/>
                  </a:lnTo>
                  <a:lnTo>
                    <a:pt x="198" y="318"/>
                  </a:lnTo>
                  <a:lnTo>
                    <a:pt x="162" y="312"/>
                  </a:lnTo>
                  <a:lnTo>
                    <a:pt x="126" y="300"/>
                  </a:lnTo>
                  <a:lnTo>
                    <a:pt x="96" y="294"/>
                  </a:lnTo>
                  <a:lnTo>
                    <a:pt x="78" y="294"/>
                  </a:lnTo>
                  <a:lnTo>
                    <a:pt x="72" y="300"/>
                  </a:lnTo>
                  <a:lnTo>
                    <a:pt x="48" y="300"/>
                  </a:lnTo>
                  <a:lnTo>
                    <a:pt x="36" y="306"/>
                  </a:lnTo>
                  <a:lnTo>
                    <a:pt x="24" y="306"/>
                  </a:lnTo>
                  <a:lnTo>
                    <a:pt x="12" y="300"/>
                  </a:lnTo>
                  <a:lnTo>
                    <a:pt x="6" y="294"/>
                  </a:lnTo>
                  <a:lnTo>
                    <a:pt x="18" y="282"/>
                  </a:lnTo>
                  <a:lnTo>
                    <a:pt x="24" y="282"/>
                  </a:lnTo>
                  <a:lnTo>
                    <a:pt x="30" y="276"/>
                  </a:lnTo>
                  <a:lnTo>
                    <a:pt x="42" y="276"/>
                  </a:lnTo>
                  <a:lnTo>
                    <a:pt x="30" y="276"/>
                  </a:lnTo>
                  <a:lnTo>
                    <a:pt x="12" y="270"/>
                  </a:lnTo>
                  <a:lnTo>
                    <a:pt x="0" y="258"/>
                  </a:lnTo>
                  <a:lnTo>
                    <a:pt x="6" y="252"/>
                  </a:lnTo>
                  <a:lnTo>
                    <a:pt x="18" y="252"/>
                  </a:lnTo>
                  <a:lnTo>
                    <a:pt x="54" y="234"/>
                  </a:lnTo>
                  <a:lnTo>
                    <a:pt x="60" y="228"/>
                  </a:lnTo>
                  <a:lnTo>
                    <a:pt x="66" y="228"/>
                  </a:lnTo>
                  <a:lnTo>
                    <a:pt x="204" y="90"/>
                  </a:lnTo>
                  <a:lnTo>
                    <a:pt x="25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8" name="Netherlands" descr="© INSCALE GmbH, 05.05.2010&#10;http://www.presentationload.com/">
              <a:extLst>
                <a:ext uri="{FF2B5EF4-FFF2-40B4-BE49-F238E27FC236}">
                  <a16:creationId xmlns:a16="http://schemas.microsoft.com/office/drawing/2014/main" id="{3798AEB0-E9CF-9FA5-C6A0-0F30F8A4BDEC}"/>
                </a:ext>
              </a:extLst>
            </p:cNvPr>
            <p:cNvSpPr>
              <a:spLocks/>
            </p:cNvSpPr>
            <p:nvPr/>
          </p:nvSpPr>
          <p:spPr bwMode="gray">
            <a:xfrm>
              <a:off x="5733011" y="2365628"/>
              <a:ext cx="127240" cy="99579"/>
            </a:xfrm>
            <a:custGeom>
              <a:avLst/>
              <a:gdLst>
                <a:gd name="T0" fmla="*/ 0 w 270"/>
                <a:gd name="T1" fmla="*/ 2147483647 h 210"/>
                <a:gd name="T2" fmla="*/ 2147483647 w 270"/>
                <a:gd name="T3" fmla="*/ 2147483647 h 210"/>
                <a:gd name="T4" fmla="*/ 2147483647 w 270"/>
                <a:gd name="T5" fmla="*/ 2147483647 h 210"/>
                <a:gd name="T6" fmla="*/ 2147483647 w 270"/>
                <a:gd name="T7" fmla="*/ 2147483647 h 210"/>
                <a:gd name="T8" fmla="*/ 2147483647 w 270"/>
                <a:gd name="T9" fmla="*/ 2147483647 h 210"/>
                <a:gd name="T10" fmla="*/ 2147483647 w 270"/>
                <a:gd name="T11" fmla="*/ 2147483647 h 210"/>
                <a:gd name="T12" fmla="*/ 2147483647 w 270"/>
                <a:gd name="T13" fmla="*/ 2147483647 h 210"/>
                <a:gd name="T14" fmla="*/ 2147483647 w 270"/>
                <a:gd name="T15" fmla="*/ 2147483647 h 210"/>
                <a:gd name="T16" fmla="*/ 2147483647 w 270"/>
                <a:gd name="T17" fmla="*/ 2147483647 h 210"/>
                <a:gd name="T18" fmla="*/ 2147483647 w 270"/>
                <a:gd name="T19" fmla="*/ 2147483647 h 210"/>
                <a:gd name="T20" fmla="*/ 2147483647 w 270"/>
                <a:gd name="T21" fmla="*/ 2147483647 h 210"/>
                <a:gd name="T22" fmla="*/ 2147483647 w 270"/>
                <a:gd name="T23" fmla="*/ 2147483647 h 210"/>
                <a:gd name="T24" fmla="*/ 2147483647 w 270"/>
                <a:gd name="T25" fmla="*/ 2147483647 h 210"/>
                <a:gd name="T26" fmla="*/ 2147483647 w 270"/>
                <a:gd name="T27" fmla="*/ 2147483647 h 210"/>
                <a:gd name="T28" fmla="*/ 2147483647 w 270"/>
                <a:gd name="T29" fmla="*/ 2147483647 h 210"/>
                <a:gd name="T30" fmla="*/ 2147483647 w 270"/>
                <a:gd name="T31" fmla="*/ 2147483647 h 210"/>
                <a:gd name="T32" fmla="*/ 2147483647 w 270"/>
                <a:gd name="T33" fmla="*/ 2147483647 h 210"/>
                <a:gd name="T34" fmla="*/ 2147483647 w 270"/>
                <a:gd name="T35" fmla="*/ 2147483647 h 210"/>
                <a:gd name="T36" fmla="*/ 2147483647 w 270"/>
                <a:gd name="T37" fmla="*/ 2147483647 h 210"/>
                <a:gd name="T38" fmla="*/ 2147483647 w 270"/>
                <a:gd name="T39" fmla="*/ 2147483647 h 210"/>
                <a:gd name="T40" fmla="*/ 2147483647 w 270"/>
                <a:gd name="T41" fmla="*/ 2147483647 h 210"/>
                <a:gd name="T42" fmla="*/ 2147483647 w 270"/>
                <a:gd name="T43" fmla="*/ 2147483647 h 210"/>
                <a:gd name="T44" fmla="*/ 2147483647 w 270"/>
                <a:gd name="T45" fmla="*/ 2147483647 h 210"/>
                <a:gd name="T46" fmla="*/ 2147483647 w 270"/>
                <a:gd name="T47" fmla="*/ 2147483647 h 210"/>
                <a:gd name="T48" fmla="*/ 2147483647 w 270"/>
                <a:gd name="T49" fmla="*/ 2147483647 h 210"/>
                <a:gd name="T50" fmla="*/ 2147483647 w 270"/>
                <a:gd name="T51" fmla="*/ 2147483647 h 210"/>
                <a:gd name="T52" fmla="*/ 2147483647 w 270"/>
                <a:gd name="T53" fmla="*/ 2147483647 h 210"/>
                <a:gd name="T54" fmla="*/ 2147483647 w 270"/>
                <a:gd name="T55" fmla="*/ 2147483647 h 210"/>
                <a:gd name="T56" fmla="*/ 2147483647 w 270"/>
                <a:gd name="T57" fmla="*/ 2147483647 h 210"/>
                <a:gd name="T58" fmla="*/ 2147483647 w 270"/>
                <a:gd name="T59" fmla="*/ 0 h 210"/>
                <a:gd name="T60" fmla="*/ 2147483647 w 270"/>
                <a:gd name="T61" fmla="*/ 2147483647 h 210"/>
                <a:gd name="T62" fmla="*/ 2147483647 w 270"/>
                <a:gd name="T63" fmla="*/ 2147483647 h 210"/>
                <a:gd name="T64" fmla="*/ 2147483647 w 270"/>
                <a:gd name="T65" fmla="*/ 2147483647 h 210"/>
                <a:gd name="T66" fmla="*/ 2147483647 w 270"/>
                <a:gd name="T67" fmla="*/ 2147483647 h 210"/>
                <a:gd name="T68" fmla="*/ 2147483647 w 270"/>
                <a:gd name="T69" fmla="*/ 2147483647 h 210"/>
                <a:gd name="T70" fmla="*/ 2147483647 w 270"/>
                <a:gd name="T71" fmla="*/ 2147483647 h 210"/>
                <a:gd name="T72" fmla="*/ 2147483647 w 270"/>
                <a:gd name="T73" fmla="*/ 2147483647 h 210"/>
                <a:gd name="T74" fmla="*/ 2147483647 w 270"/>
                <a:gd name="T75" fmla="*/ 2147483647 h 210"/>
                <a:gd name="T76" fmla="*/ 2147483647 w 270"/>
                <a:gd name="T77" fmla="*/ 2147483647 h 210"/>
                <a:gd name="T78" fmla="*/ 2147483647 w 270"/>
                <a:gd name="T79" fmla="*/ 2147483647 h 210"/>
                <a:gd name="T80" fmla="*/ 2147483647 w 270"/>
                <a:gd name="T81" fmla="*/ 2147483647 h 210"/>
                <a:gd name="T82" fmla="*/ 2147483647 w 270"/>
                <a:gd name="T83" fmla="*/ 2147483647 h 210"/>
                <a:gd name="T84" fmla="*/ 2147483647 w 270"/>
                <a:gd name="T85" fmla="*/ 2147483647 h 210"/>
                <a:gd name="T86" fmla="*/ 2147483647 w 270"/>
                <a:gd name="T87" fmla="*/ 2147483647 h 210"/>
                <a:gd name="T88" fmla="*/ 2147483647 w 270"/>
                <a:gd name="T89" fmla="*/ 2147483647 h 21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270"/>
                <a:gd name="T136" fmla="*/ 0 h 210"/>
                <a:gd name="T137" fmla="*/ 270 w 270"/>
                <a:gd name="T138" fmla="*/ 210 h 21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270" h="210">
                  <a:moveTo>
                    <a:pt x="18" y="156"/>
                  </a:moveTo>
                  <a:lnTo>
                    <a:pt x="0" y="174"/>
                  </a:lnTo>
                  <a:lnTo>
                    <a:pt x="12" y="162"/>
                  </a:lnTo>
                  <a:lnTo>
                    <a:pt x="24" y="162"/>
                  </a:lnTo>
                  <a:lnTo>
                    <a:pt x="30" y="168"/>
                  </a:lnTo>
                  <a:lnTo>
                    <a:pt x="54" y="168"/>
                  </a:lnTo>
                  <a:lnTo>
                    <a:pt x="60" y="174"/>
                  </a:lnTo>
                  <a:lnTo>
                    <a:pt x="66" y="162"/>
                  </a:lnTo>
                  <a:lnTo>
                    <a:pt x="84" y="168"/>
                  </a:lnTo>
                  <a:lnTo>
                    <a:pt x="84" y="156"/>
                  </a:lnTo>
                  <a:lnTo>
                    <a:pt x="96" y="162"/>
                  </a:lnTo>
                  <a:lnTo>
                    <a:pt x="96" y="156"/>
                  </a:lnTo>
                  <a:lnTo>
                    <a:pt x="132" y="156"/>
                  </a:lnTo>
                  <a:lnTo>
                    <a:pt x="132" y="168"/>
                  </a:lnTo>
                  <a:lnTo>
                    <a:pt x="138" y="174"/>
                  </a:lnTo>
                  <a:lnTo>
                    <a:pt x="150" y="174"/>
                  </a:lnTo>
                  <a:lnTo>
                    <a:pt x="162" y="168"/>
                  </a:lnTo>
                  <a:lnTo>
                    <a:pt x="168" y="168"/>
                  </a:lnTo>
                  <a:lnTo>
                    <a:pt x="174" y="174"/>
                  </a:lnTo>
                  <a:lnTo>
                    <a:pt x="174" y="192"/>
                  </a:lnTo>
                  <a:lnTo>
                    <a:pt x="168" y="198"/>
                  </a:lnTo>
                  <a:lnTo>
                    <a:pt x="168" y="210"/>
                  </a:lnTo>
                  <a:lnTo>
                    <a:pt x="180" y="210"/>
                  </a:lnTo>
                  <a:lnTo>
                    <a:pt x="180" y="198"/>
                  </a:lnTo>
                  <a:lnTo>
                    <a:pt x="186" y="192"/>
                  </a:lnTo>
                  <a:lnTo>
                    <a:pt x="186" y="180"/>
                  </a:lnTo>
                  <a:lnTo>
                    <a:pt x="180" y="174"/>
                  </a:lnTo>
                  <a:lnTo>
                    <a:pt x="186" y="168"/>
                  </a:lnTo>
                  <a:lnTo>
                    <a:pt x="198" y="162"/>
                  </a:lnTo>
                  <a:lnTo>
                    <a:pt x="198" y="156"/>
                  </a:lnTo>
                  <a:lnTo>
                    <a:pt x="192" y="150"/>
                  </a:lnTo>
                  <a:lnTo>
                    <a:pt x="192" y="144"/>
                  </a:lnTo>
                  <a:lnTo>
                    <a:pt x="186" y="120"/>
                  </a:lnTo>
                  <a:lnTo>
                    <a:pt x="192" y="120"/>
                  </a:lnTo>
                  <a:lnTo>
                    <a:pt x="198" y="126"/>
                  </a:lnTo>
                  <a:lnTo>
                    <a:pt x="222" y="126"/>
                  </a:lnTo>
                  <a:lnTo>
                    <a:pt x="222" y="120"/>
                  </a:lnTo>
                  <a:lnTo>
                    <a:pt x="228" y="114"/>
                  </a:lnTo>
                  <a:lnTo>
                    <a:pt x="234" y="114"/>
                  </a:lnTo>
                  <a:lnTo>
                    <a:pt x="240" y="102"/>
                  </a:lnTo>
                  <a:lnTo>
                    <a:pt x="246" y="96"/>
                  </a:lnTo>
                  <a:lnTo>
                    <a:pt x="252" y="96"/>
                  </a:lnTo>
                  <a:lnTo>
                    <a:pt x="252" y="90"/>
                  </a:lnTo>
                  <a:lnTo>
                    <a:pt x="240" y="78"/>
                  </a:lnTo>
                  <a:lnTo>
                    <a:pt x="234" y="78"/>
                  </a:lnTo>
                  <a:lnTo>
                    <a:pt x="228" y="72"/>
                  </a:lnTo>
                  <a:lnTo>
                    <a:pt x="228" y="66"/>
                  </a:lnTo>
                  <a:lnTo>
                    <a:pt x="234" y="66"/>
                  </a:lnTo>
                  <a:lnTo>
                    <a:pt x="246" y="60"/>
                  </a:lnTo>
                  <a:lnTo>
                    <a:pt x="258" y="60"/>
                  </a:lnTo>
                  <a:lnTo>
                    <a:pt x="252" y="54"/>
                  </a:lnTo>
                  <a:lnTo>
                    <a:pt x="252" y="36"/>
                  </a:lnTo>
                  <a:lnTo>
                    <a:pt x="258" y="36"/>
                  </a:lnTo>
                  <a:lnTo>
                    <a:pt x="270" y="30"/>
                  </a:lnTo>
                  <a:lnTo>
                    <a:pt x="264" y="18"/>
                  </a:lnTo>
                  <a:lnTo>
                    <a:pt x="270" y="12"/>
                  </a:lnTo>
                  <a:lnTo>
                    <a:pt x="264" y="12"/>
                  </a:lnTo>
                  <a:lnTo>
                    <a:pt x="252" y="6"/>
                  </a:lnTo>
                  <a:lnTo>
                    <a:pt x="246" y="6"/>
                  </a:lnTo>
                  <a:lnTo>
                    <a:pt x="234" y="0"/>
                  </a:lnTo>
                  <a:lnTo>
                    <a:pt x="180" y="0"/>
                  </a:lnTo>
                  <a:lnTo>
                    <a:pt x="168" y="12"/>
                  </a:lnTo>
                  <a:lnTo>
                    <a:pt x="156" y="18"/>
                  </a:lnTo>
                  <a:lnTo>
                    <a:pt x="156" y="30"/>
                  </a:lnTo>
                  <a:lnTo>
                    <a:pt x="162" y="36"/>
                  </a:lnTo>
                  <a:lnTo>
                    <a:pt x="162" y="54"/>
                  </a:lnTo>
                  <a:lnTo>
                    <a:pt x="168" y="60"/>
                  </a:lnTo>
                  <a:lnTo>
                    <a:pt x="174" y="60"/>
                  </a:lnTo>
                  <a:lnTo>
                    <a:pt x="180" y="66"/>
                  </a:lnTo>
                  <a:lnTo>
                    <a:pt x="180" y="78"/>
                  </a:lnTo>
                  <a:lnTo>
                    <a:pt x="168" y="84"/>
                  </a:lnTo>
                  <a:lnTo>
                    <a:pt x="162" y="90"/>
                  </a:lnTo>
                  <a:lnTo>
                    <a:pt x="144" y="90"/>
                  </a:lnTo>
                  <a:lnTo>
                    <a:pt x="138" y="84"/>
                  </a:lnTo>
                  <a:lnTo>
                    <a:pt x="138" y="66"/>
                  </a:lnTo>
                  <a:lnTo>
                    <a:pt x="150" y="54"/>
                  </a:lnTo>
                  <a:lnTo>
                    <a:pt x="150" y="36"/>
                  </a:lnTo>
                  <a:lnTo>
                    <a:pt x="144" y="30"/>
                  </a:lnTo>
                  <a:lnTo>
                    <a:pt x="144" y="24"/>
                  </a:lnTo>
                  <a:lnTo>
                    <a:pt x="132" y="36"/>
                  </a:lnTo>
                  <a:lnTo>
                    <a:pt x="120" y="42"/>
                  </a:lnTo>
                  <a:lnTo>
                    <a:pt x="114" y="48"/>
                  </a:lnTo>
                  <a:lnTo>
                    <a:pt x="102" y="54"/>
                  </a:lnTo>
                  <a:lnTo>
                    <a:pt x="96" y="66"/>
                  </a:lnTo>
                  <a:lnTo>
                    <a:pt x="96" y="84"/>
                  </a:lnTo>
                  <a:lnTo>
                    <a:pt x="90" y="90"/>
                  </a:lnTo>
                  <a:lnTo>
                    <a:pt x="90" y="102"/>
                  </a:lnTo>
                  <a:lnTo>
                    <a:pt x="60" y="132"/>
                  </a:lnTo>
                  <a:lnTo>
                    <a:pt x="72" y="144"/>
                  </a:lnTo>
                  <a:lnTo>
                    <a:pt x="42" y="144"/>
                  </a:lnTo>
                  <a:lnTo>
                    <a:pt x="1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69" name="Nepal" descr="© INSCALE GmbH, 05.05.2010&#10;http://www.presentationload.com/">
              <a:extLst>
                <a:ext uri="{FF2B5EF4-FFF2-40B4-BE49-F238E27FC236}">
                  <a16:creationId xmlns:a16="http://schemas.microsoft.com/office/drawing/2014/main" id="{F30D54BF-C1CF-9E4B-64E0-6048C3D60FBC}"/>
                </a:ext>
              </a:extLst>
            </p:cNvPr>
            <p:cNvSpPr>
              <a:spLocks/>
            </p:cNvSpPr>
            <p:nvPr/>
          </p:nvSpPr>
          <p:spPr bwMode="gray">
            <a:xfrm>
              <a:off x="8204068" y="3226808"/>
              <a:ext cx="276610" cy="154902"/>
            </a:xfrm>
            <a:custGeom>
              <a:avLst/>
              <a:gdLst>
                <a:gd name="T0" fmla="*/ 2147483647 w 588"/>
                <a:gd name="T1" fmla="*/ 2147483647 h 330"/>
                <a:gd name="T2" fmla="*/ 2147483647 w 588"/>
                <a:gd name="T3" fmla="*/ 2147483647 h 330"/>
                <a:gd name="T4" fmla="*/ 2147483647 w 588"/>
                <a:gd name="T5" fmla="*/ 2147483647 h 330"/>
                <a:gd name="T6" fmla="*/ 2147483647 w 588"/>
                <a:gd name="T7" fmla="*/ 2147483647 h 330"/>
                <a:gd name="T8" fmla="*/ 2147483647 w 588"/>
                <a:gd name="T9" fmla="*/ 2147483647 h 330"/>
                <a:gd name="T10" fmla="*/ 2147483647 w 588"/>
                <a:gd name="T11" fmla="*/ 2147483647 h 330"/>
                <a:gd name="T12" fmla="*/ 2147483647 w 588"/>
                <a:gd name="T13" fmla="*/ 2147483647 h 330"/>
                <a:gd name="T14" fmla="*/ 2147483647 w 588"/>
                <a:gd name="T15" fmla="*/ 2147483647 h 330"/>
                <a:gd name="T16" fmla="*/ 2147483647 w 588"/>
                <a:gd name="T17" fmla="*/ 2147483647 h 330"/>
                <a:gd name="T18" fmla="*/ 2147483647 w 588"/>
                <a:gd name="T19" fmla="*/ 2147483647 h 330"/>
                <a:gd name="T20" fmla="*/ 2147483647 w 588"/>
                <a:gd name="T21" fmla="*/ 2147483647 h 330"/>
                <a:gd name="T22" fmla="*/ 2147483647 w 588"/>
                <a:gd name="T23" fmla="*/ 2147483647 h 330"/>
                <a:gd name="T24" fmla="*/ 2147483647 w 588"/>
                <a:gd name="T25" fmla="*/ 2147483647 h 330"/>
                <a:gd name="T26" fmla="*/ 2147483647 w 588"/>
                <a:gd name="T27" fmla="*/ 2147483647 h 330"/>
                <a:gd name="T28" fmla="*/ 2147483647 w 588"/>
                <a:gd name="T29" fmla="*/ 2147483647 h 330"/>
                <a:gd name="T30" fmla="*/ 2147483647 w 588"/>
                <a:gd name="T31" fmla="*/ 2147483647 h 330"/>
                <a:gd name="T32" fmla="*/ 2147483647 w 588"/>
                <a:gd name="T33" fmla="*/ 2147483647 h 330"/>
                <a:gd name="T34" fmla="*/ 2147483647 w 588"/>
                <a:gd name="T35" fmla="*/ 2147483647 h 330"/>
                <a:gd name="T36" fmla="*/ 2147483647 w 588"/>
                <a:gd name="T37" fmla="*/ 2147483647 h 330"/>
                <a:gd name="T38" fmla="*/ 2147483647 w 588"/>
                <a:gd name="T39" fmla="*/ 2147483647 h 330"/>
                <a:gd name="T40" fmla="*/ 2147483647 w 588"/>
                <a:gd name="T41" fmla="*/ 2147483647 h 330"/>
                <a:gd name="T42" fmla="*/ 2147483647 w 588"/>
                <a:gd name="T43" fmla="*/ 2147483647 h 330"/>
                <a:gd name="T44" fmla="*/ 2147483647 w 588"/>
                <a:gd name="T45" fmla="*/ 2147483647 h 330"/>
                <a:gd name="T46" fmla="*/ 2147483647 w 588"/>
                <a:gd name="T47" fmla="*/ 2147483647 h 330"/>
                <a:gd name="T48" fmla="*/ 2147483647 w 588"/>
                <a:gd name="T49" fmla="*/ 2147483647 h 330"/>
                <a:gd name="T50" fmla="*/ 2147483647 w 588"/>
                <a:gd name="T51" fmla="*/ 2147483647 h 330"/>
                <a:gd name="T52" fmla="*/ 2147483647 w 588"/>
                <a:gd name="T53" fmla="*/ 2147483647 h 330"/>
                <a:gd name="T54" fmla="*/ 2147483647 w 588"/>
                <a:gd name="T55" fmla="*/ 2147483647 h 330"/>
                <a:gd name="T56" fmla="*/ 2147483647 w 588"/>
                <a:gd name="T57" fmla="*/ 2147483647 h 330"/>
                <a:gd name="T58" fmla="*/ 2147483647 w 588"/>
                <a:gd name="T59" fmla="*/ 2147483647 h 330"/>
                <a:gd name="T60" fmla="*/ 2147483647 w 588"/>
                <a:gd name="T61" fmla="*/ 2147483647 h 330"/>
                <a:gd name="T62" fmla="*/ 2147483647 w 588"/>
                <a:gd name="T63" fmla="*/ 2147483647 h 330"/>
                <a:gd name="T64" fmla="*/ 2147483647 w 588"/>
                <a:gd name="T65" fmla="*/ 2147483647 h 330"/>
                <a:gd name="T66" fmla="*/ 2147483647 w 588"/>
                <a:gd name="T67" fmla="*/ 2147483647 h 330"/>
                <a:gd name="T68" fmla="*/ 2147483647 w 588"/>
                <a:gd name="T69" fmla="*/ 2147483647 h 330"/>
                <a:gd name="T70" fmla="*/ 2147483647 w 588"/>
                <a:gd name="T71" fmla="*/ 0 h 330"/>
                <a:gd name="T72" fmla="*/ 2147483647 w 588"/>
                <a:gd name="T73" fmla="*/ 2147483647 h 330"/>
                <a:gd name="T74" fmla="*/ 2147483647 w 588"/>
                <a:gd name="T75" fmla="*/ 2147483647 h 330"/>
                <a:gd name="T76" fmla="*/ 2147483647 w 588"/>
                <a:gd name="T77" fmla="*/ 2147483647 h 330"/>
                <a:gd name="T78" fmla="*/ 2147483647 w 588"/>
                <a:gd name="T79" fmla="*/ 2147483647 h 330"/>
                <a:gd name="T80" fmla="*/ 2147483647 w 588"/>
                <a:gd name="T81" fmla="*/ 2147483647 h 330"/>
                <a:gd name="T82" fmla="*/ 2147483647 w 588"/>
                <a:gd name="T83" fmla="*/ 2147483647 h 330"/>
                <a:gd name="T84" fmla="*/ 0 w 588"/>
                <a:gd name="T85" fmla="*/ 2147483647 h 330"/>
                <a:gd name="T86" fmla="*/ 2147483647 w 588"/>
                <a:gd name="T87" fmla="*/ 2147483647 h 330"/>
                <a:gd name="T88" fmla="*/ 2147483647 w 588"/>
                <a:gd name="T89" fmla="*/ 2147483647 h 330"/>
                <a:gd name="T90" fmla="*/ 2147483647 w 588"/>
                <a:gd name="T91" fmla="*/ 2147483647 h 330"/>
                <a:gd name="T92" fmla="*/ 2147483647 w 588"/>
                <a:gd name="T93" fmla="*/ 2147483647 h 330"/>
                <a:gd name="T94" fmla="*/ 2147483647 w 588"/>
                <a:gd name="T95" fmla="*/ 2147483647 h 330"/>
                <a:gd name="T96" fmla="*/ 2147483647 w 588"/>
                <a:gd name="T97" fmla="*/ 2147483647 h 330"/>
                <a:gd name="T98" fmla="*/ 2147483647 w 588"/>
                <a:gd name="T99" fmla="*/ 2147483647 h 330"/>
                <a:gd name="T100" fmla="*/ 2147483647 w 588"/>
                <a:gd name="T101" fmla="*/ 2147483647 h 330"/>
                <a:gd name="T102" fmla="*/ 2147483647 w 588"/>
                <a:gd name="T103" fmla="*/ 2147483647 h 330"/>
                <a:gd name="T104" fmla="*/ 2147483647 w 588"/>
                <a:gd name="T105" fmla="*/ 2147483647 h 330"/>
                <a:gd name="T106" fmla="*/ 2147483647 w 588"/>
                <a:gd name="T107" fmla="*/ 2147483647 h 330"/>
                <a:gd name="T108" fmla="*/ 2147483647 w 588"/>
                <a:gd name="T109" fmla="*/ 2147483647 h 33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588"/>
                <a:gd name="T166" fmla="*/ 0 h 330"/>
                <a:gd name="T167" fmla="*/ 588 w 588"/>
                <a:gd name="T168" fmla="*/ 330 h 33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588" h="330">
                  <a:moveTo>
                    <a:pt x="294" y="234"/>
                  </a:moveTo>
                  <a:lnTo>
                    <a:pt x="306" y="246"/>
                  </a:lnTo>
                  <a:lnTo>
                    <a:pt x="306" y="252"/>
                  </a:lnTo>
                  <a:lnTo>
                    <a:pt x="330" y="252"/>
                  </a:lnTo>
                  <a:lnTo>
                    <a:pt x="384" y="306"/>
                  </a:lnTo>
                  <a:lnTo>
                    <a:pt x="402" y="294"/>
                  </a:lnTo>
                  <a:lnTo>
                    <a:pt x="432" y="312"/>
                  </a:lnTo>
                  <a:lnTo>
                    <a:pt x="438" y="306"/>
                  </a:lnTo>
                  <a:lnTo>
                    <a:pt x="456" y="306"/>
                  </a:lnTo>
                  <a:lnTo>
                    <a:pt x="474" y="312"/>
                  </a:lnTo>
                  <a:lnTo>
                    <a:pt x="486" y="318"/>
                  </a:lnTo>
                  <a:lnTo>
                    <a:pt x="492" y="330"/>
                  </a:lnTo>
                  <a:lnTo>
                    <a:pt x="498" y="318"/>
                  </a:lnTo>
                  <a:lnTo>
                    <a:pt x="510" y="312"/>
                  </a:lnTo>
                  <a:lnTo>
                    <a:pt x="516" y="312"/>
                  </a:lnTo>
                  <a:lnTo>
                    <a:pt x="522" y="318"/>
                  </a:lnTo>
                  <a:lnTo>
                    <a:pt x="522" y="330"/>
                  </a:lnTo>
                  <a:lnTo>
                    <a:pt x="588" y="330"/>
                  </a:lnTo>
                  <a:lnTo>
                    <a:pt x="588" y="294"/>
                  </a:lnTo>
                  <a:lnTo>
                    <a:pt x="576" y="270"/>
                  </a:lnTo>
                  <a:lnTo>
                    <a:pt x="576" y="222"/>
                  </a:lnTo>
                  <a:lnTo>
                    <a:pt x="564" y="204"/>
                  </a:lnTo>
                  <a:lnTo>
                    <a:pt x="540" y="216"/>
                  </a:lnTo>
                  <a:lnTo>
                    <a:pt x="522" y="216"/>
                  </a:lnTo>
                  <a:lnTo>
                    <a:pt x="498" y="204"/>
                  </a:lnTo>
                  <a:lnTo>
                    <a:pt x="480" y="198"/>
                  </a:lnTo>
                  <a:lnTo>
                    <a:pt x="474" y="192"/>
                  </a:lnTo>
                  <a:lnTo>
                    <a:pt x="462" y="186"/>
                  </a:lnTo>
                  <a:lnTo>
                    <a:pt x="462" y="192"/>
                  </a:lnTo>
                  <a:lnTo>
                    <a:pt x="456" y="198"/>
                  </a:lnTo>
                  <a:lnTo>
                    <a:pt x="438" y="198"/>
                  </a:lnTo>
                  <a:lnTo>
                    <a:pt x="432" y="192"/>
                  </a:lnTo>
                  <a:lnTo>
                    <a:pt x="432" y="180"/>
                  </a:lnTo>
                  <a:lnTo>
                    <a:pt x="432" y="186"/>
                  </a:lnTo>
                  <a:lnTo>
                    <a:pt x="420" y="198"/>
                  </a:lnTo>
                  <a:lnTo>
                    <a:pt x="408" y="198"/>
                  </a:lnTo>
                  <a:lnTo>
                    <a:pt x="402" y="192"/>
                  </a:lnTo>
                  <a:lnTo>
                    <a:pt x="402" y="174"/>
                  </a:lnTo>
                  <a:lnTo>
                    <a:pt x="396" y="174"/>
                  </a:lnTo>
                  <a:lnTo>
                    <a:pt x="390" y="180"/>
                  </a:lnTo>
                  <a:lnTo>
                    <a:pt x="378" y="180"/>
                  </a:lnTo>
                  <a:lnTo>
                    <a:pt x="360" y="174"/>
                  </a:lnTo>
                  <a:lnTo>
                    <a:pt x="354" y="168"/>
                  </a:lnTo>
                  <a:lnTo>
                    <a:pt x="348" y="168"/>
                  </a:lnTo>
                  <a:lnTo>
                    <a:pt x="348" y="162"/>
                  </a:lnTo>
                  <a:lnTo>
                    <a:pt x="354" y="156"/>
                  </a:lnTo>
                  <a:lnTo>
                    <a:pt x="354" y="150"/>
                  </a:lnTo>
                  <a:lnTo>
                    <a:pt x="348" y="144"/>
                  </a:lnTo>
                  <a:lnTo>
                    <a:pt x="342" y="144"/>
                  </a:lnTo>
                  <a:lnTo>
                    <a:pt x="330" y="150"/>
                  </a:lnTo>
                  <a:lnTo>
                    <a:pt x="324" y="156"/>
                  </a:lnTo>
                  <a:lnTo>
                    <a:pt x="312" y="150"/>
                  </a:lnTo>
                  <a:lnTo>
                    <a:pt x="282" y="120"/>
                  </a:lnTo>
                  <a:lnTo>
                    <a:pt x="282" y="102"/>
                  </a:lnTo>
                  <a:lnTo>
                    <a:pt x="276" y="90"/>
                  </a:lnTo>
                  <a:lnTo>
                    <a:pt x="270" y="84"/>
                  </a:lnTo>
                  <a:lnTo>
                    <a:pt x="258" y="84"/>
                  </a:lnTo>
                  <a:lnTo>
                    <a:pt x="252" y="96"/>
                  </a:lnTo>
                  <a:lnTo>
                    <a:pt x="246" y="102"/>
                  </a:lnTo>
                  <a:lnTo>
                    <a:pt x="246" y="108"/>
                  </a:lnTo>
                  <a:lnTo>
                    <a:pt x="234" y="108"/>
                  </a:lnTo>
                  <a:lnTo>
                    <a:pt x="234" y="96"/>
                  </a:lnTo>
                  <a:lnTo>
                    <a:pt x="228" y="90"/>
                  </a:lnTo>
                  <a:lnTo>
                    <a:pt x="222" y="78"/>
                  </a:lnTo>
                  <a:lnTo>
                    <a:pt x="216" y="72"/>
                  </a:lnTo>
                  <a:lnTo>
                    <a:pt x="210" y="60"/>
                  </a:lnTo>
                  <a:lnTo>
                    <a:pt x="168" y="54"/>
                  </a:lnTo>
                  <a:lnTo>
                    <a:pt x="150" y="36"/>
                  </a:lnTo>
                  <a:lnTo>
                    <a:pt x="138" y="30"/>
                  </a:lnTo>
                  <a:lnTo>
                    <a:pt x="132" y="18"/>
                  </a:lnTo>
                  <a:lnTo>
                    <a:pt x="120" y="6"/>
                  </a:lnTo>
                  <a:lnTo>
                    <a:pt x="108" y="0"/>
                  </a:lnTo>
                  <a:lnTo>
                    <a:pt x="96" y="0"/>
                  </a:lnTo>
                  <a:lnTo>
                    <a:pt x="84" y="6"/>
                  </a:lnTo>
                  <a:lnTo>
                    <a:pt x="78" y="12"/>
                  </a:lnTo>
                  <a:lnTo>
                    <a:pt x="54" y="30"/>
                  </a:lnTo>
                  <a:lnTo>
                    <a:pt x="36" y="12"/>
                  </a:lnTo>
                  <a:lnTo>
                    <a:pt x="30" y="36"/>
                  </a:lnTo>
                  <a:lnTo>
                    <a:pt x="6" y="60"/>
                  </a:lnTo>
                  <a:lnTo>
                    <a:pt x="12" y="72"/>
                  </a:lnTo>
                  <a:lnTo>
                    <a:pt x="6" y="78"/>
                  </a:lnTo>
                  <a:lnTo>
                    <a:pt x="6" y="84"/>
                  </a:lnTo>
                  <a:lnTo>
                    <a:pt x="18" y="96"/>
                  </a:lnTo>
                  <a:lnTo>
                    <a:pt x="12" y="96"/>
                  </a:lnTo>
                  <a:lnTo>
                    <a:pt x="0" y="108"/>
                  </a:lnTo>
                  <a:lnTo>
                    <a:pt x="0" y="120"/>
                  </a:lnTo>
                  <a:lnTo>
                    <a:pt x="30" y="150"/>
                  </a:lnTo>
                  <a:lnTo>
                    <a:pt x="42" y="144"/>
                  </a:lnTo>
                  <a:lnTo>
                    <a:pt x="60" y="168"/>
                  </a:lnTo>
                  <a:lnTo>
                    <a:pt x="84" y="168"/>
                  </a:lnTo>
                  <a:lnTo>
                    <a:pt x="96" y="186"/>
                  </a:lnTo>
                  <a:lnTo>
                    <a:pt x="138" y="204"/>
                  </a:lnTo>
                  <a:lnTo>
                    <a:pt x="150" y="204"/>
                  </a:lnTo>
                  <a:lnTo>
                    <a:pt x="156" y="210"/>
                  </a:lnTo>
                  <a:lnTo>
                    <a:pt x="162" y="222"/>
                  </a:lnTo>
                  <a:lnTo>
                    <a:pt x="168" y="228"/>
                  </a:lnTo>
                  <a:lnTo>
                    <a:pt x="186" y="228"/>
                  </a:lnTo>
                  <a:lnTo>
                    <a:pt x="192" y="222"/>
                  </a:lnTo>
                  <a:lnTo>
                    <a:pt x="204" y="222"/>
                  </a:lnTo>
                  <a:lnTo>
                    <a:pt x="204" y="234"/>
                  </a:lnTo>
                  <a:lnTo>
                    <a:pt x="210" y="240"/>
                  </a:lnTo>
                  <a:lnTo>
                    <a:pt x="234" y="240"/>
                  </a:lnTo>
                  <a:lnTo>
                    <a:pt x="240" y="246"/>
                  </a:lnTo>
                  <a:lnTo>
                    <a:pt x="246" y="258"/>
                  </a:lnTo>
                  <a:lnTo>
                    <a:pt x="258" y="246"/>
                  </a:lnTo>
                  <a:lnTo>
                    <a:pt x="276" y="246"/>
                  </a:lnTo>
                  <a:lnTo>
                    <a:pt x="282" y="252"/>
                  </a:lnTo>
                  <a:lnTo>
                    <a:pt x="282" y="258"/>
                  </a:lnTo>
                  <a:lnTo>
                    <a:pt x="282" y="240"/>
                  </a:lnTo>
                  <a:lnTo>
                    <a:pt x="288" y="234"/>
                  </a:lnTo>
                  <a:lnTo>
                    <a:pt x="294" y="2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0" name="Namibia" descr="© INSCALE GmbH, 05.05.2010&#10;http://www.presentationload.com/">
              <a:extLst>
                <a:ext uri="{FF2B5EF4-FFF2-40B4-BE49-F238E27FC236}">
                  <a16:creationId xmlns:a16="http://schemas.microsoft.com/office/drawing/2014/main" id="{11293016-A022-A88A-B3ED-1084CD872821}"/>
                </a:ext>
              </a:extLst>
            </p:cNvPr>
            <p:cNvSpPr>
              <a:spLocks/>
            </p:cNvSpPr>
            <p:nvPr/>
          </p:nvSpPr>
          <p:spPr bwMode="gray">
            <a:xfrm>
              <a:off x="5991182" y="5028467"/>
              <a:ext cx="449952" cy="459175"/>
            </a:xfrm>
            <a:custGeom>
              <a:avLst/>
              <a:gdLst>
                <a:gd name="T0" fmla="*/ 2147483647 w 954"/>
                <a:gd name="T1" fmla="*/ 2147483647 h 972"/>
                <a:gd name="T2" fmla="*/ 2147483647 w 954"/>
                <a:gd name="T3" fmla="*/ 2147483647 h 972"/>
                <a:gd name="T4" fmla="*/ 2147483647 w 954"/>
                <a:gd name="T5" fmla="*/ 2147483647 h 972"/>
                <a:gd name="T6" fmla="*/ 2147483647 w 954"/>
                <a:gd name="T7" fmla="*/ 2147483647 h 972"/>
                <a:gd name="T8" fmla="*/ 2147483647 w 954"/>
                <a:gd name="T9" fmla="*/ 2147483647 h 972"/>
                <a:gd name="T10" fmla="*/ 2147483647 w 954"/>
                <a:gd name="T11" fmla="*/ 2147483647 h 972"/>
                <a:gd name="T12" fmla="*/ 2147483647 w 954"/>
                <a:gd name="T13" fmla="*/ 2147483647 h 972"/>
                <a:gd name="T14" fmla="*/ 2147483647 w 954"/>
                <a:gd name="T15" fmla="*/ 2147483647 h 972"/>
                <a:gd name="T16" fmla="*/ 2147483647 w 954"/>
                <a:gd name="T17" fmla="*/ 2147483647 h 972"/>
                <a:gd name="T18" fmla="*/ 2147483647 w 954"/>
                <a:gd name="T19" fmla="*/ 2147483647 h 972"/>
                <a:gd name="T20" fmla="*/ 2147483647 w 954"/>
                <a:gd name="T21" fmla="*/ 2147483647 h 972"/>
                <a:gd name="T22" fmla="*/ 2147483647 w 954"/>
                <a:gd name="T23" fmla="*/ 2147483647 h 972"/>
                <a:gd name="T24" fmla="*/ 2147483647 w 954"/>
                <a:gd name="T25" fmla="*/ 2147483647 h 972"/>
                <a:gd name="T26" fmla="*/ 2147483647 w 954"/>
                <a:gd name="T27" fmla="*/ 2147483647 h 972"/>
                <a:gd name="T28" fmla="*/ 2147483647 w 954"/>
                <a:gd name="T29" fmla="*/ 2147483647 h 972"/>
                <a:gd name="T30" fmla="*/ 2147483647 w 954"/>
                <a:gd name="T31" fmla="*/ 2147483647 h 972"/>
                <a:gd name="T32" fmla="*/ 2147483647 w 954"/>
                <a:gd name="T33" fmla="*/ 2147483647 h 972"/>
                <a:gd name="T34" fmla="*/ 2147483647 w 954"/>
                <a:gd name="T35" fmla="*/ 2147483647 h 972"/>
                <a:gd name="T36" fmla="*/ 2147483647 w 954"/>
                <a:gd name="T37" fmla="*/ 2147483647 h 972"/>
                <a:gd name="T38" fmla="*/ 2147483647 w 954"/>
                <a:gd name="T39" fmla="*/ 2147483647 h 972"/>
                <a:gd name="T40" fmla="*/ 2147483647 w 954"/>
                <a:gd name="T41" fmla="*/ 2147483647 h 972"/>
                <a:gd name="T42" fmla="*/ 2147483647 w 954"/>
                <a:gd name="T43" fmla="*/ 2147483647 h 972"/>
                <a:gd name="T44" fmla="*/ 2147483647 w 954"/>
                <a:gd name="T45" fmla="*/ 2147483647 h 972"/>
                <a:gd name="T46" fmla="*/ 2147483647 w 954"/>
                <a:gd name="T47" fmla="*/ 2147483647 h 972"/>
                <a:gd name="T48" fmla="*/ 2147483647 w 954"/>
                <a:gd name="T49" fmla="*/ 2147483647 h 972"/>
                <a:gd name="T50" fmla="*/ 2147483647 w 954"/>
                <a:gd name="T51" fmla="*/ 2147483647 h 972"/>
                <a:gd name="T52" fmla="*/ 2147483647 w 954"/>
                <a:gd name="T53" fmla="*/ 2147483647 h 972"/>
                <a:gd name="T54" fmla="*/ 2147483647 w 954"/>
                <a:gd name="T55" fmla="*/ 2147483647 h 972"/>
                <a:gd name="T56" fmla="*/ 2147483647 w 954"/>
                <a:gd name="T57" fmla="*/ 2147483647 h 972"/>
                <a:gd name="T58" fmla="*/ 2147483647 w 954"/>
                <a:gd name="T59" fmla="*/ 2147483647 h 972"/>
                <a:gd name="T60" fmla="*/ 2147483647 w 954"/>
                <a:gd name="T61" fmla="*/ 2147483647 h 972"/>
                <a:gd name="T62" fmla="*/ 2147483647 w 954"/>
                <a:gd name="T63" fmla="*/ 2147483647 h 972"/>
                <a:gd name="T64" fmla="*/ 2147483647 w 954"/>
                <a:gd name="T65" fmla="*/ 2147483647 h 972"/>
                <a:gd name="T66" fmla="*/ 2147483647 w 954"/>
                <a:gd name="T67" fmla="*/ 0 h 972"/>
                <a:gd name="T68" fmla="*/ 2147483647 w 954"/>
                <a:gd name="T69" fmla="*/ 2147483647 h 972"/>
                <a:gd name="T70" fmla="*/ 2147483647 w 954"/>
                <a:gd name="T71" fmla="*/ 2147483647 h 972"/>
                <a:gd name="T72" fmla="*/ 0 w 954"/>
                <a:gd name="T73" fmla="*/ 2147483647 h 972"/>
                <a:gd name="T74" fmla="*/ 2147483647 w 954"/>
                <a:gd name="T75" fmla="*/ 2147483647 h 972"/>
                <a:gd name="T76" fmla="*/ 2147483647 w 954"/>
                <a:gd name="T77" fmla="*/ 2147483647 h 972"/>
                <a:gd name="T78" fmla="*/ 2147483647 w 954"/>
                <a:gd name="T79" fmla="*/ 2147483647 h 972"/>
                <a:gd name="T80" fmla="*/ 2147483647 w 954"/>
                <a:gd name="T81" fmla="*/ 2147483647 h 972"/>
                <a:gd name="T82" fmla="*/ 2147483647 w 954"/>
                <a:gd name="T83" fmla="*/ 2147483647 h 972"/>
                <a:gd name="T84" fmla="*/ 2147483647 w 954"/>
                <a:gd name="T85" fmla="*/ 2147483647 h 972"/>
                <a:gd name="T86" fmla="*/ 2147483647 w 954"/>
                <a:gd name="T87" fmla="*/ 2147483647 h 972"/>
                <a:gd name="T88" fmla="*/ 2147483647 w 954"/>
                <a:gd name="T89" fmla="*/ 2147483647 h 972"/>
                <a:gd name="T90" fmla="*/ 2147483647 w 954"/>
                <a:gd name="T91" fmla="*/ 2147483647 h 972"/>
                <a:gd name="T92" fmla="*/ 2147483647 w 954"/>
                <a:gd name="T93" fmla="*/ 2147483647 h 972"/>
                <a:gd name="T94" fmla="*/ 2147483647 w 954"/>
                <a:gd name="T95" fmla="*/ 2147483647 h 972"/>
                <a:gd name="T96" fmla="*/ 2147483647 w 954"/>
                <a:gd name="T97" fmla="*/ 2147483647 h 972"/>
                <a:gd name="T98" fmla="*/ 2147483647 w 954"/>
                <a:gd name="T99" fmla="*/ 2147483647 h 972"/>
                <a:gd name="T100" fmla="*/ 2147483647 w 954"/>
                <a:gd name="T101" fmla="*/ 2147483647 h 972"/>
                <a:gd name="T102" fmla="*/ 2147483647 w 954"/>
                <a:gd name="T103" fmla="*/ 2147483647 h 972"/>
                <a:gd name="T104" fmla="*/ 2147483647 w 954"/>
                <a:gd name="T105" fmla="*/ 2147483647 h 972"/>
                <a:gd name="T106" fmla="*/ 2147483647 w 954"/>
                <a:gd name="T107" fmla="*/ 2147483647 h 972"/>
                <a:gd name="T108" fmla="*/ 2147483647 w 954"/>
                <a:gd name="T109" fmla="*/ 2147483647 h 972"/>
                <a:gd name="T110" fmla="*/ 2147483647 w 954"/>
                <a:gd name="T111" fmla="*/ 2147483647 h 972"/>
                <a:gd name="T112" fmla="*/ 2147483647 w 954"/>
                <a:gd name="T113" fmla="*/ 2147483647 h 972"/>
                <a:gd name="T114" fmla="*/ 2147483647 w 954"/>
                <a:gd name="T115" fmla="*/ 2147483647 h 972"/>
                <a:gd name="T116" fmla="*/ 2147483647 w 954"/>
                <a:gd name="T117" fmla="*/ 2147483647 h 972"/>
                <a:gd name="T118" fmla="*/ 2147483647 w 954"/>
                <a:gd name="T119" fmla="*/ 2147483647 h 972"/>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954"/>
                <a:gd name="T181" fmla="*/ 0 h 972"/>
                <a:gd name="T182" fmla="*/ 954 w 954"/>
                <a:gd name="T183" fmla="*/ 972 h 972"/>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954" h="972">
                  <a:moveTo>
                    <a:pt x="366" y="894"/>
                  </a:moveTo>
                  <a:lnTo>
                    <a:pt x="372" y="894"/>
                  </a:lnTo>
                  <a:lnTo>
                    <a:pt x="390" y="912"/>
                  </a:lnTo>
                  <a:lnTo>
                    <a:pt x="390" y="936"/>
                  </a:lnTo>
                  <a:lnTo>
                    <a:pt x="396" y="948"/>
                  </a:lnTo>
                  <a:lnTo>
                    <a:pt x="402" y="954"/>
                  </a:lnTo>
                  <a:lnTo>
                    <a:pt x="426" y="954"/>
                  </a:lnTo>
                  <a:lnTo>
                    <a:pt x="432" y="960"/>
                  </a:lnTo>
                  <a:lnTo>
                    <a:pt x="432" y="966"/>
                  </a:lnTo>
                  <a:lnTo>
                    <a:pt x="438" y="972"/>
                  </a:lnTo>
                  <a:lnTo>
                    <a:pt x="462" y="972"/>
                  </a:lnTo>
                  <a:lnTo>
                    <a:pt x="474" y="960"/>
                  </a:lnTo>
                  <a:lnTo>
                    <a:pt x="486" y="960"/>
                  </a:lnTo>
                  <a:lnTo>
                    <a:pt x="498" y="972"/>
                  </a:lnTo>
                  <a:lnTo>
                    <a:pt x="522" y="972"/>
                  </a:lnTo>
                  <a:lnTo>
                    <a:pt x="522" y="948"/>
                  </a:lnTo>
                  <a:lnTo>
                    <a:pt x="534" y="948"/>
                  </a:lnTo>
                  <a:lnTo>
                    <a:pt x="534" y="942"/>
                  </a:lnTo>
                  <a:lnTo>
                    <a:pt x="540" y="936"/>
                  </a:lnTo>
                  <a:lnTo>
                    <a:pt x="552" y="930"/>
                  </a:lnTo>
                  <a:lnTo>
                    <a:pt x="570" y="930"/>
                  </a:lnTo>
                  <a:lnTo>
                    <a:pt x="582" y="414"/>
                  </a:lnTo>
                  <a:lnTo>
                    <a:pt x="654" y="414"/>
                  </a:lnTo>
                  <a:lnTo>
                    <a:pt x="648" y="288"/>
                  </a:lnTo>
                  <a:lnTo>
                    <a:pt x="654" y="282"/>
                  </a:lnTo>
                  <a:lnTo>
                    <a:pt x="654" y="108"/>
                  </a:lnTo>
                  <a:lnTo>
                    <a:pt x="690" y="108"/>
                  </a:lnTo>
                  <a:lnTo>
                    <a:pt x="708" y="102"/>
                  </a:lnTo>
                  <a:lnTo>
                    <a:pt x="744" y="102"/>
                  </a:lnTo>
                  <a:lnTo>
                    <a:pt x="792" y="90"/>
                  </a:lnTo>
                  <a:lnTo>
                    <a:pt x="804" y="84"/>
                  </a:lnTo>
                  <a:lnTo>
                    <a:pt x="822" y="84"/>
                  </a:lnTo>
                  <a:lnTo>
                    <a:pt x="828" y="90"/>
                  </a:lnTo>
                  <a:lnTo>
                    <a:pt x="828" y="108"/>
                  </a:lnTo>
                  <a:lnTo>
                    <a:pt x="834" y="108"/>
                  </a:lnTo>
                  <a:lnTo>
                    <a:pt x="834" y="126"/>
                  </a:lnTo>
                  <a:lnTo>
                    <a:pt x="840" y="126"/>
                  </a:lnTo>
                  <a:lnTo>
                    <a:pt x="882" y="84"/>
                  </a:lnTo>
                  <a:lnTo>
                    <a:pt x="906" y="84"/>
                  </a:lnTo>
                  <a:lnTo>
                    <a:pt x="918" y="72"/>
                  </a:lnTo>
                  <a:lnTo>
                    <a:pt x="954" y="66"/>
                  </a:lnTo>
                  <a:lnTo>
                    <a:pt x="936" y="48"/>
                  </a:lnTo>
                  <a:lnTo>
                    <a:pt x="906" y="54"/>
                  </a:lnTo>
                  <a:lnTo>
                    <a:pt x="906" y="48"/>
                  </a:lnTo>
                  <a:lnTo>
                    <a:pt x="900" y="42"/>
                  </a:lnTo>
                  <a:lnTo>
                    <a:pt x="882" y="42"/>
                  </a:lnTo>
                  <a:lnTo>
                    <a:pt x="876" y="48"/>
                  </a:lnTo>
                  <a:lnTo>
                    <a:pt x="870" y="48"/>
                  </a:lnTo>
                  <a:lnTo>
                    <a:pt x="846" y="60"/>
                  </a:lnTo>
                  <a:lnTo>
                    <a:pt x="828" y="54"/>
                  </a:lnTo>
                  <a:lnTo>
                    <a:pt x="816" y="60"/>
                  </a:lnTo>
                  <a:lnTo>
                    <a:pt x="780" y="72"/>
                  </a:lnTo>
                  <a:lnTo>
                    <a:pt x="732" y="78"/>
                  </a:lnTo>
                  <a:lnTo>
                    <a:pt x="696" y="84"/>
                  </a:lnTo>
                  <a:lnTo>
                    <a:pt x="624" y="84"/>
                  </a:lnTo>
                  <a:lnTo>
                    <a:pt x="618" y="72"/>
                  </a:lnTo>
                  <a:lnTo>
                    <a:pt x="546" y="78"/>
                  </a:lnTo>
                  <a:lnTo>
                    <a:pt x="540" y="66"/>
                  </a:lnTo>
                  <a:lnTo>
                    <a:pt x="504" y="66"/>
                  </a:lnTo>
                  <a:lnTo>
                    <a:pt x="480" y="42"/>
                  </a:lnTo>
                  <a:lnTo>
                    <a:pt x="480" y="36"/>
                  </a:lnTo>
                  <a:lnTo>
                    <a:pt x="174" y="36"/>
                  </a:lnTo>
                  <a:lnTo>
                    <a:pt x="168" y="30"/>
                  </a:lnTo>
                  <a:lnTo>
                    <a:pt x="156" y="30"/>
                  </a:lnTo>
                  <a:lnTo>
                    <a:pt x="132" y="18"/>
                  </a:lnTo>
                  <a:lnTo>
                    <a:pt x="126" y="6"/>
                  </a:lnTo>
                  <a:lnTo>
                    <a:pt x="120" y="0"/>
                  </a:lnTo>
                  <a:lnTo>
                    <a:pt x="90" y="0"/>
                  </a:lnTo>
                  <a:lnTo>
                    <a:pt x="90" y="6"/>
                  </a:lnTo>
                  <a:lnTo>
                    <a:pt x="72" y="24"/>
                  </a:lnTo>
                  <a:lnTo>
                    <a:pt x="42" y="24"/>
                  </a:lnTo>
                  <a:lnTo>
                    <a:pt x="36" y="18"/>
                  </a:lnTo>
                  <a:lnTo>
                    <a:pt x="18" y="24"/>
                  </a:lnTo>
                  <a:lnTo>
                    <a:pt x="0" y="24"/>
                  </a:lnTo>
                  <a:lnTo>
                    <a:pt x="6" y="96"/>
                  </a:lnTo>
                  <a:lnTo>
                    <a:pt x="12" y="108"/>
                  </a:lnTo>
                  <a:lnTo>
                    <a:pt x="30" y="126"/>
                  </a:lnTo>
                  <a:lnTo>
                    <a:pt x="36" y="138"/>
                  </a:lnTo>
                  <a:lnTo>
                    <a:pt x="54" y="162"/>
                  </a:lnTo>
                  <a:lnTo>
                    <a:pt x="72" y="192"/>
                  </a:lnTo>
                  <a:lnTo>
                    <a:pt x="96" y="228"/>
                  </a:lnTo>
                  <a:lnTo>
                    <a:pt x="102" y="258"/>
                  </a:lnTo>
                  <a:lnTo>
                    <a:pt x="102" y="276"/>
                  </a:lnTo>
                  <a:lnTo>
                    <a:pt x="114" y="294"/>
                  </a:lnTo>
                  <a:lnTo>
                    <a:pt x="120" y="312"/>
                  </a:lnTo>
                  <a:lnTo>
                    <a:pt x="138" y="348"/>
                  </a:lnTo>
                  <a:lnTo>
                    <a:pt x="156" y="366"/>
                  </a:lnTo>
                  <a:lnTo>
                    <a:pt x="156" y="390"/>
                  </a:lnTo>
                  <a:lnTo>
                    <a:pt x="162" y="396"/>
                  </a:lnTo>
                  <a:lnTo>
                    <a:pt x="174" y="402"/>
                  </a:lnTo>
                  <a:lnTo>
                    <a:pt x="180" y="414"/>
                  </a:lnTo>
                  <a:lnTo>
                    <a:pt x="192" y="420"/>
                  </a:lnTo>
                  <a:lnTo>
                    <a:pt x="198" y="432"/>
                  </a:lnTo>
                  <a:lnTo>
                    <a:pt x="198" y="582"/>
                  </a:lnTo>
                  <a:lnTo>
                    <a:pt x="222" y="630"/>
                  </a:lnTo>
                  <a:lnTo>
                    <a:pt x="222" y="678"/>
                  </a:lnTo>
                  <a:lnTo>
                    <a:pt x="216" y="678"/>
                  </a:lnTo>
                  <a:lnTo>
                    <a:pt x="228" y="726"/>
                  </a:lnTo>
                  <a:lnTo>
                    <a:pt x="228" y="762"/>
                  </a:lnTo>
                  <a:lnTo>
                    <a:pt x="240" y="762"/>
                  </a:lnTo>
                  <a:lnTo>
                    <a:pt x="240" y="804"/>
                  </a:lnTo>
                  <a:lnTo>
                    <a:pt x="252" y="810"/>
                  </a:lnTo>
                  <a:lnTo>
                    <a:pt x="258" y="816"/>
                  </a:lnTo>
                  <a:lnTo>
                    <a:pt x="258" y="846"/>
                  </a:lnTo>
                  <a:lnTo>
                    <a:pt x="264" y="858"/>
                  </a:lnTo>
                  <a:lnTo>
                    <a:pt x="270" y="864"/>
                  </a:lnTo>
                  <a:lnTo>
                    <a:pt x="276" y="876"/>
                  </a:lnTo>
                  <a:lnTo>
                    <a:pt x="282" y="894"/>
                  </a:lnTo>
                  <a:lnTo>
                    <a:pt x="282" y="900"/>
                  </a:lnTo>
                  <a:lnTo>
                    <a:pt x="288" y="912"/>
                  </a:lnTo>
                  <a:lnTo>
                    <a:pt x="294" y="918"/>
                  </a:lnTo>
                  <a:lnTo>
                    <a:pt x="318" y="930"/>
                  </a:lnTo>
                  <a:lnTo>
                    <a:pt x="324" y="936"/>
                  </a:lnTo>
                  <a:lnTo>
                    <a:pt x="330" y="936"/>
                  </a:lnTo>
                  <a:lnTo>
                    <a:pt x="330" y="942"/>
                  </a:lnTo>
                  <a:lnTo>
                    <a:pt x="348" y="930"/>
                  </a:lnTo>
                  <a:lnTo>
                    <a:pt x="348" y="924"/>
                  </a:lnTo>
                  <a:lnTo>
                    <a:pt x="354" y="918"/>
                  </a:lnTo>
                  <a:lnTo>
                    <a:pt x="360" y="906"/>
                  </a:lnTo>
                  <a:lnTo>
                    <a:pt x="360" y="900"/>
                  </a:lnTo>
                  <a:lnTo>
                    <a:pt x="366" y="8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1" name="Myanmar" descr="© INSCALE GmbH, 05.05.2010&#10;http://www.presentationload.com/">
              <a:extLst>
                <a:ext uri="{FF2B5EF4-FFF2-40B4-BE49-F238E27FC236}">
                  <a16:creationId xmlns:a16="http://schemas.microsoft.com/office/drawing/2014/main" id="{BAFDFC3E-5365-A3C4-239E-3F1AC6056AD2}"/>
                </a:ext>
              </a:extLst>
            </p:cNvPr>
            <p:cNvSpPr>
              <a:spLocks/>
            </p:cNvSpPr>
            <p:nvPr/>
          </p:nvSpPr>
          <p:spPr bwMode="gray">
            <a:xfrm>
              <a:off x="8639269" y="3300572"/>
              <a:ext cx="300584" cy="706280"/>
            </a:xfrm>
            <a:custGeom>
              <a:avLst/>
              <a:gdLst>
                <a:gd name="T0" fmla="*/ 2147483647 w 636"/>
                <a:gd name="T1" fmla="*/ 2147483647 h 1500"/>
                <a:gd name="T2" fmla="*/ 2147483647 w 636"/>
                <a:gd name="T3" fmla="*/ 2147483647 h 1500"/>
                <a:gd name="T4" fmla="*/ 2147483647 w 636"/>
                <a:gd name="T5" fmla="*/ 2147483647 h 1500"/>
                <a:gd name="T6" fmla="*/ 2147483647 w 636"/>
                <a:gd name="T7" fmla="*/ 2147483647 h 1500"/>
                <a:gd name="T8" fmla="*/ 2147483647 w 636"/>
                <a:gd name="T9" fmla="*/ 2147483647 h 1500"/>
                <a:gd name="T10" fmla="*/ 2147483647 w 636"/>
                <a:gd name="T11" fmla="*/ 2147483647 h 1500"/>
                <a:gd name="T12" fmla="*/ 2147483647 w 636"/>
                <a:gd name="T13" fmla="*/ 2147483647 h 1500"/>
                <a:gd name="T14" fmla="*/ 2147483647 w 636"/>
                <a:gd name="T15" fmla="*/ 2147483647 h 1500"/>
                <a:gd name="T16" fmla="*/ 2147483647 w 636"/>
                <a:gd name="T17" fmla="*/ 2147483647 h 1500"/>
                <a:gd name="T18" fmla="*/ 2147483647 w 636"/>
                <a:gd name="T19" fmla="*/ 2147483647 h 1500"/>
                <a:gd name="T20" fmla="*/ 2147483647 w 636"/>
                <a:gd name="T21" fmla="*/ 2147483647 h 1500"/>
                <a:gd name="T22" fmla="*/ 2147483647 w 636"/>
                <a:gd name="T23" fmla="*/ 2147483647 h 1500"/>
                <a:gd name="T24" fmla="*/ 2147483647 w 636"/>
                <a:gd name="T25" fmla="*/ 2147483647 h 1500"/>
                <a:gd name="T26" fmla="*/ 2147483647 w 636"/>
                <a:gd name="T27" fmla="*/ 2147483647 h 1500"/>
                <a:gd name="T28" fmla="*/ 2147483647 w 636"/>
                <a:gd name="T29" fmla="*/ 2147483647 h 1500"/>
                <a:gd name="T30" fmla="*/ 2147483647 w 636"/>
                <a:gd name="T31" fmla="*/ 2147483647 h 1500"/>
                <a:gd name="T32" fmla="*/ 2147483647 w 636"/>
                <a:gd name="T33" fmla="*/ 2147483647 h 1500"/>
                <a:gd name="T34" fmla="*/ 2147483647 w 636"/>
                <a:gd name="T35" fmla="*/ 2147483647 h 1500"/>
                <a:gd name="T36" fmla="*/ 2147483647 w 636"/>
                <a:gd name="T37" fmla="*/ 2147483647 h 1500"/>
                <a:gd name="T38" fmla="*/ 2147483647 w 636"/>
                <a:gd name="T39" fmla="*/ 2147483647 h 1500"/>
                <a:gd name="T40" fmla="*/ 2147483647 w 636"/>
                <a:gd name="T41" fmla="*/ 2147483647 h 1500"/>
                <a:gd name="T42" fmla="*/ 2147483647 w 636"/>
                <a:gd name="T43" fmla="*/ 2147483647 h 1500"/>
                <a:gd name="T44" fmla="*/ 2147483647 w 636"/>
                <a:gd name="T45" fmla="*/ 2147483647 h 1500"/>
                <a:gd name="T46" fmla="*/ 2147483647 w 636"/>
                <a:gd name="T47" fmla="*/ 2147483647 h 1500"/>
                <a:gd name="T48" fmla="*/ 2147483647 w 636"/>
                <a:gd name="T49" fmla="*/ 2147483647 h 1500"/>
                <a:gd name="T50" fmla="*/ 2147483647 w 636"/>
                <a:gd name="T51" fmla="*/ 2147483647 h 1500"/>
                <a:gd name="T52" fmla="*/ 2147483647 w 636"/>
                <a:gd name="T53" fmla="*/ 2147483647 h 1500"/>
                <a:gd name="T54" fmla="*/ 2147483647 w 636"/>
                <a:gd name="T55" fmla="*/ 2147483647 h 1500"/>
                <a:gd name="T56" fmla="*/ 2147483647 w 636"/>
                <a:gd name="T57" fmla="*/ 2147483647 h 1500"/>
                <a:gd name="T58" fmla="*/ 2147483647 w 636"/>
                <a:gd name="T59" fmla="*/ 2147483647 h 1500"/>
                <a:gd name="T60" fmla="*/ 2147483647 w 636"/>
                <a:gd name="T61" fmla="*/ 2147483647 h 1500"/>
                <a:gd name="T62" fmla="*/ 2147483647 w 636"/>
                <a:gd name="T63" fmla="*/ 2147483647 h 1500"/>
                <a:gd name="T64" fmla="*/ 2147483647 w 636"/>
                <a:gd name="T65" fmla="*/ 2147483647 h 1500"/>
                <a:gd name="T66" fmla="*/ 2147483647 w 636"/>
                <a:gd name="T67" fmla="*/ 2147483647 h 1500"/>
                <a:gd name="T68" fmla="*/ 2147483647 w 636"/>
                <a:gd name="T69" fmla="*/ 2147483647 h 1500"/>
                <a:gd name="T70" fmla="*/ 2147483647 w 636"/>
                <a:gd name="T71" fmla="*/ 2147483647 h 1500"/>
                <a:gd name="T72" fmla="*/ 2147483647 w 636"/>
                <a:gd name="T73" fmla="*/ 2147483647 h 1500"/>
                <a:gd name="T74" fmla="*/ 2147483647 w 636"/>
                <a:gd name="T75" fmla="*/ 2147483647 h 1500"/>
                <a:gd name="T76" fmla="*/ 2147483647 w 636"/>
                <a:gd name="T77" fmla="*/ 2147483647 h 1500"/>
                <a:gd name="T78" fmla="*/ 2147483647 w 636"/>
                <a:gd name="T79" fmla="*/ 2147483647 h 1500"/>
                <a:gd name="T80" fmla="*/ 2147483647 w 636"/>
                <a:gd name="T81" fmla="*/ 2147483647 h 1500"/>
                <a:gd name="T82" fmla="*/ 2147483647 w 636"/>
                <a:gd name="T83" fmla="*/ 2147483647 h 1500"/>
                <a:gd name="T84" fmla="*/ 2147483647 w 636"/>
                <a:gd name="T85" fmla="*/ 2147483647 h 1500"/>
                <a:gd name="T86" fmla="*/ 2147483647 w 636"/>
                <a:gd name="T87" fmla="*/ 0 h 1500"/>
                <a:gd name="T88" fmla="*/ 2147483647 w 636"/>
                <a:gd name="T89" fmla="*/ 2147483647 h 1500"/>
                <a:gd name="T90" fmla="*/ 2147483647 w 636"/>
                <a:gd name="T91" fmla="*/ 2147483647 h 1500"/>
                <a:gd name="T92" fmla="*/ 2147483647 w 636"/>
                <a:gd name="T93" fmla="*/ 2147483647 h 1500"/>
                <a:gd name="T94" fmla="*/ 2147483647 w 636"/>
                <a:gd name="T95" fmla="*/ 2147483647 h 1500"/>
                <a:gd name="T96" fmla="*/ 2147483647 w 636"/>
                <a:gd name="T97" fmla="*/ 2147483647 h 1500"/>
                <a:gd name="T98" fmla="*/ 2147483647 w 636"/>
                <a:gd name="T99" fmla="*/ 2147483647 h 1500"/>
                <a:gd name="T100" fmla="*/ 2147483647 w 636"/>
                <a:gd name="T101" fmla="*/ 2147483647 h 1500"/>
                <a:gd name="T102" fmla="*/ 2147483647 w 636"/>
                <a:gd name="T103" fmla="*/ 2147483647 h 1500"/>
                <a:gd name="T104" fmla="*/ 2147483647 w 636"/>
                <a:gd name="T105" fmla="*/ 2147483647 h 1500"/>
                <a:gd name="T106" fmla="*/ 2147483647 w 636"/>
                <a:gd name="T107" fmla="*/ 2147483647 h 1500"/>
                <a:gd name="T108" fmla="*/ 2147483647 w 636"/>
                <a:gd name="T109" fmla="*/ 2147483647 h 1500"/>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636"/>
                <a:gd name="T166" fmla="*/ 0 h 1500"/>
                <a:gd name="T167" fmla="*/ 636 w 636"/>
                <a:gd name="T168" fmla="*/ 1500 h 1500"/>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636" h="1500">
                  <a:moveTo>
                    <a:pt x="0" y="588"/>
                  </a:moveTo>
                  <a:lnTo>
                    <a:pt x="18" y="588"/>
                  </a:lnTo>
                  <a:lnTo>
                    <a:pt x="12" y="630"/>
                  </a:lnTo>
                  <a:lnTo>
                    <a:pt x="18" y="630"/>
                  </a:lnTo>
                  <a:lnTo>
                    <a:pt x="24" y="636"/>
                  </a:lnTo>
                  <a:lnTo>
                    <a:pt x="42" y="642"/>
                  </a:lnTo>
                  <a:lnTo>
                    <a:pt x="54" y="648"/>
                  </a:lnTo>
                  <a:lnTo>
                    <a:pt x="72" y="666"/>
                  </a:lnTo>
                  <a:lnTo>
                    <a:pt x="84" y="690"/>
                  </a:lnTo>
                  <a:lnTo>
                    <a:pt x="90" y="696"/>
                  </a:lnTo>
                  <a:lnTo>
                    <a:pt x="90" y="702"/>
                  </a:lnTo>
                  <a:lnTo>
                    <a:pt x="126" y="696"/>
                  </a:lnTo>
                  <a:lnTo>
                    <a:pt x="102" y="738"/>
                  </a:lnTo>
                  <a:lnTo>
                    <a:pt x="108" y="738"/>
                  </a:lnTo>
                  <a:lnTo>
                    <a:pt x="114" y="744"/>
                  </a:lnTo>
                  <a:lnTo>
                    <a:pt x="126" y="744"/>
                  </a:lnTo>
                  <a:lnTo>
                    <a:pt x="144" y="750"/>
                  </a:lnTo>
                  <a:lnTo>
                    <a:pt x="156" y="762"/>
                  </a:lnTo>
                  <a:lnTo>
                    <a:pt x="168" y="768"/>
                  </a:lnTo>
                  <a:lnTo>
                    <a:pt x="174" y="780"/>
                  </a:lnTo>
                  <a:lnTo>
                    <a:pt x="186" y="792"/>
                  </a:lnTo>
                  <a:lnTo>
                    <a:pt x="192" y="804"/>
                  </a:lnTo>
                  <a:lnTo>
                    <a:pt x="192" y="822"/>
                  </a:lnTo>
                  <a:lnTo>
                    <a:pt x="198" y="834"/>
                  </a:lnTo>
                  <a:lnTo>
                    <a:pt x="198" y="840"/>
                  </a:lnTo>
                  <a:lnTo>
                    <a:pt x="204" y="846"/>
                  </a:lnTo>
                  <a:lnTo>
                    <a:pt x="210" y="858"/>
                  </a:lnTo>
                  <a:lnTo>
                    <a:pt x="222" y="870"/>
                  </a:lnTo>
                  <a:lnTo>
                    <a:pt x="210" y="888"/>
                  </a:lnTo>
                  <a:lnTo>
                    <a:pt x="216" y="978"/>
                  </a:lnTo>
                  <a:lnTo>
                    <a:pt x="204" y="990"/>
                  </a:lnTo>
                  <a:lnTo>
                    <a:pt x="204" y="1002"/>
                  </a:lnTo>
                  <a:lnTo>
                    <a:pt x="222" y="1020"/>
                  </a:lnTo>
                  <a:lnTo>
                    <a:pt x="234" y="1020"/>
                  </a:lnTo>
                  <a:lnTo>
                    <a:pt x="246" y="1014"/>
                  </a:lnTo>
                  <a:lnTo>
                    <a:pt x="252" y="1008"/>
                  </a:lnTo>
                  <a:lnTo>
                    <a:pt x="258" y="1014"/>
                  </a:lnTo>
                  <a:lnTo>
                    <a:pt x="258" y="1020"/>
                  </a:lnTo>
                  <a:lnTo>
                    <a:pt x="276" y="1020"/>
                  </a:lnTo>
                  <a:lnTo>
                    <a:pt x="282" y="1014"/>
                  </a:lnTo>
                  <a:lnTo>
                    <a:pt x="294" y="1008"/>
                  </a:lnTo>
                  <a:lnTo>
                    <a:pt x="300" y="996"/>
                  </a:lnTo>
                  <a:lnTo>
                    <a:pt x="306" y="990"/>
                  </a:lnTo>
                  <a:lnTo>
                    <a:pt x="312" y="978"/>
                  </a:lnTo>
                  <a:lnTo>
                    <a:pt x="324" y="978"/>
                  </a:lnTo>
                  <a:lnTo>
                    <a:pt x="360" y="960"/>
                  </a:lnTo>
                  <a:lnTo>
                    <a:pt x="366" y="954"/>
                  </a:lnTo>
                  <a:lnTo>
                    <a:pt x="366" y="900"/>
                  </a:lnTo>
                  <a:lnTo>
                    <a:pt x="372" y="894"/>
                  </a:lnTo>
                  <a:lnTo>
                    <a:pt x="378" y="894"/>
                  </a:lnTo>
                  <a:lnTo>
                    <a:pt x="396" y="912"/>
                  </a:lnTo>
                  <a:lnTo>
                    <a:pt x="402" y="924"/>
                  </a:lnTo>
                  <a:lnTo>
                    <a:pt x="402" y="954"/>
                  </a:lnTo>
                  <a:lnTo>
                    <a:pt x="408" y="954"/>
                  </a:lnTo>
                  <a:lnTo>
                    <a:pt x="426" y="972"/>
                  </a:lnTo>
                  <a:lnTo>
                    <a:pt x="432" y="984"/>
                  </a:lnTo>
                  <a:lnTo>
                    <a:pt x="444" y="1014"/>
                  </a:lnTo>
                  <a:lnTo>
                    <a:pt x="450" y="1050"/>
                  </a:lnTo>
                  <a:lnTo>
                    <a:pt x="450" y="1074"/>
                  </a:lnTo>
                  <a:lnTo>
                    <a:pt x="456" y="1092"/>
                  </a:lnTo>
                  <a:lnTo>
                    <a:pt x="456" y="1128"/>
                  </a:lnTo>
                  <a:lnTo>
                    <a:pt x="462" y="1134"/>
                  </a:lnTo>
                  <a:lnTo>
                    <a:pt x="480" y="1170"/>
                  </a:lnTo>
                  <a:lnTo>
                    <a:pt x="486" y="1176"/>
                  </a:lnTo>
                  <a:lnTo>
                    <a:pt x="486" y="1182"/>
                  </a:lnTo>
                  <a:lnTo>
                    <a:pt x="528" y="1272"/>
                  </a:lnTo>
                  <a:lnTo>
                    <a:pt x="540" y="1320"/>
                  </a:lnTo>
                  <a:lnTo>
                    <a:pt x="522" y="1320"/>
                  </a:lnTo>
                  <a:lnTo>
                    <a:pt x="516" y="1326"/>
                  </a:lnTo>
                  <a:lnTo>
                    <a:pt x="516" y="1350"/>
                  </a:lnTo>
                  <a:lnTo>
                    <a:pt x="510" y="1362"/>
                  </a:lnTo>
                  <a:lnTo>
                    <a:pt x="510" y="1374"/>
                  </a:lnTo>
                  <a:lnTo>
                    <a:pt x="552" y="1362"/>
                  </a:lnTo>
                  <a:lnTo>
                    <a:pt x="540" y="1416"/>
                  </a:lnTo>
                  <a:lnTo>
                    <a:pt x="540" y="1428"/>
                  </a:lnTo>
                  <a:lnTo>
                    <a:pt x="534" y="1440"/>
                  </a:lnTo>
                  <a:lnTo>
                    <a:pt x="534" y="1464"/>
                  </a:lnTo>
                  <a:lnTo>
                    <a:pt x="540" y="1482"/>
                  </a:lnTo>
                  <a:lnTo>
                    <a:pt x="540" y="1488"/>
                  </a:lnTo>
                  <a:lnTo>
                    <a:pt x="546" y="1500"/>
                  </a:lnTo>
                  <a:lnTo>
                    <a:pt x="552" y="1488"/>
                  </a:lnTo>
                  <a:lnTo>
                    <a:pt x="558" y="1482"/>
                  </a:lnTo>
                  <a:lnTo>
                    <a:pt x="564" y="1470"/>
                  </a:lnTo>
                  <a:lnTo>
                    <a:pt x="564" y="1458"/>
                  </a:lnTo>
                  <a:lnTo>
                    <a:pt x="558" y="1452"/>
                  </a:lnTo>
                  <a:lnTo>
                    <a:pt x="558" y="1440"/>
                  </a:lnTo>
                  <a:lnTo>
                    <a:pt x="576" y="1422"/>
                  </a:lnTo>
                  <a:lnTo>
                    <a:pt x="594" y="1386"/>
                  </a:lnTo>
                  <a:lnTo>
                    <a:pt x="594" y="1368"/>
                  </a:lnTo>
                  <a:lnTo>
                    <a:pt x="600" y="1356"/>
                  </a:lnTo>
                  <a:lnTo>
                    <a:pt x="600" y="1326"/>
                  </a:lnTo>
                  <a:lnTo>
                    <a:pt x="594" y="1314"/>
                  </a:lnTo>
                  <a:lnTo>
                    <a:pt x="594" y="1290"/>
                  </a:lnTo>
                  <a:lnTo>
                    <a:pt x="570" y="1266"/>
                  </a:lnTo>
                  <a:lnTo>
                    <a:pt x="570" y="1242"/>
                  </a:lnTo>
                  <a:lnTo>
                    <a:pt x="564" y="1224"/>
                  </a:lnTo>
                  <a:lnTo>
                    <a:pt x="564" y="1194"/>
                  </a:lnTo>
                  <a:lnTo>
                    <a:pt x="558" y="1182"/>
                  </a:lnTo>
                  <a:lnTo>
                    <a:pt x="516" y="1140"/>
                  </a:lnTo>
                  <a:lnTo>
                    <a:pt x="510" y="1128"/>
                  </a:lnTo>
                  <a:lnTo>
                    <a:pt x="504" y="1122"/>
                  </a:lnTo>
                  <a:lnTo>
                    <a:pt x="498" y="1110"/>
                  </a:lnTo>
                  <a:lnTo>
                    <a:pt x="492" y="1104"/>
                  </a:lnTo>
                  <a:lnTo>
                    <a:pt x="492" y="1098"/>
                  </a:lnTo>
                  <a:lnTo>
                    <a:pt x="486" y="1092"/>
                  </a:lnTo>
                  <a:lnTo>
                    <a:pt x="504" y="1056"/>
                  </a:lnTo>
                  <a:lnTo>
                    <a:pt x="510" y="1050"/>
                  </a:lnTo>
                  <a:lnTo>
                    <a:pt x="516" y="1038"/>
                  </a:lnTo>
                  <a:lnTo>
                    <a:pt x="516" y="1014"/>
                  </a:lnTo>
                  <a:lnTo>
                    <a:pt x="510" y="1002"/>
                  </a:lnTo>
                  <a:lnTo>
                    <a:pt x="522" y="1002"/>
                  </a:lnTo>
                  <a:lnTo>
                    <a:pt x="528" y="996"/>
                  </a:lnTo>
                  <a:lnTo>
                    <a:pt x="528" y="978"/>
                  </a:lnTo>
                  <a:lnTo>
                    <a:pt x="522" y="972"/>
                  </a:lnTo>
                  <a:lnTo>
                    <a:pt x="516" y="978"/>
                  </a:lnTo>
                  <a:lnTo>
                    <a:pt x="510" y="978"/>
                  </a:lnTo>
                  <a:lnTo>
                    <a:pt x="504" y="972"/>
                  </a:lnTo>
                  <a:lnTo>
                    <a:pt x="498" y="960"/>
                  </a:lnTo>
                  <a:lnTo>
                    <a:pt x="498" y="942"/>
                  </a:lnTo>
                  <a:lnTo>
                    <a:pt x="504" y="942"/>
                  </a:lnTo>
                  <a:lnTo>
                    <a:pt x="504" y="936"/>
                  </a:lnTo>
                  <a:lnTo>
                    <a:pt x="498" y="930"/>
                  </a:lnTo>
                  <a:lnTo>
                    <a:pt x="486" y="924"/>
                  </a:lnTo>
                  <a:lnTo>
                    <a:pt x="474" y="912"/>
                  </a:lnTo>
                  <a:lnTo>
                    <a:pt x="462" y="906"/>
                  </a:lnTo>
                  <a:lnTo>
                    <a:pt x="444" y="888"/>
                  </a:lnTo>
                  <a:lnTo>
                    <a:pt x="438" y="876"/>
                  </a:lnTo>
                  <a:lnTo>
                    <a:pt x="438" y="870"/>
                  </a:lnTo>
                  <a:lnTo>
                    <a:pt x="432" y="870"/>
                  </a:lnTo>
                  <a:lnTo>
                    <a:pt x="438" y="846"/>
                  </a:lnTo>
                  <a:lnTo>
                    <a:pt x="426" y="840"/>
                  </a:lnTo>
                  <a:lnTo>
                    <a:pt x="402" y="816"/>
                  </a:lnTo>
                  <a:lnTo>
                    <a:pt x="402" y="810"/>
                  </a:lnTo>
                  <a:lnTo>
                    <a:pt x="426" y="810"/>
                  </a:lnTo>
                  <a:lnTo>
                    <a:pt x="426" y="792"/>
                  </a:lnTo>
                  <a:lnTo>
                    <a:pt x="408" y="774"/>
                  </a:lnTo>
                  <a:lnTo>
                    <a:pt x="408" y="768"/>
                  </a:lnTo>
                  <a:lnTo>
                    <a:pt x="414" y="762"/>
                  </a:lnTo>
                  <a:lnTo>
                    <a:pt x="420" y="762"/>
                  </a:lnTo>
                  <a:lnTo>
                    <a:pt x="426" y="756"/>
                  </a:lnTo>
                  <a:lnTo>
                    <a:pt x="426" y="708"/>
                  </a:lnTo>
                  <a:lnTo>
                    <a:pt x="456" y="708"/>
                  </a:lnTo>
                  <a:lnTo>
                    <a:pt x="468" y="714"/>
                  </a:lnTo>
                  <a:lnTo>
                    <a:pt x="480" y="714"/>
                  </a:lnTo>
                  <a:lnTo>
                    <a:pt x="486" y="708"/>
                  </a:lnTo>
                  <a:lnTo>
                    <a:pt x="492" y="696"/>
                  </a:lnTo>
                  <a:lnTo>
                    <a:pt x="498" y="690"/>
                  </a:lnTo>
                  <a:lnTo>
                    <a:pt x="498" y="684"/>
                  </a:lnTo>
                  <a:lnTo>
                    <a:pt x="522" y="684"/>
                  </a:lnTo>
                  <a:lnTo>
                    <a:pt x="528" y="660"/>
                  </a:lnTo>
                  <a:lnTo>
                    <a:pt x="534" y="660"/>
                  </a:lnTo>
                  <a:lnTo>
                    <a:pt x="540" y="654"/>
                  </a:lnTo>
                  <a:lnTo>
                    <a:pt x="564" y="654"/>
                  </a:lnTo>
                  <a:lnTo>
                    <a:pt x="564" y="642"/>
                  </a:lnTo>
                  <a:lnTo>
                    <a:pt x="582" y="624"/>
                  </a:lnTo>
                  <a:lnTo>
                    <a:pt x="594" y="624"/>
                  </a:lnTo>
                  <a:lnTo>
                    <a:pt x="600" y="618"/>
                  </a:lnTo>
                  <a:lnTo>
                    <a:pt x="594" y="612"/>
                  </a:lnTo>
                  <a:lnTo>
                    <a:pt x="600" y="600"/>
                  </a:lnTo>
                  <a:lnTo>
                    <a:pt x="600" y="588"/>
                  </a:lnTo>
                  <a:lnTo>
                    <a:pt x="636" y="570"/>
                  </a:lnTo>
                  <a:lnTo>
                    <a:pt x="636" y="552"/>
                  </a:lnTo>
                  <a:lnTo>
                    <a:pt x="630" y="546"/>
                  </a:lnTo>
                  <a:lnTo>
                    <a:pt x="618" y="546"/>
                  </a:lnTo>
                  <a:lnTo>
                    <a:pt x="600" y="564"/>
                  </a:lnTo>
                  <a:lnTo>
                    <a:pt x="600" y="570"/>
                  </a:lnTo>
                  <a:lnTo>
                    <a:pt x="558" y="570"/>
                  </a:lnTo>
                  <a:lnTo>
                    <a:pt x="558" y="552"/>
                  </a:lnTo>
                  <a:lnTo>
                    <a:pt x="546" y="552"/>
                  </a:lnTo>
                  <a:lnTo>
                    <a:pt x="534" y="522"/>
                  </a:lnTo>
                  <a:lnTo>
                    <a:pt x="480" y="516"/>
                  </a:lnTo>
                  <a:lnTo>
                    <a:pt x="486" y="504"/>
                  </a:lnTo>
                  <a:lnTo>
                    <a:pt x="486" y="498"/>
                  </a:lnTo>
                  <a:lnTo>
                    <a:pt x="492" y="492"/>
                  </a:lnTo>
                  <a:lnTo>
                    <a:pt x="492" y="480"/>
                  </a:lnTo>
                  <a:lnTo>
                    <a:pt x="480" y="468"/>
                  </a:lnTo>
                  <a:lnTo>
                    <a:pt x="486" y="462"/>
                  </a:lnTo>
                  <a:lnTo>
                    <a:pt x="498" y="462"/>
                  </a:lnTo>
                  <a:lnTo>
                    <a:pt x="504" y="456"/>
                  </a:lnTo>
                  <a:lnTo>
                    <a:pt x="504" y="450"/>
                  </a:lnTo>
                  <a:lnTo>
                    <a:pt x="498" y="444"/>
                  </a:lnTo>
                  <a:lnTo>
                    <a:pt x="486" y="438"/>
                  </a:lnTo>
                  <a:lnTo>
                    <a:pt x="456" y="438"/>
                  </a:lnTo>
                  <a:lnTo>
                    <a:pt x="444" y="396"/>
                  </a:lnTo>
                  <a:lnTo>
                    <a:pt x="420" y="378"/>
                  </a:lnTo>
                  <a:lnTo>
                    <a:pt x="450" y="354"/>
                  </a:lnTo>
                  <a:lnTo>
                    <a:pt x="390" y="354"/>
                  </a:lnTo>
                  <a:lnTo>
                    <a:pt x="384" y="360"/>
                  </a:lnTo>
                  <a:lnTo>
                    <a:pt x="372" y="360"/>
                  </a:lnTo>
                  <a:lnTo>
                    <a:pt x="366" y="366"/>
                  </a:lnTo>
                  <a:lnTo>
                    <a:pt x="354" y="372"/>
                  </a:lnTo>
                  <a:lnTo>
                    <a:pt x="366" y="354"/>
                  </a:lnTo>
                  <a:lnTo>
                    <a:pt x="360" y="342"/>
                  </a:lnTo>
                  <a:lnTo>
                    <a:pt x="342" y="324"/>
                  </a:lnTo>
                  <a:lnTo>
                    <a:pt x="342" y="306"/>
                  </a:lnTo>
                  <a:lnTo>
                    <a:pt x="354" y="306"/>
                  </a:lnTo>
                  <a:lnTo>
                    <a:pt x="348" y="276"/>
                  </a:lnTo>
                  <a:lnTo>
                    <a:pt x="360" y="276"/>
                  </a:lnTo>
                  <a:lnTo>
                    <a:pt x="366" y="270"/>
                  </a:lnTo>
                  <a:lnTo>
                    <a:pt x="366" y="234"/>
                  </a:lnTo>
                  <a:lnTo>
                    <a:pt x="372" y="240"/>
                  </a:lnTo>
                  <a:lnTo>
                    <a:pt x="384" y="240"/>
                  </a:lnTo>
                  <a:lnTo>
                    <a:pt x="390" y="234"/>
                  </a:lnTo>
                  <a:lnTo>
                    <a:pt x="396" y="222"/>
                  </a:lnTo>
                  <a:lnTo>
                    <a:pt x="396" y="216"/>
                  </a:lnTo>
                  <a:lnTo>
                    <a:pt x="378" y="198"/>
                  </a:lnTo>
                  <a:lnTo>
                    <a:pt x="390" y="198"/>
                  </a:lnTo>
                  <a:lnTo>
                    <a:pt x="396" y="192"/>
                  </a:lnTo>
                  <a:lnTo>
                    <a:pt x="408" y="192"/>
                  </a:lnTo>
                  <a:lnTo>
                    <a:pt x="396" y="132"/>
                  </a:lnTo>
                  <a:lnTo>
                    <a:pt x="384" y="108"/>
                  </a:lnTo>
                  <a:lnTo>
                    <a:pt x="384" y="78"/>
                  </a:lnTo>
                  <a:lnTo>
                    <a:pt x="378" y="72"/>
                  </a:lnTo>
                  <a:lnTo>
                    <a:pt x="342" y="72"/>
                  </a:lnTo>
                  <a:lnTo>
                    <a:pt x="342" y="66"/>
                  </a:lnTo>
                  <a:lnTo>
                    <a:pt x="336" y="60"/>
                  </a:lnTo>
                  <a:lnTo>
                    <a:pt x="318" y="24"/>
                  </a:lnTo>
                  <a:lnTo>
                    <a:pt x="306" y="18"/>
                  </a:lnTo>
                  <a:lnTo>
                    <a:pt x="300" y="6"/>
                  </a:lnTo>
                  <a:lnTo>
                    <a:pt x="294" y="0"/>
                  </a:lnTo>
                  <a:lnTo>
                    <a:pt x="288" y="0"/>
                  </a:lnTo>
                  <a:lnTo>
                    <a:pt x="282" y="18"/>
                  </a:lnTo>
                  <a:lnTo>
                    <a:pt x="282" y="48"/>
                  </a:lnTo>
                  <a:lnTo>
                    <a:pt x="276" y="48"/>
                  </a:lnTo>
                  <a:lnTo>
                    <a:pt x="270" y="54"/>
                  </a:lnTo>
                  <a:lnTo>
                    <a:pt x="258" y="60"/>
                  </a:lnTo>
                  <a:lnTo>
                    <a:pt x="246" y="72"/>
                  </a:lnTo>
                  <a:lnTo>
                    <a:pt x="252" y="84"/>
                  </a:lnTo>
                  <a:lnTo>
                    <a:pt x="258" y="90"/>
                  </a:lnTo>
                  <a:lnTo>
                    <a:pt x="270" y="96"/>
                  </a:lnTo>
                  <a:lnTo>
                    <a:pt x="276" y="102"/>
                  </a:lnTo>
                  <a:lnTo>
                    <a:pt x="276" y="108"/>
                  </a:lnTo>
                  <a:lnTo>
                    <a:pt x="258" y="108"/>
                  </a:lnTo>
                  <a:lnTo>
                    <a:pt x="252" y="102"/>
                  </a:lnTo>
                  <a:lnTo>
                    <a:pt x="216" y="102"/>
                  </a:lnTo>
                  <a:lnTo>
                    <a:pt x="204" y="108"/>
                  </a:lnTo>
                  <a:lnTo>
                    <a:pt x="198" y="108"/>
                  </a:lnTo>
                  <a:lnTo>
                    <a:pt x="198" y="126"/>
                  </a:lnTo>
                  <a:lnTo>
                    <a:pt x="186" y="138"/>
                  </a:lnTo>
                  <a:lnTo>
                    <a:pt x="174" y="144"/>
                  </a:lnTo>
                  <a:lnTo>
                    <a:pt x="162" y="144"/>
                  </a:lnTo>
                  <a:lnTo>
                    <a:pt x="156" y="150"/>
                  </a:lnTo>
                  <a:lnTo>
                    <a:pt x="150" y="150"/>
                  </a:lnTo>
                  <a:lnTo>
                    <a:pt x="150" y="174"/>
                  </a:lnTo>
                  <a:lnTo>
                    <a:pt x="156" y="180"/>
                  </a:lnTo>
                  <a:lnTo>
                    <a:pt x="156" y="186"/>
                  </a:lnTo>
                  <a:lnTo>
                    <a:pt x="162" y="192"/>
                  </a:lnTo>
                  <a:lnTo>
                    <a:pt x="162" y="204"/>
                  </a:lnTo>
                  <a:lnTo>
                    <a:pt x="144" y="234"/>
                  </a:lnTo>
                  <a:lnTo>
                    <a:pt x="138" y="240"/>
                  </a:lnTo>
                  <a:lnTo>
                    <a:pt x="126" y="246"/>
                  </a:lnTo>
                  <a:lnTo>
                    <a:pt x="126" y="264"/>
                  </a:lnTo>
                  <a:lnTo>
                    <a:pt x="132" y="276"/>
                  </a:lnTo>
                  <a:lnTo>
                    <a:pt x="138" y="282"/>
                  </a:lnTo>
                  <a:lnTo>
                    <a:pt x="120" y="336"/>
                  </a:lnTo>
                  <a:lnTo>
                    <a:pt x="120" y="372"/>
                  </a:lnTo>
                  <a:lnTo>
                    <a:pt x="108" y="372"/>
                  </a:lnTo>
                  <a:lnTo>
                    <a:pt x="96" y="366"/>
                  </a:lnTo>
                  <a:lnTo>
                    <a:pt x="42" y="366"/>
                  </a:lnTo>
                  <a:lnTo>
                    <a:pt x="48" y="366"/>
                  </a:lnTo>
                  <a:lnTo>
                    <a:pt x="66" y="384"/>
                  </a:lnTo>
                  <a:lnTo>
                    <a:pt x="72" y="432"/>
                  </a:lnTo>
                  <a:lnTo>
                    <a:pt x="66" y="432"/>
                  </a:lnTo>
                  <a:lnTo>
                    <a:pt x="48" y="450"/>
                  </a:lnTo>
                  <a:lnTo>
                    <a:pt x="54" y="462"/>
                  </a:lnTo>
                  <a:lnTo>
                    <a:pt x="54" y="486"/>
                  </a:lnTo>
                  <a:lnTo>
                    <a:pt x="72" y="504"/>
                  </a:lnTo>
                  <a:lnTo>
                    <a:pt x="72" y="516"/>
                  </a:lnTo>
                  <a:lnTo>
                    <a:pt x="60" y="516"/>
                  </a:lnTo>
                  <a:lnTo>
                    <a:pt x="54" y="510"/>
                  </a:lnTo>
                  <a:lnTo>
                    <a:pt x="48" y="510"/>
                  </a:lnTo>
                  <a:lnTo>
                    <a:pt x="48" y="534"/>
                  </a:lnTo>
                  <a:lnTo>
                    <a:pt x="30" y="516"/>
                  </a:lnTo>
                  <a:lnTo>
                    <a:pt x="42" y="576"/>
                  </a:lnTo>
                  <a:lnTo>
                    <a:pt x="6" y="570"/>
                  </a:lnTo>
                  <a:lnTo>
                    <a:pt x="6" y="576"/>
                  </a:lnTo>
                  <a:lnTo>
                    <a:pt x="0" y="58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2" name="Mozambique" descr="© INSCALE GmbH, 05.05.2010&#10;http://www.presentationload.com/">
              <a:extLst>
                <a:ext uri="{FF2B5EF4-FFF2-40B4-BE49-F238E27FC236}">
                  <a16:creationId xmlns:a16="http://schemas.microsoft.com/office/drawing/2014/main" id="{FBE6492B-1E93-78BB-0DF8-CD4523E2F663}"/>
                </a:ext>
              </a:extLst>
            </p:cNvPr>
            <p:cNvSpPr>
              <a:spLocks/>
            </p:cNvSpPr>
            <p:nvPr/>
          </p:nvSpPr>
          <p:spPr bwMode="gray">
            <a:xfrm>
              <a:off x="6605258" y="4783206"/>
              <a:ext cx="359594" cy="630672"/>
            </a:xfrm>
            <a:custGeom>
              <a:avLst/>
              <a:gdLst>
                <a:gd name="T0" fmla="*/ 2147483647 w 762"/>
                <a:gd name="T1" fmla="*/ 2147483647 h 1338"/>
                <a:gd name="T2" fmla="*/ 2147483647 w 762"/>
                <a:gd name="T3" fmla="*/ 2147483647 h 1338"/>
                <a:gd name="T4" fmla="*/ 2147483647 w 762"/>
                <a:gd name="T5" fmla="*/ 2147483647 h 1338"/>
                <a:gd name="T6" fmla="*/ 2147483647 w 762"/>
                <a:gd name="T7" fmla="*/ 2147483647 h 1338"/>
                <a:gd name="T8" fmla="*/ 2147483647 w 762"/>
                <a:gd name="T9" fmla="*/ 2147483647 h 1338"/>
                <a:gd name="T10" fmla="*/ 2147483647 w 762"/>
                <a:gd name="T11" fmla="*/ 2147483647 h 1338"/>
                <a:gd name="T12" fmla="*/ 2147483647 w 762"/>
                <a:gd name="T13" fmla="*/ 2147483647 h 1338"/>
                <a:gd name="T14" fmla="*/ 2147483647 w 762"/>
                <a:gd name="T15" fmla="*/ 2147483647 h 1338"/>
                <a:gd name="T16" fmla="*/ 2147483647 w 762"/>
                <a:gd name="T17" fmla="*/ 2147483647 h 1338"/>
                <a:gd name="T18" fmla="*/ 2147483647 w 762"/>
                <a:gd name="T19" fmla="*/ 2147483647 h 1338"/>
                <a:gd name="T20" fmla="*/ 2147483647 w 762"/>
                <a:gd name="T21" fmla="*/ 2147483647 h 1338"/>
                <a:gd name="T22" fmla="*/ 2147483647 w 762"/>
                <a:gd name="T23" fmla="*/ 2147483647 h 1338"/>
                <a:gd name="T24" fmla="*/ 2147483647 w 762"/>
                <a:gd name="T25" fmla="*/ 2147483647 h 1338"/>
                <a:gd name="T26" fmla="*/ 2147483647 w 762"/>
                <a:gd name="T27" fmla="*/ 2147483647 h 1338"/>
                <a:gd name="T28" fmla="*/ 2147483647 w 762"/>
                <a:gd name="T29" fmla="*/ 2147483647 h 1338"/>
                <a:gd name="T30" fmla="*/ 2147483647 w 762"/>
                <a:gd name="T31" fmla="*/ 2147483647 h 1338"/>
                <a:gd name="T32" fmla="*/ 2147483647 w 762"/>
                <a:gd name="T33" fmla="*/ 2147483647 h 1338"/>
                <a:gd name="T34" fmla="*/ 2147483647 w 762"/>
                <a:gd name="T35" fmla="*/ 2147483647 h 1338"/>
                <a:gd name="T36" fmla="*/ 2147483647 w 762"/>
                <a:gd name="T37" fmla="*/ 2147483647 h 1338"/>
                <a:gd name="T38" fmla="*/ 2147483647 w 762"/>
                <a:gd name="T39" fmla="*/ 2147483647 h 1338"/>
                <a:gd name="T40" fmla="*/ 2147483647 w 762"/>
                <a:gd name="T41" fmla="*/ 2147483647 h 1338"/>
                <a:gd name="T42" fmla="*/ 2147483647 w 762"/>
                <a:gd name="T43" fmla="*/ 2147483647 h 1338"/>
                <a:gd name="T44" fmla="*/ 2147483647 w 762"/>
                <a:gd name="T45" fmla="*/ 2147483647 h 1338"/>
                <a:gd name="T46" fmla="*/ 2147483647 w 762"/>
                <a:gd name="T47" fmla="*/ 2147483647 h 1338"/>
                <a:gd name="T48" fmla="*/ 2147483647 w 762"/>
                <a:gd name="T49" fmla="*/ 2147483647 h 1338"/>
                <a:gd name="T50" fmla="*/ 2147483647 w 762"/>
                <a:gd name="T51" fmla="*/ 2147483647 h 1338"/>
                <a:gd name="T52" fmla="*/ 2147483647 w 762"/>
                <a:gd name="T53" fmla="*/ 2147483647 h 1338"/>
                <a:gd name="T54" fmla="*/ 2147483647 w 762"/>
                <a:gd name="T55" fmla="*/ 2147483647 h 1338"/>
                <a:gd name="T56" fmla="*/ 0 w 762"/>
                <a:gd name="T57" fmla="*/ 2147483647 h 1338"/>
                <a:gd name="T58" fmla="*/ 2147483647 w 762"/>
                <a:gd name="T59" fmla="*/ 2147483647 h 1338"/>
                <a:gd name="T60" fmla="*/ 2147483647 w 762"/>
                <a:gd name="T61" fmla="*/ 2147483647 h 1338"/>
                <a:gd name="T62" fmla="*/ 2147483647 w 762"/>
                <a:gd name="T63" fmla="*/ 2147483647 h 1338"/>
                <a:gd name="T64" fmla="*/ 2147483647 w 762"/>
                <a:gd name="T65" fmla="*/ 2147483647 h 1338"/>
                <a:gd name="T66" fmla="*/ 2147483647 w 762"/>
                <a:gd name="T67" fmla="*/ 2147483647 h 1338"/>
                <a:gd name="T68" fmla="*/ 2147483647 w 762"/>
                <a:gd name="T69" fmla="*/ 2147483647 h 1338"/>
                <a:gd name="T70" fmla="*/ 2147483647 w 762"/>
                <a:gd name="T71" fmla="*/ 2147483647 h 1338"/>
                <a:gd name="T72" fmla="*/ 2147483647 w 762"/>
                <a:gd name="T73" fmla="*/ 2147483647 h 1338"/>
                <a:gd name="T74" fmla="*/ 2147483647 w 762"/>
                <a:gd name="T75" fmla="*/ 2147483647 h 1338"/>
                <a:gd name="T76" fmla="*/ 2147483647 w 762"/>
                <a:gd name="T77" fmla="*/ 2147483647 h 1338"/>
                <a:gd name="T78" fmla="*/ 2147483647 w 762"/>
                <a:gd name="T79" fmla="*/ 2147483647 h 1338"/>
                <a:gd name="T80" fmla="*/ 2147483647 w 762"/>
                <a:gd name="T81" fmla="*/ 2147483647 h 1338"/>
                <a:gd name="T82" fmla="*/ 2147483647 w 762"/>
                <a:gd name="T83" fmla="*/ 2147483647 h 1338"/>
                <a:gd name="T84" fmla="*/ 2147483647 w 762"/>
                <a:gd name="T85" fmla="*/ 2147483647 h 1338"/>
                <a:gd name="T86" fmla="*/ 2147483647 w 762"/>
                <a:gd name="T87" fmla="*/ 2147483647 h 1338"/>
                <a:gd name="T88" fmla="*/ 2147483647 w 762"/>
                <a:gd name="T89" fmla="*/ 2147483647 h 1338"/>
                <a:gd name="T90" fmla="*/ 2147483647 w 762"/>
                <a:gd name="T91" fmla="*/ 2147483647 h 1338"/>
                <a:gd name="T92" fmla="*/ 2147483647 w 762"/>
                <a:gd name="T93" fmla="*/ 2147483647 h 1338"/>
                <a:gd name="T94" fmla="*/ 2147483647 w 762"/>
                <a:gd name="T95" fmla="*/ 2147483647 h 1338"/>
                <a:gd name="T96" fmla="*/ 2147483647 w 762"/>
                <a:gd name="T97" fmla="*/ 2147483647 h 1338"/>
                <a:gd name="T98" fmla="*/ 2147483647 w 762"/>
                <a:gd name="T99" fmla="*/ 2147483647 h 1338"/>
                <a:gd name="T100" fmla="*/ 2147483647 w 762"/>
                <a:gd name="T101" fmla="*/ 2147483647 h 1338"/>
                <a:gd name="T102" fmla="*/ 2147483647 w 762"/>
                <a:gd name="T103" fmla="*/ 2147483647 h 1338"/>
                <a:gd name="T104" fmla="*/ 2147483647 w 762"/>
                <a:gd name="T105" fmla="*/ 2147483647 h 1338"/>
                <a:gd name="T106" fmla="*/ 2147483647 w 762"/>
                <a:gd name="T107" fmla="*/ 2147483647 h 1338"/>
                <a:gd name="T108" fmla="*/ 2147483647 w 762"/>
                <a:gd name="T109" fmla="*/ 2147483647 h 1338"/>
                <a:gd name="T110" fmla="*/ 2147483647 w 762"/>
                <a:gd name="T111" fmla="*/ 2147483647 h 1338"/>
                <a:gd name="T112" fmla="*/ 2147483647 w 762"/>
                <a:gd name="T113" fmla="*/ 2147483647 h 1338"/>
                <a:gd name="T114" fmla="*/ 2147483647 w 762"/>
                <a:gd name="T115" fmla="*/ 2147483647 h 1338"/>
                <a:gd name="T116" fmla="*/ 2147483647 w 762"/>
                <a:gd name="T117" fmla="*/ 2147483647 h 1338"/>
                <a:gd name="T118" fmla="*/ 2147483647 w 762"/>
                <a:gd name="T119" fmla="*/ 2147483647 h 1338"/>
                <a:gd name="T120" fmla="*/ 2147483647 w 762"/>
                <a:gd name="T121" fmla="*/ 2147483647 h 1338"/>
                <a:gd name="T122" fmla="*/ 2147483647 w 762"/>
                <a:gd name="T123" fmla="*/ 2147483647 h 133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62"/>
                <a:gd name="T187" fmla="*/ 0 h 1338"/>
                <a:gd name="T188" fmla="*/ 762 w 762"/>
                <a:gd name="T189" fmla="*/ 1338 h 133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62" h="1338">
                  <a:moveTo>
                    <a:pt x="762" y="342"/>
                  </a:moveTo>
                  <a:lnTo>
                    <a:pt x="762" y="324"/>
                  </a:lnTo>
                  <a:lnTo>
                    <a:pt x="756" y="318"/>
                  </a:lnTo>
                  <a:lnTo>
                    <a:pt x="744" y="318"/>
                  </a:lnTo>
                  <a:lnTo>
                    <a:pt x="744" y="258"/>
                  </a:lnTo>
                  <a:lnTo>
                    <a:pt x="732" y="246"/>
                  </a:lnTo>
                  <a:lnTo>
                    <a:pt x="750" y="234"/>
                  </a:lnTo>
                  <a:lnTo>
                    <a:pt x="738" y="186"/>
                  </a:lnTo>
                  <a:lnTo>
                    <a:pt x="750" y="156"/>
                  </a:lnTo>
                  <a:lnTo>
                    <a:pt x="738" y="120"/>
                  </a:lnTo>
                  <a:lnTo>
                    <a:pt x="738" y="108"/>
                  </a:lnTo>
                  <a:lnTo>
                    <a:pt x="750" y="72"/>
                  </a:lnTo>
                  <a:lnTo>
                    <a:pt x="756" y="42"/>
                  </a:lnTo>
                  <a:lnTo>
                    <a:pt x="756" y="12"/>
                  </a:lnTo>
                  <a:lnTo>
                    <a:pt x="744" y="0"/>
                  </a:lnTo>
                  <a:lnTo>
                    <a:pt x="666" y="54"/>
                  </a:lnTo>
                  <a:lnTo>
                    <a:pt x="636" y="60"/>
                  </a:lnTo>
                  <a:lnTo>
                    <a:pt x="630" y="60"/>
                  </a:lnTo>
                  <a:lnTo>
                    <a:pt x="618" y="72"/>
                  </a:lnTo>
                  <a:lnTo>
                    <a:pt x="606" y="78"/>
                  </a:lnTo>
                  <a:lnTo>
                    <a:pt x="594" y="78"/>
                  </a:lnTo>
                  <a:lnTo>
                    <a:pt x="594" y="72"/>
                  </a:lnTo>
                  <a:lnTo>
                    <a:pt x="588" y="66"/>
                  </a:lnTo>
                  <a:lnTo>
                    <a:pt x="564" y="66"/>
                  </a:lnTo>
                  <a:lnTo>
                    <a:pt x="558" y="72"/>
                  </a:lnTo>
                  <a:lnTo>
                    <a:pt x="552" y="84"/>
                  </a:lnTo>
                  <a:lnTo>
                    <a:pt x="540" y="90"/>
                  </a:lnTo>
                  <a:lnTo>
                    <a:pt x="528" y="102"/>
                  </a:lnTo>
                  <a:lnTo>
                    <a:pt x="510" y="102"/>
                  </a:lnTo>
                  <a:lnTo>
                    <a:pt x="498" y="96"/>
                  </a:lnTo>
                  <a:lnTo>
                    <a:pt x="492" y="90"/>
                  </a:lnTo>
                  <a:lnTo>
                    <a:pt x="486" y="90"/>
                  </a:lnTo>
                  <a:lnTo>
                    <a:pt x="468" y="108"/>
                  </a:lnTo>
                  <a:lnTo>
                    <a:pt x="456" y="108"/>
                  </a:lnTo>
                  <a:lnTo>
                    <a:pt x="450" y="102"/>
                  </a:lnTo>
                  <a:lnTo>
                    <a:pt x="438" y="96"/>
                  </a:lnTo>
                  <a:lnTo>
                    <a:pt x="432" y="84"/>
                  </a:lnTo>
                  <a:lnTo>
                    <a:pt x="420" y="78"/>
                  </a:lnTo>
                  <a:lnTo>
                    <a:pt x="408" y="78"/>
                  </a:lnTo>
                  <a:lnTo>
                    <a:pt x="396" y="90"/>
                  </a:lnTo>
                  <a:lnTo>
                    <a:pt x="390" y="90"/>
                  </a:lnTo>
                  <a:lnTo>
                    <a:pt x="384" y="96"/>
                  </a:lnTo>
                  <a:lnTo>
                    <a:pt x="354" y="96"/>
                  </a:lnTo>
                  <a:lnTo>
                    <a:pt x="354" y="114"/>
                  </a:lnTo>
                  <a:lnTo>
                    <a:pt x="330" y="138"/>
                  </a:lnTo>
                  <a:lnTo>
                    <a:pt x="330" y="150"/>
                  </a:lnTo>
                  <a:lnTo>
                    <a:pt x="342" y="162"/>
                  </a:lnTo>
                  <a:lnTo>
                    <a:pt x="348" y="174"/>
                  </a:lnTo>
                  <a:lnTo>
                    <a:pt x="348" y="204"/>
                  </a:lnTo>
                  <a:lnTo>
                    <a:pt x="342" y="216"/>
                  </a:lnTo>
                  <a:lnTo>
                    <a:pt x="336" y="234"/>
                  </a:lnTo>
                  <a:lnTo>
                    <a:pt x="336" y="246"/>
                  </a:lnTo>
                  <a:lnTo>
                    <a:pt x="342" y="246"/>
                  </a:lnTo>
                  <a:lnTo>
                    <a:pt x="342" y="252"/>
                  </a:lnTo>
                  <a:lnTo>
                    <a:pt x="348" y="252"/>
                  </a:lnTo>
                  <a:lnTo>
                    <a:pt x="372" y="276"/>
                  </a:lnTo>
                  <a:lnTo>
                    <a:pt x="384" y="300"/>
                  </a:lnTo>
                  <a:lnTo>
                    <a:pt x="390" y="306"/>
                  </a:lnTo>
                  <a:lnTo>
                    <a:pt x="396" y="318"/>
                  </a:lnTo>
                  <a:lnTo>
                    <a:pt x="408" y="336"/>
                  </a:lnTo>
                  <a:lnTo>
                    <a:pt x="420" y="348"/>
                  </a:lnTo>
                  <a:lnTo>
                    <a:pt x="420" y="366"/>
                  </a:lnTo>
                  <a:lnTo>
                    <a:pt x="414" y="372"/>
                  </a:lnTo>
                  <a:lnTo>
                    <a:pt x="408" y="384"/>
                  </a:lnTo>
                  <a:lnTo>
                    <a:pt x="402" y="390"/>
                  </a:lnTo>
                  <a:lnTo>
                    <a:pt x="402" y="450"/>
                  </a:lnTo>
                  <a:lnTo>
                    <a:pt x="396" y="456"/>
                  </a:lnTo>
                  <a:lnTo>
                    <a:pt x="372" y="456"/>
                  </a:lnTo>
                  <a:lnTo>
                    <a:pt x="360" y="462"/>
                  </a:lnTo>
                  <a:lnTo>
                    <a:pt x="354" y="474"/>
                  </a:lnTo>
                  <a:lnTo>
                    <a:pt x="354" y="492"/>
                  </a:lnTo>
                  <a:lnTo>
                    <a:pt x="360" y="492"/>
                  </a:lnTo>
                  <a:lnTo>
                    <a:pt x="366" y="498"/>
                  </a:lnTo>
                  <a:lnTo>
                    <a:pt x="366" y="528"/>
                  </a:lnTo>
                  <a:lnTo>
                    <a:pt x="354" y="534"/>
                  </a:lnTo>
                  <a:lnTo>
                    <a:pt x="348" y="540"/>
                  </a:lnTo>
                  <a:lnTo>
                    <a:pt x="342" y="534"/>
                  </a:lnTo>
                  <a:lnTo>
                    <a:pt x="342" y="522"/>
                  </a:lnTo>
                  <a:lnTo>
                    <a:pt x="348" y="516"/>
                  </a:lnTo>
                  <a:lnTo>
                    <a:pt x="348" y="504"/>
                  </a:lnTo>
                  <a:lnTo>
                    <a:pt x="336" y="498"/>
                  </a:lnTo>
                  <a:lnTo>
                    <a:pt x="330" y="492"/>
                  </a:lnTo>
                  <a:lnTo>
                    <a:pt x="318" y="486"/>
                  </a:lnTo>
                  <a:lnTo>
                    <a:pt x="312" y="480"/>
                  </a:lnTo>
                  <a:lnTo>
                    <a:pt x="300" y="474"/>
                  </a:lnTo>
                  <a:lnTo>
                    <a:pt x="300" y="444"/>
                  </a:lnTo>
                  <a:lnTo>
                    <a:pt x="288" y="444"/>
                  </a:lnTo>
                  <a:lnTo>
                    <a:pt x="288" y="438"/>
                  </a:lnTo>
                  <a:lnTo>
                    <a:pt x="294" y="432"/>
                  </a:lnTo>
                  <a:lnTo>
                    <a:pt x="306" y="426"/>
                  </a:lnTo>
                  <a:lnTo>
                    <a:pt x="312" y="420"/>
                  </a:lnTo>
                  <a:lnTo>
                    <a:pt x="300" y="402"/>
                  </a:lnTo>
                  <a:lnTo>
                    <a:pt x="312" y="396"/>
                  </a:lnTo>
                  <a:lnTo>
                    <a:pt x="318" y="366"/>
                  </a:lnTo>
                  <a:lnTo>
                    <a:pt x="312" y="366"/>
                  </a:lnTo>
                  <a:lnTo>
                    <a:pt x="312" y="330"/>
                  </a:lnTo>
                  <a:lnTo>
                    <a:pt x="306" y="324"/>
                  </a:lnTo>
                  <a:lnTo>
                    <a:pt x="288" y="324"/>
                  </a:lnTo>
                  <a:lnTo>
                    <a:pt x="282" y="330"/>
                  </a:lnTo>
                  <a:lnTo>
                    <a:pt x="252" y="330"/>
                  </a:lnTo>
                  <a:lnTo>
                    <a:pt x="222" y="282"/>
                  </a:lnTo>
                  <a:lnTo>
                    <a:pt x="216" y="282"/>
                  </a:lnTo>
                  <a:lnTo>
                    <a:pt x="210" y="288"/>
                  </a:lnTo>
                  <a:lnTo>
                    <a:pt x="192" y="294"/>
                  </a:lnTo>
                  <a:lnTo>
                    <a:pt x="180" y="300"/>
                  </a:lnTo>
                  <a:lnTo>
                    <a:pt x="162" y="312"/>
                  </a:lnTo>
                  <a:lnTo>
                    <a:pt x="138" y="324"/>
                  </a:lnTo>
                  <a:lnTo>
                    <a:pt x="132" y="324"/>
                  </a:lnTo>
                  <a:lnTo>
                    <a:pt x="120" y="330"/>
                  </a:lnTo>
                  <a:lnTo>
                    <a:pt x="102" y="336"/>
                  </a:lnTo>
                  <a:lnTo>
                    <a:pt x="84" y="336"/>
                  </a:lnTo>
                  <a:lnTo>
                    <a:pt x="72" y="342"/>
                  </a:lnTo>
                  <a:lnTo>
                    <a:pt x="60" y="342"/>
                  </a:lnTo>
                  <a:lnTo>
                    <a:pt x="42" y="360"/>
                  </a:lnTo>
                  <a:lnTo>
                    <a:pt x="12" y="360"/>
                  </a:lnTo>
                  <a:lnTo>
                    <a:pt x="0" y="372"/>
                  </a:lnTo>
                  <a:lnTo>
                    <a:pt x="18" y="390"/>
                  </a:lnTo>
                  <a:lnTo>
                    <a:pt x="24" y="444"/>
                  </a:lnTo>
                  <a:lnTo>
                    <a:pt x="84" y="444"/>
                  </a:lnTo>
                  <a:lnTo>
                    <a:pt x="96" y="462"/>
                  </a:lnTo>
                  <a:lnTo>
                    <a:pt x="114" y="462"/>
                  </a:lnTo>
                  <a:lnTo>
                    <a:pt x="132" y="486"/>
                  </a:lnTo>
                  <a:lnTo>
                    <a:pt x="138" y="486"/>
                  </a:lnTo>
                  <a:lnTo>
                    <a:pt x="150" y="480"/>
                  </a:lnTo>
                  <a:lnTo>
                    <a:pt x="162" y="480"/>
                  </a:lnTo>
                  <a:lnTo>
                    <a:pt x="180" y="498"/>
                  </a:lnTo>
                  <a:lnTo>
                    <a:pt x="192" y="498"/>
                  </a:lnTo>
                  <a:lnTo>
                    <a:pt x="204" y="510"/>
                  </a:lnTo>
                  <a:lnTo>
                    <a:pt x="204" y="516"/>
                  </a:lnTo>
                  <a:lnTo>
                    <a:pt x="198" y="528"/>
                  </a:lnTo>
                  <a:lnTo>
                    <a:pt x="192" y="534"/>
                  </a:lnTo>
                  <a:lnTo>
                    <a:pt x="204" y="552"/>
                  </a:lnTo>
                  <a:lnTo>
                    <a:pt x="192" y="564"/>
                  </a:lnTo>
                  <a:lnTo>
                    <a:pt x="204" y="576"/>
                  </a:lnTo>
                  <a:lnTo>
                    <a:pt x="198" y="582"/>
                  </a:lnTo>
                  <a:lnTo>
                    <a:pt x="198" y="588"/>
                  </a:lnTo>
                  <a:lnTo>
                    <a:pt x="192" y="594"/>
                  </a:lnTo>
                  <a:lnTo>
                    <a:pt x="192" y="606"/>
                  </a:lnTo>
                  <a:lnTo>
                    <a:pt x="204" y="630"/>
                  </a:lnTo>
                  <a:lnTo>
                    <a:pt x="204" y="642"/>
                  </a:lnTo>
                  <a:lnTo>
                    <a:pt x="198" y="648"/>
                  </a:lnTo>
                  <a:lnTo>
                    <a:pt x="198" y="654"/>
                  </a:lnTo>
                  <a:lnTo>
                    <a:pt x="192" y="654"/>
                  </a:lnTo>
                  <a:lnTo>
                    <a:pt x="192" y="666"/>
                  </a:lnTo>
                  <a:lnTo>
                    <a:pt x="174" y="678"/>
                  </a:lnTo>
                  <a:lnTo>
                    <a:pt x="192" y="702"/>
                  </a:lnTo>
                  <a:lnTo>
                    <a:pt x="174" y="720"/>
                  </a:lnTo>
                  <a:lnTo>
                    <a:pt x="174" y="732"/>
                  </a:lnTo>
                  <a:lnTo>
                    <a:pt x="198" y="756"/>
                  </a:lnTo>
                  <a:lnTo>
                    <a:pt x="198" y="762"/>
                  </a:lnTo>
                  <a:lnTo>
                    <a:pt x="192" y="774"/>
                  </a:lnTo>
                  <a:lnTo>
                    <a:pt x="180" y="786"/>
                  </a:lnTo>
                  <a:lnTo>
                    <a:pt x="180" y="798"/>
                  </a:lnTo>
                  <a:lnTo>
                    <a:pt x="168" y="810"/>
                  </a:lnTo>
                  <a:lnTo>
                    <a:pt x="156" y="816"/>
                  </a:lnTo>
                  <a:lnTo>
                    <a:pt x="156" y="846"/>
                  </a:lnTo>
                  <a:lnTo>
                    <a:pt x="144" y="858"/>
                  </a:lnTo>
                  <a:lnTo>
                    <a:pt x="156" y="876"/>
                  </a:lnTo>
                  <a:lnTo>
                    <a:pt x="138" y="882"/>
                  </a:lnTo>
                  <a:lnTo>
                    <a:pt x="72" y="966"/>
                  </a:lnTo>
                  <a:lnTo>
                    <a:pt x="72" y="996"/>
                  </a:lnTo>
                  <a:lnTo>
                    <a:pt x="78" y="1014"/>
                  </a:lnTo>
                  <a:lnTo>
                    <a:pt x="78" y="1032"/>
                  </a:lnTo>
                  <a:lnTo>
                    <a:pt x="84" y="1044"/>
                  </a:lnTo>
                  <a:lnTo>
                    <a:pt x="84" y="1062"/>
                  </a:lnTo>
                  <a:lnTo>
                    <a:pt x="114" y="1122"/>
                  </a:lnTo>
                  <a:lnTo>
                    <a:pt x="114" y="1212"/>
                  </a:lnTo>
                  <a:lnTo>
                    <a:pt x="90" y="1248"/>
                  </a:lnTo>
                  <a:lnTo>
                    <a:pt x="114" y="1248"/>
                  </a:lnTo>
                  <a:lnTo>
                    <a:pt x="108" y="1260"/>
                  </a:lnTo>
                  <a:lnTo>
                    <a:pt x="108" y="1284"/>
                  </a:lnTo>
                  <a:lnTo>
                    <a:pt x="114" y="1290"/>
                  </a:lnTo>
                  <a:lnTo>
                    <a:pt x="120" y="1290"/>
                  </a:lnTo>
                  <a:lnTo>
                    <a:pt x="126" y="1314"/>
                  </a:lnTo>
                  <a:lnTo>
                    <a:pt x="144" y="1314"/>
                  </a:lnTo>
                  <a:lnTo>
                    <a:pt x="156" y="1326"/>
                  </a:lnTo>
                  <a:lnTo>
                    <a:pt x="162" y="1338"/>
                  </a:lnTo>
                  <a:lnTo>
                    <a:pt x="168" y="1320"/>
                  </a:lnTo>
                  <a:lnTo>
                    <a:pt x="168" y="1284"/>
                  </a:lnTo>
                  <a:lnTo>
                    <a:pt x="162" y="1272"/>
                  </a:lnTo>
                  <a:lnTo>
                    <a:pt x="156" y="1266"/>
                  </a:lnTo>
                  <a:lnTo>
                    <a:pt x="150" y="1266"/>
                  </a:lnTo>
                  <a:lnTo>
                    <a:pt x="150" y="1242"/>
                  </a:lnTo>
                  <a:lnTo>
                    <a:pt x="162" y="1230"/>
                  </a:lnTo>
                  <a:lnTo>
                    <a:pt x="222" y="1188"/>
                  </a:lnTo>
                  <a:lnTo>
                    <a:pt x="276" y="1158"/>
                  </a:lnTo>
                  <a:lnTo>
                    <a:pt x="294" y="1146"/>
                  </a:lnTo>
                  <a:lnTo>
                    <a:pt x="312" y="1140"/>
                  </a:lnTo>
                  <a:lnTo>
                    <a:pt x="330" y="1128"/>
                  </a:lnTo>
                  <a:lnTo>
                    <a:pt x="342" y="1122"/>
                  </a:lnTo>
                  <a:lnTo>
                    <a:pt x="360" y="1104"/>
                  </a:lnTo>
                  <a:lnTo>
                    <a:pt x="360" y="1080"/>
                  </a:lnTo>
                  <a:lnTo>
                    <a:pt x="354" y="1080"/>
                  </a:lnTo>
                  <a:lnTo>
                    <a:pt x="354" y="1086"/>
                  </a:lnTo>
                  <a:lnTo>
                    <a:pt x="348" y="1080"/>
                  </a:lnTo>
                  <a:lnTo>
                    <a:pt x="342" y="1080"/>
                  </a:lnTo>
                  <a:lnTo>
                    <a:pt x="342" y="1068"/>
                  </a:lnTo>
                  <a:lnTo>
                    <a:pt x="366" y="1020"/>
                  </a:lnTo>
                  <a:lnTo>
                    <a:pt x="366" y="990"/>
                  </a:lnTo>
                  <a:lnTo>
                    <a:pt x="360" y="984"/>
                  </a:lnTo>
                  <a:lnTo>
                    <a:pt x="360" y="978"/>
                  </a:lnTo>
                  <a:lnTo>
                    <a:pt x="372" y="948"/>
                  </a:lnTo>
                  <a:lnTo>
                    <a:pt x="366" y="942"/>
                  </a:lnTo>
                  <a:lnTo>
                    <a:pt x="348" y="960"/>
                  </a:lnTo>
                  <a:lnTo>
                    <a:pt x="354" y="918"/>
                  </a:lnTo>
                  <a:lnTo>
                    <a:pt x="348" y="906"/>
                  </a:lnTo>
                  <a:lnTo>
                    <a:pt x="336" y="900"/>
                  </a:lnTo>
                  <a:lnTo>
                    <a:pt x="330" y="888"/>
                  </a:lnTo>
                  <a:lnTo>
                    <a:pt x="330" y="870"/>
                  </a:lnTo>
                  <a:lnTo>
                    <a:pt x="336" y="858"/>
                  </a:lnTo>
                  <a:lnTo>
                    <a:pt x="336" y="834"/>
                  </a:lnTo>
                  <a:lnTo>
                    <a:pt x="324" y="822"/>
                  </a:lnTo>
                  <a:lnTo>
                    <a:pt x="318" y="822"/>
                  </a:lnTo>
                  <a:lnTo>
                    <a:pt x="312" y="816"/>
                  </a:lnTo>
                  <a:lnTo>
                    <a:pt x="312" y="792"/>
                  </a:lnTo>
                  <a:lnTo>
                    <a:pt x="318" y="780"/>
                  </a:lnTo>
                  <a:lnTo>
                    <a:pt x="324" y="762"/>
                  </a:lnTo>
                  <a:lnTo>
                    <a:pt x="336" y="750"/>
                  </a:lnTo>
                  <a:lnTo>
                    <a:pt x="372" y="732"/>
                  </a:lnTo>
                  <a:lnTo>
                    <a:pt x="378" y="726"/>
                  </a:lnTo>
                  <a:lnTo>
                    <a:pt x="378" y="714"/>
                  </a:lnTo>
                  <a:lnTo>
                    <a:pt x="390" y="690"/>
                  </a:lnTo>
                  <a:lnTo>
                    <a:pt x="396" y="684"/>
                  </a:lnTo>
                  <a:lnTo>
                    <a:pt x="402" y="684"/>
                  </a:lnTo>
                  <a:lnTo>
                    <a:pt x="414" y="678"/>
                  </a:lnTo>
                  <a:lnTo>
                    <a:pt x="420" y="678"/>
                  </a:lnTo>
                  <a:lnTo>
                    <a:pt x="426" y="672"/>
                  </a:lnTo>
                  <a:lnTo>
                    <a:pt x="450" y="660"/>
                  </a:lnTo>
                  <a:lnTo>
                    <a:pt x="462" y="648"/>
                  </a:lnTo>
                  <a:lnTo>
                    <a:pt x="474" y="612"/>
                  </a:lnTo>
                  <a:lnTo>
                    <a:pt x="498" y="576"/>
                  </a:lnTo>
                  <a:lnTo>
                    <a:pt x="522" y="564"/>
                  </a:lnTo>
                  <a:lnTo>
                    <a:pt x="558" y="552"/>
                  </a:lnTo>
                  <a:lnTo>
                    <a:pt x="600" y="534"/>
                  </a:lnTo>
                  <a:lnTo>
                    <a:pt x="624" y="522"/>
                  </a:lnTo>
                  <a:lnTo>
                    <a:pt x="630" y="516"/>
                  </a:lnTo>
                  <a:lnTo>
                    <a:pt x="666" y="498"/>
                  </a:lnTo>
                  <a:lnTo>
                    <a:pt x="672" y="492"/>
                  </a:lnTo>
                  <a:lnTo>
                    <a:pt x="684" y="486"/>
                  </a:lnTo>
                  <a:lnTo>
                    <a:pt x="684" y="474"/>
                  </a:lnTo>
                  <a:lnTo>
                    <a:pt x="714" y="444"/>
                  </a:lnTo>
                  <a:lnTo>
                    <a:pt x="714" y="432"/>
                  </a:lnTo>
                  <a:lnTo>
                    <a:pt x="720" y="420"/>
                  </a:lnTo>
                  <a:lnTo>
                    <a:pt x="732" y="414"/>
                  </a:lnTo>
                  <a:lnTo>
                    <a:pt x="738" y="402"/>
                  </a:lnTo>
                  <a:lnTo>
                    <a:pt x="744" y="396"/>
                  </a:lnTo>
                  <a:lnTo>
                    <a:pt x="744" y="378"/>
                  </a:lnTo>
                  <a:lnTo>
                    <a:pt x="750" y="372"/>
                  </a:lnTo>
                  <a:lnTo>
                    <a:pt x="762" y="348"/>
                  </a:lnTo>
                  <a:lnTo>
                    <a:pt x="76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3" name="Morocco" descr="© INSCALE GmbH, 05.05.2010&#10;http://www.presentationload.com/">
              <a:extLst>
                <a:ext uri="{FF2B5EF4-FFF2-40B4-BE49-F238E27FC236}">
                  <a16:creationId xmlns:a16="http://schemas.microsoft.com/office/drawing/2014/main" id="{06501819-6465-44ED-73A6-334A7905AB2E}"/>
                </a:ext>
              </a:extLst>
            </p:cNvPr>
            <p:cNvSpPr>
              <a:spLocks/>
            </p:cNvSpPr>
            <p:nvPr/>
          </p:nvSpPr>
          <p:spPr bwMode="gray">
            <a:xfrm>
              <a:off x="5183476" y="3022117"/>
              <a:ext cx="400165" cy="311648"/>
            </a:xfrm>
            <a:custGeom>
              <a:avLst/>
              <a:gdLst>
                <a:gd name="T0" fmla="*/ 2147483647 w 846"/>
                <a:gd name="T1" fmla="*/ 2147483647 h 660"/>
                <a:gd name="T2" fmla="*/ 2147483647 w 846"/>
                <a:gd name="T3" fmla="*/ 2147483647 h 660"/>
                <a:gd name="T4" fmla="*/ 2147483647 w 846"/>
                <a:gd name="T5" fmla="*/ 2147483647 h 660"/>
                <a:gd name="T6" fmla="*/ 2147483647 w 846"/>
                <a:gd name="T7" fmla="*/ 2147483647 h 660"/>
                <a:gd name="T8" fmla="*/ 2147483647 w 846"/>
                <a:gd name="T9" fmla="*/ 2147483647 h 660"/>
                <a:gd name="T10" fmla="*/ 2147483647 w 846"/>
                <a:gd name="T11" fmla="*/ 2147483647 h 660"/>
                <a:gd name="T12" fmla="*/ 2147483647 w 846"/>
                <a:gd name="T13" fmla="*/ 2147483647 h 660"/>
                <a:gd name="T14" fmla="*/ 2147483647 w 846"/>
                <a:gd name="T15" fmla="*/ 2147483647 h 660"/>
                <a:gd name="T16" fmla="*/ 2147483647 w 846"/>
                <a:gd name="T17" fmla="*/ 2147483647 h 660"/>
                <a:gd name="T18" fmla="*/ 2147483647 w 846"/>
                <a:gd name="T19" fmla="*/ 0 h 660"/>
                <a:gd name="T20" fmla="*/ 2147483647 w 846"/>
                <a:gd name="T21" fmla="*/ 2147483647 h 660"/>
                <a:gd name="T22" fmla="*/ 2147483647 w 846"/>
                <a:gd name="T23" fmla="*/ 2147483647 h 660"/>
                <a:gd name="T24" fmla="*/ 2147483647 w 846"/>
                <a:gd name="T25" fmla="*/ 2147483647 h 660"/>
                <a:gd name="T26" fmla="*/ 2147483647 w 846"/>
                <a:gd name="T27" fmla="*/ 2147483647 h 660"/>
                <a:gd name="T28" fmla="*/ 2147483647 w 846"/>
                <a:gd name="T29" fmla="*/ 2147483647 h 660"/>
                <a:gd name="T30" fmla="*/ 2147483647 w 846"/>
                <a:gd name="T31" fmla="*/ 2147483647 h 660"/>
                <a:gd name="T32" fmla="*/ 2147483647 w 846"/>
                <a:gd name="T33" fmla="*/ 2147483647 h 660"/>
                <a:gd name="T34" fmla="*/ 2147483647 w 846"/>
                <a:gd name="T35" fmla="*/ 2147483647 h 660"/>
                <a:gd name="T36" fmla="*/ 2147483647 w 846"/>
                <a:gd name="T37" fmla="*/ 2147483647 h 660"/>
                <a:gd name="T38" fmla="*/ 2147483647 w 846"/>
                <a:gd name="T39" fmla="*/ 2147483647 h 660"/>
                <a:gd name="T40" fmla="*/ 2147483647 w 846"/>
                <a:gd name="T41" fmla="*/ 2147483647 h 660"/>
                <a:gd name="T42" fmla="*/ 2147483647 w 846"/>
                <a:gd name="T43" fmla="*/ 2147483647 h 660"/>
                <a:gd name="T44" fmla="*/ 2147483647 w 846"/>
                <a:gd name="T45" fmla="*/ 2147483647 h 660"/>
                <a:gd name="T46" fmla="*/ 2147483647 w 846"/>
                <a:gd name="T47" fmla="*/ 2147483647 h 660"/>
                <a:gd name="T48" fmla="*/ 2147483647 w 846"/>
                <a:gd name="T49" fmla="*/ 2147483647 h 660"/>
                <a:gd name="T50" fmla="*/ 2147483647 w 846"/>
                <a:gd name="T51" fmla="*/ 2147483647 h 660"/>
                <a:gd name="T52" fmla="*/ 2147483647 w 846"/>
                <a:gd name="T53" fmla="*/ 2147483647 h 660"/>
                <a:gd name="T54" fmla="*/ 2147483647 w 846"/>
                <a:gd name="T55" fmla="*/ 2147483647 h 660"/>
                <a:gd name="T56" fmla="*/ 2147483647 w 846"/>
                <a:gd name="T57" fmla="*/ 2147483647 h 660"/>
                <a:gd name="T58" fmla="*/ 2147483647 w 846"/>
                <a:gd name="T59" fmla="*/ 2147483647 h 660"/>
                <a:gd name="T60" fmla="*/ 2147483647 w 846"/>
                <a:gd name="T61" fmla="*/ 2147483647 h 660"/>
                <a:gd name="T62" fmla="*/ 2147483647 w 846"/>
                <a:gd name="T63" fmla="*/ 2147483647 h 660"/>
                <a:gd name="T64" fmla="*/ 2147483647 w 846"/>
                <a:gd name="T65" fmla="*/ 2147483647 h 660"/>
                <a:gd name="T66" fmla="*/ 2147483647 w 846"/>
                <a:gd name="T67" fmla="*/ 2147483647 h 660"/>
                <a:gd name="T68" fmla="*/ 2147483647 w 846"/>
                <a:gd name="T69" fmla="*/ 2147483647 h 660"/>
                <a:gd name="T70" fmla="*/ 2147483647 w 846"/>
                <a:gd name="T71" fmla="*/ 2147483647 h 660"/>
                <a:gd name="T72" fmla="*/ 2147483647 w 846"/>
                <a:gd name="T73" fmla="*/ 2147483647 h 660"/>
                <a:gd name="T74" fmla="*/ 2147483647 w 846"/>
                <a:gd name="T75" fmla="*/ 2147483647 h 660"/>
                <a:gd name="T76" fmla="*/ 2147483647 w 846"/>
                <a:gd name="T77" fmla="*/ 2147483647 h 660"/>
                <a:gd name="T78" fmla="*/ 2147483647 w 846"/>
                <a:gd name="T79" fmla="*/ 2147483647 h 660"/>
                <a:gd name="T80" fmla="*/ 2147483647 w 846"/>
                <a:gd name="T81" fmla="*/ 2147483647 h 660"/>
                <a:gd name="T82" fmla="*/ 2147483647 w 846"/>
                <a:gd name="T83" fmla="*/ 2147483647 h 660"/>
                <a:gd name="T84" fmla="*/ 2147483647 w 846"/>
                <a:gd name="T85" fmla="*/ 2147483647 h 660"/>
                <a:gd name="T86" fmla="*/ 2147483647 w 846"/>
                <a:gd name="T87" fmla="*/ 2147483647 h 660"/>
                <a:gd name="T88" fmla="*/ 2147483647 w 846"/>
                <a:gd name="T89" fmla="*/ 2147483647 h 66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846"/>
                <a:gd name="T136" fmla="*/ 0 h 660"/>
                <a:gd name="T137" fmla="*/ 846 w 846"/>
                <a:gd name="T138" fmla="*/ 660 h 66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846" h="660">
                  <a:moveTo>
                    <a:pt x="822" y="246"/>
                  </a:moveTo>
                  <a:lnTo>
                    <a:pt x="822" y="216"/>
                  </a:lnTo>
                  <a:lnTo>
                    <a:pt x="804" y="216"/>
                  </a:lnTo>
                  <a:lnTo>
                    <a:pt x="816" y="186"/>
                  </a:lnTo>
                  <a:lnTo>
                    <a:pt x="804" y="168"/>
                  </a:lnTo>
                  <a:lnTo>
                    <a:pt x="810" y="102"/>
                  </a:lnTo>
                  <a:lnTo>
                    <a:pt x="798" y="102"/>
                  </a:lnTo>
                  <a:lnTo>
                    <a:pt x="798" y="90"/>
                  </a:lnTo>
                  <a:lnTo>
                    <a:pt x="804" y="84"/>
                  </a:lnTo>
                  <a:lnTo>
                    <a:pt x="792" y="78"/>
                  </a:lnTo>
                  <a:lnTo>
                    <a:pt x="786" y="66"/>
                  </a:lnTo>
                  <a:lnTo>
                    <a:pt x="780" y="60"/>
                  </a:lnTo>
                  <a:lnTo>
                    <a:pt x="744" y="42"/>
                  </a:lnTo>
                  <a:lnTo>
                    <a:pt x="720" y="42"/>
                  </a:lnTo>
                  <a:lnTo>
                    <a:pt x="708" y="48"/>
                  </a:lnTo>
                  <a:lnTo>
                    <a:pt x="702" y="54"/>
                  </a:lnTo>
                  <a:lnTo>
                    <a:pt x="696" y="54"/>
                  </a:lnTo>
                  <a:lnTo>
                    <a:pt x="690" y="48"/>
                  </a:lnTo>
                  <a:lnTo>
                    <a:pt x="678" y="48"/>
                  </a:lnTo>
                  <a:lnTo>
                    <a:pt x="666" y="42"/>
                  </a:lnTo>
                  <a:lnTo>
                    <a:pt x="654" y="42"/>
                  </a:lnTo>
                  <a:lnTo>
                    <a:pt x="642" y="48"/>
                  </a:lnTo>
                  <a:lnTo>
                    <a:pt x="636" y="54"/>
                  </a:lnTo>
                  <a:lnTo>
                    <a:pt x="624" y="54"/>
                  </a:lnTo>
                  <a:lnTo>
                    <a:pt x="588" y="36"/>
                  </a:lnTo>
                  <a:lnTo>
                    <a:pt x="570" y="18"/>
                  </a:lnTo>
                  <a:lnTo>
                    <a:pt x="564" y="6"/>
                  </a:lnTo>
                  <a:lnTo>
                    <a:pt x="558" y="6"/>
                  </a:lnTo>
                  <a:lnTo>
                    <a:pt x="552" y="0"/>
                  </a:lnTo>
                  <a:lnTo>
                    <a:pt x="528" y="0"/>
                  </a:lnTo>
                  <a:lnTo>
                    <a:pt x="528" y="6"/>
                  </a:lnTo>
                  <a:lnTo>
                    <a:pt x="522" y="12"/>
                  </a:lnTo>
                  <a:lnTo>
                    <a:pt x="522" y="30"/>
                  </a:lnTo>
                  <a:lnTo>
                    <a:pt x="516" y="48"/>
                  </a:lnTo>
                  <a:lnTo>
                    <a:pt x="498" y="84"/>
                  </a:lnTo>
                  <a:lnTo>
                    <a:pt x="492" y="102"/>
                  </a:lnTo>
                  <a:lnTo>
                    <a:pt x="468" y="138"/>
                  </a:lnTo>
                  <a:lnTo>
                    <a:pt x="462" y="150"/>
                  </a:lnTo>
                  <a:lnTo>
                    <a:pt x="450" y="162"/>
                  </a:lnTo>
                  <a:lnTo>
                    <a:pt x="438" y="168"/>
                  </a:lnTo>
                  <a:lnTo>
                    <a:pt x="420" y="168"/>
                  </a:lnTo>
                  <a:lnTo>
                    <a:pt x="408" y="174"/>
                  </a:lnTo>
                  <a:lnTo>
                    <a:pt x="402" y="174"/>
                  </a:lnTo>
                  <a:lnTo>
                    <a:pt x="396" y="180"/>
                  </a:lnTo>
                  <a:lnTo>
                    <a:pt x="384" y="186"/>
                  </a:lnTo>
                  <a:lnTo>
                    <a:pt x="378" y="198"/>
                  </a:lnTo>
                  <a:lnTo>
                    <a:pt x="360" y="192"/>
                  </a:lnTo>
                  <a:lnTo>
                    <a:pt x="330" y="204"/>
                  </a:lnTo>
                  <a:lnTo>
                    <a:pt x="330" y="210"/>
                  </a:lnTo>
                  <a:lnTo>
                    <a:pt x="324" y="216"/>
                  </a:lnTo>
                  <a:lnTo>
                    <a:pt x="324" y="228"/>
                  </a:lnTo>
                  <a:lnTo>
                    <a:pt x="318" y="240"/>
                  </a:lnTo>
                  <a:lnTo>
                    <a:pt x="312" y="240"/>
                  </a:lnTo>
                  <a:lnTo>
                    <a:pt x="288" y="264"/>
                  </a:lnTo>
                  <a:lnTo>
                    <a:pt x="288" y="288"/>
                  </a:lnTo>
                  <a:lnTo>
                    <a:pt x="276" y="312"/>
                  </a:lnTo>
                  <a:lnTo>
                    <a:pt x="264" y="324"/>
                  </a:lnTo>
                  <a:lnTo>
                    <a:pt x="258" y="336"/>
                  </a:lnTo>
                  <a:lnTo>
                    <a:pt x="246" y="354"/>
                  </a:lnTo>
                  <a:lnTo>
                    <a:pt x="246" y="402"/>
                  </a:lnTo>
                  <a:lnTo>
                    <a:pt x="240" y="408"/>
                  </a:lnTo>
                  <a:lnTo>
                    <a:pt x="234" y="408"/>
                  </a:lnTo>
                  <a:lnTo>
                    <a:pt x="234" y="414"/>
                  </a:lnTo>
                  <a:lnTo>
                    <a:pt x="240" y="420"/>
                  </a:lnTo>
                  <a:lnTo>
                    <a:pt x="252" y="420"/>
                  </a:lnTo>
                  <a:lnTo>
                    <a:pt x="252" y="474"/>
                  </a:lnTo>
                  <a:lnTo>
                    <a:pt x="240" y="474"/>
                  </a:lnTo>
                  <a:lnTo>
                    <a:pt x="228" y="480"/>
                  </a:lnTo>
                  <a:lnTo>
                    <a:pt x="192" y="540"/>
                  </a:lnTo>
                  <a:lnTo>
                    <a:pt x="180" y="552"/>
                  </a:lnTo>
                  <a:lnTo>
                    <a:pt x="168" y="552"/>
                  </a:lnTo>
                  <a:lnTo>
                    <a:pt x="162" y="558"/>
                  </a:lnTo>
                  <a:lnTo>
                    <a:pt x="150" y="564"/>
                  </a:lnTo>
                  <a:lnTo>
                    <a:pt x="144" y="576"/>
                  </a:lnTo>
                  <a:lnTo>
                    <a:pt x="132" y="588"/>
                  </a:lnTo>
                  <a:lnTo>
                    <a:pt x="126" y="600"/>
                  </a:lnTo>
                  <a:lnTo>
                    <a:pt x="120" y="606"/>
                  </a:lnTo>
                  <a:lnTo>
                    <a:pt x="84" y="624"/>
                  </a:lnTo>
                  <a:lnTo>
                    <a:pt x="66" y="624"/>
                  </a:lnTo>
                  <a:lnTo>
                    <a:pt x="54" y="630"/>
                  </a:lnTo>
                  <a:lnTo>
                    <a:pt x="48" y="630"/>
                  </a:lnTo>
                  <a:lnTo>
                    <a:pt x="42" y="636"/>
                  </a:lnTo>
                  <a:lnTo>
                    <a:pt x="12" y="636"/>
                  </a:lnTo>
                  <a:lnTo>
                    <a:pt x="6" y="642"/>
                  </a:lnTo>
                  <a:lnTo>
                    <a:pt x="6" y="654"/>
                  </a:lnTo>
                  <a:lnTo>
                    <a:pt x="0" y="660"/>
                  </a:lnTo>
                  <a:lnTo>
                    <a:pt x="312" y="660"/>
                  </a:lnTo>
                  <a:lnTo>
                    <a:pt x="312" y="600"/>
                  </a:lnTo>
                  <a:lnTo>
                    <a:pt x="318" y="570"/>
                  </a:lnTo>
                  <a:lnTo>
                    <a:pt x="330" y="564"/>
                  </a:lnTo>
                  <a:lnTo>
                    <a:pt x="336" y="558"/>
                  </a:lnTo>
                  <a:lnTo>
                    <a:pt x="348" y="552"/>
                  </a:lnTo>
                  <a:lnTo>
                    <a:pt x="378" y="522"/>
                  </a:lnTo>
                  <a:lnTo>
                    <a:pt x="378" y="516"/>
                  </a:lnTo>
                  <a:lnTo>
                    <a:pt x="396" y="516"/>
                  </a:lnTo>
                  <a:lnTo>
                    <a:pt x="426" y="498"/>
                  </a:lnTo>
                  <a:lnTo>
                    <a:pt x="438" y="504"/>
                  </a:lnTo>
                  <a:lnTo>
                    <a:pt x="444" y="510"/>
                  </a:lnTo>
                  <a:lnTo>
                    <a:pt x="456" y="510"/>
                  </a:lnTo>
                  <a:lnTo>
                    <a:pt x="462" y="498"/>
                  </a:lnTo>
                  <a:lnTo>
                    <a:pt x="462" y="492"/>
                  </a:lnTo>
                  <a:lnTo>
                    <a:pt x="486" y="486"/>
                  </a:lnTo>
                  <a:lnTo>
                    <a:pt x="492" y="474"/>
                  </a:lnTo>
                  <a:lnTo>
                    <a:pt x="504" y="474"/>
                  </a:lnTo>
                  <a:lnTo>
                    <a:pt x="516" y="480"/>
                  </a:lnTo>
                  <a:lnTo>
                    <a:pt x="540" y="480"/>
                  </a:lnTo>
                  <a:lnTo>
                    <a:pt x="552" y="468"/>
                  </a:lnTo>
                  <a:lnTo>
                    <a:pt x="564" y="444"/>
                  </a:lnTo>
                  <a:lnTo>
                    <a:pt x="570" y="438"/>
                  </a:lnTo>
                  <a:lnTo>
                    <a:pt x="576" y="426"/>
                  </a:lnTo>
                  <a:lnTo>
                    <a:pt x="618" y="426"/>
                  </a:lnTo>
                  <a:lnTo>
                    <a:pt x="624" y="420"/>
                  </a:lnTo>
                  <a:lnTo>
                    <a:pt x="636" y="414"/>
                  </a:lnTo>
                  <a:lnTo>
                    <a:pt x="648" y="402"/>
                  </a:lnTo>
                  <a:lnTo>
                    <a:pt x="648" y="396"/>
                  </a:lnTo>
                  <a:lnTo>
                    <a:pt x="672" y="384"/>
                  </a:lnTo>
                  <a:lnTo>
                    <a:pt x="660" y="366"/>
                  </a:lnTo>
                  <a:lnTo>
                    <a:pt x="654" y="354"/>
                  </a:lnTo>
                  <a:lnTo>
                    <a:pt x="648" y="348"/>
                  </a:lnTo>
                  <a:lnTo>
                    <a:pt x="648" y="336"/>
                  </a:lnTo>
                  <a:lnTo>
                    <a:pt x="654" y="330"/>
                  </a:lnTo>
                  <a:lnTo>
                    <a:pt x="678" y="330"/>
                  </a:lnTo>
                  <a:lnTo>
                    <a:pt x="690" y="324"/>
                  </a:lnTo>
                  <a:lnTo>
                    <a:pt x="714" y="324"/>
                  </a:lnTo>
                  <a:lnTo>
                    <a:pt x="714" y="312"/>
                  </a:lnTo>
                  <a:lnTo>
                    <a:pt x="720" y="306"/>
                  </a:lnTo>
                  <a:lnTo>
                    <a:pt x="720" y="300"/>
                  </a:lnTo>
                  <a:lnTo>
                    <a:pt x="732" y="300"/>
                  </a:lnTo>
                  <a:lnTo>
                    <a:pt x="738" y="306"/>
                  </a:lnTo>
                  <a:lnTo>
                    <a:pt x="744" y="300"/>
                  </a:lnTo>
                  <a:lnTo>
                    <a:pt x="744" y="294"/>
                  </a:lnTo>
                  <a:lnTo>
                    <a:pt x="762" y="294"/>
                  </a:lnTo>
                  <a:lnTo>
                    <a:pt x="774" y="300"/>
                  </a:lnTo>
                  <a:lnTo>
                    <a:pt x="828" y="294"/>
                  </a:lnTo>
                  <a:lnTo>
                    <a:pt x="828" y="282"/>
                  </a:lnTo>
                  <a:lnTo>
                    <a:pt x="846" y="264"/>
                  </a:lnTo>
                  <a:lnTo>
                    <a:pt x="822"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4" name="Montenegro" descr="© INSCALE GmbH, 05.05.2010&#10;http://www.presentationload.com/">
              <a:extLst>
                <a:ext uri="{FF2B5EF4-FFF2-40B4-BE49-F238E27FC236}">
                  <a16:creationId xmlns:a16="http://schemas.microsoft.com/office/drawing/2014/main" id="{A24791E2-D09B-80A6-7931-24971B94ED03}"/>
                </a:ext>
              </a:extLst>
            </p:cNvPr>
            <p:cNvSpPr>
              <a:spLocks/>
            </p:cNvSpPr>
            <p:nvPr/>
          </p:nvSpPr>
          <p:spPr bwMode="gray">
            <a:xfrm>
              <a:off x="6192186" y="2728909"/>
              <a:ext cx="53478" cy="64543"/>
            </a:xfrm>
            <a:custGeom>
              <a:avLst/>
              <a:gdLst>
                <a:gd name="T0" fmla="*/ 2147483647 w 114"/>
                <a:gd name="T1" fmla="*/ 2147483647 h 138"/>
                <a:gd name="T2" fmla="*/ 2147483647 w 114"/>
                <a:gd name="T3" fmla="*/ 2147483647 h 138"/>
                <a:gd name="T4" fmla="*/ 2147483647 w 114"/>
                <a:gd name="T5" fmla="*/ 2147483647 h 138"/>
                <a:gd name="T6" fmla="*/ 2147483647 w 114"/>
                <a:gd name="T7" fmla="*/ 2147483647 h 138"/>
                <a:gd name="T8" fmla="*/ 2147483647 w 114"/>
                <a:gd name="T9" fmla="*/ 2147483647 h 138"/>
                <a:gd name="T10" fmla="*/ 2147483647 w 114"/>
                <a:gd name="T11" fmla="*/ 2147483647 h 138"/>
                <a:gd name="T12" fmla="*/ 2147483647 w 114"/>
                <a:gd name="T13" fmla="*/ 0 h 138"/>
                <a:gd name="T14" fmla="*/ 2147483647 w 114"/>
                <a:gd name="T15" fmla="*/ 0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0 w 114"/>
                <a:gd name="T29" fmla="*/ 2147483647 h 138"/>
                <a:gd name="T30" fmla="*/ 0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2147483647 h 138"/>
                <a:gd name="T56" fmla="*/ 2147483647 w 114"/>
                <a:gd name="T57" fmla="*/ 2147483647 h 138"/>
                <a:gd name="T58" fmla="*/ 2147483647 w 114"/>
                <a:gd name="T59" fmla="*/ 2147483647 h 138"/>
                <a:gd name="T60" fmla="*/ 2147483647 w 114"/>
                <a:gd name="T61" fmla="*/ 2147483647 h 138"/>
                <a:gd name="T62" fmla="*/ 2147483647 w 114"/>
                <a:gd name="T63" fmla="*/ 2147483647 h 138"/>
                <a:gd name="T64" fmla="*/ 2147483647 w 114"/>
                <a:gd name="T65" fmla="*/ 2147483647 h 138"/>
                <a:gd name="T66" fmla="*/ 2147483647 w 114"/>
                <a:gd name="T67" fmla="*/ 2147483647 h 138"/>
                <a:gd name="T68" fmla="*/ 2147483647 w 114"/>
                <a:gd name="T69" fmla="*/ 2147483647 h 138"/>
                <a:gd name="T70" fmla="*/ 2147483647 w 114"/>
                <a:gd name="T71" fmla="*/ 2147483647 h 138"/>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114"/>
                <a:gd name="T109" fmla="*/ 0 h 138"/>
                <a:gd name="T110" fmla="*/ 114 w 114"/>
                <a:gd name="T111" fmla="*/ 138 h 138"/>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114" h="138">
                  <a:moveTo>
                    <a:pt x="114" y="42"/>
                  </a:moveTo>
                  <a:lnTo>
                    <a:pt x="108" y="48"/>
                  </a:lnTo>
                  <a:lnTo>
                    <a:pt x="96" y="30"/>
                  </a:lnTo>
                  <a:lnTo>
                    <a:pt x="84" y="18"/>
                  </a:lnTo>
                  <a:lnTo>
                    <a:pt x="66" y="6"/>
                  </a:lnTo>
                  <a:lnTo>
                    <a:pt x="60" y="6"/>
                  </a:lnTo>
                  <a:lnTo>
                    <a:pt x="48" y="0"/>
                  </a:lnTo>
                  <a:lnTo>
                    <a:pt x="42" y="0"/>
                  </a:lnTo>
                  <a:lnTo>
                    <a:pt x="42" y="24"/>
                  </a:lnTo>
                  <a:lnTo>
                    <a:pt x="24" y="24"/>
                  </a:lnTo>
                  <a:lnTo>
                    <a:pt x="18" y="30"/>
                  </a:lnTo>
                  <a:lnTo>
                    <a:pt x="18" y="36"/>
                  </a:lnTo>
                  <a:lnTo>
                    <a:pt x="12" y="48"/>
                  </a:lnTo>
                  <a:lnTo>
                    <a:pt x="6" y="48"/>
                  </a:lnTo>
                  <a:lnTo>
                    <a:pt x="0" y="54"/>
                  </a:lnTo>
                  <a:lnTo>
                    <a:pt x="0" y="60"/>
                  </a:lnTo>
                  <a:lnTo>
                    <a:pt x="6" y="66"/>
                  </a:lnTo>
                  <a:lnTo>
                    <a:pt x="12" y="66"/>
                  </a:lnTo>
                  <a:lnTo>
                    <a:pt x="24" y="72"/>
                  </a:lnTo>
                  <a:lnTo>
                    <a:pt x="6" y="102"/>
                  </a:lnTo>
                  <a:lnTo>
                    <a:pt x="18" y="102"/>
                  </a:lnTo>
                  <a:lnTo>
                    <a:pt x="24" y="96"/>
                  </a:lnTo>
                  <a:lnTo>
                    <a:pt x="36" y="96"/>
                  </a:lnTo>
                  <a:lnTo>
                    <a:pt x="36" y="114"/>
                  </a:lnTo>
                  <a:lnTo>
                    <a:pt x="60" y="138"/>
                  </a:lnTo>
                  <a:lnTo>
                    <a:pt x="72" y="126"/>
                  </a:lnTo>
                  <a:lnTo>
                    <a:pt x="66" y="108"/>
                  </a:lnTo>
                  <a:lnTo>
                    <a:pt x="60" y="114"/>
                  </a:lnTo>
                  <a:lnTo>
                    <a:pt x="42" y="102"/>
                  </a:lnTo>
                  <a:lnTo>
                    <a:pt x="66" y="102"/>
                  </a:lnTo>
                  <a:lnTo>
                    <a:pt x="78" y="96"/>
                  </a:lnTo>
                  <a:lnTo>
                    <a:pt x="78" y="78"/>
                  </a:lnTo>
                  <a:lnTo>
                    <a:pt x="108" y="90"/>
                  </a:lnTo>
                  <a:lnTo>
                    <a:pt x="114" y="84"/>
                  </a:lnTo>
                  <a:lnTo>
                    <a:pt x="114" y="90"/>
                  </a:lnTo>
                  <a:lnTo>
                    <a:pt x="114"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5" name="Mongolia" descr="© INSCALE GmbH, 05.05.2010&#10;http://www.presentationload.com/">
              <a:extLst>
                <a:ext uri="{FF2B5EF4-FFF2-40B4-BE49-F238E27FC236}">
                  <a16:creationId xmlns:a16="http://schemas.microsoft.com/office/drawing/2014/main" id="{A2266CF3-A9F3-6301-028B-050542D68FBE}"/>
                </a:ext>
              </a:extLst>
            </p:cNvPr>
            <p:cNvSpPr>
              <a:spLocks/>
            </p:cNvSpPr>
            <p:nvPr/>
          </p:nvSpPr>
          <p:spPr bwMode="gray">
            <a:xfrm>
              <a:off x="8220664" y="2411729"/>
              <a:ext cx="990268" cy="392788"/>
            </a:xfrm>
            <a:custGeom>
              <a:avLst/>
              <a:gdLst>
                <a:gd name="T0" fmla="*/ 2147483647 w 2100"/>
                <a:gd name="T1" fmla="*/ 2147483647 h 834"/>
                <a:gd name="T2" fmla="*/ 2147483647 w 2100"/>
                <a:gd name="T3" fmla="*/ 2147483647 h 834"/>
                <a:gd name="T4" fmla="*/ 2147483647 w 2100"/>
                <a:gd name="T5" fmla="*/ 2147483647 h 834"/>
                <a:gd name="T6" fmla="*/ 2147483647 w 2100"/>
                <a:gd name="T7" fmla="*/ 2147483647 h 834"/>
                <a:gd name="T8" fmla="*/ 2147483647 w 2100"/>
                <a:gd name="T9" fmla="*/ 2147483647 h 834"/>
                <a:gd name="T10" fmla="*/ 2147483647 w 2100"/>
                <a:gd name="T11" fmla="*/ 2147483647 h 834"/>
                <a:gd name="T12" fmla="*/ 2147483647 w 2100"/>
                <a:gd name="T13" fmla="*/ 2147483647 h 834"/>
                <a:gd name="T14" fmla="*/ 2147483647 w 2100"/>
                <a:gd name="T15" fmla="*/ 2147483647 h 834"/>
                <a:gd name="T16" fmla="*/ 2147483647 w 2100"/>
                <a:gd name="T17" fmla="*/ 2147483647 h 834"/>
                <a:gd name="T18" fmla="*/ 2147483647 w 2100"/>
                <a:gd name="T19" fmla="*/ 2147483647 h 834"/>
                <a:gd name="T20" fmla="*/ 2147483647 w 2100"/>
                <a:gd name="T21" fmla="*/ 2147483647 h 834"/>
                <a:gd name="T22" fmla="*/ 2147483647 w 2100"/>
                <a:gd name="T23" fmla="*/ 2147483647 h 834"/>
                <a:gd name="T24" fmla="*/ 2147483647 w 2100"/>
                <a:gd name="T25" fmla="*/ 2147483647 h 834"/>
                <a:gd name="T26" fmla="*/ 2147483647 w 2100"/>
                <a:gd name="T27" fmla="*/ 2147483647 h 834"/>
                <a:gd name="T28" fmla="*/ 2147483647 w 2100"/>
                <a:gd name="T29" fmla="*/ 2147483647 h 834"/>
                <a:gd name="T30" fmla="*/ 2147483647 w 2100"/>
                <a:gd name="T31" fmla="*/ 2147483647 h 834"/>
                <a:gd name="T32" fmla="*/ 2147483647 w 2100"/>
                <a:gd name="T33" fmla="*/ 2147483647 h 834"/>
                <a:gd name="T34" fmla="*/ 2147483647 w 2100"/>
                <a:gd name="T35" fmla="*/ 2147483647 h 834"/>
                <a:gd name="T36" fmla="*/ 2147483647 w 2100"/>
                <a:gd name="T37" fmla="*/ 2147483647 h 834"/>
                <a:gd name="T38" fmla="*/ 2147483647 w 2100"/>
                <a:gd name="T39" fmla="*/ 2147483647 h 834"/>
                <a:gd name="T40" fmla="*/ 2147483647 w 2100"/>
                <a:gd name="T41" fmla="*/ 2147483647 h 834"/>
                <a:gd name="T42" fmla="*/ 2147483647 w 2100"/>
                <a:gd name="T43" fmla="*/ 2147483647 h 834"/>
                <a:gd name="T44" fmla="*/ 2147483647 w 2100"/>
                <a:gd name="T45" fmla="*/ 2147483647 h 834"/>
                <a:gd name="T46" fmla="*/ 2147483647 w 2100"/>
                <a:gd name="T47" fmla="*/ 2147483647 h 834"/>
                <a:gd name="T48" fmla="*/ 2147483647 w 2100"/>
                <a:gd name="T49" fmla="*/ 2147483647 h 834"/>
                <a:gd name="T50" fmla="*/ 2147483647 w 2100"/>
                <a:gd name="T51" fmla="*/ 2147483647 h 834"/>
                <a:gd name="T52" fmla="*/ 2147483647 w 2100"/>
                <a:gd name="T53" fmla="*/ 2147483647 h 834"/>
                <a:gd name="T54" fmla="*/ 2147483647 w 2100"/>
                <a:gd name="T55" fmla="*/ 2147483647 h 834"/>
                <a:gd name="T56" fmla="*/ 2147483647 w 2100"/>
                <a:gd name="T57" fmla="*/ 2147483647 h 834"/>
                <a:gd name="T58" fmla="*/ 2147483647 w 2100"/>
                <a:gd name="T59" fmla="*/ 2147483647 h 834"/>
                <a:gd name="T60" fmla="*/ 2147483647 w 2100"/>
                <a:gd name="T61" fmla="*/ 2147483647 h 834"/>
                <a:gd name="T62" fmla="*/ 0 w 2100"/>
                <a:gd name="T63" fmla="*/ 2147483647 h 834"/>
                <a:gd name="T64" fmla="*/ 2147483647 w 2100"/>
                <a:gd name="T65" fmla="*/ 2147483647 h 834"/>
                <a:gd name="T66" fmla="*/ 2147483647 w 2100"/>
                <a:gd name="T67" fmla="*/ 2147483647 h 834"/>
                <a:gd name="T68" fmla="*/ 2147483647 w 2100"/>
                <a:gd name="T69" fmla="*/ 2147483647 h 834"/>
                <a:gd name="T70" fmla="*/ 2147483647 w 2100"/>
                <a:gd name="T71" fmla="*/ 2147483647 h 834"/>
                <a:gd name="T72" fmla="*/ 2147483647 w 2100"/>
                <a:gd name="T73" fmla="*/ 2147483647 h 834"/>
                <a:gd name="T74" fmla="*/ 2147483647 w 2100"/>
                <a:gd name="T75" fmla="*/ 2147483647 h 834"/>
                <a:gd name="T76" fmla="*/ 2147483647 w 2100"/>
                <a:gd name="T77" fmla="*/ 2147483647 h 834"/>
                <a:gd name="T78" fmla="*/ 2147483647 w 2100"/>
                <a:gd name="T79" fmla="*/ 2147483647 h 834"/>
                <a:gd name="T80" fmla="*/ 2147483647 w 2100"/>
                <a:gd name="T81" fmla="*/ 2147483647 h 834"/>
                <a:gd name="T82" fmla="*/ 2147483647 w 2100"/>
                <a:gd name="T83" fmla="*/ 2147483647 h 834"/>
                <a:gd name="T84" fmla="*/ 2147483647 w 2100"/>
                <a:gd name="T85" fmla="*/ 2147483647 h 834"/>
                <a:gd name="T86" fmla="*/ 2147483647 w 2100"/>
                <a:gd name="T87" fmla="*/ 2147483647 h 834"/>
                <a:gd name="T88" fmla="*/ 2147483647 w 2100"/>
                <a:gd name="T89" fmla="*/ 2147483647 h 834"/>
                <a:gd name="T90" fmla="*/ 2147483647 w 2100"/>
                <a:gd name="T91" fmla="*/ 2147483647 h 834"/>
                <a:gd name="T92" fmla="*/ 2147483647 w 2100"/>
                <a:gd name="T93" fmla="*/ 2147483647 h 834"/>
                <a:gd name="T94" fmla="*/ 2147483647 w 2100"/>
                <a:gd name="T95" fmla="*/ 2147483647 h 834"/>
                <a:gd name="T96" fmla="*/ 2147483647 w 2100"/>
                <a:gd name="T97" fmla="*/ 2147483647 h 834"/>
                <a:gd name="T98" fmla="*/ 2147483647 w 2100"/>
                <a:gd name="T99" fmla="*/ 2147483647 h 834"/>
                <a:gd name="T100" fmla="*/ 2147483647 w 2100"/>
                <a:gd name="T101" fmla="*/ 2147483647 h 834"/>
                <a:gd name="T102" fmla="*/ 2147483647 w 2100"/>
                <a:gd name="T103" fmla="*/ 2147483647 h 834"/>
                <a:gd name="T104" fmla="*/ 2147483647 w 2100"/>
                <a:gd name="T105" fmla="*/ 2147483647 h 834"/>
                <a:gd name="T106" fmla="*/ 2147483647 w 2100"/>
                <a:gd name="T107" fmla="*/ 2147483647 h 834"/>
                <a:gd name="T108" fmla="*/ 2147483647 w 2100"/>
                <a:gd name="T109" fmla="*/ 2147483647 h 834"/>
                <a:gd name="T110" fmla="*/ 2147483647 w 2100"/>
                <a:gd name="T111" fmla="*/ 2147483647 h 834"/>
                <a:gd name="T112" fmla="*/ 2147483647 w 2100"/>
                <a:gd name="T113" fmla="*/ 2147483647 h 834"/>
                <a:gd name="T114" fmla="*/ 2147483647 w 2100"/>
                <a:gd name="T115" fmla="*/ 2147483647 h 834"/>
                <a:gd name="T116" fmla="*/ 2147483647 w 2100"/>
                <a:gd name="T117" fmla="*/ 2147483647 h 834"/>
                <a:gd name="T118" fmla="*/ 2147483647 w 2100"/>
                <a:gd name="T119" fmla="*/ 2147483647 h 834"/>
                <a:gd name="T120" fmla="*/ 2147483647 w 2100"/>
                <a:gd name="T121" fmla="*/ 2147483647 h 834"/>
                <a:gd name="T122" fmla="*/ 2147483647 w 2100"/>
                <a:gd name="T123" fmla="*/ 2147483647 h 83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100"/>
                <a:gd name="T187" fmla="*/ 0 h 834"/>
                <a:gd name="T188" fmla="*/ 2100 w 2100"/>
                <a:gd name="T189" fmla="*/ 834 h 83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100" h="834">
                  <a:moveTo>
                    <a:pt x="2088" y="408"/>
                  </a:moveTo>
                  <a:lnTo>
                    <a:pt x="2076" y="396"/>
                  </a:lnTo>
                  <a:lnTo>
                    <a:pt x="2070" y="384"/>
                  </a:lnTo>
                  <a:lnTo>
                    <a:pt x="2058" y="384"/>
                  </a:lnTo>
                  <a:lnTo>
                    <a:pt x="2034" y="372"/>
                  </a:lnTo>
                  <a:lnTo>
                    <a:pt x="2022" y="360"/>
                  </a:lnTo>
                  <a:lnTo>
                    <a:pt x="2010" y="354"/>
                  </a:lnTo>
                  <a:lnTo>
                    <a:pt x="2004" y="348"/>
                  </a:lnTo>
                  <a:lnTo>
                    <a:pt x="1986" y="348"/>
                  </a:lnTo>
                  <a:lnTo>
                    <a:pt x="1974" y="342"/>
                  </a:lnTo>
                  <a:lnTo>
                    <a:pt x="1968" y="336"/>
                  </a:lnTo>
                  <a:lnTo>
                    <a:pt x="1968" y="324"/>
                  </a:lnTo>
                  <a:lnTo>
                    <a:pt x="1902" y="324"/>
                  </a:lnTo>
                  <a:lnTo>
                    <a:pt x="1902" y="348"/>
                  </a:lnTo>
                  <a:lnTo>
                    <a:pt x="1896" y="354"/>
                  </a:lnTo>
                  <a:lnTo>
                    <a:pt x="1890" y="354"/>
                  </a:lnTo>
                  <a:lnTo>
                    <a:pt x="1878" y="348"/>
                  </a:lnTo>
                  <a:lnTo>
                    <a:pt x="1866" y="336"/>
                  </a:lnTo>
                  <a:lnTo>
                    <a:pt x="1812" y="336"/>
                  </a:lnTo>
                  <a:lnTo>
                    <a:pt x="1806" y="342"/>
                  </a:lnTo>
                  <a:lnTo>
                    <a:pt x="1812" y="342"/>
                  </a:lnTo>
                  <a:lnTo>
                    <a:pt x="1812" y="348"/>
                  </a:lnTo>
                  <a:lnTo>
                    <a:pt x="1794" y="348"/>
                  </a:lnTo>
                  <a:lnTo>
                    <a:pt x="1788" y="342"/>
                  </a:lnTo>
                  <a:lnTo>
                    <a:pt x="1776" y="336"/>
                  </a:lnTo>
                  <a:lnTo>
                    <a:pt x="1770" y="324"/>
                  </a:lnTo>
                  <a:lnTo>
                    <a:pt x="1770" y="306"/>
                  </a:lnTo>
                  <a:lnTo>
                    <a:pt x="1776" y="306"/>
                  </a:lnTo>
                  <a:lnTo>
                    <a:pt x="1770" y="294"/>
                  </a:lnTo>
                  <a:lnTo>
                    <a:pt x="1764" y="270"/>
                  </a:lnTo>
                  <a:lnTo>
                    <a:pt x="1758" y="258"/>
                  </a:lnTo>
                  <a:lnTo>
                    <a:pt x="1758" y="174"/>
                  </a:lnTo>
                  <a:lnTo>
                    <a:pt x="1740" y="174"/>
                  </a:lnTo>
                  <a:lnTo>
                    <a:pt x="1716" y="168"/>
                  </a:lnTo>
                  <a:lnTo>
                    <a:pt x="1710" y="174"/>
                  </a:lnTo>
                  <a:lnTo>
                    <a:pt x="1698" y="180"/>
                  </a:lnTo>
                  <a:lnTo>
                    <a:pt x="1674" y="180"/>
                  </a:lnTo>
                  <a:lnTo>
                    <a:pt x="1662" y="174"/>
                  </a:lnTo>
                  <a:lnTo>
                    <a:pt x="1644" y="156"/>
                  </a:lnTo>
                  <a:lnTo>
                    <a:pt x="1608" y="156"/>
                  </a:lnTo>
                  <a:lnTo>
                    <a:pt x="1596" y="150"/>
                  </a:lnTo>
                  <a:lnTo>
                    <a:pt x="1578" y="150"/>
                  </a:lnTo>
                  <a:lnTo>
                    <a:pt x="1548" y="180"/>
                  </a:lnTo>
                  <a:lnTo>
                    <a:pt x="1548" y="192"/>
                  </a:lnTo>
                  <a:lnTo>
                    <a:pt x="1536" y="204"/>
                  </a:lnTo>
                  <a:lnTo>
                    <a:pt x="1500" y="204"/>
                  </a:lnTo>
                  <a:lnTo>
                    <a:pt x="1488" y="216"/>
                  </a:lnTo>
                  <a:lnTo>
                    <a:pt x="1440" y="216"/>
                  </a:lnTo>
                  <a:lnTo>
                    <a:pt x="1440" y="222"/>
                  </a:lnTo>
                  <a:lnTo>
                    <a:pt x="1422" y="240"/>
                  </a:lnTo>
                  <a:lnTo>
                    <a:pt x="1416" y="240"/>
                  </a:lnTo>
                  <a:lnTo>
                    <a:pt x="1416" y="234"/>
                  </a:lnTo>
                  <a:lnTo>
                    <a:pt x="1410" y="228"/>
                  </a:lnTo>
                  <a:lnTo>
                    <a:pt x="1392" y="228"/>
                  </a:lnTo>
                  <a:lnTo>
                    <a:pt x="1380" y="234"/>
                  </a:lnTo>
                  <a:lnTo>
                    <a:pt x="1356" y="234"/>
                  </a:lnTo>
                  <a:lnTo>
                    <a:pt x="1344" y="228"/>
                  </a:lnTo>
                  <a:lnTo>
                    <a:pt x="1338" y="228"/>
                  </a:lnTo>
                  <a:lnTo>
                    <a:pt x="1332" y="222"/>
                  </a:lnTo>
                  <a:lnTo>
                    <a:pt x="1266" y="222"/>
                  </a:lnTo>
                  <a:lnTo>
                    <a:pt x="1260" y="216"/>
                  </a:lnTo>
                  <a:lnTo>
                    <a:pt x="1260" y="204"/>
                  </a:lnTo>
                  <a:lnTo>
                    <a:pt x="1248" y="198"/>
                  </a:lnTo>
                  <a:lnTo>
                    <a:pt x="1230" y="198"/>
                  </a:lnTo>
                  <a:lnTo>
                    <a:pt x="1230" y="192"/>
                  </a:lnTo>
                  <a:lnTo>
                    <a:pt x="1218" y="180"/>
                  </a:lnTo>
                  <a:lnTo>
                    <a:pt x="1218" y="174"/>
                  </a:lnTo>
                  <a:lnTo>
                    <a:pt x="1212" y="168"/>
                  </a:lnTo>
                  <a:lnTo>
                    <a:pt x="1152" y="168"/>
                  </a:lnTo>
                  <a:lnTo>
                    <a:pt x="1128" y="144"/>
                  </a:lnTo>
                  <a:lnTo>
                    <a:pt x="1092" y="144"/>
                  </a:lnTo>
                  <a:lnTo>
                    <a:pt x="1086" y="138"/>
                  </a:lnTo>
                  <a:lnTo>
                    <a:pt x="1080" y="138"/>
                  </a:lnTo>
                  <a:lnTo>
                    <a:pt x="1068" y="132"/>
                  </a:lnTo>
                  <a:lnTo>
                    <a:pt x="1020" y="132"/>
                  </a:lnTo>
                  <a:lnTo>
                    <a:pt x="966" y="150"/>
                  </a:lnTo>
                  <a:lnTo>
                    <a:pt x="954" y="156"/>
                  </a:lnTo>
                  <a:lnTo>
                    <a:pt x="942" y="156"/>
                  </a:lnTo>
                  <a:lnTo>
                    <a:pt x="930" y="150"/>
                  </a:lnTo>
                  <a:lnTo>
                    <a:pt x="918" y="150"/>
                  </a:lnTo>
                  <a:lnTo>
                    <a:pt x="912" y="144"/>
                  </a:lnTo>
                  <a:lnTo>
                    <a:pt x="882" y="144"/>
                  </a:lnTo>
                  <a:lnTo>
                    <a:pt x="864" y="126"/>
                  </a:lnTo>
                  <a:lnTo>
                    <a:pt x="864" y="120"/>
                  </a:lnTo>
                  <a:lnTo>
                    <a:pt x="840" y="126"/>
                  </a:lnTo>
                  <a:lnTo>
                    <a:pt x="840" y="120"/>
                  </a:lnTo>
                  <a:lnTo>
                    <a:pt x="834" y="114"/>
                  </a:lnTo>
                  <a:lnTo>
                    <a:pt x="822" y="90"/>
                  </a:lnTo>
                  <a:lnTo>
                    <a:pt x="810" y="78"/>
                  </a:lnTo>
                  <a:lnTo>
                    <a:pt x="804" y="66"/>
                  </a:lnTo>
                  <a:lnTo>
                    <a:pt x="798" y="60"/>
                  </a:lnTo>
                  <a:lnTo>
                    <a:pt x="786" y="54"/>
                  </a:lnTo>
                  <a:lnTo>
                    <a:pt x="768" y="54"/>
                  </a:lnTo>
                  <a:lnTo>
                    <a:pt x="756" y="60"/>
                  </a:lnTo>
                  <a:lnTo>
                    <a:pt x="750" y="60"/>
                  </a:lnTo>
                  <a:lnTo>
                    <a:pt x="726" y="48"/>
                  </a:lnTo>
                  <a:lnTo>
                    <a:pt x="720" y="42"/>
                  </a:lnTo>
                  <a:lnTo>
                    <a:pt x="708" y="36"/>
                  </a:lnTo>
                  <a:lnTo>
                    <a:pt x="672" y="36"/>
                  </a:lnTo>
                  <a:lnTo>
                    <a:pt x="648" y="30"/>
                  </a:lnTo>
                  <a:lnTo>
                    <a:pt x="636" y="30"/>
                  </a:lnTo>
                  <a:lnTo>
                    <a:pt x="576" y="0"/>
                  </a:lnTo>
                  <a:lnTo>
                    <a:pt x="576" y="18"/>
                  </a:lnTo>
                  <a:lnTo>
                    <a:pt x="570" y="30"/>
                  </a:lnTo>
                  <a:lnTo>
                    <a:pt x="558" y="36"/>
                  </a:lnTo>
                  <a:lnTo>
                    <a:pt x="552" y="36"/>
                  </a:lnTo>
                  <a:lnTo>
                    <a:pt x="558" y="48"/>
                  </a:lnTo>
                  <a:lnTo>
                    <a:pt x="540" y="48"/>
                  </a:lnTo>
                  <a:lnTo>
                    <a:pt x="540" y="60"/>
                  </a:lnTo>
                  <a:lnTo>
                    <a:pt x="552" y="72"/>
                  </a:lnTo>
                  <a:lnTo>
                    <a:pt x="558" y="90"/>
                  </a:lnTo>
                  <a:lnTo>
                    <a:pt x="582" y="126"/>
                  </a:lnTo>
                  <a:lnTo>
                    <a:pt x="588" y="126"/>
                  </a:lnTo>
                  <a:lnTo>
                    <a:pt x="594" y="132"/>
                  </a:lnTo>
                  <a:lnTo>
                    <a:pt x="600" y="144"/>
                  </a:lnTo>
                  <a:lnTo>
                    <a:pt x="600" y="168"/>
                  </a:lnTo>
                  <a:lnTo>
                    <a:pt x="582" y="168"/>
                  </a:lnTo>
                  <a:lnTo>
                    <a:pt x="582" y="174"/>
                  </a:lnTo>
                  <a:lnTo>
                    <a:pt x="576" y="180"/>
                  </a:lnTo>
                  <a:lnTo>
                    <a:pt x="552" y="192"/>
                  </a:lnTo>
                  <a:lnTo>
                    <a:pt x="546" y="186"/>
                  </a:lnTo>
                  <a:lnTo>
                    <a:pt x="546" y="174"/>
                  </a:lnTo>
                  <a:lnTo>
                    <a:pt x="498" y="180"/>
                  </a:lnTo>
                  <a:lnTo>
                    <a:pt x="498" y="168"/>
                  </a:lnTo>
                  <a:lnTo>
                    <a:pt x="456" y="168"/>
                  </a:lnTo>
                  <a:lnTo>
                    <a:pt x="450" y="174"/>
                  </a:lnTo>
                  <a:lnTo>
                    <a:pt x="450" y="180"/>
                  </a:lnTo>
                  <a:lnTo>
                    <a:pt x="444" y="168"/>
                  </a:lnTo>
                  <a:lnTo>
                    <a:pt x="420" y="174"/>
                  </a:lnTo>
                  <a:lnTo>
                    <a:pt x="414" y="162"/>
                  </a:lnTo>
                  <a:lnTo>
                    <a:pt x="384" y="162"/>
                  </a:lnTo>
                  <a:lnTo>
                    <a:pt x="366" y="156"/>
                  </a:lnTo>
                  <a:lnTo>
                    <a:pt x="360" y="150"/>
                  </a:lnTo>
                  <a:lnTo>
                    <a:pt x="360" y="138"/>
                  </a:lnTo>
                  <a:lnTo>
                    <a:pt x="354" y="132"/>
                  </a:lnTo>
                  <a:lnTo>
                    <a:pt x="354" y="126"/>
                  </a:lnTo>
                  <a:lnTo>
                    <a:pt x="312" y="126"/>
                  </a:lnTo>
                  <a:lnTo>
                    <a:pt x="294" y="132"/>
                  </a:lnTo>
                  <a:lnTo>
                    <a:pt x="270" y="132"/>
                  </a:lnTo>
                  <a:lnTo>
                    <a:pt x="264" y="114"/>
                  </a:lnTo>
                  <a:lnTo>
                    <a:pt x="228" y="114"/>
                  </a:lnTo>
                  <a:lnTo>
                    <a:pt x="228" y="108"/>
                  </a:lnTo>
                  <a:lnTo>
                    <a:pt x="210" y="114"/>
                  </a:lnTo>
                  <a:lnTo>
                    <a:pt x="204" y="108"/>
                  </a:lnTo>
                  <a:lnTo>
                    <a:pt x="186" y="108"/>
                  </a:lnTo>
                  <a:lnTo>
                    <a:pt x="180" y="114"/>
                  </a:lnTo>
                  <a:lnTo>
                    <a:pt x="180" y="120"/>
                  </a:lnTo>
                  <a:lnTo>
                    <a:pt x="174" y="126"/>
                  </a:lnTo>
                  <a:lnTo>
                    <a:pt x="174" y="132"/>
                  </a:lnTo>
                  <a:lnTo>
                    <a:pt x="150" y="132"/>
                  </a:lnTo>
                  <a:lnTo>
                    <a:pt x="138" y="150"/>
                  </a:lnTo>
                  <a:lnTo>
                    <a:pt x="120" y="150"/>
                  </a:lnTo>
                  <a:lnTo>
                    <a:pt x="84" y="186"/>
                  </a:lnTo>
                  <a:lnTo>
                    <a:pt x="84" y="192"/>
                  </a:lnTo>
                  <a:lnTo>
                    <a:pt x="90" y="198"/>
                  </a:lnTo>
                  <a:lnTo>
                    <a:pt x="66" y="198"/>
                  </a:lnTo>
                  <a:lnTo>
                    <a:pt x="72" y="210"/>
                  </a:lnTo>
                  <a:lnTo>
                    <a:pt x="12" y="210"/>
                  </a:lnTo>
                  <a:lnTo>
                    <a:pt x="12" y="228"/>
                  </a:lnTo>
                  <a:lnTo>
                    <a:pt x="0" y="240"/>
                  </a:lnTo>
                  <a:lnTo>
                    <a:pt x="6" y="246"/>
                  </a:lnTo>
                  <a:lnTo>
                    <a:pt x="6" y="258"/>
                  </a:lnTo>
                  <a:lnTo>
                    <a:pt x="0" y="264"/>
                  </a:lnTo>
                  <a:lnTo>
                    <a:pt x="24" y="264"/>
                  </a:lnTo>
                  <a:lnTo>
                    <a:pt x="24" y="282"/>
                  </a:lnTo>
                  <a:lnTo>
                    <a:pt x="36" y="288"/>
                  </a:lnTo>
                  <a:lnTo>
                    <a:pt x="48" y="288"/>
                  </a:lnTo>
                  <a:lnTo>
                    <a:pt x="60" y="294"/>
                  </a:lnTo>
                  <a:lnTo>
                    <a:pt x="72" y="294"/>
                  </a:lnTo>
                  <a:lnTo>
                    <a:pt x="78" y="306"/>
                  </a:lnTo>
                  <a:lnTo>
                    <a:pt x="102" y="330"/>
                  </a:lnTo>
                  <a:lnTo>
                    <a:pt x="138" y="318"/>
                  </a:lnTo>
                  <a:lnTo>
                    <a:pt x="156" y="330"/>
                  </a:lnTo>
                  <a:lnTo>
                    <a:pt x="162" y="336"/>
                  </a:lnTo>
                  <a:lnTo>
                    <a:pt x="174" y="336"/>
                  </a:lnTo>
                  <a:lnTo>
                    <a:pt x="186" y="342"/>
                  </a:lnTo>
                  <a:lnTo>
                    <a:pt x="204" y="348"/>
                  </a:lnTo>
                  <a:lnTo>
                    <a:pt x="222" y="366"/>
                  </a:lnTo>
                  <a:lnTo>
                    <a:pt x="228" y="378"/>
                  </a:lnTo>
                  <a:lnTo>
                    <a:pt x="240" y="396"/>
                  </a:lnTo>
                  <a:lnTo>
                    <a:pt x="264" y="414"/>
                  </a:lnTo>
                  <a:lnTo>
                    <a:pt x="276" y="426"/>
                  </a:lnTo>
                  <a:lnTo>
                    <a:pt x="282" y="438"/>
                  </a:lnTo>
                  <a:lnTo>
                    <a:pt x="282" y="450"/>
                  </a:lnTo>
                  <a:lnTo>
                    <a:pt x="288" y="456"/>
                  </a:lnTo>
                  <a:lnTo>
                    <a:pt x="294" y="468"/>
                  </a:lnTo>
                  <a:lnTo>
                    <a:pt x="300" y="474"/>
                  </a:lnTo>
                  <a:lnTo>
                    <a:pt x="300" y="480"/>
                  </a:lnTo>
                  <a:lnTo>
                    <a:pt x="288" y="492"/>
                  </a:lnTo>
                  <a:lnTo>
                    <a:pt x="288" y="504"/>
                  </a:lnTo>
                  <a:lnTo>
                    <a:pt x="294" y="522"/>
                  </a:lnTo>
                  <a:lnTo>
                    <a:pt x="300" y="534"/>
                  </a:lnTo>
                  <a:lnTo>
                    <a:pt x="306" y="540"/>
                  </a:lnTo>
                  <a:lnTo>
                    <a:pt x="318" y="546"/>
                  </a:lnTo>
                  <a:lnTo>
                    <a:pt x="330" y="546"/>
                  </a:lnTo>
                  <a:lnTo>
                    <a:pt x="342" y="552"/>
                  </a:lnTo>
                  <a:lnTo>
                    <a:pt x="348" y="552"/>
                  </a:lnTo>
                  <a:lnTo>
                    <a:pt x="366" y="558"/>
                  </a:lnTo>
                  <a:lnTo>
                    <a:pt x="390" y="564"/>
                  </a:lnTo>
                  <a:lnTo>
                    <a:pt x="486" y="564"/>
                  </a:lnTo>
                  <a:lnTo>
                    <a:pt x="492" y="570"/>
                  </a:lnTo>
                  <a:lnTo>
                    <a:pt x="498" y="570"/>
                  </a:lnTo>
                  <a:lnTo>
                    <a:pt x="510" y="576"/>
                  </a:lnTo>
                  <a:lnTo>
                    <a:pt x="516" y="576"/>
                  </a:lnTo>
                  <a:lnTo>
                    <a:pt x="528" y="582"/>
                  </a:lnTo>
                  <a:lnTo>
                    <a:pt x="534" y="594"/>
                  </a:lnTo>
                  <a:lnTo>
                    <a:pt x="540" y="594"/>
                  </a:lnTo>
                  <a:lnTo>
                    <a:pt x="546" y="600"/>
                  </a:lnTo>
                  <a:lnTo>
                    <a:pt x="552" y="600"/>
                  </a:lnTo>
                  <a:lnTo>
                    <a:pt x="576" y="612"/>
                  </a:lnTo>
                  <a:lnTo>
                    <a:pt x="588" y="612"/>
                  </a:lnTo>
                  <a:lnTo>
                    <a:pt x="594" y="618"/>
                  </a:lnTo>
                  <a:lnTo>
                    <a:pt x="630" y="618"/>
                  </a:lnTo>
                  <a:lnTo>
                    <a:pt x="642" y="642"/>
                  </a:lnTo>
                  <a:lnTo>
                    <a:pt x="684" y="684"/>
                  </a:lnTo>
                  <a:lnTo>
                    <a:pt x="690" y="696"/>
                  </a:lnTo>
                  <a:lnTo>
                    <a:pt x="720" y="726"/>
                  </a:lnTo>
                  <a:lnTo>
                    <a:pt x="732" y="732"/>
                  </a:lnTo>
                  <a:lnTo>
                    <a:pt x="738" y="744"/>
                  </a:lnTo>
                  <a:lnTo>
                    <a:pt x="750" y="750"/>
                  </a:lnTo>
                  <a:lnTo>
                    <a:pt x="810" y="744"/>
                  </a:lnTo>
                  <a:lnTo>
                    <a:pt x="864" y="750"/>
                  </a:lnTo>
                  <a:lnTo>
                    <a:pt x="912" y="750"/>
                  </a:lnTo>
                  <a:lnTo>
                    <a:pt x="948" y="756"/>
                  </a:lnTo>
                  <a:lnTo>
                    <a:pt x="954" y="750"/>
                  </a:lnTo>
                  <a:lnTo>
                    <a:pt x="966" y="744"/>
                  </a:lnTo>
                  <a:lnTo>
                    <a:pt x="972" y="738"/>
                  </a:lnTo>
                  <a:lnTo>
                    <a:pt x="984" y="738"/>
                  </a:lnTo>
                  <a:lnTo>
                    <a:pt x="996" y="744"/>
                  </a:lnTo>
                  <a:lnTo>
                    <a:pt x="1002" y="744"/>
                  </a:lnTo>
                  <a:lnTo>
                    <a:pt x="1008" y="750"/>
                  </a:lnTo>
                  <a:lnTo>
                    <a:pt x="1062" y="750"/>
                  </a:lnTo>
                  <a:lnTo>
                    <a:pt x="1080" y="756"/>
                  </a:lnTo>
                  <a:lnTo>
                    <a:pt x="1092" y="756"/>
                  </a:lnTo>
                  <a:lnTo>
                    <a:pt x="1110" y="774"/>
                  </a:lnTo>
                  <a:lnTo>
                    <a:pt x="1116" y="786"/>
                  </a:lnTo>
                  <a:lnTo>
                    <a:pt x="1128" y="792"/>
                  </a:lnTo>
                  <a:lnTo>
                    <a:pt x="1152" y="798"/>
                  </a:lnTo>
                  <a:lnTo>
                    <a:pt x="1200" y="798"/>
                  </a:lnTo>
                  <a:lnTo>
                    <a:pt x="1218" y="804"/>
                  </a:lnTo>
                  <a:lnTo>
                    <a:pt x="1242" y="816"/>
                  </a:lnTo>
                  <a:lnTo>
                    <a:pt x="1248" y="822"/>
                  </a:lnTo>
                  <a:lnTo>
                    <a:pt x="1260" y="822"/>
                  </a:lnTo>
                  <a:lnTo>
                    <a:pt x="1266" y="816"/>
                  </a:lnTo>
                  <a:lnTo>
                    <a:pt x="1278" y="816"/>
                  </a:lnTo>
                  <a:lnTo>
                    <a:pt x="1290" y="810"/>
                  </a:lnTo>
                  <a:lnTo>
                    <a:pt x="1302" y="810"/>
                  </a:lnTo>
                  <a:lnTo>
                    <a:pt x="1302" y="816"/>
                  </a:lnTo>
                  <a:lnTo>
                    <a:pt x="1308" y="828"/>
                  </a:lnTo>
                  <a:lnTo>
                    <a:pt x="1314" y="828"/>
                  </a:lnTo>
                  <a:lnTo>
                    <a:pt x="1320" y="834"/>
                  </a:lnTo>
                  <a:lnTo>
                    <a:pt x="1338" y="834"/>
                  </a:lnTo>
                  <a:lnTo>
                    <a:pt x="1344" y="828"/>
                  </a:lnTo>
                  <a:lnTo>
                    <a:pt x="1362" y="816"/>
                  </a:lnTo>
                  <a:lnTo>
                    <a:pt x="1422" y="780"/>
                  </a:lnTo>
                  <a:lnTo>
                    <a:pt x="1440" y="768"/>
                  </a:lnTo>
                  <a:lnTo>
                    <a:pt x="1596" y="768"/>
                  </a:lnTo>
                  <a:lnTo>
                    <a:pt x="1614" y="744"/>
                  </a:lnTo>
                  <a:lnTo>
                    <a:pt x="1638" y="744"/>
                  </a:lnTo>
                  <a:lnTo>
                    <a:pt x="1650" y="738"/>
                  </a:lnTo>
                  <a:lnTo>
                    <a:pt x="1662" y="714"/>
                  </a:lnTo>
                  <a:lnTo>
                    <a:pt x="1662" y="708"/>
                  </a:lnTo>
                  <a:lnTo>
                    <a:pt x="1668" y="696"/>
                  </a:lnTo>
                  <a:lnTo>
                    <a:pt x="1668" y="690"/>
                  </a:lnTo>
                  <a:lnTo>
                    <a:pt x="1692" y="690"/>
                  </a:lnTo>
                  <a:lnTo>
                    <a:pt x="1704" y="678"/>
                  </a:lnTo>
                  <a:lnTo>
                    <a:pt x="1710" y="666"/>
                  </a:lnTo>
                  <a:lnTo>
                    <a:pt x="1716" y="660"/>
                  </a:lnTo>
                  <a:lnTo>
                    <a:pt x="1716" y="654"/>
                  </a:lnTo>
                  <a:lnTo>
                    <a:pt x="1704" y="648"/>
                  </a:lnTo>
                  <a:lnTo>
                    <a:pt x="1686" y="630"/>
                  </a:lnTo>
                  <a:lnTo>
                    <a:pt x="1674" y="624"/>
                  </a:lnTo>
                  <a:lnTo>
                    <a:pt x="1656" y="606"/>
                  </a:lnTo>
                  <a:lnTo>
                    <a:pt x="1650" y="594"/>
                  </a:lnTo>
                  <a:lnTo>
                    <a:pt x="1650" y="582"/>
                  </a:lnTo>
                  <a:lnTo>
                    <a:pt x="1656" y="570"/>
                  </a:lnTo>
                  <a:lnTo>
                    <a:pt x="1656" y="558"/>
                  </a:lnTo>
                  <a:lnTo>
                    <a:pt x="1668" y="552"/>
                  </a:lnTo>
                  <a:lnTo>
                    <a:pt x="1692" y="552"/>
                  </a:lnTo>
                  <a:lnTo>
                    <a:pt x="1698" y="558"/>
                  </a:lnTo>
                  <a:lnTo>
                    <a:pt x="1704" y="558"/>
                  </a:lnTo>
                  <a:lnTo>
                    <a:pt x="1710" y="564"/>
                  </a:lnTo>
                  <a:lnTo>
                    <a:pt x="1722" y="570"/>
                  </a:lnTo>
                  <a:lnTo>
                    <a:pt x="1728" y="576"/>
                  </a:lnTo>
                  <a:lnTo>
                    <a:pt x="1740" y="582"/>
                  </a:lnTo>
                  <a:lnTo>
                    <a:pt x="1764" y="582"/>
                  </a:lnTo>
                  <a:lnTo>
                    <a:pt x="1776" y="576"/>
                  </a:lnTo>
                  <a:lnTo>
                    <a:pt x="1794" y="576"/>
                  </a:lnTo>
                  <a:lnTo>
                    <a:pt x="1806" y="570"/>
                  </a:lnTo>
                  <a:lnTo>
                    <a:pt x="1812" y="558"/>
                  </a:lnTo>
                  <a:lnTo>
                    <a:pt x="1818" y="552"/>
                  </a:lnTo>
                  <a:lnTo>
                    <a:pt x="1818" y="528"/>
                  </a:lnTo>
                  <a:lnTo>
                    <a:pt x="1890" y="528"/>
                  </a:lnTo>
                  <a:lnTo>
                    <a:pt x="1914" y="504"/>
                  </a:lnTo>
                  <a:lnTo>
                    <a:pt x="1902" y="492"/>
                  </a:lnTo>
                  <a:lnTo>
                    <a:pt x="1896" y="480"/>
                  </a:lnTo>
                  <a:lnTo>
                    <a:pt x="1902" y="474"/>
                  </a:lnTo>
                  <a:lnTo>
                    <a:pt x="1938" y="456"/>
                  </a:lnTo>
                  <a:lnTo>
                    <a:pt x="1950" y="456"/>
                  </a:lnTo>
                  <a:lnTo>
                    <a:pt x="1950" y="438"/>
                  </a:lnTo>
                  <a:lnTo>
                    <a:pt x="1980" y="444"/>
                  </a:lnTo>
                  <a:lnTo>
                    <a:pt x="1998" y="426"/>
                  </a:lnTo>
                  <a:lnTo>
                    <a:pt x="2004" y="426"/>
                  </a:lnTo>
                  <a:lnTo>
                    <a:pt x="2010" y="420"/>
                  </a:lnTo>
                  <a:lnTo>
                    <a:pt x="2040" y="420"/>
                  </a:lnTo>
                  <a:lnTo>
                    <a:pt x="2052" y="426"/>
                  </a:lnTo>
                  <a:lnTo>
                    <a:pt x="2058" y="432"/>
                  </a:lnTo>
                  <a:lnTo>
                    <a:pt x="2094" y="432"/>
                  </a:lnTo>
                  <a:lnTo>
                    <a:pt x="2100" y="426"/>
                  </a:lnTo>
                  <a:lnTo>
                    <a:pt x="2100" y="420"/>
                  </a:lnTo>
                  <a:lnTo>
                    <a:pt x="2088"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6" name="Moldova" descr="© INSCALE GmbH, 05.05.2010&#10;http://www.presentationload.com/">
              <a:extLst>
                <a:ext uri="{FF2B5EF4-FFF2-40B4-BE49-F238E27FC236}">
                  <a16:creationId xmlns:a16="http://schemas.microsoft.com/office/drawing/2014/main" id="{B9743687-9524-5333-BC81-54C6C71D6770}"/>
                </a:ext>
              </a:extLst>
            </p:cNvPr>
            <p:cNvSpPr>
              <a:spLocks/>
            </p:cNvSpPr>
            <p:nvPr/>
          </p:nvSpPr>
          <p:spPr bwMode="gray">
            <a:xfrm>
              <a:off x="6430070" y="2548188"/>
              <a:ext cx="101425" cy="112488"/>
            </a:xfrm>
            <a:custGeom>
              <a:avLst/>
              <a:gdLst>
                <a:gd name="T0" fmla="*/ 2147483647 w 216"/>
                <a:gd name="T1" fmla="*/ 2147483647 h 240"/>
                <a:gd name="T2" fmla="*/ 2147483647 w 216"/>
                <a:gd name="T3" fmla="*/ 2147483647 h 240"/>
                <a:gd name="T4" fmla="*/ 2147483647 w 216"/>
                <a:gd name="T5" fmla="*/ 2147483647 h 240"/>
                <a:gd name="T6" fmla="*/ 2147483647 w 216"/>
                <a:gd name="T7" fmla="*/ 2147483647 h 240"/>
                <a:gd name="T8" fmla="*/ 2147483647 w 216"/>
                <a:gd name="T9" fmla="*/ 2147483647 h 240"/>
                <a:gd name="T10" fmla="*/ 2147483647 w 216"/>
                <a:gd name="T11" fmla="*/ 2147483647 h 240"/>
                <a:gd name="T12" fmla="*/ 2147483647 w 216"/>
                <a:gd name="T13" fmla="*/ 2147483647 h 240"/>
                <a:gd name="T14" fmla="*/ 2147483647 w 216"/>
                <a:gd name="T15" fmla="*/ 2147483647 h 240"/>
                <a:gd name="T16" fmla="*/ 2147483647 w 216"/>
                <a:gd name="T17" fmla="*/ 2147483647 h 240"/>
                <a:gd name="T18" fmla="*/ 2147483647 w 216"/>
                <a:gd name="T19" fmla="*/ 2147483647 h 240"/>
                <a:gd name="T20" fmla="*/ 2147483647 w 216"/>
                <a:gd name="T21" fmla="*/ 2147483647 h 240"/>
                <a:gd name="T22" fmla="*/ 2147483647 w 216"/>
                <a:gd name="T23" fmla="*/ 2147483647 h 240"/>
                <a:gd name="T24" fmla="*/ 2147483647 w 216"/>
                <a:gd name="T25" fmla="*/ 2147483647 h 240"/>
                <a:gd name="T26" fmla="*/ 2147483647 w 216"/>
                <a:gd name="T27" fmla="*/ 2147483647 h 240"/>
                <a:gd name="T28" fmla="*/ 2147483647 w 216"/>
                <a:gd name="T29" fmla="*/ 2147483647 h 240"/>
                <a:gd name="T30" fmla="*/ 2147483647 w 216"/>
                <a:gd name="T31" fmla="*/ 2147483647 h 240"/>
                <a:gd name="T32" fmla="*/ 2147483647 w 216"/>
                <a:gd name="T33" fmla="*/ 2147483647 h 240"/>
                <a:gd name="T34" fmla="*/ 2147483647 w 216"/>
                <a:gd name="T35" fmla="*/ 2147483647 h 240"/>
                <a:gd name="T36" fmla="*/ 2147483647 w 216"/>
                <a:gd name="T37" fmla="*/ 2147483647 h 240"/>
                <a:gd name="T38" fmla="*/ 2147483647 w 216"/>
                <a:gd name="T39" fmla="*/ 2147483647 h 240"/>
                <a:gd name="T40" fmla="*/ 2147483647 w 216"/>
                <a:gd name="T41" fmla="*/ 2147483647 h 240"/>
                <a:gd name="T42" fmla="*/ 2147483647 w 216"/>
                <a:gd name="T43" fmla="*/ 2147483647 h 240"/>
                <a:gd name="T44" fmla="*/ 2147483647 w 216"/>
                <a:gd name="T45" fmla="*/ 2147483647 h 240"/>
                <a:gd name="T46" fmla="*/ 2147483647 w 216"/>
                <a:gd name="T47" fmla="*/ 2147483647 h 240"/>
                <a:gd name="T48" fmla="*/ 2147483647 w 216"/>
                <a:gd name="T49" fmla="*/ 2147483647 h 240"/>
                <a:gd name="T50" fmla="*/ 2147483647 w 216"/>
                <a:gd name="T51" fmla="*/ 2147483647 h 240"/>
                <a:gd name="T52" fmla="*/ 2147483647 w 216"/>
                <a:gd name="T53" fmla="*/ 2147483647 h 240"/>
                <a:gd name="T54" fmla="*/ 2147483647 w 216"/>
                <a:gd name="T55" fmla="*/ 2147483647 h 240"/>
                <a:gd name="T56" fmla="*/ 2147483647 w 216"/>
                <a:gd name="T57" fmla="*/ 2147483647 h 240"/>
                <a:gd name="T58" fmla="*/ 2147483647 w 216"/>
                <a:gd name="T59" fmla="*/ 2147483647 h 240"/>
                <a:gd name="T60" fmla="*/ 2147483647 w 216"/>
                <a:gd name="T61" fmla="*/ 0 h 240"/>
                <a:gd name="T62" fmla="*/ 2147483647 w 216"/>
                <a:gd name="T63" fmla="*/ 2147483647 h 240"/>
                <a:gd name="T64" fmla="*/ 2147483647 w 216"/>
                <a:gd name="T65" fmla="*/ 2147483647 h 240"/>
                <a:gd name="T66" fmla="*/ 2147483647 w 216"/>
                <a:gd name="T67" fmla="*/ 2147483647 h 240"/>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240"/>
                <a:gd name="T104" fmla="*/ 216 w 216"/>
                <a:gd name="T105" fmla="*/ 240 h 240"/>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240">
                  <a:moveTo>
                    <a:pt x="0" y="18"/>
                  </a:moveTo>
                  <a:lnTo>
                    <a:pt x="18" y="24"/>
                  </a:lnTo>
                  <a:lnTo>
                    <a:pt x="24" y="30"/>
                  </a:lnTo>
                  <a:lnTo>
                    <a:pt x="30" y="42"/>
                  </a:lnTo>
                  <a:lnTo>
                    <a:pt x="36" y="48"/>
                  </a:lnTo>
                  <a:lnTo>
                    <a:pt x="36" y="60"/>
                  </a:lnTo>
                  <a:lnTo>
                    <a:pt x="60" y="72"/>
                  </a:lnTo>
                  <a:lnTo>
                    <a:pt x="66" y="96"/>
                  </a:lnTo>
                  <a:lnTo>
                    <a:pt x="78" y="96"/>
                  </a:lnTo>
                  <a:lnTo>
                    <a:pt x="84" y="114"/>
                  </a:lnTo>
                  <a:lnTo>
                    <a:pt x="102" y="114"/>
                  </a:lnTo>
                  <a:lnTo>
                    <a:pt x="108" y="120"/>
                  </a:lnTo>
                  <a:lnTo>
                    <a:pt x="108" y="162"/>
                  </a:lnTo>
                  <a:lnTo>
                    <a:pt x="114" y="162"/>
                  </a:lnTo>
                  <a:lnTo>
                    <a:pt x="108" y="168"/>
                  </a:lnTo>
                  <a:lnTo>
                    <a:pt x="108" y="180"/>
                  </a:lnTo>
                  <a:lnTo>
                    <a:pt x="102" y="186"/>
                  </a:lnTo>
                  <a:lnTo>
                    <a:pt x="102" y="198"/>
                  </a:lnTo>
                  <a:lnTo>
                    <a:pt x="108" y="210"/>
                  </a:lnTo>
                  <a:lnTo>
                    <a:pt x="114" y="216"/>
                  </a:lnTo>
                  <a:lnTo>
                    <a:pt x="114" y="240"/>
                  </a:lnTo>
                  <a:lnTo>
                    <a:pt x="138" y="234"/>
                  </a:lnTo>
                  <a:lnTo>
                    <a:pt x="138" y="222"/>
                  </a:lnTo>
                  <a:lnTo>
                    <a:pt x="132" y="216"/>
                  </a:lnTo>
                  <a:lnTo>
                    <a:pt x="132" y="204"/>
                  </a:lnTo>
                  <a:lnTo>
                    <a:pt x="138" y="204"/>
                  </a:lnTo>
                  <a:lnTo>
                    <a:pt x="150" y="198"/>
                  </a:lnTo>
                  <a:lnTo>
                    <a:pt x="156" y="192"/>
                  </a:lnTo>
                  <a:lnTo>
                    <a:pt x="174" y="180"/>
                  </a:lnTo>
                  <a:lnTo>
                    <a:pt x="168" y="174"/>
                  </a:lnTo>
                  <a:lnTo>
                    <a:pt x="156" y="168"/>
                  </a:lnTo>
                  <a:lnTo>
                    <a:pt x="150" y="168"/>
                  </a:lnTo>
                  <a:lnTo>
                    <a:pt x="150" y="162"/>
                  </a:lnTo>
                  <a:lnTo>
                    <a:pt x="156" y="156"/>
                  </a:lnTo>
                  <a:lnTo>
                    <a:pt x="174" y="156"/>
                  </a:lnTo>
                  <a:lnTo>
                    <a:pt x="180" y="162"/>
                  </a:lnTo>
                  <a:lnTo>
                    <a:pt x="198" y="162"/>
                  </a:lnTo>
                  <a:lnTo>
                    <a:pt x="210" y="156"/>
                  </a:lnTo>
                  <a:lnTo>
                    <a:pt x="216" y="156"/>
                  </a:lnTo>
                  <a:lnTo>
                    <a:pt x="216" y="126"/>
                  </a:lnTo>
                  <a:lnTo>
                    <a:pt x="210" y="120"/>
                  </a:lnTo>
                  <a:lnTo>
                    <a:pt x="198" y="120"/>
                  </a:lnTo>
                  <a:lnTo>
                    <a:pt x="192" y="114"/>
                  </a:lnTo>
                  <a:lnTo>
                    <a:pt x="180" y="114"/>
                  </a:lnTo>
                  <a:lnTo>
                    <a:pt x="180" y="96"/>
                  </a:lnTo>
                  <a:lnTo>
                    <a:pt x="186" y="90"/>
                  </a:lnTo>
                  <a:lnTo>
                    <a:pt x="180" y="84"/>
                  </a:lnTo>
                  <a:lnTo>
                    <a:pt x="174" y="84"/>
                  </a:lnTo>
                  <a:lnTo>
                    <a:pt x="162" y="90"/>
                  </a:lnTo>
                  <a:lnTo>
                    <a:pt x="162" y="66"/>
                  </a:lnTo>
                  <a:lnTo>
                    <a:pt x="168" y="60"/>
                  </a:lnTo>
                  <a:lnTo>
                    <a:pt x="162" y="48"/>
                  </a:lnTo>
                  <a:lnTo>
                    <a:pt x="156" y="42"/>
                  </a:lnTo>
                  <a:lnTo>
                    <a:pt x="144" y="36"/>
                  </a:lnTo>
                  <a:lnTo>
                    <a:pt x="126" y="36"/>
                  </a:lnTo>
                  <a:lnTo>
                    <a:pt x="126" y="24"/>
                  </a:lnTo>
                  <a:lnTo>
                    <a:pt x="120" y="18"/>
                  </a:lnTo>
                  <a:lnTo>
                    <a:pt x="78" y="18"/>
                  </a:lnTo>
                  <a:lnTo>
                    <a:pt x="78" y="12"/>
                  </a:lnTo>
                  <a:lnTo>
                    <a:pt x="72" y="12"/>
                  </a:lnTo>
                  <a:lnTo>
                    <a:pt x="60" y="0"/>
                  </a:lnTo>
                  <a:lnTo>
                    <a:pt x="54" y="0"/>
                  </a:lnTo>
                  <a:lnTo>
                    <a:pt x="42" y="6"/>
                  </a:lnTo>
                  <a:lnTo>
                    <a:pt x="36" y="6"/>
                  </a:lnTo>
                  <a:lnTo>
                    <a:pt x="36" y="12"/>
                  </a:lnTo>
                  <a:lnTo>
                    <a:pt x="24" y="12"/>
                  </a:lnTo>
                  <a:lnTo>
                    <a:pt x="12" y="6"/>
                  </a:lnTo>
                  <a:lnTo>
                    <a:pt x="6" y="6"/>
                  </a:lnTo>
                  <a:lnTo>
                    <a:pt x="0"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7" name="Mexico" descr="© INSCALE GmbH, 05.05.2010&#10;http://www.presentationload.com/">
              <a:extLst>
                <a:ext uri="{FF2B5EF4-FFF2-40B4-BE49-F238E27FC236}">
                  <a16:creationId xmlns:a16="http://schemas.microsoft.com/office/drawing/2014/main" id="{85BDE4B9-D914-36EA-62C7-FF953D6B792F}"/>
                </a:ext>
              </a:extLst>
            </p:cNvPr>
            <p:cNvSpPr>
              <a:spLocks/>
            </p:cNvSpPr>
            <p:nvPr/>
          </p:nvSpPr>
          <p:spPr bwMode="gray">
            <a:xfrm>
              <a:off x="1873369" y="3143826"/>
              <a:ext cx="877778" cy="687839"/>
            </a:xfrm>
            <a:custGeom>
              <a:avLst/>
              <a:gdLst>
                <a:gd name="T0" fmla="*/ 2147483647 w 1860"/>
                <a:gd name="T1" fmla="*/ 2147483647 h 1458"/>
                <a:gd name="T2" fmla="*/ 2147483647 w 1860"/>
                <a:gd name="T3" fmla="*/ 2147483647 h 1458"/>
                <a:gd name="T4" fmla="*/ 2147483647 w 1860"/>
                <a:gd name="T5" fmla="*/ 2147483647 h 1458"/>
                <a:gd name="T6" fmla="*/ 2147483647 w 1860"/>
                <a:gd name="T7" fmla="*/ 2147483647 h 1458"/>
                <a:gd name="T8" fmla="*/ 2147483647 w 1860"/>
                <a:gd name="T9" fmla="*/ 2147483647 h 1458"/>
                <a:gd name="T10" fmla="*/ 2147483647 w 1860"/>
                <a:gd name="T11" fmla="*/ 2147483647 h 1458"/>
                <a:gd name="T12" fmla="*/ 2147483647 w 1860"/>
                <a:gd name="T13" fmla="*/ 2147483647 h 1458"/>
                <a:gd name="T14" fmla="*/ 2147483647 w 1860"/>
                <a:gd name="T15" fmla="*/ 2147483647 h 1458"/>
                <a:gd name="T16" fmla="*/ 2147483647 w 1860"/>
                <a:gd name="T17" fmla="*/ 2147483647 h 1458"/>
                <a:gd name="T18" fmla="*/ 2147483647 w 1860"/>
                <a:gd name="T19" fmla="*/ 2147483647 h 1458"/>
                <a:gd name="T20" fmla="*/ 2147483647 w 1860"/>
                <a:gd name="T21" fmla="*/ 2147483647 h 1458"/>
                <a:gd name="T22" fmla="*/ 2147483647 w 1860"/>
                <a:gd name="T23" fmla="*/ 2147483647 h 1458"/>
                <a:gd name="T24" fmla="*/ 2147483647 w 1860"/>
                <a:gd name="T25" fmla="*/ 2147483647 h 1458"/>
                <a:gd name="T26" fmla="*/ 2147483647 w 1860"/>
                <a:gd name="T27" fmla="*/ 2147483647 h 1458"/>
                <a:gd name="T28" fmla="*/ 2147483647 w 1860"/>
                <a:gd name="T29" fmla="*/ 2147483647 h 1458"/>
                <a:gd name="T30" fmla="*/ 2147483647 w 1860"/>
                <a:gd name="T31" fmla="*/ 2147483647 h 1458"/>
                <a:gd name="T32" fmla="*/ 2147483647 w 1860"/>
                <a:gd name="T33" fmla="*/ 2147483647 h 1458"/>
                <a:gd name="T34" fmla="*/ 2147483647 w 1860"/>
                <a:gd name="T35" fmla="*/ 2147483647 h 1458"/>
                <a:gd name="T36" fmla="*/ 2147483647 w 1860"/>
                <a:gd name="T37" fmla="*/ 2147483647 h 1458"/>
                <a:gd name="T38" fmla="*/ 2147483647 w 1860"/>
                <a:gd name="T39" fmla="*/ 2147483647 h 1458"/>
                <a:gd name="T40" fmla="*/ 2147483647 w 1860"/>
                <a:gd name="T41" fmla="*/ 2147483647 h 1458"/>
                <a:gd name="T42" fmla="*/ 2147483647 w 1860"/>
                <a:gd name="T43" fmla="*/ 2147483647 h 1458"/>
                <a:gd name="T44" fmla="*/ 2147483647 w 1860"/>
                <a:gd name="T45" fmla="*/ 2147483647 h 1458"/>
                <a:gd name="T46" fmla="*/ 2147483647 w 1860"/>
                <a:gd name="T47" fmla="*/ 2147483647 h 1458"/>
                <a:gd name="T48" fmla="*/ 2147483647 w 1860"/>
                <a:gd name="T49" fmla="*/ 2147483647 h 1458"/>
                <a:gd name="T50" fmla="*/ 2147483647 w 1860"/>
                <a:gd name="T51" fmla="*/ 2147483647 h 1458"/>
                <a:gd name="T52" fmla="*/ 2147483647 w 1860"/>
                <a:gd name="T53" fmla="*/ 2147483647 h 1458"/>
                <a:gd name="T54" fmla="*/ 2147483647 w 1860"/>
                <a:gd name="T55" fmla="*/ 2147483647 h 1458"/>
                <a:gd name="T56" fmla="*/ 0 w 1860"/>
                <a:gd name="T57" fmla="*/ 2147483647 h 1458"/>
                <a:gd name="T58" fmla="*/ 2147483647 w 1860"/>
                <a:gd name="T59" fmla="*/ 2147483647 h 1458"/>
                <a:gd name="T60" fmla="*/ 2147483647 w 1860"/>
                <a:gd name="T61" fmla="*/ 2147483647 h 1458"/>
                <a:gd name="T62" fmla="*/ 2147483647 w 1860"/>
                <a:gd name="T63" fmla="*/ 2147483647 h 1458"/>
                <a:gd name="T64" fmla="*/ 2147483647 w 1860"/>
                <a:gd name="T65" fmla="*/ 2147483647 h 1458"/>
                <a:gd name="T66" fmla="*/ 2147483647 w 1860"/>
                <a:gd name="T67" fmla="*/ 2147483647 h 1458"/>
                <a:gd name="T68" fmla="*/ 2147483647 w 1860"/>
                <a:gd name="T69" fmla="*/ 2147483647 h 1458"/>
                <a:gd name="T70" fmla="*/ 2147483647 w 1860"/>
                <a:gd name="T71" fmla="*/ 2147483647 h 1458"/>
                <a:gd name="T72" fmla="*/ 2147483647 w 1860"/>
                <a:gd name="T73" fmla="*/ 2147483647 h 1458"/>
                <a:gd name="T74" fmla="*/ 2147483647 w 1860"/>
                <a:gd name="T75" fmla="*/ 2147483647 h 1458"/>
                <a:gd name="T76" fmla="*/ 2147483647 w 1860"/>
                <a:gd name="T77" fmla="*/ 2147483647 h 1458"/>
                <a:gd name="T78" fmla="*/ 2147483647 w 1860"/>
                <a:gd name="T79" fmla="*/ 2147483647 h 1458"/>
                <a:gd name="T80" fmla="*/ 2147483647 w 1860"/>
                <a:gd name="T81" fmla="*/ 2147483647 h 1458"/>
                <a:gd name="T82" fmla="*/ 2147483647 w 1860"/>
                <a:gd name="T83" fmla="*/ 2147483647 h 1458"/>
                <a:gd name="T84" fmla="*/ 2147483647 w 1860"/>
                <a:gd name="T85" fmla="*/ 2147483647 h 1458"/>
                <a:gd name="T86" fmla="*/ 2147483647 w 1860"/>
                <a:gd name="T87" fmla="*/ 2147483647 h 1458"/>
                <a:gd name="T88" fmla="*/ 2147483647 w 1860"/>
                <a:gd name="T89" fmla="*/ 2147483647 h 1458"/>
                <a:gd name="T90" fmla="*/ 2147483647 w 1860"/>
                <a:gd name="T91" fmla="*/ 2147483647 h 1458"/>
                <a:gd name="T92" fmla="*/ 2147483647 w 1860"/>
                <a:gd name="T93" fmla="*/ 2147483647 h 1458"/>
                <a:gd name="T94" fmla="*/ 2147483647 w 1860"/>
                <a:gd name="T95" fmla="*/ 2147483647 h 1458"/>
                <a:gd name="T96" fmla="*/ 2147483647 w 1860"/>
                <a:gd name="T97" fmla="*/ 2147483647 h 1458"/>
                <a:gd name="T98" fmla="*/ 2147483647 w 1860"/>
                <a:gd name="T99" fmla="*/ 2147483647 h 1458"/>
                <a:gd name="T100" fmla="*/ 2147483647 w 1860"/>
                <a:gd name="T101" fmla="*/ 2147483647 h 1458"/>
                <a:gd name="T102" fmla="*/ 2147483647 w 1860"/>
                <a:gd name="T103" fmla="*/ 2147483647 h 1458"/>
                <a:gd name="T104" fmla="*/ 2147483647 w 1860"/>
                <a:gd name="T105" fmla="*/ 2147483647 h 1458"/>
                <a:gd name="T106" fmla="*/ 2147483647 w 1860"/>
                <a:gd name="T107" fmla="*/ 2147483647 h 1458"/>
                <a:gd name="T108" fmla="*/ 2147483647 w 1860"/>
                <a:gd name="T109" fmla="*/ 2147483647 h 1458"/>
                <a:gd name="T110" fmla="*/ 2147483647 w 1860"/>
                <a:gd name="T111" fmla="*/ 2147483647 h 1458"/>
                <a:gd name="T112" fmla="*/ 2147483647 w 1860"/>
                <a:gd name="T113" fmla="*/ 2147483647 h 1458"/>
                <a:gd name="T114" fmla="*/ 2147483647 w 1860"/>
                <a:gd name="T115" fmla="*/ 2147483647 h 1458"/>
                <a:gd name="T116" fmla="*/ 2147483647 w 1860"/>
                <a:gd name="T117" fmla="*/ 2147483647 h 1458"/>
                <a:gd name="T118" fmla="*/ 2147483647 w 1860"/>
                <a:gd name="T119" fmla="*/ 2147483647 h 1458"/>
                <a:gd name="T120" fmla="*/ 2147483647 w 1860"/>
                <a:gd name="T121" fmla="*/ 2147483647 h 145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1860"/>
                <a:gd name="T184" fmla="*/ 0 h 1458"/>
                <a:gd name="T185" fmla="*/ 1860 w 1860"/>
                <a:gd name="T186" fmla="*/ 1458 h 145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1860" h="1458">
                  <a:moveTo>
                    <a:pt x="1422" y="1440"/>
                  </a:moveTo>
                  <a:lnTo>
                    <a:pt x="1422" y="1380"/>
                  </a:lnTo>
                  <a:lnTo>
                    <a:pt x="1452" y="1332"/>
                  </a:lnTo>
                  <a:lnTo>
                    <a:pt x="1542" y="1338"/>
                  </a:lnTo>
                  <a:lnTo>
                    <a:pt x="1542" y="1320"/>
                  </a:lnTo>
                  <a:lnTo>
                    <a:pt x="1548" y="1320"/>
                  </a:lnTo>
                  <a:lnTo>
                    <a:pt x="1554" y="1314"/>
                  </a:lnTo>
                  <a:lnTo>
                    <a:pt x="1554" y="1302"/>
                  </a:lnTo>
                  <a:lnTo>
                    <a:pt x="1536" y="1302"/>
                  </a:lnTo>
                  <a:lnTo>
                    <a:pt x="1530" y="1278"/>
                  </a:lnTo>
                  <a:lnTo>
                    <a:pt x="1524" y="1278"/>
                  </a:lnTo>
                  <a:lnTo>
                    <a:pt x="1512" y="1272"/>
                  </a:lnTo>
                  <a:lnTo>
                    <a:pt x="1506" y="1272"/>
                  </a:lnTo>
                  <a:lnTo>
                    <a:pt x="1500" y="1266"/>
                  </a:lnTo>
                  <a:lnTo>
                    <a:pt x="1494" y="1254"/>
                  </a:lnTo>
                  <a:lnTo>
                    <a:pt x="1494" y="1248"/>
                  </a:lnTo>
                  <a:lnTo>
                    <a:pt x="1482" y="1242"/>
                  </a:lnTo>
                  <a:lnTo>
                    <a:pt x="1506" y="1242"/>
                  </a:lnTo>
                  <a:lnTo>
                    <a:pt x="1518" y="1236"/>
                  </a:lnTo>
                  <a:lnTo>
                    <a:pt x="1524" y="1236"/>
                  </a:lnTo>
                  <a:lnTo>
                    <a:pt x="1524" y="1212"/>
                  </a:lnTo>
                  <a:lnTo>
                    <a:pt x="1518" y="1200"/>
                  </a:lnTo>
                  <a:lnTo>
                    <a:pt x="1518" y="1188"/>
                  </a:lnTo>
                  <a:lnTo>
                    <a:pt x="1650" y="1194"/>
                  </a:lnTo>
                  <a:lnTo>
                    <a:pt x="1656" y="1182"/>
                  </a:lnTo>
                  <a:lnTo>
                    <a:pt x="1656" y="1176"/>
                  </a:lnTo>
                  <a:lnTo>
                    <a:pt x="1662" y="1176"/>
                  </a:lnTo>
                  <a:lnTo>
                    <a:pt x="1668" y="1182"/>
                  </a:lnTo>
                  <a:lnTo>
                    <a:pt x="1668" y="1188"/>
                  </a:lnTo>
                  <a:lnTo>
                    <a:pt x="1674" y="1188"/>
                  </a:lnTo>
                  <a:lnTo>
                    <a:pt x="1680" y="1182"/>
                  </a:lnTo>
                  <a:lnTo>
                    <a:pt x="1692" y="1176"/>
                  </a:lnTo>
                  <a:lnTo>
                    <a:pt x="1698" y="1164"/>
                  </a:lnTo>
                  <a:lnTo>
                    <a:pt x="1698" y="1152"/>
                  </a:lnTo>
                  <a:lnTo>
                    <a:pt x="1704" y="1146"/>
                  </a:lnTo>
                  <a:lnTo>
                    <a:pt x="1704" y="1140"/>
                  </a:lnTo>
                  <a:lnTo>
                    <a:pt x="1710" y="1152"/>
                  </a:lnTo>
                  <a:lnTo>
                    <a:pt x="1746" y="1116"/>
                  </a:lnTo>
                  <a:lnTo>
                    <a:pt x="1746" y="1122"/>
                  </a:lnTo>
                  <a:lnTo>
                    <a:pt x="1740" y="1128"/>
                  </a:lnTo>
                  <a:lnTo>
                    <a:pt x="1740" y="1146"/>
                  </a:lnTo>
                  <a:lnTo>
                    <a:pt x="1746" y="1152"/>
                  </a:lnTo>
                  <a:lnTo>
                    <a:pt x="1758" y="1152"/>
                  </a:lnTo>
                  <a:lnTo>
                    <a:pt x="1782" y="1086"/>
                  </a:lnTo>
                  <a:lnTo>
                    <a:pt x="1770" y="1074"/>
                  </a:lnTo>
                  <a:lnTo>
                    <a:pt x="1794" y="1068"/>
                  </a:lnTo>
                  <a:lnTo>
                    <a:pt x="1794" y="1056"/>
                  </a:lnTo>
                  <a:lnTo>
                    <a:pt x="1776" y="1050"/>
                  </a:lnTo>
                  <a:lnTo>
                    <a:pt x="1794" y="1032"/>
                  </a:lnTo>
                  <a:lnTo>
                    <a:pt x="1800" y="1008"/>
                  </a:lnTo>
                  <a:lnTo>
                    <a:pt x="1806" y="996"/>
                  </a:lnTo>
                  <a:lnTo>
                    <a:pt x="1818" y="990"/>
                  </a:lnTo>
                  <a:lnTo>
                    <a:pt x="1824" y="978"/>
                  </a:lnTo>
                  <a:lnTo>
                    <a:pt x="1836" y="966"/>
                  </a:lnTo>
                  <a:lnTo>
                    <a:pt x="1842" y="954"/>
                  </a:lnTo>
                  <a:lnTo>
                    <a:pt x="1848" y="948"/>
                  </a:lnTo>
                  <a:lnTo>
                    <a:pt x="1854" y="936"/>
                  </a:lnTo>
                  <a:lnTo>
                    <a:pt x="1854" y="930"/>
                  </a:lnTo>
                  <a:lnTo>
                    <a:pt x="1860" y="918"/>
                  </a:lnTo>
                  <a:lnTo>
                    <a:pt x="1860" y="900"/>
                  </a:lnTo>
                  <a:lnTo>
                    <a:pt x="1854" y="894"/>
                  </a:lnTo>
                  <a:lnTo>
                    <a:pt x="1818" y="894"/>
                  </a:lnTo>
                  <a:lnTo>
                    <a:pt x="1812" y="900"/>
                  </a:lnTo>
                  <a:lnTo>
                    <a:pt x="1800" y="900"/>
                  </a:lnTo>
                  <a:lnTo>
                    <a:pt x="1794" y="894"/>
                  </a:lnTo>
                  <a:lnTo>
                    <a:pt x="1782" y="894"/>
                  </a:lnTo>
                  <a:lnTo>
                    <a:pt x="1770" y="888"/>
                  </a:lnTo>
                  <a:lnTo>
                    <a:pt x="1746" y="888"/>
                  </a:lnTo>
                  <a:lnTo>
                    <a:pt x="1734" y="894"/>
                  </a:lnTo>
                  <a:lnTo>
                    <a:pt x="1716" y="900"/>
                  </a:lnTo>
                  <a:lnTo>
                    <a:pt x="1698" y="900"/>
                  </a:lnTo>
                  <a:lnTo>
                    <a:pt x="1686" y="906"/>
                  </a:lnTo>
                  <a:lnTo>
                    <a:pt x="1668" y="906"/>
                  </a:lnTo>
                  <a:lnTo>
                    <a:pt x="1656" y="912"/>
                  </a:lnTo>
                  <a:lnTo>
                    <a:pt x="1626" y="912"/>
                  </a:lnTo>
                  <a:lnTo>
                    <a:pt x="1614" y="918"/>
                  </a:lnTo>
                  <a:lnTo>
                    <a:pt x="1608" y="924"/>
                  </a:lnTo>
                  <a:lnTo>
                    <a:pt x="1596" y="948"/>
                  </a:lnTo>
                  <a:lnTo>
                    <a:pt x="1590" y="966"/>
                  </a:lnTo>
                  <a:lnTo>
                    <a:pt x="1590" y="1026"/>
                  </a:lnTo>
                  <a:lnTo>
                    <a:pt x="1572" y="1032"/>
                  </a:lnTo>
                  <a:lnTo>
                    <a:pt x="1572" y="1062"/>
                  </a:lnTo>
                  <a:lnTo>
                    <a:pt x="1566" y="1074"/>
                  </a:lnTo>
                  <a:lnTo>
                    <a:pt x="1542" y="1086"/>
                  </a:lnTo>
                  <a:lnTo>
                    <a:pt x="1524" y="1098"/>
                  </a:lnTo>
                  <a:lnTo>
                    <a:pt x="1512" y="1110"/>
                  </a:lnTo>
                  <a:lnTo>
                    <a:pt x="1512" y="1122"/>
                  </a:lnTo>
                  <a:lnTo>
                    <a:pt x="1506" y="1128"/>
                  </a:lnTo>
                  <a:lnTo>
                    <a:pt x="1506" y="1140"/>
                  </a:lnTo>
                  <a:lnTo>
                    <a:pt x="1500" y="1146"/>
                  </a:lnTo>
                  <a:lnTo>
                    <a:pt x="1488" y="1146"/>
                  </a:lnTo>
                  <a:lnTo>
                    <a:pt x="1476" y="1134"/>
                  </a:lnTo>
                  <a:lnTo>
                    <a:pt x="1476" y="1128"/>
                  </a:lnTo>
                  <a:lnTo>
                    <a:pt x="1470" y="1122"/>
                  </a:lnTo>
                  <a:lnTo>
                    <a:pt x="1440" y="1122"/>
                  </a:lnTo>
                  <a:lnTo>
                    <a:pt x="1416" y="1128"/>
                  </a:lnTo>
                  <a:lnTo>
                    <a:pt x="1392" y="1140"/>
                  </a:lnTo>
                  <a:lnTo>
                    <a:pt x="1356" y="1140"/>
                  </a:lnTo>
                  <a:lnTo>
                    <a:pt x="1338" y="1146"/>
                  </a:lnTo>
                  <a:lnTo>
                    <a:pt x="1290" y="1170"/>
                  </a:lnTo>
                  <a:lnTo>
                    <a:pt x="1284" y="1170"/>
                  </a:lnTo>
                  <a:lnTo>
                    <a:pt x="1272" y="1158"/>
                  </a:lnTo>
                  <a:lnTo>
                    <a:pt x="1266" y="1146"/>
                  </a:lnTo>
                  <a:lnTo>
                    <a:pt x="1266" y="1140"/>
                  </a:lnTo>
                  <a:lnTo>
                    <a:pt x="1260" y="1128"/>
                  </a:lnTo>
                  <a:lnTo>
                    <a:pt x="1242" y="1128"/>
                  </a:lnTo>
                  <a:lnTo>
                    <a:pt x="1224" y="1122"/>
                  </a:lnTo>
                  <a:lnTo>
                    <a:pt x="1194" y="1122"/>
                  </a:lnTo>
                  <a:lnTo>
                    <a:pt x="1194" y="1104"/>
                  </a:lnTo>
                  <a:lnTo>
                    <a:pt x="1188" y="1092"/>
                  </a:lnTo>
                  <a:lnTo>
                    <a:pt x="1176" y="1080"/>
                  </a:lnTo>
                  <a:lnTo>
                    <a:pt x="1170" y="1068"/>
                  </a:lnTo>
                  <a:lnTo>
                    <a:pt x="1164" y="1062"/>
                  </a:lnTo>
                  <a:lnTo>
                    <a:pt x="1164" y="1026"/>
                  </a:lnTo>
                  <a:lnTo>
                    <a:pt x="1128" y="966"/>
                  </a:lnTo>
                  <a:lnTo>
                    <a:pt x="1122" y="924"/>
                  </a:lnTo>
                  <a:lnTo>
                    <a:pt x="1110" y="894"/>
                  </a:lnTo>
                  <a:lnTo>
                    <a:pt x="1104" y="804"/>
                  </a:lnTo>
                  <a:lnTo>
                    <a:pt x="1110" y="798"/>
                  </a:lnTo>
                  <a:lnTo>
                    <a:pt x="1122" y="774"/>
                  </a:lnTo>
                  <a:lnTo>
                    <a:pt x="1128" y="768"/>
                  </a:lnTo>
                  <a:lnTo>
                    <a:pt x="1128" y="654"/>
                  </a:lnTo>
                  <a:lnTo>
                    <a:pt x="1152" y="648"/>
                  </a:lnTo>
                  <a:lnTo>
                    <a:pt x="1152" y="612"/>
                  </a:lnTo>
                  <a:lnTo>
                    <a:pt x="1158" y="600"/>
                  </a:lnTo>
                  <a:lnTo>
                    <a:pt x="1158" y="594"/>
                  </a:lnTo>
                  <a:lnTo>
                    <a:pt x="1164" y="588"/>
                  </a:lnTo>
                  <a:lnTo>
                    <a:pt x="1176" y="588"/>
                  </a:lnTo>
                  <a:lnTo>
                    <a:pt x="1182" y="594"/>
                  </a:lnTo>
                  <a:lnTo>
                    <a:pt x="1188" y="594"/>
                  </a:lnTo>
                  <a:lnTo>
                    <a:pt x="1188" y="588"/>
                  </a:lnTo>
                  <a:lnTo>
                    <a:pt x="1194" y="576"/>
                  </a:lnTo>
                  <a:lnTo>
                    <a:pt x="1194" y="564"/>
                  </a:lnTo>
                  <a:lnTo>
                    <a:pt x="1200" y="558"/>
                  </a:lnTo>
                  <a:lnTo>
                    <a:pt x="1206" y="546"/>
                  </a:lnTo>
                  <a:lnTo>
                    <a:pt x="1206" y="540"/>
                  </a:lnTo>
                  <a:lnTo>
                    <a:pt x="1206" y="546"/>
                  </a:lnTo>
                  <a:lnTo>
                    <a:pt x="1182" y="546"/>
                  </a:lnTo>
                  <a:lnTo>
                    <a:pt x="1176" y="534"/>
                  </a:lnTo>
                  <a:lnTo>
                    <a:pt x="1176" y="528"/>
                  </a:lnTo>
                  <a:lnTo>
                    <a:pt x="1134" y="528"/>
                  </a:lnTo>
                  <a:lnTo>
                    <a:pt x="1122" y="516"/>
                  </a:lnTo>
                  <a:lnTo>
                    <a:pt x="1110" y="516"/>
                  </a:lnTo>
                  <a:lnTo>
                    <a:pt x="1092" y="510"/>
                  </a:lnTo>
                  <a:lnTo>
                    <a:pt x="1080" y="498"/>
                  </a:lnTo>
                  <a:lnTo>
                    <a:pt x="1080" y="468"/>
                  </a:lnTo>
                  <a:lnTo>
                    <a:pt x="1068" y="456"/>
                  </a:lnTo>
                  <a:lnTo>
                    <a:pt x="1068" y="420"/>
                  </a:lnTo>
                  <a:lnTo>
                    <a:pt x="1074" y="420"/>
                  </a:lnTo>
                  <a:lnTo>
                    <a:pt x="1080" y="414"/>
                  </a:lnTo>
                  <a:lnTo>
                    <a:pt x="1080" y="408"/>
                  </a:lnTo>
                  <a:lnTo>
                    <a:pt x="1068" y="396"/>
                  </a:lnTo>
                  <a:lnTo>
                    <a:pt x="1056" y="390"/>
                  </a:lnTo>
                  <a:lnTo>
                    <a:pt x="1050" y="384"/>
                  </a:lnTo>
                  <a:lnTo>
                    <a:pt x="1050" y="360"/>
                  </a:lnTo>
                  <a:lnTo>
                    <a:pt x="1038" y="354"/>
                  </a:lnTo>
                  <a:lnTo>
                    <a:pt x="1032" y="342"/>
                  </a:lnTo>
                  <a:lnTo>
                    <a:pt x="1032" y="330"/>
                  </a:lnTo>
                  <a:lnTo>
                    <a:pt x="1038" y="318"/>
                  </a:lnTo>
                  <a:lnTo>
                    <a:pt x="1038" y="294"/>
                  </a:lnTo>
                  <a:lnTo>
                    <a:pt x="1026" y="282"/>
                  </a:lnTo>
                  <a:lnTo>
                    <a:pt x="1020" y="270"/>
                  </a:lnTo>
                  <a:lnTo>
                    <a:pt x="1008" y="258"/>
                  </a:lnTo>
                  <a:lnTo>
                    <a:pt x="1002" y="246"/>
                  </a:lnTo>
                  <a:lnTo>
                    <a:pt x="996" y="240"/>
                  </a:lnTo>
                  <a:lnTo>
                    <a:pt x="990" y="228"/>
                  </a:lnTo>
                  <a:lnTo>
                    <a:pt x="948" y="228"/>
                  </a:lnTo>
                  <a:lnTo>
                    <a:pt x="930" y="222"/>
                  </a:lnTo>
                  <a:lnTo>
                    <a:pt x="930" y="228"/>
                  </a:lnTo>
                  <a:lnTo>
                    <a:pt x="912" y="228"/>
                  </a:lnTo>
                  <a:lnTo>
                    <a:pt x="900" y="240"/>
                  </a:lnTo>
                  <a:lnTo>
                    <a:pt x="888" y="264"/>
                  </a:lnTo>
                  <a:lnTo>
                    <a:pt x="876" y="276"/>
                  </a:lnTo>
                  <a:lnTo>
                    <a:pt x="852" y="288"/>
                  </a:lnTo>
                  <a:lnTo>
                    <a:pt x="840" y="288"/>
                  </a:lnTo>
                  <a:lnTo>
                    <a:pt x="822" y="276"/>
                  </a:lnTo>
                  <a:lnTo>
                    <a:pt x="810" y="270"/>
                  </a:lnTo>
                  <a:lnTo>
                    <a:pt x="780" y="240"/>
                  </a:lnTo>
                  <a:lnTo>
                    <a:pt x="780" y="228"/>
                  </a:lnTo>
                  <a:lnTo>
                    <a:pt x="786" y="216"/>
                  </a:lnTo>
                  <a:lnTo>
                    <a:pt x="786" y="174"/>
                  </a:lnTo>
                  <a:lnTo>
                    <a:pt x="780" y="162"/>
                  </a:lnTo>
                  <a:lnTo>
                    <a:pt x="768" y="150"/>
                  </a:lnTo>
                  <a:lnTo>
                    <a:pt x="756" y="144"/>
                  </a:lnTo>
                  <a:lnTo>
                    <a:pt x="744" y="144"/>
                  </a:lnTo>
                  <a:lnTo>
                    <a:pt x="738" y="114"/>
                  </a:lnTo>
                  <a:lnTo>
                    <a:pt x="708" y="102"/>
                  </a:lnTo>
                  <a:lnTo>
                    <a:pt x="708" y="78"/>
                  </a:lnTo>
                  <a:lnTo>
                    <a:pt x="696" y="66"/>
                  </a:lnTo>
                  <a:lnTo>
                    <a:pt x="582" y="66"/>
                  </a:lnTo>
                  <a:lnTo>
                    <a:pt x="576" y="72"/>
                  </a:lnTo>
                  <a:lnTo>
                    <a:pt x="576" y="90"/>
                  </a:lnTo>
                  <a:lnTo>
                    <a:pt x="570" y="102"/>
                  </a:lnTo>
                  <a:lnTo>
                    <a:pt x="570" y="108"/>
                  </a:lnTo>
                  <a:lnTo>
                    <a:pt x="366" y="108"/>
                  </a:lnTo>
                  <a:lnTo>
                    <a:pt x="156" y="12"/>
                  </a:lnTo>
                  <a:lnTo>
                    <a:pt x="150" y="12"/>
                  </a:lnTo>
                  <a:lnTo>
                    <a:pt x="150" y="6"/>
                  </a:lnTo>
                  <a:lnTo>
                    <a:pt x="156" y="0"/>
                  </a:lnTo>
                  <a:lnTo>
                    <a:pt x="12" y="6"/>
                  </a:lnTo>
                  <a:lnTo>
                    <a:pt x="6" y="0"/>
                  </a:lnTo>
                  <a:lnTo>
                    <a:pt x="0" y="18"/>
                  </a:lnTo>
                  <a:lnTo>
                    <a:pt x="0" y="48"/>
                  </a:lnTo>
                  <a:lnTo>
                    <a:pt x="6" y="60"/>
                  </a:lnTo>
                  <a:lnTo>
                    <a:pt x="12" y="66"/>
                  </a:lnTo>
                  <a:lnTo>
                    <a:pt x="18" y="78"/>
                  </a:lnTo>
                  <a:lnTo>
                    <a:pt x="0" y="90"/>
                  </a:lnTo>
                  <a:lnTo>
                    <a:pt x="12" y="114"/>
                  </a:lnTo>
                  <a:lnTo>
                    <a:pt x="6" y="126"/>
                  </a:lnTo>
                  <a:lnTo>
                    <a:pt x="24" y="144"/>
                  </a:lnTo>
                  <a:lnTo>
                    <a:pt x="6" y="174"/>
                  </a:lnTo>
                  <a:lnTo>
                    <a:pt x="18" y="180"/>
                  </a:lnTo>
                  <a:lnTo>
                    <a:pt x="18" y="210"/>
                  </a:lnTo>
                  <a:lnTo>
                    <a:pt x="24" y="228"/>
                  </a:lnTo>
                  <a:lnTo>
                    <a:pt x="24" y="240"/>
                  </a:lnTo>
                  <a:lnTo>
                    <a:pt x="30" y="252"/>
                  </a:lnTo>
                  <a:lnTo>
                    <a:pt x="42" y="264"/>
                  </a:lnTo>
                  <a:lnTo>
                    <a:pt x="60" y="264"/>
                  </a:lnTo>
                  <a:lnTo>
                    <a:pt x="60" y="270"/>
                  </a:lnTo>
                  <a:lnTo>
                    <a:pt x="66" y="276"/>
                  </a:lnTo>
                  <a:lnTo>
                    <a:pt x="72" y="288"/>
                  </a:lnTo>
                  <a:lnTo>
                    <a:pt x="84" y="300"/>
                  </a:lnTo>
                  <a:lnTo>
                    <a:pt x="90" y="318"/>
                  </a:lnTo>
                  <a:lnTo>
                    <a:pt x="96" y="330"/>
                  </a:lnTo>
                  <a:lnTo>
                    <a:pt x="96" y="342"/>
                  </a:lnTo>
                  <a:lnTo>
                    <a:pt x="78" y="378"/>
                  </a:lnTo>
                  <a:lnTo>
                    <a:pt x="72" y="384"/>
                  </a:lnTo>
                  <a:lnTo>
                    <a:pt x="72" y="390"/>
                  </a:lnTo>
                  <a:lnTo>
                    <a:pt x="84" y="396"/>
                  </a:lnTo>
                  <a:lnTo>
                    <a:pt x="72" y="414"/>
                  </a:lnTo>
                  <a:lnTo>
                    <a:pt x="60" y="396"/>
                  </a:lnTo>
                  <a:lnTo>
                    <a:pt x="12" y="390"/>
                  </a:lnTo>
                  <a:lnTo>
                    <a:pt x="36" y="414"/>
                  </a:lnTo>
                  <a:lnTo>
                    <a:pt x="42" y="438"/>
                  </a:lnTo>
                  <a:lnTo>
                    <a:pt x="66" y="444"/>
                  </a:lnTo>
                  <a:lnTo>
                    <a:pt x="78" y="456"/>
                  </a:lnTo>
                  <a:lnTo>
                    <a:pt x="84" y="468"/>
                  </a:lnTo>
                  <a:lnTo>
                    <a:pt x="90" y="474"/>
                  </a:lnTo>
                  <a:lnTo>
                    <a:pt x="96" y="474"/>
                  </a:lnTo>
                  <a:lnTo>
                    <a:pt x="102" y="468"/>
                  </a:lnTo>
                  <a:lnTo>
                    <a:pt x="108" y="468"/>
                  </a:lnTo>
                  <a:lnTo>
                    <a:pt x="120" y="462"/>
                  </a:lnTo>
                  <a:lnTo>
                    <a:pt x="126" y="456"/>
                  </a:lnTo>
                  <a:lnTo>
                    <a:pt x="126" y="480"/>
                  </a:lnTo>
                  <a:lnTo>
                    <a:pt x="144" y="516"/>
                  </a:lnTo>
                  <a:lnTo>
                    <a:pt x="156" y="528"/>
                  </a:lnTo>
                  <a:lnTo>
                    <a:pt x="168" y="552"/>
                  </a:lnTo>
                  <a:lnTo>
                    <a:pt x="168" y="564"/>
                  </a:lnTo>
                  <a:lnTo>
                    <a:pt x="156" y="588"/>
                  </a:lnTo>
                  <a:lnTo>
                    <a:pt x="150" y="606"/>
                  </a:lnTo>
                  <a:lnTo>
                    <a:pt x="150" y="618"/>
                  </a:lnTo>
                  <a:lnTo>
                    <a:pt x="180" y="648"/>
                  </a:lnTo>
                  <a:lnTo>
                    <a:pt x="192" y="666"/>
                  </a:lnTo>
                  <a:lnTo>
                    <a:pt x="222" y="696"/>
                  </a:lnTo>
                  <a:lnTo>
                    <a:pt x="234" y="714"/>
                  </a:lnTo>
                  <a:lnTo>
                    <a:pt x="264" y="744"/>
                  </a:lnTo>
                  <a:lnTo>
                    <a:pt x="258" y="750"/>
                  </a:lnTo>
                  <a:lnTo>
                    <a:pt x="258" y="762"/>
                  </a:lnTo>
                  <a:lnTo>
                    <a:pt x="252" y="768"/>
                  </a:lnTo>
                  <a:lnTo>
                    <a:pt x="252" y="780"/>
                  </a:lnTo>
                  <a:lnTo>
                    <a:pt x="258" y="786"/>
                  </a:lnTo>
                  <a:lnTo>
                    <a:pt x="276" y="786"/>
                  </a:lnTo>
                  <a:lnTo>
                    <a:pt x="288" y="780"/>
                  </a:lnTo>
                  <a:lnTo>
                    <a:pt x="294" y="768"/>
                  </a:lnTo>
                  <a:lnTo>
                    <a:pt x="306" y="762"/>
                  </a:lnTo>
                  <a:lnTo>
                    <a:pt x="312" y="756"/>
                  </a:lnTo>
                  <a:lnTo>
                    <a:pt x="306" y="738"/>
                  </a:lnTo>
                  <a:lnTo>
                    <a:pt x="306" y="732"/>
                  </a:lnTo>
                  <a:lnTo>
                    <a:pt x="300" y="726"/>
                  </a:lnTo>
                  <a:lnTo>
                    <a:pt x="300" y="708"/>
                  </a:lnTo>
                  <a:lnTo>
                    <a:pt x="288" y="684"/>
                  </a:lnTo>
                  <a:lnTo>
                    <a:pt x="282" y="678"/>
                  </a:lnTo>
                  <a:lnTo>
                    <a:pt x="258" y="678"/>
                  </a:lnTo>
                  <a:lnTo>
                    <a:pt x="240" y="648"/>
                  </a:lnTo>
                  <a:lnTo>
                    <a:pt x="240" y="576"/>
                  </a:lnTo>
                  <a:lnTo>
                    <a:pt x="222" y="546"/>
                  </a:lnTo>
                  <a:lnTo>
                    <a:pt x="228" y="534"/>
                  </a:lnTo>
                  <a:lnTo>
                    <a:pt x="228" y="528"/>
                  </a:lnTo>
                  <a:lnTo>
                    <a:pt x="234" y="516"/>
                  </a:lnTo>
                  <a:lnTo>
                    <a:pt x="234" y="492"/>
                  </a:lnTo>
                  <a:lnTo>
                    <a:pt x="228" y="486"/>
                  </a:lnTo>
                  <a:lnTo>
                    <a:pt x="216" y="480"/>
                  </a:lnTo>
                  <a:lnTo>
                    <a:pt x="210" y="474"/>
                  </a:lnTo>
                  <a:lnTo>
                    <a:pt x="198" y="474"/>
                  </a:lnTo>
                  <a:lnTo>
                    <a:pt x="198" y="432"/>
                  </a:lnTo>
                  <a:lnTo>
                    <a:pt x="168" y="396"/>
                  </a:lnTo>
                  <a:lnTo>
                    <a:pt x="174" y="336"/>
                  </a:lnTo>
                  <a:lnTo>
                    <a:pt x="168" y="330"/>
                  </a:lnTo>
                  <a:lnTo>
                    <a:pt x="162" y="318"/>
                  </a:lnTo>
                  <a:lnTo>
                    <a:pt x="144" y="300"/>
                  </a:lnTo>
                  <a:lnTo>
                    <a:pt x="138" y="288"/>
                  </a:lnTo>
                  <a:lnTo>
                    <a:pt x="138" y="276"/>
                  </a:lnTo>
                  <a:lnTo>
                    <a:pt x="132" y="264"/>
                  </a:lnTo>
                  <a:lnTo>
                    <a:pt x="132" y="246"/>
                  </a:lnTo>
                  <a:lnTo>
                    <a:pt x="126" y="240"/>
                  </a:lnTo>
                  <a:lnTo>
                    <a:pt x="120" y="228"/>
                  </a:lnTo>
                  <a:lnTo>
                    <a:pt x="108" y="216"/>
                  </a:lnTo>
                  <a:lnTo>
                    <a:pt x="102" y="204"/>
                  </a:lnTo>
                  <a:lnTo>
                    <a:pt x="96" y="198"/>
                  </a:lnTo>
                  <a:lnTo>
                    <a:pt x="96" y="192"/>
                  </a:lnTo>
                  <a:lnTo>
                    <a:pt x="102" y="186"/>
                  </a:lnTo>
                  <a:lnTo>
                    <a:pt x="114" y="162"/>
                  </a:lnTo>
                  <a:lnTo>
                    <a:pt x="114" y="114"/>
                  </a:lnTo>
                  <a:lnTo>
                    <a:pt x="120" y="108"/>
                  </a:lnTo>
                  <a:lnTo>
                    <a:pt x="126" y="96"/>
                  </a:lnTo>
                  <a:lnTo>
                    <a:pt x="126" y="60"/>
                  </a:lnTo>
                  <a:lnTo>
                    <a:pt x="132" y="66"/>
                  </a:lnTo>
                  <a:lnTo>
                    <a:pt x="144" y="72"/>
                  </a:lnTo>
                  <a:lnTo>
                    <a:pt x="150" y="84"/>
                  </a:lnTo>
                  <a:lnTo>
                    <a:pt x="162" y="90"/>
                  </a:lnTo>
                  <a:lnTo>
                    <a:pt x="180" y="90"/>
                  </a:lnTo>
                  <a:lnTo>
                    <a:pt x="186" y="84"/>
                  </a:lnTo>
                  <a:lnTo>
                    <a:pt x="198" y="84"/>
                  </a:lnTo>
                  <a:lnTo>
                    <a:pt x="198" y="102"/>
                  </a:lnTo>
                  <a:lnTo>
                    <a:pt x="204" y="108"/>
                  </a:lnTo>
                  <a:lnTo>
                    <a:pt x="216" y="114"/>
                  </a:lnTo>
                  <a:lnTo>
                    <a:pt x="234" y="114"/>
                  </a:lnTo>
                  <a:lnTo>
                    <a:pt x="234" y="120"/>
                  </a:lnTo>
                  <a:lnTo>
                    <a:pt x="228" y="126"/>
                  </a:lnTo>
                  <a:lnTo>
                    <a:pt x="228" y="186"/>
                  </a:lnTo>
                  <a:lnTo>
                    <a:pt x="240" y="258"/>
                  </a:lnTo>
                  <a:lnTo>
                    <a:pt x="240" y="270"/>
                  </a:lnTo>
                  <a:lnTo>
                    <a:pt x="246" y="282"/>
                  </a:lnTo>
                  <a:lnTo>
                    <a:pt x="252" y="306"/>
                  </a:lnTo>
                  <a:lnTo>
                    <a:pt x="264" y="342"/>
                  </a:lnTo>
                  <a:lnTo>
                    <a:pt x="276" y="372"/>
                  </a:lnTo>
                  <a:lnTo>
                    <a:pt x="282" y="384"/>
                  </a:lnTo>
                  <a:lnTo>
                    <a:pt x="324" y="384"/>
                  </a:lnTo>
                  <a:lnTo>
                    <a:pt x="318" y="390"/>
                  </a:lnTo>
                  <a:lnTo>
                    <a:pt x="306" y="414"/>
                  </a:lnTo>
                  <a:lnTo>
                    <a:pt x="318" y="438"/>
                  </a:lnTo>
                  <a:lnTo>
                    <a:pt x="330" y="444"/>
                  </a:lnTo>
                  <a:lnTo>
                    <a:pt x="336" y="450"/>
                  </a:lnTo>
                  <a:lnTo>
                    <a:pt x="348" y="450"/>
                  </a:lnTo>
                  <a:lnTo>
                    <a:pt x="354" y="474"/>
                  </a:lnTo>
                  <a:lnTo>
                    <a:pt x="384" y="474"/>
                  </a:lnTo>
                  <a:lnTo>
                    <a:pt x="390" y="516"/>
                  </a:lnTo>
                  <a:lnTo>
                    <a:pt x="384" y="516"/>
                  </a:lnTo>
                  <a:lnTo>
                    <a:pt x="378" y="522"/>
                  </a:lnTo>
                  <a:lnTo>
                    <a:pt x="366" y="528"/>
                  </a:lnTo>
                  <a:lnTo>
                    <a:pt x="360" y="534"/>
                  </a:lnTo>
                  <a:lnTo>
                    <a:pt x="354" y="546"/>
                  </a:lnTo>
                  <a:lnTo>
                    <a:pt x="354" y="558"/>
                  </a:lnTo>
                  <a:lnTo>
                    <a:pt x="360" y="564"/>
                  </a:lnTo>
                  <a:lnTo>
                    <a:pt x="372" y="570"/>
                  </a:lnTo>
                  <a:lnTo>
                    <a:pt x="384" y="558"/>
                  </a:lnTo>
                  <a:lnTo>
                    <a:pt x="384" y="564"/>
                  </a:lnTo>
                  <a:lnTo>
                    <a:pt x="396" y="576"/>
                  </a:lnTo>
                  <a:lnTo>
                    <a:pt x="396" y="588"/>
                  </a:lnTo>
                  <a:lnTo>
                    <a:pt x="402" y="594"/>
                  </a:lnTo>
                  <a:lnTo>
                    <a:pt x="414" y="594"/>
                  </a:lnTo>
                  <a:lnTo>
                    <a:pt x="426" y="600"/>
                  </a:lnTo>
                  <a:lnTo>
                    <a:pt x="432" y="600"/>
                  </a:lnTo>
                  <a:lnTo>
                    <a:pt x="438" y="606"/>
                  </a:lnTo>
                  <a:lnTo>
                    <a:pt x="438" y="624"/>
                  </a:lnTo>
                  <a:lnTo>
                    <a:pt x="432" y="630"/>
                  </a:lnTo>
                  <a:lnTo>
                    <a:pt x="432" y="636"/>
                  </a:lnTo>
                  <a:lnTo>
                    <a:pt x="426" y="648"/>
                  </a:lnTo>
                  <a:lnTo>
                    <a:pt x="426" y="654"/>
                  </a:lnTo>
                  <a:lnTo>
                    <a:pt x="468" y="654"/>
                  </a:lnTo>
                  <a:lnTo>
                    <a:pt x="468" y="684"/>
                  </a:lnTo>
                  <a:lnTo>
                    <a:pt x="504" y="720"/>
                  </a:lnTo>
                  <a:lnTo>
                    <a:pt x="510" y="732"/>
                  </a:lnTo>
                  <a:lnTo>
                    <a:pt x="528" y="750"/>
                  </a:lnTo>
                  <a:lnTo>
                    <a:pt x="534" y="768"/>
                  </a:lnTo>
                  <a:lnTo>
                    <a:pt x="546" y="780"/>
                  </a:lnTo>
                  <a:lnTo>
                    <a:pt x="552" y="798"/>
                  </a:lnTo>
                  <a:lnTo>
                    <a:pt x="558" y="810"/>
                  </a:lnTo>
                  <a:lnTo>
                    <a:pt x="558" y="870"/>
                  </a:lnTo>
                  <a:lnTo>
                    <a:pt x="564" y="882"/>
                  </a:lnTo>
                  <a:lnTo>
                    <a:pt x="576" y="894"/>
                  </a:lnTo>
                  <a:lnTo>
                    <a:pt x="576" y="906"/>
                  </a:lnTo>
                  <a:lnTo>
                    <a:pt x="570" y="918"/>
                  </a:lnTo>
                  <a:lnTo>
                    <a:pt x="552" y="936"/>
                  </a:lnTo>
                  <a:lnTo>
                    <a:pt x="546" y="948"/>
                  </a:lnTo>
                  <a:lnTo>
                    <a:pt x="546" y="954"/>
                  </a:lnTo>
                  <a:lnTo>
                    <a:pt x="552" y="960"/>
                  </a:lnTo>
                  <a:lnTo>
                    <a:pt x="564" y="966"/>
                  </a:lnTo>
                  <a:lnTo>
                    <a:pt x="540" y="966"/>
                  </a:lnTo>
                  <a:lnTo>
                    <a:pt x="528" y="972"/>
                  </a:lnTo>
                  <a:lnTo>
                    <a:pt x="528" y="1038"/>
                  </a:lnTo>
                  <a:lnTo>
                    <a:pt x="534" y="1056"/>
                  </a:lnTo>
                  <a:lnTo>
                    <a:pt x="540" y="1062"/>
                  </a:lnTo>
                  <a:lnTo>
                    <a:pt x="546" y="1074"/>
                  </a:lnTo>
                  <a:lnTo>
                    <a:pt x="558" y="1074"/>
                  </a:lnTo>
                  <a:lnTo>
                    <a:pt x="576" y="1080"/>
                  </a:lnTo>
                  <a:lnTo>
                    <a:pt x="600" y="1080"/>
                  </a:lnTo>
                  <a:lnTo>
                    <a:pt x="612" y="1086"/>
                  </a:lnTo>
                  <a:lnTo>
                    <a:pt x="636" y="1110"/>
                  </a:lnTo>
                  <a:lnTo>
                    <a:pt x="642" y="1122"/>
                  </a:lnTo>
                  <a:lnTo>
                    <a:pt x="648" y="1140"/>
                  </a:lnTo>
                  <a:lnTo>
                    <a:pt x="654" y="1152"/>
                  </a:lnTo>
                  <a:lnTo>
                    <a:pt x="666" y="1164"/>
                  </a:lnTo>
                  <a:lnTo>
                    <a:pt x="678" y="1170"/>
                  </a:lnTo>
                  <a:lnTo>
                    <a:pt x="732" y="1170"/>
                  </a:lnTo>
                  <a:lnTo>
                    <a:pt x="750" y="1176"/>
                  </a:lnTo>
                  <a:lnTo>
                    <a:pt x="762" y="1182"/>
                  </a:lnTo>
                  <a:lnTo>
                    <a:pt x="768" y="1188"/>
                  </a:lnTo>
                  <a:lnTo>
                    <a:pt x="774" y="1200"/>
                  </a:lnTo>
                  <a:lnTo>
                    <a:pt x="786" y="1218"/>
                  </a:lnTo>
                  <a:lnTo>
                    <a:pt x="810" y="1242"/>
                  </a:lnTo>
                  <a:lnTo>
                    <a:pt x="834" y="1254"/>
                  </a:lnTo>
                  <a:lnTo>
                    <a:pt x="870" y="1266"/>
                  </a:lnTo>
                  <a:lnTo>
                    <a:pt x="912" y="1272"/>
                  </a:lnTo>
                  <a:lnTo>
                    <a:pt x="942" y="1278"/>
                  </a:lnTo>
                  <a:lnTo>
                    <a:pt x="960" y="1290"/>
                  </a:lnTo>
                  <a:lnTo>
                    <a:pt x="966" y="1302"/>
                  </a:lnTo>
                  <a:lnTo>
                    <a:pt x="978" y="1314"/>
                  </a:lnTo>
                  <a:lnTo>
                    <a:pt x="990" y="1320"/>
                  </a:lnTo>
                  <a:lnTo>
                    <a:pt x="996" y="1320"/>
                  </a:lnTo>
                  <a:lnTo>
                    <a:pt x="1002" y="1326"/>
                  </a:lnTo>
                  <a:lnTo>
                    <a:pt x="1008" y="1338"/>
                  </a:lnTo>
                  <a:lnTo>
                    <a:pt x="1014" y="1344"/>
                  </a:lnTo>
                  <a:lnTo>
                    <a:pt x="1080" y="1344"/>
                  </a:lnTo>
                  <a:lnTo>
                    <a:pt x="1092" y="1356"/>
                  </a:lnTo>
                  <a:lnTo>
                    <a:pt x="1098" y="1368"/>
                  </a:lnTo>
                  <a:lnTo>
                    <a:pt x="1104" y="1374"/>
                  </a:lnTo>
                  <a:lnTo>
                    <a:pt x="1116" y="1374"/>
                  </a:lnTo>
                  <a:lnTo>
                    <a:pt x="1140" y="1362"/>
                  </a:lnTo>
                  <a:lnTo>
                    <a:pt x="1170" y="1350"/>
                  </a:lnTo>
                  <a:lnTo>
                    <a:pt x="1206" y="1332"/>
                  </a:lnTo>
                  <a:lnTo>
                    <a:pt x="1260" y="1314"/>
                  </a:lnTo>
                  <a:lnTo>
                    <a:pt x="1278" y="1326"/>
                  </a:lnTo>
                  <a:lnTo>
                    <a:pt x="1308" y="1350"/>
                  </a:lnTo>
                  <a:lnTo>
                    <a:pt x="1344" y="1374"/>
                  </a:lnTo>
                  <a:lnTo>
                    <a:pt x="1386" y="1416"/>
                  </a:lnTo>
                  <a:lnTo>
                    <a:pt x="1386" y="1428"/>
                  </a:lnTo>
                  <a:lnTo>
                    <a:pt x="1392" y="1446"/>
                  </a:lnTo>
                  <a:lnTo>
                    <a:pt x="1398" y="1458"/>
                  </a:lnTo>
                  <a:lnTo>
                    <a:pt x="1416" y="1458"/>
                  </a:lnTo>
                  <a:lnTo>
                    <a:pt x="1422" y="1452"/>
                  </a:lnTo>
                  <a:lnTo>
                    <a:pt x="1422" y="14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8" name="Malta" descr="© INSCALE GmbH, 05.05.2010&#10;http://www.presentationload.com/">
              <a:extLst>
                <a:ext uri="{FF2B5EF4-FFF2-40B4-BE49-F238E27FC236}">
                  <a16:creationId xmlns:a16="http://schemas.microsoft.com/office/drawing/2014/main" id="{75BFE0EC-EA4E-71CF-83BA-EF719F8B3AA3}"/>
                </a:ext>
              </a:extLst>
            </p:cNvPr>
            <p:cNvSpPr>
              <a:spLocks/>
            </p:cNvSpPr>
            <p:nvPr/>
          </p:nvSpPr>
          <p:spPr bwMode="gray">
            <a:xfrm>
              <a:off x="6066788" y="3009208"/>
              <a:ext cx="14753" cy="12909"/>
            </a:xfrm>
            <a:custGeom>
              <a:avLst/>
              <a:gdLst>
                <a:gd name="T0" fmla="*/ 2147483647 w 30"/>
                <a:gd name="T1" fmla="*/ 2147483647 h 30"/>
                <a:gd name="T2" fmla="*/ 2147483647 w 30"/>
                <a:gd name="T3" fmla="*/ 2147483647 h 30"/>
                <a:gd name="T4" fmla="*/ 2147483647 w 30"/>
                <a:gd name="T5" fmla="*/ 2147483647 h 30"/>
                <a:gd name="T6" fmla="*/ 2147483647 w 30"/>
                <a:gd name="T7" fmla="*/ 0 h 30"/>
                <a:gd name="T8" fmla="*/ 2147483647 w 30"/>
                <a:gd name="T9" fmla="*/ 0 h 30"/>
                <a:gd name="T10" fmla="*/ 0 w 30"/>
                <a:gd name="T11" fmla="*/ 2147483647 h 30"/>
                <a:gd name="T12" fmla="*/ 0 w 30"/>
                <a:gd name="T13" fmla="*/ 2147483647 h 30"/>
                <a:gd name="T14" fmla="*/ 2147483647 w 30"/>
                <a:gd name="T15" fmla="*/ 2147483647 h 30"/>
                <a:gd name="T16" fmla="*/ 2147483647 w 30"/>
                <a:gd name="T17" fmla="*/ 2147483647 h 30"/>
                <a:gd name="T18" fmla="*/ 2147483647 w 30"/>
                <a:gd name="T19" fmla="*/ 2147483647 h 30"/>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30"/>
                <a:gd name="T31" fmla="*/ 0 h 30"/>
                <a:gd name="T32" fmla="*/ 30 w 30"/>
                <a:gd name="T33" fmla="*/ 30 h 30"/>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30" h="30">
                  <a:moveTo>
                    <a:pt x="24" y="30"/>
                  </a:moveTo>
                  <a:lnTo>
                    <a:pt x="30" y="24"/>
                  </a:lnTo>
                  <a:lnTo>
                    <a:pt x="30" y="12"/>
                  </a:lnTo>
                  <a:lnTo>
                    <a:pt x="18" y="0"/>
                  </a:lnTo>
                  <a:lnTo>
                    <a:pt x="6" y="0"/>
                  </a:lnTo>
                  <a:lnTo>
                    <a:pt x="0" y="6"/>
                  </a:lnTo>
                  <a:lnTo>
                    <a:pt x="0" y="18"/>
                  </a:lnTo>
                  <a:lnTo>
                    <a:pt x="6" y="24"/>
                  </a:lnTo>
                  <a:lnTo>
                    <a:pt x="18" y="30"/>
                  </a:lnTo>
                  <a:lnTo>
                    <a:pt x="24"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9" name="Mauritania" descr="© INSCALE GmbH, 05.05.2010&#10;http://www.presentationload.com/">
              <a:extLst>
                <a:ext uri="{FF2B5EF4-FFF2-40B4-BE49-F238E27FC236}">
                  <a16:creationId xmlns:a16="http://schemas.microsoft.com/office/drawing/2014/main" id="{B9A4C089-52BF-2CDB-AA7D-9682689D7570}"/>
                </a:ext>
              </a:extLst>
            </p:cNvPr>
            <p:cNvSpPr>
              <a:spLocks/>
            </p:cNvSpPr>
            <p:nvPr/>
          </p:nvSpPr>
          <p:spPr bwMode="gray">
            <a:xfrm>
              <a:off x="5048862" y="3350362"/>
              <a:ext cx="403852" cy="473926"/>
            </a:xfrm>
            <a:custGeom>
              <a:avLst/>
              <a:gdLst>
                <a:gd name="T0" fmla="*/ 2147483647 w 858"/>
                <a:gd name="T1" fmla="*/ 2147483647 h 1002"/>
                <a:gd name="T2" fmla="*/ 2147483647 w 858"/>
                <a:gd name="T3" fmla="*/ 2147483647 h 1002"/>
                <a:gd name="T4" fmla="*/ 2147483647 w 858"/>
                <a:gd name="T5" fmla="*/ 2147483647 h 1002"/>
                <a:gd name="T6" fmla="*/ 2147483647 w 858"/>
                <a:gd name="T7" fmla="*/ 2147483647 h 1002"/>
                <a:gd name="T8" fmla="*/ 2147483647 w 858"/>
                <a:gd name="T9" fmla="*/ 2147483647 h 1002"/>
                <a:gd name="T10" fmla="*/ 2147483647 w 858"/>
                <a:gd name="T11" fmla="*/ 2147483647 h 1002"/>
                <a:gd name="T12" fmla="*/ 2147483647 w 858"/>
                <a:gd name="T13" fmla="*/ 2147483647 h 1002"/>
                <a:gd name="T14" fmla="*/ 2147483647 w 858"/>
                <a:gd name="T15" fmla="*/ 2147483647 h 1002"/>
                <a:gd name="T16" fmla="*/ 2147483647 w 858"/>
                <a:gd name="T17" fmla="*/ 2147483647 h 1002"/>
                <a:gd name="T18" fmla="*/ 2147483647 w 858"/>
                <a:gd name="T19" fmla="*/ 2147483647 h 1002"/>
                <a:gd name="T20" fmla="*/ 2147483647 w 858"/>
                <a:gd name="T21" fmla="*/ 2147483647 h 1002"/>
                <a:gd name="T22" fmla="*/ 2147483647 w 858"/>
                <a:gd name="T23" fmla="*/ 2147483647 h 1002"/>
                <a:gd name="T24" fmla="*/ 2147483647 w 858"/>
                <a:gd name="T25" fmla="*/ 2147483647 h 1002"/>
                <a:gd name="T26" fmla="*/ 2147483647 w 858"/>
                <a:gd name="T27" fmla="*/ 2147483647 h 1002"/>
                <a:gd name="T28" fmla="*/ 2147483647 w 858"/>
                <a:gd name="T29" fmla="*/ 2147483647 h 1002"/>
                <a:gd name="T30" fmla="*/ 2147483647 w 858"/>
                <a:gd name="T31" fmla="*/ 2147483647 h 1002"/>
                <a:gd name="T32" fmla="*/ 2147483647 w 858"/>
                <a:gd name="T33" fmla="*/ 2147483647 h 1002"/>
                <a:gd name="T34" fmla="*/ 2147483647 w 858"/>
                <a:gd name="T35" fmla="*/ 2147483647 h 1002"/>
                <a:gd name="T36" fmla="*/ 2147483647 w 858"/>
                <a:gd name="T37" fmla="*/ 2147483647 h 1002"/>
                <a:gd name="T38" fmla="*/ 2147483647 w 858"/>
                <a:gd name="T39" fmla="*/ 2147483647 h 1002"/>
                <a:gd name="T40" fmla="*/ 2147483647 w 858"/>
                <a:gd name="T41" fmla="*/ 2147483647 h 1002"/>
                <a:gd name="T42" fmla="*/ 2147483647 w 858"/>
                <a:gd name="T43" fmla="*/ 2147483647 h 1002"/>
                <a:gd name="T44" fmla="*/ 2147483647 w 858"/>
                <a:gd name="T45" fmla="*/ 2147483647 h 1002"/>
                <a:gd name="T46" fmla="*/ 2147483647 w 858"/>
                <a:gd name="T47" fmla="*/ 2147483647 h 1002"/>
                <a:gd name="T48" fmla="*/ 2147483647 w 858"/>
                <a:gd name="T49" fmla="*/ 2147483647 h 1002"/>
                <a:gd name="T50" fmla="*/ 2147483647 w 858"/>
                <a:gd name="T51" fmla="*/ 2147483647 h 1002"/>
                <a:gd name="T52" fmla="*/ 2147483647 w 858"/>
                <a:gd name="T53" fmla="*/ 2147483647 h 1002"/>
                <a:gd name="T54" fmla="*/ 2147483647 w 858"/>
                <a:gd name="T55" fmla="*/ 2147483647 h 1002"/>
                <a:gd name="T56" fmla="*/ 2147483647 w 858"/>
                <a:gd name="T57" fmla="*/ 2147483647 h 1002"/>
                <a:gd name="T58" fmla="*/ 2147483647 w 858"/>
                <a:gd name="T59" fmla="*/ 2147483647 h 1002"/>
                <a:gd name="T60" fmla="*/ 2147483647 w 858"/>
                <a:gd name="T61" fmla="*/ 2147483647 h 1002"/>
                <a:gd name="T62" fmla="*/ 2147483647 w 858"/>
                <a:gd name="T63" fmla="*/ 2147483647 h 1002"/>
                <a:gd name="T64" fmla="*/ 2147483647 w 858"/>
                <a:gd name="T65" fmla="*/ 2147483647 h 1002"/>
                <a:gd name="T66" fmla="*/ 2147483647 w 858"/>
                <a:gd name="T67" fmla="*/ 2147483647 h 1002"/>
                <a:gd name="T68" fmla="*/ 2147483647 w 858"/>
                <a:gd name="T69" fmla="*/ 2147483647 h 1002"/>
                <a:gd name="T70" fmla="*/ 2147483647 w 858"/>
                <a:gd name="T71" fmla="*/ 2147483647 h 1002"/>
                <a:gd name="T72" fmla="*/ 2147483647 w 858"/>
                <a:gd name="T73" fmla="*/ 2147483647 h 1002"/>
                <a:gd name="T74" fmla="*/ 2147483647 w 858"/>
                <a:gd name="T75" fmla="*/ 2147483647 h 1002"/>
                <a:gd name="T76" fmla="*/ 2147483647 w 858"/>
                <a:gd name="T77" fmla="*/ 2147483647 h 1002"/>
                <a:gd name="T78" fmla="*/ 2147483647 w 858"/>
                <a:gd name="T79" fmla="*/ 2147483647 h 1002"/>
                <a:gd name="T80" fmla="*/ 2147483647 w 858"/>
                <a:gd name="T81" fmla="*/ 2147483647 h 1002"/>
                <a:gd name="T82" fmla="*/ 2147483647 w 858"/>
                <a:gd name="T83" fmla="*/ 2147483647 h 1002"/>
                <a:gd name="T84" fmla="*/ 2147483647 w 858"/>
                <a:gd name="T85" fmla="*/ 2147483647 h 1002"/>
                <a:gd name="T86" fmla="*/ 2147483647 w 858"/>
                <a:gd name="T87" fmla="*/ 2147483647 h 1002"/>
                <a:gd name="T88" fmla="*/ 2147483647 w 858"/>
                <a:gd name="T89" fmla="*/ 2147483647 h 1002"/>
                <a:gd name="T90" fmla="*/ 2147483647 w 858"/>
                <a:gd name="T91" fmla="*/ 2147483647 h 1002"/>
                <a:gd name="T92" fmla="*/ 2147483647 w 858"/>
                <a:gd name="T93" fmla="*/ 2147483647 h 1002"/>
                <a:gd name="T94" fmla="*/ 2147483647 w 858"/>
                <a:gd name="T95" fmla="*/ 2147483647 h 1002"/>
                <a:gd name="T96" fmla="*/ 2147483647 w 858"/>
                <a:gd name="T97" fmla="*/ 2147483647 h 1002"/>
                <a:gd name="T98" fmla="*/ 0 w 858"/>
                <a:gd name="T99" fmla="*/ 2147483647 h 1002"/>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858"/>
                <a:gd name="T151" fmla="*/ 0 h 1002"/>
                <a:gd name="T152" fmla="*/ 858 w 858"/>
                <a:gd name="T153" fmla="*/ 1002 h 1002"/>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858" h="1002">
                  <a:moveTo>
                    <a:pt x="0" y="498"/>
                  </a:moveTo>
                  <a:lnTo>
                    <a:pt x="18" y="498"/>
                  </a:lnTo>
                  <a:lnTo>
                    <a:pt x="18" y="528"/>
                  </a:lnTo>
                  <a:lnTo>
                    <a:pt x="24" y="534"/>
                  </a:lnTo>
                  <a:lnTo>
                    <a:pt x="30" y="534"/>
                  </a:lnTo>
                  <a:lnTo>
                    <a:pt x="30" y="528"/>
                  </a:lnTo>
                  <a:lnTo>
                    <a:pt x="36" y="522"/>
                  </a:lnTo>
                  <a:lnTo>
                    <a:pt x="48" y="558"/>
                  </a:lnTo>
                  <a:lnTo>
                    <a:pt x="42" y="600"/>
                  </a:lnTo>
                  <a:lnTo>
                    <a:pt x="30" y="600"/>
                  </a:lnTo>
                  <a:lnTo>
                    <a:pt x="36" y="624"/>
                  </a:lnTo>
                  <a:lnTo>
                    <a:pt x="24" y="630"/>
                  </a:lnTo>
                  <a:lnTo>
                    <a:pt x="30" y="642"/>
                  </a:lnTo>
                  <a:lnTo>
                    <a:pt x="36" y="648"/>
                  </a:lnTo>
                  <a:lnTo>
                    <a:pt x="48" y="666"/>
                  </a:lnTo>
                  <a:lnTo>
                    <a:pt x="60" y="690"/>
                  </a:lnTo>
                  <a:lnTo>
                    <a:pt x="60" y="720"/>
                  </a:lnTo>
                  <a:lnTo>
                    <a:pt x="54" y="738"/>
                  </a:lnTo>
                  <a:lnTo>
                    <a:pt x="54" y="750"/>
                  </a:lnTo>
                  <a:lnTo>
                    <a:pt x="48" y="756"/>
                  </a:lnTo>
                  <a:lnTo>
                    <a:pt x="48" y="804"/>
                  </a:lnTo>
                  <a:lnTo>
                    <a:pt x="42" y="816"/>
                  </a:lnTo>
                  <a:lnTo>
                    <a:pt x="30" y="822"/>
                  </a:lnTo>
                  <a:lnTo>
                    <a:pt x="24" y="840"/>
                  </a:lnTo>
                  <a:lnTo>
                    <a:pt x="18" y="852"/>
                  </a:lnTo>
                  <a:lnTo>
                    <a:pt x="18" y="864"/>
                  </a:lnTo>
                  <a:lnTo>
                    <a:pt x="12" y="876"/>
                  </a:lnTo>
                  <a:lnTo>
                    <a:pt x="12" y="906"/>
                  </a:lnTo>
                  <a:lnTo>
                    <a:pt x="18" y="900"/>
                  </a:lnTo>
                  <a:lnTo>
                    <a:pt x="36" y="864"/>
                  </a:lnTo>
                  <a:lnTo>
                    <a:pt x="42" y="858"/>
                  </a:lnTo>
                  <a:lnTo>
                    <a:pt x="54" y="852"/>
                  </a:lnTo>
                  <a:lnTo>
                    <a:pt x="60" y="852"/>
                  </a:lnTo>
                  <a:lnTo>
                    <a:pt x="66" y="858"/>
                  </a:lnTo>
                  <a:lnTo>
                    <a:pt x="72" y="858"/>
                  </a:lnTo>
                  <a:lnTo>
                    <a:pt x="84" y="852"/>
                  </a:lnTo>
                  <a:lnTo>
                    <a:pt x="114" y="858"/>
                  </a:lnTo>
                  <a:lnTo>
                    <a:pt x="114" y="840"/>
                  </a:lnTo>
                  <a:lnTo>
                    <a:pt x="138" y="852"/>
                  </a:lnTo>
                  <a:lnTo>
                    <a:pt x="162" y="852"/>
                  </a:lnTo>
                  <a:lnTo>
                    <a:pt x="174" y="858"/>
                  </a:lnTo>
                  <a:lnTo>
                    <a:pt x="180" y="858"/>
                  </a:lnTo>
                  <a:lnTo>
                    <a:pt x="186" y="870"/>
                  </a:lnTo>
                  <a:lnTo>
                    <a:pt x="198" y="882"/>
                  </a:lnTo>
                  <a:lnTo>
                    <a:pt x="204" y="894"/>
                  </a:lnTo>
                  <a:lnTo>
                    <a:pt x="216" y="888"/>
                  </a:lnTo>
                  <a:lnTo>
                    <a:pt x="234" y="888"/>
                  </a:lnTo>
                  <a:lnTo>
                    <a:pt x="240" y="894"/>
                  </a:lnTo>
                  <a:lnTo>
                    <a:pt x="240" y="900"/>
                  </a:lnTo>
                  <a:lnTo>
                    <a:pt x="246" y="912"/>
                  </a:lnTo>
                  <a:lnTo>
                    <a:pt x="246" y="942"/>
                  </a:lnTo>
                  <a:lnTo>
                    <a:pt x="264" y="942"/>
                  </a:lnTo>
                  <a:lnTo>
                    <a:pt x="270" y="948"/>
                  </a:lnTo>
                  <a:lnTo>
                    <a:pt x="270" y="972"/>
                  </a:lnTo>
                  <a:lnTo>
                    <a:pt x="300" y="978"/>
                  </a:lnTo>
                  <a:lnTo>
                    <a:pt x="312" y="1002"/>
                  </a:lnTo>
                  <a:lnTo>
                    <a:pt x="330" y="1002"/>
                  </a:lnTo>
                  <a:lnTo>
                    <a:pt x="342" y="996"/>
                  </a:lnTo>
                  <a:lnTo>
                    <a:pt x="348" y="996"/>
                  </a:lnTo>
                  <a:lnTo>
                    <a:pt x="348" y="948"/>
                  </a:lnTo>
                  <a:lnTo>
                    <a:pt x="360" y="936"/>
                  </a:lnTo>
                  <a:lnTo>
                    <a:pt x="378" y="936"/>
                  </a:lnTo>
                  <a:lnTo>
                    <a:pt x="402" y="960"/>
                  </a:lnTo>
                  <a:lnTo>
                    <a:pt x="408" y="972"/>
                  </a:lnTo>
                  <a:lnTo>
                    <a:pt x="420" y="948"/>
                  </a:lnTo>
                  <a:lnTo>
                    <a:pt x="456" y="948"/>
                  </a:lnTo>
                  <a:lnTo>
                    <a:pt x="462" y="954"/>
                  </a:lnTo>
                  <a:lnTo>
                    <a:pt x="492" y="954"/>
                  </a:lnTo>
                  <a:lnTo>
                    <a:pt x="504" y="948"/>
                  </a:lnTo>
                  <a:lnTo>
                    <a:pt x="510" y="948"/>
                  </a:lnTo>
                  <a:lnTo>
                    <a:pt x="510" y="936"/>
                  </a:lnTo>
                  <a:lnTo>
                    <a:pt x="516" y="930"/>
                  </a:lnTo>
                  <a:lnTo>
                    <a:pt x="522" y="930"/>
                  </a:lnTo>
                  <a:lnTo>
                    <a:pt x="522" y="942"/>
                  </a:lnTo>
                  <a:lnTo>
                    <a:pt x="786" y="942"/>
                  </a:lnTo>
                  <a:lnTo>
                    <a:pt x="798" y="900"/>
                  </a:lnTo>
                  <a:lnTo>
                    <a:pt x="804" y="894"/>
                  </a:lnTo>
                  <a:lnTo>
                    <a:pt x="804" y="882"/>
                  </a:lnTo>
                  <a:lnTo>
                    <a:pt x="786" y="864"/>
                  </a:lnTo>
                  <a:lnTo>
                    <a:pt x="780" y="864"/>
                  </a:lnTo>
                  <a:lnTo>
                    <a:pt x="738" y="174"/>
                  </a:lnTo>
                  <a:lnTo>
                    <a:pt x="858" y="180"/>
                  </a:lnTo>
                  <a:lnTo>
                    <a:pt x="600" y="0"/>
                  </a:lnTo>
                  <a:lnTo>
                    <a:pt x="594" y="48"/>
                  </a:lnTo>
                  <a:lnTo>
                    <a:pt x="588" y="54"/>
                  </a:lnTo>
                  <a:lnTo>
                    <a:pt x="588" y="90"/>
                  </a:lnTo>
                  <a:lnTo>
                    <a:pt x="366" y="96"/>
                  </a:lnTo>
                  <a:lnTo>
                    <a:pt x="366" y="108"/>
                  </a:lnTo>
                  <a:lnTo>
                    <a:pt x="354" y="114"/>
                  </a:lnTo>
                  <a:lnTo>
                    <a:pt x="354" y="306"/>
                  </a:lnTo>
                  <a:lnTo>
                    <a:pt x="348" y="312"/>
                  </a:lnTo>
                  <a:lnTo>
                    <a:pt x="336" y="318"/>
                  </a:lnTo>
                  <a:lnTo>
                    <a:pt x="306" y="318"/>
                  </a:lnTo>
                  <a:lnTo>
                    <a:pt x="282" y="330"/>
                  </a:lnTo>
                  <a:lnTo>
                    <a:pt x="276" y="342"/>
                  </a:lnTo>
                  <a:lnTo>
                    <a:pt x="276" y="360"/>
                  </a:lnTo>
                  <a:lnTo>
                    <a:pt x="282" y="372"/>
                  </a:lnTo>
                  <a:lnTo>
                    <a:pt x="276" y="474"/>
                  </a:lnTo>
                  <a:lnTo>
                    <a:pt x="0" y="474"/>
                  </a:lnTo>
                  <a:lnTo>
                    <a:pt x="0" y="4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0" name="Mali" descr="© INSCALE GmbH, 05.05.2010&#10;http://www.presentationload.com/">
              <a:extLst>
                <a:ext uri="{FF2B5EF4-FFF2-40B4-BE49-F238E27FC236}">
                  <a16:creationId xmlns:a16="http://schemas.microsoft.com/office/drawing/2014/main" id="{291124EC-182C-FE44-B362-5CBD301E5882}"/>
                </a:ext>
              </a:extLst>
            </p:cNvPr>
            <p:cNvSpPr>
              <a:spLocks/>
            </p:cNvSpPr>
            <p:nvPr/>
          </p:nvSpPr>
          <p:spPr bwMode="gray">
            <a:xfrm>
              <a:off x="5196388" y="3433345"/>
              <a:ext cx="547690" cy="566131"/>
            </a:xfrm>
            <a:custGeom>
              <a:avLst/>
              <a:gdLst>
                <a:gd name="T0" fmla="*/ 2147483647 w 1164"/>
                <a:gd name="T1" fmla="*/ 2147483647 h 1200"/>
                <a:gd name="T2" fmla="*/ 2147483647 w 1164"/>
                <a:gd name="T3" fmla="*/ 2147483647 h 1200"/>
                <a:gd name="T4" fmla="*/ 2147483647 w 1164"/>
                <a:gd name="T5" fmla="*/ 2147483647 h 1200"/>
                <a:gd name="T6" fmla="*/ 2147483647 w 1164"/>
                <a:gd name="T7" fmla="*/ 2147483647 h 1200"/>
                <a:gd name="T8" fmla="*/ 2147483647 w 1164"/>
                <a:gd name="T9" fmla="*/ 2147483647 h 1200"/>
                <a:gd name="T10" fmla="*/ 2147483647 w 1164"/>
                <a:gd name="T11" fmla="*/ 2147483647 h 1200"/>
                <a:gd name="T12" fmla="*/ 2147483647 w 1164"/>
                <a:gd name="T13" fmla="*/ 2147483647 h 1200"/>
                <a:gd name="T14" fmla="*/ 2147483647 w 1164"/>
                <a:gd name="T15" fmla="*/ 2147483647 h 1200"/>
                <a:gd name="T16" fmla="*/ 2147483647 w 1164"/>
                <a:gd name="T17" fmla="*/ 2147483647 h 1200"/>
                <a:gd name="T18" fmla="*/ 2147483647 w 1164"/>
                <a:gd name="T19" fmla="*/ 2147483647 h 1200"/>
                <a:gd name="T20" fmla="*/ 2147483647 w 1164"/>
                <a:gd name="T21" fmla="*/ 2147483647 h 1200"/>
                <a:gd name="T22" fmla="*/ 2147483647 w 1164"/>
                <a:gd name="T23" fmla="*/ 2147483647 h 1200"/>
                <a:gd name="T24" fmla="*/ 2147483647 w 1164"/>
                <a:gd name="T25" fmla="*/ 2147483647 h 1200"/>
                <a:gd name="T26" fmla="*/ 2147483647 w 1164"/>
                <a:gd name="T27" fmla="*/ 2147483647 h 1200"/>
                <a:gd name="T28" fmla="*/ 2147483647 w 1164"/>
                <a:gd name="T29" fmla="*/ 2147483647 h 1200"/>
                <a:gd name="T30" fmla="*/ 2147483647 w 1164"/>
                <a:gd name="T31" fmla="*/ 2147483647 h 1200"/>
                <a:gd name="T32" fmla="*/ 2147483647 w 1164"/>
                <a:gd name="T33" fmla="*/ 2147483647 h 1200"/>
                <a:gd name="T34" fmla="*/ 2147483647 w 1164"/>
                <a:gd name="T35" fmla="*/ 2147483647 h 1200"/>
                <a:gd name="T36" fmla="*/ 2147483647 w 1164"/>
                <a:gd name="T37" fmla="*/ 2147483647 h 1200"/>
                <a:gd name="T38" fmla="*/ 2147483647 w 1164"/>
                <a:gd name="T39" fmla="*/ 2147483647 h 1200"/>
                <a:gd name="T40" fmla="*/ 2147483647 w 1164"/>
                <a:gd name="T41" fmla="*/ 2147483647 h 1200"/>
                <a:gd name="T42" fmla="*/ 2147483647 w 1164"/>
                <a:gd name="T43" fmla="*/ 2147483647 h 1200"/>
                <a:gd name="T44" fmla="*/ 2147483647 w 1164"/>
                <a:gd name="T45" fmla="*/ 2147483647 h 1200"/>
                <a:gd name="T46" fmla="*/ 2147483647 w 1164"/>
                <a:gd name="T47" fmla="*/ 2147483647 h 1200"/>
                <a:gd name="T48" fmla="*/ 2147483647 w 1164"/>
                <a:gd name="T49" fmla="*/ 2147483647 h 1200"/>
                <a:gd name="T50" fmla="*/ 2147483647 w 1164"/>
                <a:gd name="T51" fmla="*/ 2147483647 h 1200"/>
                <a:gd name="T52" fmla="*/ 2147483647 w 1164"/>
                <a:gd name="T53" fmla="*/ 2147483647 h 1200"/>
                <a:gd name="T54" fmla="*/ 0 w 1164"/>
                <a:gd name="T55" fmla="*/ 2147483647 h 1200"/>
                <a:gd name="T56" fmla="*/ 2147483647 w 1164"/>
                <a:gd name="T57" fmla="*/ 2147483647 h 1200"/>
                <a:gd name="T58" fmla="*/ 2147483647 w 1164"/>
                <a:gd name="T59" fmla="*/ 2147483647 h 1200"/>
                <a:gd name="T60" fmla="*/ 2147483647 w 1164"/>
                <a:gd name="T61" fmla="*/ 2147483647 h 1200"/>
                <a:gd name="T62" fmla="*/ 2147483647 w 1164"/>
                <a:gd name="T63" fmla="*/ 2147483647 h 1200"/>
                <a:gd name="T64" fmla="*/ 2147483647 w 1164"/>
                <a:gd name="T65" fmla="*/ 2147483647 h 1200"/>
                <a:gd name="T66" fmla="*/ 2147483647 w 1164"/>
                <a:gd name="T67" fmla="*/ 2147483647 h 1200"/>
                <a:gd name="T68" fmla="*/ 2147483647 w 1164"/>
                <a:gd name="T69" fmla="*/ 2147483647 h 1200"/>
                <a:gd name="T70" fmla="*/ 2147483647 w 1164"/>
                <a:gd name="T71" fmla="*/ 2147483647 h 1200"/>
                <a:gd name="T72" fmla="*/ 2147483647 w 1164"/>
                <a:gd name="T73" fmla="*/ 2147483647 h 1200"/>
                <a:gd name="T74" fmla="*/ 2147483647 w 1164"/>
                <a:gd name="T75" fmla="*/ 2147483647 h 1200"/>
                <a:gd name="T76" fmla="*/ 2147483647 w 1164"/>
                <a:gd name="T77" fmla="*/ 2147483647 h 1200"/>
                <a:gd name="T78" fmla="*/ 2147483647 w 1164"/>
                <a:gd name="T79" fmla="*/ 2147483647 h 1200"/>
                <a:gd name="T80" fmla="*/ 2147483647 w 1164"/>
                <a:gd name="T81" fmla="*/ 2147483647 h 1200"/>
                <a:gd name="T82" fmla="*/ 2147483647 w 1164"/>
                <a:gd name="T83" fmla="*/ 2147483647 h 1200"/>
                <a:gd name="T84" fmla="*/ 2147483647 w 1164"/>
                <a:gd name="T85" fmla="*/ 2147483647 h 1200"/>
                <a:gd name="T86" fmla="*/ 2147483647 w 1164"/>
                <a:gd name="T87" fmla="*/ 2147483647 h 1200"/>
                <a:gd name="T88" fmla="*/ 2147483647 w 1164"/>
                <a:gd name="T89" fmla="*/ 2147483647 h 1200"/>
                <a:gd name="T90" fmla="*/ 2147483647 w 1164"/>
                <a:gd name="T91" fmla="*/ 2147483647 h 1200"/>
                <a:gd name="T92" fmla="*/ 2147483647 w 1164"/>
                <a:gd name="T93" fmla="*/ 2147483647 h 1200"/>
                <a:gd name="T94" fmla="*/ 2147483647 w 1164"/>
                <a:gd name="T95" fmla="*/ 2147483647 h 1200"/>
                <a:gd name="T96" fmla="*/ 2147483647 w 1164"/>
                <a:gd name="T97" fmla="*/ 2147483647 h 1200"/>
                <a:gd name="T98" fmla="*/ 2147483647 w 1164"/>
                <a:gd name="T99" fmla="*/ 2147483647 h 1200"/>
                <a:gd name="T100" fmla="*/ 2147483647 w 1164"/>
                <a:gd name="T101" fmla="*/ 2147483647 h 1200"/>
                <a:gd name="T102" fmla="*/ 2147483647 w 1164"/>
                <a:gd name="T103" fmla="*/ 2147483647 h 1200"/>
                <a:gd name="T104" fmla="*/ 2147483647 w 1164"/>
                <a:gd name="T105" fmla="*/ 2147483647 h 1200"/>
                <a:gd name="T106" fmla="*/ 2147483647 w 1164"/>
                <a:gd name="T107" fmla="*/ 2147483647 h 120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1164"/>
                <a:gd name="T163" fmla="*/ 0 h 1200"/>
                <a:gd name="T164" fmla="*/ 1164 w 1164"/>
                <a:gd name="T165" fmla="*/ 1200 h 120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1164" h="1200">
                  <a:moveTo>
                    <a:pt x="612" y="954"/>
                  </a:moveTo>
                  <a:lnTo>
                    <a:pt x="636" y="948"/>
                  </a:lnTo>
                  <a:lnTo>
                    <a:pt x="636" y="912"/>
                  </a:lnTo>
                  <a:lnTo>
                    <a:pt x="654" y="912"/>
                  </a:lnTo>
                  <a:lnTo>
                    <a:pt x="654" y="906"/>
                  </a:lnTo>
                  <a:lnTo>
                    <a:pt x="660" y="900"/>
                  </a:lnTo>
                  <a:lnTo>
                    <a:pt x="666" y="888"/>
                  </a:lnTo>
                  <a:lnTo>
                    <a:pt x="678" y="882"/>
                  </a:lnTo>
                  <a:lnTo>
                    <a:pt x="684" y="870"/>
                  </a:lnTo>
                  <a:lnTo>
                    <a:pt x="690" y="864"/>
                  </a:lnTo>
                  <a:lnTo>
                    <a:pt x="696" y="864"/>
                  </a:lnTo>
                  <a:lnTo>
                    <a:pt x="708" y="876"/>
                  </a:lnTo>
                  <a:lnTo>
                    <a:pt x="720" y="876"/>
                  </a:lnTo>
                  <a:lnTo>
                    <a:pt x="720" y="870"/>
                  </a:lnTo>
                  <a:lnTo>
                    <a:pt x="726" y="864"/>
                  </a:lnTo>
                  <a:lnTo>
                    <a:pt x="726" y="846"/>
                  </a:lnTo>
                  <a:lnTo>
                    <a:pt x="750" y="846"/>
                  </a:lnTo>
                  <a:lnTo>
                    <a:pt x="768" y="822"/>
                  </a:lnTo>
                  <a:lnTo>
                    <a:pt x="792" y="822"/>
                  </a:lnTo>
                  <a:lnTo>
                    <a:pt x="810" y="804"/>
                  </a:lnTo>
                  <a:lnTo>
                    <a:pt x="858" y="804"/>
                  </a:lnTo>
                  <a:lnTo>
                    <a:pt x="882" y="816"/>
                  </a:lnTo>
                  <a:lnTo>
                    <a:pt x="930" y="804"/>
                  </a:lnTo>
                  <a:lnTo>
                    <a:pt x="954" y="786"/>
                  </a:lnTo>
                  <a:lnTo>
                    <a:pt x="1020" y="792"/>
                  </a:lnTo>
                  <a:lnTo>
                    <a:pt x="1020" y="774"/>
                  </a:lnTo>
                  <a:lnTo>
                    <a:pt x="1068" y="780"/>
                  </a:lnTo>
                  <a:lnTo>
                    <a:pt x="1080" y="774"/>
                  </a:lnTo>
                  <a:lnTo>
                    <a:pt x="1104" y="774"/>
                  </a:lnTo>
                  <a:lnTo>
                    <a:pt x="1122" y="768"/>
                  </a:lnTo>
                  <a:lnTo>
                    <a:pt x="1134" y="762"/>
                  </a:lnTo>
                  <a:lnTo>
                    <a:pt x="1140" y="750"/>
                  </a:lnTo>
                  <a:lnTo>
                    <a:pt x="1140" y="732"/>
                  </a:lnTo>
                  <a:lnTo>
                    <a:pt x="1146" y="720"/>
                  </a:lnTo>
                  <a:lnTo>
                    <a:pt x="1146" y="708"/>
                  </a:lnTo>
                  <a:lnTo>
                    <a:pt x="1164" y="684"/>
                  </a:lnTo>
                  <a:lnTo>
                    <a:pt x="1164" y="480"/>
                  </a:lnTo>
                  <a:lnTo>
                    <a:pt x="1140" y="480"/>
                  </a:lnTo>
                  <a:lnTo>
                    <a:pt x="1134" y="486"/>
                  </a:lnTo>
                  <a:lnTo>
                    <a:pt x="1104" y="486"/>
                  </a:lnTo>
                  <a:lnTo>
                    <a:pt x="1092" y="480"/>
                  </a:lnTo>
                  <a:lnTo>
                    <a:pt x="1086" y="474"/>
                  </a:lnTo>
                  <a:lnTo>
                    <a:pt x="1086" y="468"/>
                  </a:lnTo>
                  <a:lnTo>
                    <a:pt x="1104" y="450"/>
                  </a:lnTo>
                  <a:lnTo>
                    <a:pt x="1104" y="432"/>
                  </a:lnTo>
                  <a:lnTo>
                    <a:pt x="1092" y="408"/>
                  </a:lnTo>
                  <a:lnTo>
                    <a:pt x="1080" y="402"/>
                  </a:lnTo>
                  <a:lnTo>
                    <a:pt x="1050" y="402"/>
                  </a:lnTo>
                  <a:lnTo>
                    <a:pt x="1044" y="408"/>
                  </a:lnTo>
                  <a:lnTo>
                    <a:pt x="1038" y="408"/>
                  </a:lnTo>
                  <a:lnTo>
                    <a:pt x="1032" y="378"/>
                  </a:lnTo>
                  <a:lnTo>
                    <a:pt x="996" y="378"/>
                  </a:lnTo>
                  <a:lnTo>
                    <a:pt x="984" y="366"/>
                  </a:lnTo>
                  <a:lnTo>
                    <a:pt x="984" y="348"/>
                  </a:lnTo>
                  <a:lnTo>
                    <a:pt x="978" y="342"/>
                  </a:lnTo>
                  <a:lnTo>
                    <a:pt x="954" y="342"/>
                  </a:lnTo>
                  <a:lnTo>
                    <a:pt x="954" y="318"/>
                  </a:lnTo>
                  <a:lnTo>
                    <a:pt x="546" y="6"/>
                  </a:lnTo>
                  <a:lnTo>
                    <a:pt x="426" y="0"/>
                  </a:lnTo>
                  <a:lnTo>
                    <a:pt x="468" y="690"/>
                  </a:lnTo>
                  <a:lnTo>
                    <a:pt x="474" y="690"/>
                  </a:lnTo>
                  <a:lnTo>
                    <a:pt x="492" y="708"/>
                  </a:lnTo>
                  <a:lnTo>
                    <a:pt x="492" y="720"/>
                  </a:lnTo>
                  <a:lnTo>
                    <a:pt x="486" y="726"/>
                  </a:lnTo>
                  <a:lnTo>
                    <a:pt x="474" y="768"/>
                  </a:lnTo>
                  <a:lnTo>
                    <a:pt x="210" y="768"/>
                  </a:lnTo>
                  <a:lnTo>
                    <a:pt x="210" y="756"/>
                  </a:lnTo>
                  <a:lnTo>
                    <a:pt x="204" y="756"/>
                  </a:lnTo>
                  <a:lnTo>
                    <a:pt x="198" y="762"/>
                  </a:lnTo>
                  <a:lnTo>
                    <a:pt x="198" y="774"/>
                  </a:lnTo>
                  <a:lnTo>
                    <a:pt x="192" y="774"/>
                  </a:lnTo>
                  <a:lnTo>
                    <a:pt x="180" y="780"/>
                  </a:lnTo>
                  <a:lnTo>
                    <a:pt x="150" y="780"/>
                  </a:lnTo>
                  <a:lnTo>
                    <a:pt x="144" y="774"/>
                  </a:lnTo>
                  <a:lnTo>
                    <a:pt x="108" y="774"/>
                  </a:lnTo>
                  <a:lnTo>
                    <a:pt x="96" y="798"/>
                  </a:lnTo>
                  <a:lnTo>
                    <a:pt x="90" y="786"/>
                  </a:lnTo>
                  <a:lnTo>
                    <a:pt x="66" y="762"/>
                  </a:lnTo>
                  <a:lnTo>
                    <a:pt x="48" y="762"/>
                  </a:lnTo>
                  <a:lnTo>
                    <a:pt x="36" y="774"/>
                  </a:lnTo>
                  <a:lnTo>
                    <a:pt x="36" y="822"/>
                  </a:lnTo>
                  <a:lnTo>
                    <a:pt x="30" y="822"/>
                  </a:lnTo>
                  <a:lnTo>
                    <a:pt x="18" y="828"/>
                  </a:lnTo>
                  <a:lnTo>
                    <a:pt x="0" y="828"/>
                  </a:lnTo>
                  <a:lnTo>
                    <a:pt x="0" y="852"/>
                  </a:lnTo>
                  <a:lnTo>
                    <a:pt x="12" y="870"/>
                  </a:lnTo>
                  <a:lnTo>
                    <a:pt x="12" y="876"/>
                  </a:lnTo>
                  <a:lnTo>
                    <a:pt x="24" y="888"/>
                  </a:lnTo>
                  <a:lnTo>
                    <a:pt x="24" y="906"/>
                  </a:lnTo>
                  <a:lnTo>
                    <a:pt x="18" y="912"/>
                  </a:lnTo>
                  <a:lnTo>
                    <a:pt x="18" y="936"/>
                  </a:lnTo>
                  <a:lnTo>
                    <a:pt x="24" y="942"/>
                  </a:lnTo>
                  <a:lnTo>
                    <a:pt x="36" y="942"/>
                  </a:lnTo>
                  <a:lnTo>
                    <a:pt x="36" y="936"/>
                  </a:lnTo>
                  <a:lnTo>
                    <a:pt x="42" y="936"/>
                  </a:lnTo>
                  <a:lnTo>
                    <a:pt x="48" y="942"/>
                  </a:lnTo>
                  <a:lnTo>
                    <a:pt x="54" y="954"/>
                  </a:lnTo>
                  <a:lnTo>
                    <a:pt x="54" y="1032"/>
                  </a:lnTo>
                  <a:lnTo>
                    <a:pt x="60" y="1044"/>
                  </a:lnTo>
                  <a:lnTo>
                    <a:pt x="60" y="1050"/>
                  </a:lnTo>
                  <a:lnTo>
                    <a:pt x="66" y="1056"/>
                  </a:lnTo>
                  <a:lnTo>
                    <a:pt x="72" y="1050"/>
                  </a:lnTo>
                  <a:lnTo>
                    <a:pt x="78" y="1038"/>
                  </a:lnTo>
                  <a:lnTo>
                    <a:pt x="90" y="1026"/>
                  </a:lnTo>
                  <a:lnTo>
                    <a:pt x="102" y="1038"/>
                  </a:lnTo>
                  <a:lnTo>
                    <a:pt x="108" y="1050"/>
                  </a:lnTo>
                  <a:lnTo>
                    <a:pt x="108" y="1062"/>
                  </a:lnTo>
                  <a:lnTo>
                    <a:pt x="114" y="1050"/>
                  </a:lnTo>
                  <a:lnTo>
                    <a:pt x="126" y="1038"/>
                  </a:lnTo>
                  <a:lnTo>
                    <a:pt x="132" y="1026"/>
                  </a:lnTo>
                  <a:lnTo>
                    <a:pt x="138" y="1026"/>
                  </a:lnTo>
                  <a:lnTo>
                    <a:pt x="144" y="1032"/>
                  </a:lnTo>
                  <a:lnTo>
                    <a:pt x="150" y="1032"/>
                  </a:lnTo>
                  <a:lnTo>
                    <a:pt x="162" y="1038"/>
                  </a:lnTo>
                  <a:lnTo>
                    <a:pt x="168" y="1044"/>
                  </a:lnTo>
                  <a:lnTo>
                    <a:pt x="180" y="1050"/>
                  </a:lnTo>
                  <a:lnTo>
                    <a:pt x="198" y="1032"/>
                  </a:lnTo>
                  <a:lnTo>
                    <a:pt x="198" y="1014"/>
                  </a:lnTo>
                  <a:lnTo>
                    <a:pt x="204" y="1008"/>
                  </a:lnTo>
                  <a:lnTo>
                    <a:pt x="216" y="1008"/>
                  </a:lnTo>
                  <a:lnTo>
                    <a:pt x="228" y="1014"/>
                  </a:lnTo>
                  <a:lnTo>
                    <a:pt x="228" y="1032"/>
                  </a:lnTo>
                  <a:lnTo>
                    <a:pt x="246" y="1044"/>
                  </a:lnTo>
                  <a:lnTo>
                    <a:pt x="234" y="1074"/>
                  </a:lnTo>
                  <a:lnTo>
                    <a:pt x="270" y="1092"/>
                  </a:lnTo>
                  <a:lnTo>
                    <a:pt x="246" y="1128"/>
                  </a:lnTo>
                  <a:lnTo>
                    <a:pt x="270" y="1128"/>
                  </a:lnTo>
                  <a:lnTo>
                    <a:pt x="270" y="1164"/>
                  </a:lnTo>
                  <a:lnTo>
                    <a:pt x="300" y="1194"/>
                  </a:lnTo>
                  <a:lnTo>
                    <a:pt x="312" y="1200"/>
                  </a:lnTo>
                  <a:lnTo>
                    <a:pt x="312" y="1182"/>
                  </a:lnTo>
                  <a:lnTo>
                    <a:pt x="318" y="1176"/>
                  </a:lnTo>
                  <a:lnTo>
                    <a:pt x="330" y="1176"/>
                  </a:lnTo>
                  <a:lnTo>
                    <a:pt x="348" y="1182"/>
                  </a:lnTo>
                  <a:lnTo>
                    <a:pt x="366" y="1200"/>
                  </a:lnTo>
                  <a:lnTo>
                    <a:pt x="372" y="1182"/>
                  </a:lnTo>
                  <a:lnTo>
                    <a:pt x="390" y="1182"/>
                  </a:lnTo>
                  <a:lnTo>
                    <a:pt x="396" y="1158"/>
                  </a:lnTo>
                  <a:lnTo>
                    <a:pt x="408" y="1176"/>
                  </a:lnTo>
                  <a:lnTo>
                    <a:pt x="420" y="1152"/>
                  </a:lnTo>
                  <a:lnTo>
                    <a:pt x="420" y="1188"/>
                  </a:lnTo>
                  <a:lnTo>
                    <a:pt x="444" y="1194"/>
                  </a:lnTo>
                  <a:lnTo>
                    <a:pt x="450" y="1188"/>
                  </a:lnTo>
                  <a:lnTo>
                    <a:pt x="456" y="1176"/>
                  </a:lnTo>
                  <a:lnTo>
                    <a:pt x="462" y="1170"/>
                  </a:lnTo>
                  <a:lnTo>
                    <a:pt x="474" y="1170"/>
                  </a:lnTo>
                  <a:lnTo>
                    <a:pt x="468" y="1116"/>
                  </a:lnTo>
                  <a:lnTo>
                    <a:pt x="492" y="1116"/>
                  </a:lnTo>
                  <a:lnTo>
                    <a:pt x="504" y="1092"/>
                  </a:lnTo>
                  <a:lnTo>
                    <a:pt x="480" y="1062"/>
                  </a:lnTo>
                  <a:lnTo>
                    <a:pt x="498" y="1050"/>
                  </a:lnTo>
                  <a:lnTo>
                    <a:pt x="504" y="1050"/>
                  </a:lnTo>
                  <a:lnTo>
                    <a:pt x="510" y="1044"/>
                  </a:lnTo>
                  <a:lnTo>
                    <a:pt x="546" y="1044"/>
                  </a:lnTo>
                  <a:lnTo>
                    <a:pt x="546" y="1032"/>
                  </a:lnTo>
                  <a:lnTo>
                    <a:pt x="540" y="1026"/>
                  </a:lnTo>
                  <a:lnTo>
                    <a:pt x="546" y="1026"/>
                  </a:lnTo>
                  <a:lnTo>
                    <a:pt x="552" y="1020"/>
                  </a:lnTo>
                  <a:lnTo>
                    <a:pt x="552" y="990"/>
                  </a:lnTo>
                  <a:lnTo>
                    <a:pt x="570" y="990"/>
                  </a:lnTo>
                  <a:lnTo>
                    <a:pt x="570" y="960"/>
                  </a:lnTo>
                  <a:lnTo>
                    <a:pt x="564" y="954"/>
                  </a:lnTo>
                  <a:lnTo>
                    <a:pt x="582" y="924"/>
                  </a:lnTo>
                  <a:lnTo>
                    <a:pt x="612" y="9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1" name="Malaysia" descr="© INSCALE GmbH, 05.05.2010&#10;http://www.presentationload.com/">
              <a:extLst>
                <a:ext uri="{FF2B5EF4-FFF2-40B4-BE49-F238E27FC236}">
                  <a16:creationId xmlns:a16="http://schemas.microsoft.com/office/drawing/2014/main" id="{57DEF490-80EF-5D6B-2C34-8A9CDB26201A}"/>
                </a:ext>
              </a:extLst>
            </p:cNvPr>
            <p:cNvSpPr>
              <a:spLocks/>
            </p:cNvSpPr>
            <p:nvPr/>
          </p:nvSpPr>
          <p:spPr bwMode="gray">
            <a:xfrm>
              <a:off x="8952762" y="4128559"/>
              <a:ext cx="143838" cy="206536"/>
            </a:xfrm>
            <a:custGeom>
              <a:avLst/>
              <a:gdLst>
                <a:gd name="T0" fmla="*/ 2147483647 w 306"/>
                <a:gd name="T1" fmla="*/ 2147483647 h 438"/>
                <a:gd name="T2" fmla="*/ 2147483647 w 306"/>
                <a:gd name="T3" fmla="*/ 2147483647 h 438"/>
                <a:gd name="T4" fmla="*/ 2147483647 w 306"/>
                <a:gd name="T5" fmla="*/ 2147483647 h 438"/>
                <a:gd name="T6" fmla="*/ 2147483647 w 306"/>
                <a:gd name="T7" fmla="*/ 2147483647 h 438"/>
                <a:gd name="T8" fmla="*/ 2147483647 w 306"/>
                <a:gd name="T9" fmla="*/ 2147483647 h 438"/>
                <a:gd name="T10" fmla="*/ 2147483647 w 306"/>
                <a:gd name="T11" fmla="*/ 2147483647 h 438"/>
                <a:gd name="T12" fmla="*/ 2147483647 w 306"/>
                <a:gd name="T13" fmla="*/ 2147483647 h 438"/>
                <a:gd name="T14" fmla="*/ 2147483647 w 306"/>
                <a:gd name="T15" fmla="*/ 2147483647 h 438"/>
                <a:gd name="T16" fmla="*/ 2147483647 w 306"/>
                <a:gd name="T17" fmla="*/ 2147483647 h 438"/>
                <a:gd name="T18" fmla="*/ 2147483647 w 306"/>
                <a:gd name="T19" fmla="*/ 2147483647 h 438"/>
                <a:gd name="T20" fmla="*/ 2147483647 w 306"/>
                <a:gd name="T21" fmla="*/ 2147483647 h 438"/>
                <a:gd name="T22" fmla="*/ 2147483647 w 306"/>
                <a:gd name="T23" fmla="*/ 2147483647 h 438"/>
                <a:gd name="T24" fmla="*/ 2147483647 w 306"/>
                <a:gd name="T25" fmla="*/ 2147483647 h 438"/>
                <a:gd name="T26" fmla="*/ 2147483647 w 306"/>
                <a:gd name="T27" fmla="*/ 2147483647 h 438"/>
                <a:gd name="T28" fmla="*/ 2147483647 w 306"/>
                <a:gd name="T29" fmla="*/ 2147483647 h 438"/>
                <a:gd name="T30" fmla="*/ 2147483647 w 306"/>
                <a:gd name="T31" fmla="*/ 2147483647 h 438"/>
                <a:gd name="T32" fmla="*/ 2147483647 w 306"/>
                <a:gd name="T33" fmla="*/ 2147483647 h 438"/>
                <a:gd name="T34" fmla="*/ 2147483647 w 306"/>
                <a:gd name="T35" fmla="*/ 2147483647 h 438"/>
                <a:gd name="T36" fmla="*/ 2147483647 w 306"/>
                <a:gd name="T37" fmla="*/ 2147483647 h 438"/>
                <a:gd name="T38" fmla="*/ 2147483647 w 306"/>
                <a:gd name="T39" fmla="*/ 2147483647 h 438"/>
                <a:gd name="T40" fmla="*/ 2147483647 w 306"/>
                <a:gd name="T41" fmla="*/ 2147483647 h 438"/>
                <a:gd name="T42" fmla="*/ 2147483647 w 306"/>
                <a:gd name="T43" fmla="*/ 2147483647 h 438"/>
                <a:gd name="T44" fmla="*/ 2147483647 w 306"/>
                <a:gd name="T45" fmla="*/ 2147483647 h 438"/>
                <a:gd name="T46" fmla="*/ 2147483647 w 306"/>
                <a:gd name="T47" fmla="*/ 2147483647 h 438"/>
                <a:gd name="T48" fmla="*/ 2147483647 w 306"/>
                <a:gd name="T49" fmla="*/ 2147483647 h 438"/>
                <a:gd name="T50" fmla="*/ 2147483647 w 306"/>
                <a:gd name="T51" fmla="*/ 2147483647 h 438"/>
                <a:gd name="T52" fmla="*/ 2147483647 w 306"/>
                <a:gd name="T53" fmla="*/ 2147483647 h 438"/>
                <a:gd name="T54" fmla="*/ 2147483647 w 306"/>
                <a:gd name="T55" fmla="*/ 2147483647 h 438"/>
                <a:gd name="T56" fmla="*/ 2147483647 w 306"/>
                <a:gd name="T57" fmla="*/ 2147483647 h 438"/>
                <a:gd name="T58" fmla="*/ 2147483647 w 306"/>
                <a:gd name="T59" fmla="*/ 2147483647 h 438"/>
                <a:gd name="T60" fmla="*/ 2147483647 w 306"/>
                <a:gd name="T61" fmla="*/ 2147483647 h 438"/>
                <a:gd name="T62" fmla="*/ 2147483647 w 306"/>
                <a:gd name="T63" fmla="*/ 2147483647 h 438"/>
                <a:gd name="T64" fmla="*/ 2147483647 w 306"/>
                <a:gd name="T65" fmla="*/ 2147483647 h 438"/>
                <a:gd name="T66" fmla="*/ 2147483647 w 306"/>
                <a:gd name="T67" fmla="*/ 2147483647 h 438"/>
                <a:gd name="T68" fmla="*/ 2147483647 w 306"/>
                <a:gd name="T69" fmla="*/ 2147483647 h 438"/>
                <a:gd name="T70" fmla="*/ 2147483647 w 306"/>
                <a:gd name="T71" fmla="*/ 2147483647 h 438"/>
                <a:gd name="T72" fmla="*/ 2147483647 w 306"/>
                <a:gd name="T73" fmla="*/ 2147483647 h 438"/>
                <a:gd name="T74" fmla="*/ 2147483647 w 306"/>
                <a:gd name="T75" fmla="*/ 2147483647 h 438"/>
                <a:gd name="T76" fmla="*/ 2147483647 w 306"/>
                <a:gd name="T77" fmla="*/ 0 h 438"/>
                <a:gd name="T78" fmla="*/ 2147483647 w 306"/>
                <a:gd name="T79" fmla="*/ 2147483647 h 438"/>
                <a:gd name="T80" fmla="*/ 2147483647 w 306"/>
                <a:gd name="T81" fmla="*/ 2147483647 h 438"/>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306"/>
                <a:gd name="T124" fmla="*/ 0 h 438"/>
                <a:gd name="T125" fmla="*/ 306 w 306"/>
                <a:gd name="T126" fmla="*/ 438 h 438"/>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306" h="438">
                  <a:moveTo>
                    <a:pt x="0" y="42"/>
                  </a:moveTo>
                  <a:lnTo>
                    <a:pt x="6" y="138"/>
                  </a:lnTo>
                  <a:lnTo>
                    <a:pt x="18" y="138"/>
                  </a:lnTo>
                  <a:lnTo>
                    <a:pt x="24" y="132"/>
                  </a:lnTo>
                  <a:lnTo>
                    <a:pt x="42" y="132"/>
                  </a:lnTo>
                  <a:lnTo>
                    <a:pt x="54" y="138"/>
                  </a:lnTo>
                  <a:lnTo>
                    <a:pt x="54" y="168"/>
                  </a:lnTo>
                  <a:lnTo>
                    <a:pt x="48" y="180"/>
                  </a:lnTo>
                  <a:lnTo>
                    <a:pt x="48" y="198"/>
                  </a:lnTo>
                  <a:lnTo>
                    <a:pt x="54" y="216"/>
                  </a:lnTo>
                  <a:lnTo>
                    <a:pt x="60" y="228"/>
                  </a:lnTo>
                  <a:lnTo>
                    <a:pt x="66" y="234"/>
                  </a:lnTo>
                  <a:lnTo>
                    <a:pt x="84" y="234"/>
                  </a:lnTo>
                  <a:lnTo>
                    <a:pt x="90" y="228"/>
                  </a:lnTo>
                  <a:lnTo>
                    <a:pt x="90" y="240"/>
                  </a:lnTo>
                  <a:lnTo>
                    <a:pt x="84" y="252"/>
                  </a:lnTo>
                  <a:lnTo>
                    <a:pt x="84" y="282"/>
                  </a:lnTo>
                  <a:lnTo>
                    <a:pt x="96" y="306"/>
                  </a:lnTo>
                  <a:lnTo>
                    <a:pt x="102" y="312"/>
                  </a:lnTo>
                  <a:lnTo>
                    <a:pt x="114" y="318"/>
                  </a:lnTo>
                  <a:lnTo>
                    <a:pt x="132" y="330"/>
                  </a:lnTo>
                  <a:lnTo>
                    <a:pt x="144" y="336"/>
                  </a:lnTo>
                  <a:lnTo>
                    <a:pt x="162" y="354"/>
                  </a:lnTo>
                  <a:lnTo>
                    <a:pt x="168" y="354"/>
                  </a:lnTo>
                  <a:lnTo>
                    <a:pt x="168" y="366"/>
                  </a:lnTo>
                  <a:lnTo>
                    <a:pt x="174" y="372"/>
                  </a:lnTo>
                  <a:lnTo>
                    <a:pt x="174" y="378"/>
                  </a:lnTo>
                  <a:lnTo>
                    <a:pt x="180" y="384"/>
                  </a:lnTo>
                  <a:lnTo>
                    <a:pt x="186" y="384"/>
                  </a:lnTo>
                  <a:lnTo>
                    <a:pt x="198" y="390"/>
                  </a:lnTo>
                  <a:lnTo>
                    <a:pt x="204" y="396"/>
                  </a:lnTo>
                  <a:lnTo>
                    <a:pt x="216" y="396"/>
                  </a:lnTo>
                  <a:lnTo>
                    <a:pt x="222" y="402"/>
                  </a:lnTo>
                  <a:lnTo>
                    <a:pt x="228" y="402"/>
                  </a:lnTo>
                  <a:lnTo>
                    <a:pt x="252" y="438"/>
                  </a:lnTo>
                  <a:lnTo>
                    <a:pt x="300" y="432"/>
                  </a:lnTo>
                  <a:lnTo>
                    <a:pt x="300" y="420"/>
                  </a:lnTo>
                  <a:lnTo>
                    <a:pt x="306" y="408"/>
                  </a:lnTo>
                  <a:lnTo>
                    <a:pt x="306" y="378"/>
                  </a:lnTo>
                  <a:lnTo>
                    <a:pt x="294" y="354"/>
                  </a:lnTo>
                  <a:lnTo>
                    <a:pt x="270" y="330"/>
                  </a:lnTo>
                  <a:lnTo>
                    <a:pt x="264" y="318"/>
                  </a:lnTo>
                  <a:lnTo>
                    <a:pt x="258" y="312"/>
                  </a:lnTo>
                  <a:lnTo>
                    <a:pt x="258" y="288"/>
                  </a:lnTo>
                  <a:lnTo>
                    <a:pt x="252" y="276"/>
                  </a:lnTo>
                  <a:lnTo>
                    <a:pt x="246" y="270"/>
                  </a:lnTo>
                  <a:lnTo>
                    <a:pt x="246" y="258"/>
                  </a:lnTo>
                  <a:lnTo>
                    <a:pt x="252" y="252"/>
                  </a:lnTo>
                  <a:lnTo>
                    <a:pt x="252" y="126"/>
                  </a:lnTo>
                  <a:lnTo>
                    <a:pt x="246" y="114"/>
                  </a:lnTo>
                  <a:lnTo>
                    <a:pt x="222" y="90"/>
                  </a:lnTo>
                  <a:lnTo>
                    <a:pt x="204" y="84"/>
                  </a:lnTo>
                  <a:lnTo>
                    <a:pt x="192" y="72"/>
                  </a:lnTo>
                  <a:lnTo>
                    <a:pt x="180" y="66"/>
                  </a:lnTo>
                  <a:lnTo>
                    <a:pt x="156" y="42"/>
                  </a:lnTo>
                  <a:lnTo>
                    <a:pt x="150" y="54"/>
                  </a:lnTo>
                  <a:lnTo>
                    <a:pt x="144" y="60"/>
                  </a:lnTo>
                  <a:lnTo>
                    <a:pt x="138" y="72"/>
                  </a:lnTo>
                  <a:lnTo>
                    <a:pt x="138" y="78"/>
                  </a:lnTo>
                  <a:lnTo>
                    <a:pt x="132" y="84"/>
                  </a:lnTo>
                  <a:lnTo>
                    <a:pt x="114" y="66"/>
                  </a:lnTo>
                  <a:lnTo>
                    <a:pt x="108" y="66"/>
                  </a:lnTo>
                  <a:lnTo>
                    <a:pt x="102" y="72"/>
                  </a:lnTo>
                  <a:lnTo>
                    <a:pt x="90" y="72"/>
                  </a:lnTo>
                  <a:lnTo>
                    <a:pt x="90" y="78"/>
                  </a:lnTo>
                  <a:lnTo>
                    <a:pt x="72" y="78"/>
                  </a:lnTo>
                  <a:lnTo>
                    <a:pt x="66" y="72"/>
                  </a:lnTo>
                  <a:lnTo>
                    <a:pt x="66" y="66"/>
                  </a:lnTo>
                  <a:lnTo>
                    <a:pt x="78" y="54"/>
                  </a:lnTo>
                  <a:lnTo>
                    <a:pt x="78" y="42"/>
                  </a:lnTo>
                  <a:lnTo>
                    <a:pt x="66" y="42"/>
                  </a:lnTo>
                  <a:lnTo>
                    <a:pt x="66" y="30"/>
                  </a:lnTo>
                  <a:lnTo>
                    <a:pt x="60" y="24"/>
                  </a:lnTo>
                  <a:lnTo>
                    <a:pt x="48" y="18"/>
                  </a:lnTo>
                  <a:lnTo>
                    <a:pt x="30" y="18"/>
                  </a:lnTo>
                  <a:lnTo>
                    <a:pt x="30" y="12"/>
                  </a:lnTo>
                  <a:lnTo>
                    <a:pt x="24" y="0"/>
                  </a:lnTo>
                  <a:lnTo>
                    <a:pt x="12" y="0"/>
                  </a:lnTo>
                  <a:lnTo>
                    <a:pt x="6" y="6"/>
                  </a:lnTo>
                  <a:lnTo>
                    <a:pt x="6" y="18"/>
                  </a:lnTo>
                  <a:lnTo>
                    <a:pt x="12" y="24"/>
                  </a:lnTo>
                  <a:lnTo>
                    <a:pt x="6" y="36"/>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2" name="Malaysia" descr="© INSCALE GmbH, 05.05.2010&#10;http://www.presentationload.com/">
              <a:extLst>
                <a:ext uri="{FF2B5EF4-FFF2-40B4-BE49-F238E27FC236}">
                  <a16:creationId xmlns:a16="http://schemas.microsoft.com/office/drawing/2014/main" id="{410676B9-CDF7-F9A1-6EC0-EF81260B443E}"/>
                </a:ext>
              </a:extLst>
            </p:cNvPr>
            <p:cNvSpPr>
              <a:spLocks/>
            </p:cNvSpPr>
            <p:nvPr/>
          </p:nvSpPr>
          <p:spPr bwMode="gray">
            <a:xfrm>
              <a:off x="9290226" y="4104587"/>
              <a:ext cx="324557" cy="248950"/>
            </a:xfrm>
            <a:custGeom>
              <a:avLst/>
              <a:gdLst>
                <a:gd name="T0" fmla="*/ 2147483647 w 690"/>
                <a:gd name="T1" fmla="*/ 2147483647 h 528"/>
                <a:gd name="T2" fmla="*/ 2147483647 w 690"/>
                <a:gd name="T3" fmla="*/ 2147483647 h 528"/>
                <a:gd name="T4" fmla="*/ 2147483647 w 690"/>
                <a:gd name="T5" fmla="*/ 2147483647 h 528"/>
                <a:gd name="T6" fmla="*/ 2147483647 w 690"/>
                <a:gd name="T7" fmla="*/ 2147483647 h 528"/>
                <a:gd name="T8" fmla="*/ 2147483647 w 690"/>
                <a:gd name="T9" fmla="*/ 2147483647 h 528"/>
                <a:gd name="T10" fmla="*/ 2147483647 w 690"/>
                <a:gd name="T11" fmla="*/ 2147483647 h 528"/>
                <a:gd name="T12" fmla="*/ 2147483647 w 690"/>
                <a:gd name="T13" fmla="*/ 2147483647 h 528"/>
                <a:gd name="T14" fmla="*/ 2147483647 w 690"/>
                <a:gd name="T15" fmla="*/ 2147483647 h 528"/>
                <a:gd name="T16" fmla="*/ 2147483647 w 690"/>
                <a:gd name="T17" fmla="*/ 2147483647 h 528"/>
                <a:gd name="T18" fmla="*/ 2147483647 w 690"/>
                <a:gd name="T19" fmla="*/ 2147483647 h 528"/>
                <a:gd name="T20" fmla="*/ 2147483647 w 690"/>
                <a:gd name="T21" fmla="*/ 2147483647 h 528"/>
                <a:gd name="T22" fmla="*/ 2147483647 w 690"/>
                <a:gd name="T23" fmla="*/ 2147483647 h 528"/>
                <a:gd name="T24" fmla="*/ 2147483647 w 690"/>
                <a:gd name="T25" fmla="*/ 2147483647 h 528"/>
                <a:gd name="T26" fmla="*/ 2147483647 w 690"/>
                <a:gd name="T27" fmla="*/ 2147483647 h 528"/>
                <a:gd name="T28" fmla="*/ 2147483647 w 690"/>
                <a:gd name="T29" fmla="*/ 2147483647 h 528"/>
                <a:gd name="T30" fmla="*/ 2147483647 w 690"/>
                <a:gd name="T31" fmla="*/ 2147483647 h 528"/>
                <a:gd name="T32" fmla="*/ 2147483647 w 690"/>
                <a:gd name="T33" fmla="*/ 2147483647 h 528"/>
                <a:gd name="T34" fmla="*/ 2147483647 w 690"/>
                <a:gd name="T35" fmla="*/ 2147483647 h 528"/>
                <a:gd name="T36" fmla="*/ 2147483647 w 690"/>
                <a:gd name="T37" fmla="*/ 2147483647 h 528"/>
                <a:gd name="T38" fmla="*/ 2147483647 w 690"/>
                <a:gd name="T39" fmla="*/ 2147483647 h 528"/>
                <a:gd name="T40" fmla="*/ 2147483647 w 690"/>
                <a:gd name="T41" fmla="*/ 2147483647 h 528"/>
                <a:gd name="T42" fmla="*/ 2147483647 w 690"/>
                <a:gd name="T43" fmla="*/ 2147483647 h 528"/>
                <a:gd name="T44" fmla="*/ 2147483647 w 690"/>
                <a:gd name="T45" fmla="*/ 2147483647 h 528"/>
                <a:gd name="T46" fmla="*/ 2147483647 w 690"/>
                <a:gd name="T47" fmla="*/ 2147483647 h 528"/>
                <a:gd name="T48" fmla="*/ 2147483647 w 690"/>
                <a:gd name="T49" fmla="*/ 2147483647 h 528"/>
                <a:gd name="T50" fmla="*/ 2147483647 w 690"/>
                <a:gd name="T51" fmla="*/ 2147483647 h 528"/>
                <a:gd name="T52" fmla="*/ 2147483647 w 690"/>
                <a:gd name="T53" fmla="*/ 2147483647 h 528"/>
                <a:gd name="T54" fmla="*/ 2147483647 w 690"/>
                <a:gd name="T55" fmla="*/ 2147483647 h 528"/>
                <a:gd name="T56" fmla="*/ 2147483647 w 690"/>
                <a:gd name="T57" fmla="*/ 2147483647 h 528"/>
                <a:gd name="T58" fmla="*/ 2147483647 w 690"/>
                <a:gd name="T59" fmla="*/ 2147483647 h 528"/>
                <a:gd name="T60" fmla="*/ 2147483647 w 690"/>
                <a:gd name="T61" fmla="*/ 2147483647 h 528"/>
                <a:gd name="T62" fmla="*/ 2147483647 w 690"/>
                <a:gd name="T63" fmla="*/ 2147483647 h 528"/>
                <a:gd name="T64" fmla="*/ 2147483647 w 690"/>
                <a:gd name="T65" fmla="*/ 2147483647 h 528"/>
                <a:gd name="T66" fmla="*/ 2147483647 w 690"/>
                <a:gd name="T67" fmla="*/ 2147483647 h 528"/>
                <a:gd name="T68" fmla="*/ 2147483647 w 690"/>
                <a:gd name="T69" fmla="*/ 2147483647 h 528"/>
                <a:gd name="T70" fmla="*/ 2147483647 w 690"/>
                <a:gd name="T71" fmla="*/ 0 h 528"/>
                <a:gd name="T72" fmla="*/ 2147483647 w 690"/>
                <a:gd name="T73" fmla="*/ 0 h 528"/>
                <a:gd name="T74" fmla="*/ 2147483647 w 690"/>
                <a:gd name="T75" fmla="*/ 2147483647 h 528"/>
                <a:gd name="T76" fmla="*/ 2147483647 w 690"/>
                <a:gd name="T77" fmla="*/ 2147483647 h 528"/>
                <a:gd name="T78" fmla="*/ 2147483647 w 690"/>
                <a:gd name="T79" fmla="*/ 2147483647 h 528"/>
                <a:gd name="T80" fmla="*/ 2147483647 w 690"/>
                <a:gd name="T81" fmla="*/ 2147483647 h 528"/>
                <a:gd name="T82" fmla="*/ 2147483647 w 690"/>
                <a:gd name="T83" fmla="*/ 2147483647 h 528"/>
                <a:gd name="T84" fmla="*/ 2147483647 w 690"/>
                <a:gd name="T85" fmla="*/ 2147483647 h 528"/>
                <a:gd name="T86" fmla="*/ 2147483647 w 690"/>
                <a:gd name="T87" fmla="*/ 2147483647 h 528"/>
                <a:gd name="T88" fmla="*/ 2147483647 w 690"/>
                <a:gd name="T89" fmla="*/ 2147483647 h 528"/>
                <a:gd name="T90" fmla="*/ 2147483647 w 690"/>
                <a:gd name="T91" fmla="*/ 2147483647 h 528"/>
                <a:gd name="T92" fmla="*/ 2147483647 w 690"/>
                <a:gd name="T93" fmla="*/ 2147483647 h 528"/>
                <a:gd name="T94" fmla="*/ 2147483647 w 690"/>
                <a:gd name="T95" fmla="*/ 2147483647 h 528"/>
                <a:gd name="T96" fmla="*/ 2147483647 w 690"/>
                <a:gd name="T97" fmla="*/ 2147483647 h 528"/>
                <a:gd name="T98" fmla="*/ 2147483647 w 690"/>
                <a:gd name="T99" fmla="*/ 2147483647 h 528"/>
                <a:gd name="T100" fmla="*/ 2147483647 w 690"/>
                <a:gd name="T101" fmla="*/ 2147483647 h 528"/>
                <a:gd name="T102" fmla="*/ 2147483647 w 690"/>
                <a:gd name="T103" fmla="*/ 2147483647 h 528"/>
                <a:gd name="T104" fmla="*/ 2147483647 w 690"/>
                <a:gd name="T105" fmla="*/ 2147483647 h 528"/>
                <a:gd name="T106" fmla="*/ 2147483647 w 690"/>
                <a:gd name="T107" fmla="*/ 2147483647 h 528"/>
                <a:gd name="T108" fmla="*/ 2147483647 w 690"/>
                <a:gd name="T109" fmla="*/ 2147483647 h 528"/>
                <a:gd name="T110" fmla="*/ 2147483647 w 690"/>
                <a:gd name="T111" fmla="*/ 2147483647 h 528"/>
                <a:gd name="T112" fmla="*/ 2147483647 w 690"/>
                <a:gd name="T113" fmla="*/ 2147483647 h 528"/>
                <a:gd name="T114" fmla="*/ 0 w 690"/>
                <a:gd name="T115" fmla="*/ 2147483647 h 528"/>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90"/>
                <a:gd name="T175" fmla="*/ 0 h 528"/>
                <a:gd name="T176" fmla="*/ 690 w 690"/>
                <a:gd name="T177" fmla="*/ 528 h 528"/>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90" h="528">
                  <a:moveTo>
                    <a:pt x="12" y="504"/>
                  </a:moveTo>
                  <a:lnTo>
                    <a:pt x="24" y="510"/>
                  </a:lnTo>
                  <a:lnTo>
                    <a:pt x="30" y="516"/>
                  </a:lnTo>
                  <a:lnTo>
                    <a:pt x="54" y="528"/>
                  </a:lnTo>
                  <a:lnTo>
                    <a:pt x="60" y="528"/>
                  </a:lnTo>
                  <a:lnTo>
                    <a:pt x="78" y="510"/>
                  </a:lnTo>
                  <a:lnTo>
                    <a:pt x="102" y="510"/>
                  </a:lnTo>
                  <a:lnTo>
                    <a:pt x="120" y="516"/>
                  </a:lnTo>
                  <a:lnTo>
                    <a:pt x="144" y="516"/>
                  </a:lnTo>
                  <a:lnTo>
                    <a:pt x="174" y="486"/>
                  </a:lnTo>
                  <a:lnTo>
                    <a:pt x="180" y="474"/>
                  </a:lnTo>
                  <a:lnTo>
                    <a:pt x="222" y="474"/>
                  </a:lnTo>
                  <a:lnTo>
                    <a:pt x="234" y="486"/>
                  </a:lnTo>
                  <a:lnTo>
                    <a:pt x="258" y="498"/>
                  </a:lnTo>
                  <a:lnTo>
                    <a:pt x="264" y="504"/>
                  </a:lnTo>
                  <a:lnTo>
                    <a:pt x="270" y="504"/>
                  </a:lnTo>
                  <a:lnTo>
                    <a:pt x="282" y="492"/>
                  </a:lnTo>
                  <a:lnTo>
                    <a:pt x="294" y="486"/>
                  </a:lnTo>
                  <a:lnTo>
                    <a:pt x="300" y="480"/>
                  </a:lnTo>
                  <a:lnTo>
                    <a:pt x="324" y="480"/>
                  </a:lnTo>
                  <a:lnTo>
                    <a:pt x="354" y="444"/>
                  </a:lnTo>
                  <a:lnTo>
                    <a:pt x="348" y="432"/>
                  </a:lnTo>
                  <a:lnTo>
                    <a:pt x="384" y="402"/>
                  </a:lnTo>
                  <a:lnTo>
                    <a:pt x="378" y="390"/>
                  </a:lnTo>
                  <a:lnTo>
                    <a:pt x="372" y="384"/>
                  </a:lnTo>
                  <a:lnTo>
                    <a:pt x="372" y="360"/>
                  </a:lnTo>
                  <a:lnTo>
                    <a:pt x="378" y="354"/>
                  </a:lnTo>
                  <a:lnTo>
                    <a:pt x="396" y="354"/>
                  </a:lnTo>
                  <a:lnTo>
                    <a:pt x="402" y="342"/>
                  </a:lnTo>
                  <a:lnTo>
                    <a:pt x="402" y="336"/>
                  </a:lnTo>
                  <a:lnTo>
                    <a:pt x="408" y="318"/>
                  </a:lnTo>
                  <a:lnTo>
                    <a:pt x="408" y="264"/>
                  </a:lnTo>
                  <a:lnTo>
                    <a:pt x="414" y="252"/>
                  </a:lnTo>
                  <a:lnTo>
                    <a:pt x="420" y="246"/>
                  </a:lnTo>
                  <a:lnTo>
                    <a:pt x="516" y="246"/>
                  </a:lnTo>
                  <a:lnTo>
                    <a:pt x="540" y="270"/>
                  </a:lnTo>
                  <a:lnTo>
                    <a:pt x="552" y="276"/>
                  </a:lnTo>
                  <a:lnTo>
                    <a:pt x="558" y="282"/>
                  </a:lnTo>
                  <a:lnTo>
                    <a:pt x="576" y="276"/>
                  </a:lnTo>
                  <a:lnTo>
                    <a:pt x="564" y="216"/>
                  </a:lnTo>
                  <a:lnTo>
                    <a:pt x="576" y="222"/>
                  </a:lnTo>
                  <a:lnTo>
                    <a:pt x="582" y="234"/>
                  </a:lnTo>
                  <a:lnTo>
                    <a:pt x="594" y="240"/>
                  </a:lnTo>
                  <a:lnTo>
                    <a:pt x="636" y="240"/>
                  </a:lnTo>
                  <a:lnTo>
                    <a:pt x="630" y="234"/>
                  </a:lnTo>
                  <a:lnTo>
                    <a:pt x="624" y="222"/>
                  </a:lnTo>
                  <a:lnTo>
                    <a:pt x="618" y="216"/>
                  </a:lnTo>
                  <a:lnTo>
                    <a:pt x="606" y="192"/>
                  </a:lnTo>
                  <a:lnTo>
                    <a:pt x="606" y="186"/>
                  </a:lnTo>
                  <a:lnTo>
                    <a:pt x="612" y="180"/>
                  </a:lnTo>
                  <a:lnTo>
                    <a:pt x="624" y="180"/>
                  </a:lnTo>
                  <a:lnTo>
                    <a:pt x="642" y="186"/>
                  </a:lnTo>
                  <a:lnTo>
                    <a:pt x="654" y="186"/>
                  </a:lnTo>
                  <a:lnTo>
                    <a:pt x="660" y="192"/>
                  </a:lnTo>
                  <a:lnTo>
                    <a:pt x="666" y="192"/>
                  </a:lnTo>
                  <a:lnTo>
                    <a:pt x="690" y="162"/>
                  </a:lnTo>
                  <a:lnTo>
                    <a:pt x="666" y="156"/>
                  </a:lnTo>
                  <a:lnTo>
                    <a:pt x="660" y="144"/>
                  </a:lnTo>
                  <a:lnTo>
                    <a:pt x="642" y="126"/>
                  </a:lnTo>
                  <a:lnTo>
                    <a:pt x="630" y="120"/>
                  </a:lnTo>
                  <a:lnTo>
                    <a:pt x="612" y="120"/>
                  </a:lnTo>
                  <a:lnTo>
                    <a:pt x="600" y="114"/>
                  </a:lnTo>
                  <a:lnTo>
                    <a:pt x="588" y="114"/>
                  </a:lnTo>
                  <a:lnTo>
                    <a:pt x="588" y="108"/>
                  </a:lnTo>
                  <a:lnTo>
                    <a:pt x="582" y="102"/>
                  </a:lnTo>
                  <a:lnTo>
                    <a:pt x="582" y="90"/>
                  </a:lnTo>
                  <a:lnTo>
                    <a:pt x="576" y="78"/>
                  </a:lnTo>
                  <a:lnTo>
                    <a:pt x="564" y="66"/>
                  </a:lnTo>
                  <a:lnTo>
                    <a:pt x="540" y="54"/>
                  </a:lnTo>
                  <a:lnTo>
                    <a:pt x="534" y="60"/>
                  </a:lnTo>
                  <a:lnTo>
                    <a:pt x="528" y="60"/>
                  </a:lnTo>
                  <a:lnTo>
                    <a:pt x="510" y="0"/>
                  </a:lnTo>
                  <a:lnTo>
                    <a:pt x="504" y="18"/>
                  </a:lnTo>
                  <a:lnTo>
                    <a:pt x="492" y="0"/>
                  </a:lnTo>
                  <a:lnTo>
                    <a:pt x="480" y="60"/>
                  </a:lnTo>
                  <a:lnTo>
                    <a:pt x="468" y="66"/>
                  </a:lnTo>
                  <a:lnTo>
                    <a:pt x="462" y="66"/>
                  </a:lnTo>
                  <a:lnTo>
                    <a:pt x="450" y="72"/>
                  </a:lnTo>
                  <a:lnTo>
                    <a:pt x="438" y="96"/>
                  </a:lnTo>
                  <a:lnTo>
                    <a:pt x="438" y="114"/>
                  </a:lnTo>
                  <a:lnTo>
                    <a:pt x="408" y="126"/>
                  </a:lnTo>
                  <a:lnTo>
                    <a:pt x="420" y="162"/>
                  </a:lnTo>
                  <a:lnTo>
                    <a:pt x="408" y="162"/>
                  </a:lnTo>
                  <a:lnTo>
                    <a:pt x="390" y="156"/>
                  </a:lnTo>
                  <a:lnTo>
                    <a:pt x="378" y="156"/>
                  </a:lnTo>
                  <a:lnTo>
                    <a:pt x="360" y="150"/>
                  </a:lnTo>
                  <a:lnTo>
                    <a:pt x="354" y="150"/>
                  </a:lnTo>
                  <a:lnTo>
                    <a:pt x="342" y="156"/>
                  </a:lnTo>
                  <a:lnTo>
                    <a:pt x="342" y="168"/>
                  </a:lnTo>
                  <a:lnTo>
                    <a:pt x="336" y="180"/>
                  </a:lnTo>
                  <a:lnTo>
                    <a:pt x="336" y="204"/>
                  </a:lnTo>
                  <a:lnTo>
                    <a:pt x="294" y="246"/>
                  </a:lnTo>
                  <a:lnTo>
                    <a:pt x="294" y="258"/>
                  </a:lnTo>
                  <a:lnTo>
                    <a:pt x="282" y="294"/>
                  </a:lnTo>
                  <a:lnTo>
                    <a:pt x="276" y="306"/>
                  </a:lnTo>
                  <a:lnTo>
                    <a:pt x="264" y="318"/>
                  </a:lnTo>
                  <a:lnTo>
                    <a:pt x="228" y="336"/>
                  </a:lnTo>
                  <a:lnTo>
                    <a:pt x="186" y="342"/>
                  </a:lnTo>
                  <a:lnTo>
                    <a:pt x="162" y="348"/>
                  </a:lnTo>
                  <a:lnTo>
                    <a:pt x="156" y="354"/>
                  </a:lnTo>
                  <a:lnTo>
                    <a:pt x="132" y="366"/>
                  </a:lnTo>
                  <a:lnTo>
                    <a:pt x="114" y="384"/>
                  </a:lnTo>
                  <a:lnTo>
                    <a:pt x="102" y="390"/>
                  </a:lnTo>
                  <a:lnTo>
                    <a:pt x="84" y="426"/>
                  </a:lnTo>
                  <a:lnTo>
                    <a:pt x="102" y="444"/>
                  </a:lnTo>
                  <a:lnTo>
                    <a:pt x="102" y="462"/>
                  </a:lnTo>
                  <a:lnTo>
                    <a:pt x="96" y="474"/>
                  </a:lnTo>
                  <a:lnTo>
                    <a:pt x="84" y="480"/>
                  </a:lnTo>
                  <a:lnTo>
                    <a:pt x="72" y="480"/>
                  </a:lnTo>
                  <a:lnTo>
                    <a:pt x="48" y="468"/>
                  </a:lnTo>
                  <a:lnTo>
                    <a:pt x="42" y="462"/>
                  </a:lnTo>
                  <a:lnTo>
                    <a:pt x="30" y="456"/>
                  </a:lnTo>
                  <a:lnTo>
                    <a:pt x="24" y="456"/>
                  </a:lnTo>
                  <a:lnTo>
                    <a:pt x="12" y="462"/>
                  </a:lnTo>
                  <a:lnTo>
                    <a:pt x="0" y="474"/>
                  </a:lnTo>
                  <a:lnTo>
                    <a:pt x="0" y="492"/>
                  </a:lnTo>
                  <a:lnTo>
                    <a:pt x="12" y="50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3" name="Malawi" descr="© INSCALE GmbH, 05.05.2010&#10;http://www.presentationload.com/">
              <a:extLst>
                <a:ext uri="{FF2B5EF4-FFF2-40B4-BE49-F238E27FC236}">
                  <a16:creationId xmlns:a16="http://schemas.microsoft.com/office/drawing/2014/main" id="{746F9D33-0414-BC10-984F-379EF4CB82C4}"/>
                </a:ext>
              </a:extLst>
            </p:cNvPr>
            <p:cNvSpPr>
              <a:spLocks/>
            </p:cNvSpPr>
            <p:nvPr/>
          </p:nvSpPr>
          <p:spPr bwMode="gray">
            <a:xfrm>
              <a:off x="6691930" y="4742634"/>
              <a:ext cx="110644" cy="295052"/>
            </a:xfrm>
            <a:custGeom>
              <a:avLst/>
              <a:gdLst>
                <a:gd name="T0" fmla="*/ 2147483647 w 234"/>
                <a:gd name="T1" fmla="*/ 2147483647 h 624"/>
                <a:gd name="T2" fmla="*/ 2147483647 w 234"/>
                <a:gd name="T3" fmla="*/ 2147483647 h 624"/>
                <a:gd name="T4" fmla="*/ 2147483647 w 234"/>
                <a:gd name="T5" fmla="*/ 2147483647 h 624"/>
                <a:gd name="T6" fmla="*/ 2147483647 w 234"/>
                <a:gd name="T7" fmla="*/ 2147483647 h 624"/>
                <a:gd name="T8" fmla="*/ 2147483647 w 234"/>
                <a:gd name="T9" fmla="*/ 2147483647 h 624"/>
                <a:gd name="T10" fmla="*/ 2147483647 w 234"/>
                <a:gd name="T11" fmla="*/ 2147483647 h 624"/>
                <a:gd name="T12" fmla="*/ 2147483647 w 234"/>
                <a:gd name="T13" fmla="*/ 2147483647 h 624"/>
                <a:gd name="T14" fmla="*/ 2147483647 w 234"/>
                <a:gd name="T15" fmla="*/ 2147483647 h 624"/>
                <a:gd name="T16" fmla="*/ 2147483647 w 234"/>
                <a:gd name="T17" fmla="*/ 2147483647 h 624"/>
                <a:gd name="T18" fmla="*/ 2147483647 w 234"/>
                <a:gd name="T19" fmla="*/ 2147483647 h 624"/>
                <a:gd name="T20" fmla="*/ 2147483647 w 234"/>
                <a:gd name="T21" fmla="*/ 2147483647 h 624"/>
                <a:gd name="T22" fmla="*/ 2147483647 w 234"/>
                <a:gd name="T23" fmla="*/ 2147483647 h 624"/>
                <a:gd name="T24" fmla="*/ 2147483647 w 234"/>
                <a:gd name="T25" fmla="*/ 2147483647 h 624"/>
                <a:gd name="T26" fmla="*/ 2147483647 w 234"/>
                <a:gd name="T27" fmla="*/ 2147483647 h 624"/>
                <a:gd name="T28" fmla="*/ 2147483647 w 234"/>
                <a:gd name="T29" fmla="*/ 2147483647 h 624"/>
                <a:gd name="T30" fmla="*/ 2147483647 w 234"/>
                <a:gd name="T31" fmla="*/ 2147483647 h 624"/>
                <a:gd name="T32" fmla="*/ 2147483647 w 234"/>
                <a:gd name="T33" fmla="*/ 2147483647 h 624"/>
                <a:gd name="T34" fmla="*/ 2147483647 w 234"/>
                <a:gd name="T35" fmla="*/ 2147483647 h 624"/>
                <a:gd name="T36" fmla="*/ 2147483647 w 234"/>
                <a:gd name="T37" fmla="*/ 2147483647 h 624"/>
                <a:gd name="T38" fmla="*/ 2147483647 w 234"/>
                <a:gd name="T39" fmla="*/ 2147483647 h 624"/>
                <a:gd name="T40" fmla="*/ 2147483647 w 234"/>
                <a:gd name="T41" fmla="*/ 2147483647 h 624"/>
                <a:gd name="T42" fmla="*/ 2147483647 w 234"/>
                <a:gd name="T43" fmla="*/ 2147483647 h 624"/>
                <a:gd name="T44" fmla="*/ 2147483647 w 234"/>
                <a:gd name="T45" fmla="*/ 2147483647 h 624"/>
                <a:gd name="T46" fmla="*/ 2147483647 w 234"/>
                <a:gd name="T47" fmla="*/ 0 h 624"/>
                <a:gd name="T48" fmla="*/ 2147483647 w 234"/>
                <a:gd name="T49" fmla="*/ 2147483647 h 624"/>
                <a:gd name="T50" fmla="*/ 2147483647 w 234"/>
                <a:gd name="T51" fmla="*/ 2147483647 h 624"/>
                <a:gd name="T52" fmla="*/ 2147483647 w 234"/>
                <a:gd name="T53" fmla="*/ 2147483647 h 624"/>
                <a:gd name="T54" fmla="*/ 2147483647 w 234"/>
                <a:gd name="T55" fmla="*/ 2147483647 h 624"/>
                <a:gd name="T56" fmla="*/ 2147483647 w 234"/>
                <a:gd name="T57" fmla="*/ 2147483647 h 624"/>
                <a:gd name="T58" fmla="*/ 2147483647 w 234"/>
                <a:gd name="T59" fmla="*/ 2147483647 h 624"/>
                <a:gd name="T60" fmla="*/ 2147483647 w 234"/>
                <a:gd name="T61" fmla="*/ 2147483647 h 624"/>
                <a:gd name="T62" fmla="*/ 2147483647 w 234"/>
                <a:gd name="T63" fmla="*/ 2147483647 h 624"/>
                <a:gd name="T64" fmla="*/ 2147483647 w 234"/>
                <a:gd name="T65" fmla="*/ 2147483647 h 624"/>
                <a:gd name="T66" fmla="*/ 2147483647 w 234"/>
                <a:gd name="T67" fmla="*/ 2147483647 h 624"/>
                <a:gd name="T68" fmla="*/ 2147483647 w 234"/>
                <a:gd name="T69" fmla="*/ 2147483647 h 624"/>
                <a:gd name="T70" fmla="*/ 2147483647 w 234"/>
                <a:gd name="T71" fmla="*/ 2147483647 h 624"/>
                <a:gd name="T72" fmla="*/ 2147483647 w 234"/>
                <a:gd name="T73" fmla="*/ 2147483647 h 624"/>
                <a:gd name="T74" fmla="*/ 0 w 234"/>
                <a:gd name="T75" fmla="*/ 2147483647 h 624"/>
                <a:gd name="T76" fmla="*/ 2147483647 w 234"/>
                <a:gd name="T77" fmla="*/ 2147483647 h 624"/>
                <a:gd name="T78" fmla="*/ 2147483647 w 234"/>
                <a:gd name="T79" fmla="*/ 2147483647 h 624"/>
                <a:gd name="T80" fmla="*/ 2147483647 w 234"/>
                <a:gd name="T81" fmla="*/ 2147483647 h 624"/>
                <a:gd name="T82" fmla="*/ 2147483647 w 234"/>
                <a:gd name="T83" fmla="*/ 2147483647 h 624"/>
                <a:gd name="T84" fmla="*/ 2147483647 w 234"/>
                <a:gd name="T85" fmla="*/ 2147483647 h 624"/>
                <a:gd name="T86" fmla="*/ 2147483647 w 234"/>
                <a:gd name="T87" fmla="*/ 2147483647 h 624"/>
                <a:gd name="T88" fmla="*/ 2147483647 w 234"/>
                <a:gd name="T89" fmla="*/ 2147483647 h 624"/>
                <a:gd name="T90" fmla="*/ 2147483647 w 234"/>
                <a:gd name="T91" fmla="*/ 2147483647 h 624"/>
                <a:gd name="T92" fmla="*/ 2147483647 w 234"/>
                <a:gd name="T93" fmla="*/ 2147483647 h 624"/>
                <a:gd name="T94" fmla="*/ 2147483647 w 234"/>
                <a:gd name="T95" fmla="*/ 2147483647 h 624"/>
                <a:gd name="T96" fmla="*/ 2147483647 w 234"/>
                <a:gd name="T97" fmla="*/ 2147483647 h 624"/>
                <a:gd name="T98" fmla="*/ 2147483647 w 234"/>
                <a:gd name="T99" fmla="*/ 2147483647 h 624"/>
                <a:gd name="T100" fmla="*/ 2147483647 w 234"/>
                <a:gd name="T101" fmla="*/ 2147483647 h 624"/>
                <a:gd name="T102" fmla="*/ 2147483647 w 234"/>
                <a:gd name="T103" fmla="*/ 2147483647 h 624"/>
                <a:gd name="T104" fmla="*/ 2147483647 w 234"/>
                <a:gd name="T105" fmla="*/ 2147483647 h 624"/>
                <a:gd name="T106" fmla="*/ 2147483647 w 234"/>
                <a:gd name="T107" fmla="*/ 2147483647 h 624"/>
                <a:gd name="T108" fmla="*/ 2147483647 w 234"/>
                <a:gd name="T109" fmla="*/ 2147483647 h 624"/>
                <a:gd name="T110" fmla="*/ 2147483647 w 234"/>
                <a:gd name="T111" fmla="*/ 2147483647 h 624"/>
                <a:gd name="T112" fmla="*/ 2147483647 w 234"/>
                <a:gd name="T113" fmla="*/ 2147483647 h 624"/>
                <a:gd name="T114" fmla="*/ 2147483647 w 234"/>
                <a:gd name="T115" fmla="*/ 2147483647 h 624"/>
                <a:gd name="T116" fmla="*/ 2147483647 w 234"/>
                <a:gd name="T117" fmla="*/ 2147483647 h 6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34"/>
                <a:gd name="T178" fmla="*/ 0 h 624"/>
                <a:gd name="T179" fmla="*/ 234 w 234"/>
                <a:gd name="T180" fmla="*/ 624 h 6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34" h="624">
                  <a:moveTo>
                    <a:pt x="234" y="432"/>
                  </a:moveTo>
                  <a:lnTo>
                    <a:pt x="222" y="420"/>
                  </a:lnTo>
                  <a:lnTo>
                    <a:pt x="210" y="402"/>
                  </a:lnTo>
                  <a:lnTo>
                    <a:pt x="204" y="390"/>
                  </a:lnTo>
                  <a:lnTo>
                    <a:pt x="198" y="384"/>
                  </a:lnTo>
                  <a:lnTo>
                    <a:pt x="186" y="360"/>
                  </a:lnTo>
                  <a:lnTo>
                    <a:pt x="162" y="336"/>
                  </a:lnTo>
                  <a:lnTo>
                    <a:pt x="156" y="336"/>
                  </a:lnTo>
                  <a:lnTo>
                    <a:pt x="156" y="330"/>
                  </a:lnTo>
                  <a:lnTo>
                    <a:pt x="150" y="330"/>
                  </a:lnTo>
                  <a:lnTo>
                    <a:pt x="150" y="342"/>
                  </a:lnTo>
                  <a:lnTo>
                    <a:pt x="156" y="342"/>
                  </a:lnTo>
                  <a:lnTo>
                    <a:pt x="168" y="354"/>
                  </a:lnTo>
                  <a:lnTo>
                    <a:pt x="168" y="366"/>
                  </a:lnTo>
                  <a:lnTo>
                    <a:pt x="174" y="378"/>
                  </a:lnTo>
                  <a:lnTo>
                    <a:pt x="174" y="390"/>
                  </a:lnTo>
                  <a:lnTo>
                    <a:pt x="168" y="396"/>
                  </a:lnTo>
                  <a:lnTo>
                    <a:pt x="162" y="396"/>
                  </a:lnTo>
                  <a:lnTo>
                    <a:pt x="162" y="390"/>
                  </a:lnTo>
                  <a:lnTo>
                    <a:pt x="156" y="384"/>
                  </a:lnTo>
                  <a:lnTo>
                    <a:pt x="156" y="378"/>
                  </a:lnTo>
                  <a:lnTo>
                    <a:pt x="144" y="384"/>
                  </a:lnTo>
                  <a:lnTo>
                    <a:pt x="132" y="384"/>
                  </a:lnTo>
                  <a:lnTo>
                    <a:pt x="132" y="360"/>
                  </a:lnTo>
                  <a:lnTo>
                    <a:pt x="126" y="354"/>
                  </a:lnTo>
                  <a:lnTo>
                    <a:pt x="126" y="342"/>
                  </a:lnTo>
                  <a:lnTo>
                    <a:pt x="120" y="330"/>
                  </a:lnTo>
                  <a:lnTo>
                    <a:pt x="120" y="282"/>
                  </a:lnTo>
                  <a:lnTo>
                    <a:pt x="84" y="246"/>
                  </a:lnTo>
                  <a:lnTo>
                    <a:pt x="90" y="240"/>
                  </a:lnTo>
                  <a:lnTo>
                    <a:pt x="90" y="222"/>
                  </a:lnTo>
                  <a:lnTo>
                    <a:pt x="96" y="210"/>
                  </a:lnTo>
                  <a:lnTo>
                    <a:pt x="114" y="192"/>
                  </a:lnTo>
                  <a:lnTo>
                    <a:pt x="120" y="180"/>
                  </a:lnTo>
                  <a:lnTo>
                    <a:pt x="126" y="174"/>
                  </a:lnTo>
                  <a:lnTo>
                    <a:pt x="126" y="156"/>
                  </a:lnTo>
                  <a:lnTo>
                    <a:pt x="120" y="150"/>
                  </a:lnTo>
                  <a:lnTo>
                    <a:pt x="120" y="102"/>
                  </a:lnTo>
                  <a:lnTo>
                    <a:pt x="114" y="78"/>
                  </a:lnTo>
                  <a:lnTo>
                    <a:pt x="114" y="60"/>
                  </a:lnTo>
                  <a:lnTo>
                    <a:pt x="102" y="60"/>
                  </a:lnTo>
                  <a:lnTo>
                    <a:pt x="84" y="42"/>
                  </a:lnTo>
                  <a:lnTo>
                    <a:pt x="84" y="36"/>
                  </a:lnTo>
                  <a:lnTo>
                    <a:pt x="90" y="24"/>
                  </a:lnTo>
                  <a:lnTo>
                    <a:pt x="90" y="18"/>
                  </a:lnTo>
                  <a:lnTo>
                    <a:pt x="60" y="18"/>
                  </a:lnTo>
                  <a:lnTo>
                    <a:pt x="54" y="0"/>
                  </a:lnTo>
                  <a:lnTo>
                    <a:pt x="30" y="0"/>
                  </a:lnTo>
                  <a:lnTo>
                    <a:pt x="30" y="12"/>
                  </a:lnTo>
                  <a:lnTo>
                    <a:pt x="42" y="12"/>
                  </a:lnTo>
                  <a:lnTo>
                    <a:pt x="54" y="24"/>
                  </a:lnTo>
                  <a:lnTo>
                    <a:pt x="54" y="66"/>
                  </a:lnTo>
                  <a:lnTo>
                    <a:pt x="60" y="66"/>
                  </a:lnTo>
                  <a:lnTo>
                    <a:pt x="66" y="60"/>
                  </a:lnTo>
                  <a:lnTo>
                    <a:pt x="66" y="84"/>
                  </a:lnTo>
                  <a:lnTo>
                    <a:pt x="78" y="84"/>
                  </a:lnTo>
                  <a:lnTo>
                    <a:pt x="78" y="96"/>
                  </a:lnTo>
                  <a:lnTo>
                    <a:pt x="54" y="108"/>
                  </a:lnTo>
                  <a:lnTo>
                    <a:pt x="48" y="114"/>
                  </a:lnTo>
                  <a:lnTo>
                    <a:pt x="42" y="114"/>
                  </a:lnTo>
                  <a:lnTo>
                    <a:pt x="42" y="132"/>
                  </a:lnTo>
                  <a:lnTo>
                    <a:pt x="54" y="138"/>
                  </a:lnTo>
                  <a:lnTo>
                    <a:pt x="48" y="156"/>
                  </a:lnTo>
                  <a:lnTo>
                    <a:pt x="48" y="228"/>
                  </a:lnTo>
                  <a:lnTo>
                    <a:pt x="60" y="228"/>
                  </a:lnTo>
                  <a:lnTo>
                    <a:pt x="60" y="234"/>
                  </a:lnTo>
                  <a:lnTo>
                    <a:pt x="42" y="252"/>
                  </a:lnTo>
                  <a:lnTo>
                    <a:pt x="30" y="258"/>
                  </a:lnTo>
                  <a:lnTo>
                    <a:pt x="24" y="264"/>
                  </a:lnTo>
                  <a:lnTo>
                    <a:pt x="18" y="264"/>
                  </a:lnTo>
                  <a:lnTo>
                    <a:pt x="24" y="300"/>
                  </a:lnTo>
                  <a:lnTo>
                    <a:pt x="18" y="312"/>
                  </a:lnTo>
                  <a:lnTo>
                    <a:pt x="12" y="318"/>
                  </a:lnTo>
                  <a:lnTo>
                    <a:pt x="6" y="330"/>
                  </a:lnTo>
                  <a:lnTo>
                    <a:pt x="0" y="336"/>
                  </a:lnTo>
                  <a:lnTo>
                    <a:pt x="0" y="342"/>
                  </a:lnTo>
                  <a:lnTo>
                    <a:pt x="12" y="348"/>
                  </a:lnTo>
                  <a:lnTo>
                    <a:pt x="24" y="360"/>
                  </a:lnTo>
                  <a:lnTo>
                    <a:pt x="36" y="366"/>
                  </a:lnTo>
                  <a:lnTo>
                    <a:pt x="66" y="414"/>
                  </a:lnTo>
                  <a:lnTo>
                    <a:pt x="96" y="414"/>
                  </a:lnTo>
                  <a:lnTo>
                    <a:pt x="102" y="408"/>
                  </a:lnTo>
                  <a:lnTo>
                    <a:pt x="120" y="408"/>
                  </a:lnTo>
                  <a:lnTo>
                    <a:pt x="126" y="414"/>
                  </a:lnTo>
                  <a:lnTo>
                    <a:pt x="126" y="450"/>
                  </a:lnTo>
                  <a:lnTo>
                    <a:pt x="132" y="450"/>
                  </a:lnTo>
                  <a:lnTo>
                    <a:pt x="126" y="480"/>
                  </a:lnTo>
                  <a:lnTo>
                    <a:pt x="114" y="486"/>
                  </a:lnTo>
                  <a:lnTo>
                    <a:pt x="126" y="504"/>
                  </a:lnTo>
                  <a:lnTo>
                    <a:pt x="120" y="510"/>
                  </a:lnTo>
                  <a:lnTo>
                    <a:pt x="108" y="516"/>
                  </a:lnTo>
                  <a:lnTo>
                    <a:pt x="102" y="522"/>
                  </a:lnTo>
                  <a:lnTo>
                    <a:pt x="102" y="528"/>
                  </a:lnTo>
                  <a:lnTo>
                    <a:pt x="114" y="528"/>
                  </a:lnTo>
                  <a:lnTo>
                    <a:pt x="114" y="558"/>
                  </a:lnTo>
                  <a:lnTo>
                    <a:pt x="126" y="564"/>
                  </a:lnTo>
                  <a:lnTo>
                    <a:pt x="132" y="570"/>
                  </a:lnTo>
                  <a:lnTo>
                    <a:pt x="144" y="576"/>
                  </a:lnTo>
                  <a:lnTo>
                    <a:pt x="150" y="582"/>
                  </a:lnTo>
                  <a:lnTo>
                    <a:pt x="162" y="588"/>
                  </a:lnTo>
                  <a:lnTo>
                    <a:pt x="162" y="600"/>
                  </a:lnTo>
                  <a:lnTo>
                    <a:pt x="156" y="606"/>
                  </a:lnTo>
                  <a:lnTo>
                    <a:pt x="156" y="618"/>
                  </a:lnTo>
                  <a:lnTo>
                    <a:pt x="162" y="624"/>
                  </a:lnTo>
                  <a:lnTo>
                    <a:pt x="168" y="618"/>
                  </a:lnTo>
                  <a:lnTo>
                    <a:pt x="180" y="612"/>
                  </a:lnTo>
                  <a:lnTo>
                    <a:pt x="180" y="582"/>
                  </a:lnTo>
                  <a:lnTo>
                    <a:pt x="174" y="576"/>
                  </a:lnTo>
                  <a:lnTo>
                    <a:pt x="168" y="576"/>
                  </a:lnTo>
                  <a:lnTo>
                    <a:pt x="168" y="558"/>
                  </a:lnTo>
                  <a:lnTo>
                    <a:pt x="174" y="546"/>
                  </a:lnTo>
                  <a:lnTo>
                    <a:pt x="186" y="540"/>
                  </a:lnTo>
                  <a:lnTo>
                    <a:pt x="210" y="540"/>
                  </a:lnTo>
                  <a:lnTo>
                    <a:pt x="216" y="534"/>
                  </a:lnTo>
                  <a:lnTo>
                    <a:pt x="216" y="474"/>
                  </a:lnTo>
                  <a:lnTo>
                    <a:pt x="222" y="468"/>
                  </a:lnTo>
                  <a:lnTo>
                    <a:pt x="228" y="456"/>
                  </a:lnTo>
                  <a:lnTo>
                    <a:pt x="234" y="450"/>
                  </a:lnTo>
                  <a:lnTo>
                    <a:pt x="234" y="4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4" name="Madagascar" descr="© INSCALE GmbH, 05.05.2010&#10;http://www.presentationload.com/">
              <a:extLst>
                <a:ext uri="{FF2B5EF4-FFF2-40B4-BE49-F238E27FC236}">
                  <a16:creationId xmlns:a16="http://schemas.microsoft.com/office/drawing/2014/main" id="{F5A8114C-3CF2-13BB-5399-EE487BBF493E}"/>
                </a:ext>
              </a:extLst>
            </p:cNvPr>
            <p:cNvSpPr>
              <a:spLocks/>
            </p:cNvSpPr>
            <p:nvPr/>
          </p:nvSpPr>
          <p:spPr bwMode="gray">
            <a:xfrm>
              <a:off x="7014642" y="4851437"/>
              <a:ext cx="280298" cy="514497"/>
            </a:xfrm>
            <a:custGeom>
              <a:avLst/>
              <a:gdLst>
                <a:gd name="T0" fmla="*/ 2147483647 w 594"/>
                <a:gd name="T1" fmla="*/ 2147483647 h 1092"/>
                <a:gd name="T2" fmla="*/ 2147483647 w 594"/>
                <a:gd name="T3" fmla="*/ 2147483647 h 1092"/>
                <a:gd name="T4" fmla="*/ 2147483647 w 594"/>
                <a:gd name="T5" fmla="*/ 2147483647 h 1092"/>
                <a:gd name="T6" fmla="*/ 2147483647 w 594"/>
                <a:gd name="T7" fmla="*/ 2147483647 h 1092"/>
                <a:gd name="T8" fmla="*/ 2147483647 w 594"/>
                <a:gd name="T9" fmla="*/ 2147483647 h 1092"/>
                <a:gd name="T10" fmla="*/ 2147483647 w 594"/>
                <a:gd name="T11" fmla="*/ 2147483647 h 1092"/>
                <a:gd name="T12" fmla="*/ 2147483647 w 594"/>
                <a:gd name="T13" fmla="*/ 2147483647 h 1092"/>
                <a:gd name="T14" fmla="*/ 2147483647 w 594"/>
                <a:gd name="T15" fmla="*/ 2147483647 h 1092"/>
                <a:gd name="T16" fmla="*/ 2147483647 w 594"/>
                <a:gd name="T17" fmla="*/ 2147483647 h 1092"/>
                <a:gd name="T18" fmla="*/ 2147483647 w 594"/>
                <a:gd name="T19" fmla="*/ 2147483647 h 1092"/>
                <a:gd name="T20" fmla="*/ 2147483647 w 594"/>
                <a:gd name="T21" fmla="*/ 2147483647 h 1092"/>
                <a:gd name="T22" fmla="*/ 2147483647 w 594"/>
                <a:gd name="T23" fmla="*/ 2147483647 h 1092"/>
                <a:gd name="T24" fmla="*/ 2147483647 w 594"/>
                <a:gd name="T25" fmla="*/ 2147483647 h 1092"/>
                <a:gd name="T26" fmla="*/ 2147483647 w 594"/>
                <a:gd name="T27" fmla="*/ 2147483647 h 1092"/>
                <a:gd name="T28" fmla="*/ 2147483647 w 594"/>
                <a:gd name="T29" fmla="*/ 2147483647 h 1092"/>
                <a:gd name="T30" fmla="*/ 2147483647 w 594"/>
                <a:gd name="T31" fmla="*/ 2147483647 h 1092"/>
                <a:gd name="T32" fmla="*/ 2147483647 w 594"/>
                <a:gd name="T33" fmla="*/ 0 h 1092"/>
                <a:gd name="T34" fmla="*/ 2147483647 w 594"/>
                <a:gd name="T35" fmla="*/ 2147483647 h 1092"/>
                <a:gd name="T36" fmla="*/ 2147483647 w 594"/>
                <a:gd name="T37" fmla="*/ 2147483647 h 1092"/>
                <a:gd name="T38" fmla="*/ 2147483647 w 594"/>
                <a:gd name="T39" fmla="*/ 2147483647 h 1092"/>
                <a:gd name="T40" fmla="*/ 2147483647 w 594"/>
                <a:gd name="T41" fmla="*/ 2147483647 h 1092"/>
                <a:gd name="T42" fmla="*/ 2147483647 w 594"/>
                <a:gd name="T43" fmla="*/ 2147483647 h 1092"/>
                <a:gd name="T44" fmla="*/ 2147483647 w 594"/>
                <a:gd name="T45" fmla="*/ 2147483647 h 1092"/>
                <a:gd name="T46" fmla="*/ 2147483647 w 594"/>
                <a:gd name="T47" fmla="*/ 2147483647 h 1092"/>
                <a:gd name="T48" fmla="*/ 2147483647 w 594"/>
                <a:gd name="T49" fmla="*/ 2147483647 h 1092"/>
                <a:gd name="T50" fmla="*/ 2147483647 w 594"/>
                <a:gd name="T51" fmla="*/ 2147483647 h 1092"/>
                <a:gd name="T52" fmla="*/ 2147483647 w 594"/>
                <a:gd name="T53" fmla="*/ 2147483647 h 1092"/>
                <a:gd name="T54" fmla="*/ 2147483647 w 594"/>
                <a:gd name="T55" fmla="*/ 2147483647 h 1092"/>
                <a:gd name="T56" fmla="*/ 2147483647 w 594"/>
                <a:gd name="T57" fmla="*/ 2147483647 h 1092"/>
                <a:gd name="T58" fmla="*/ 2147483647 w 594"/>
                <a:gd name="T59" fmla="*/ 2147483647 h 1092"/>
                <a:gd name="T60" fmla="*/ 2147483647 w 594"/>
                <a:gd name="T61" fmla="*/ 2147483647 h 1092"/>
                <a:gd name="T62" fmla="*/ 2147483647 w 594"/>
                <a:gd name="T63" fmla="*/ 2147483647 h 1092"/>
                <a:gd name="T64" fmla="*/ 2147483647 w 594"/>
                <a:gd name="T65" fmla="*/ 2147483647 h 1092"/>
                <a:gd name="T66" fmla="*/ 2147483647 w 594"/>
                <a:gd name="T67" fmla="*/ 2147483647 h 1092"/>
                <a:gd name="T68" fmla="*/ 2147483647 w 594"/>
                <a:gd name="T69" fmla="*/ 2147483647 h 1092"/>
                <a:gd name="T70" fmla="*/ 2147483647 w 594"/>
                <a:gd name="T71" fmla="*/ 2147483647 h 1092"/>
                <a:gd name="T72" fmla="*/ 2147483647 w 594"/>
                <a:gd name="T73" fmla="*/ 2147483647 h 1092"/>
                <a:gd name="T74" fmla="*/ 2147483647 w 594"/>
                <a:gd name="T75" fmla="*/ 2147483647 h 1092"/>
                <a:gd name="T76" fmla="*/ 2147483647 w 594"/>
                <a:gd name="T77" fmla="*/ 2147483647 h 1092"/>
                <a:gd name="T78" fmla="*/ 2147483647 w 594"/>
                <a:gd name="T79" fmla="*/ 2147483647 h 1092"/>
                <a:gd name="T80" fmla="*/ 2147483647 w 594"/>
                <a:gd name="T81" fmla="*/ 2147483647 h 1092"/>
                <a:gd name="T82" fmla="*/ 2147483647 w 594"/>
                <a:gd name="T83" fmla="*/ 2147483647 h 1092"/>
                <a:gd name="T84" fmla="*/ 2147483647 w 594"/>
                <a:gd name="T85" fmla="*/ 2147483647 h 1092"/>
                <a:gd name="T86" fmla="*/ 0 w 594"/>
                <a:gd name="T87" fmla="*/ 2147483647 h 1092"/>
                <a:gd name="T88" fmla="*/ 2147483647 w 594"/>
                <a:gd name="T89" fmla="*/ 2147483647 h 1092"/>
                <a:gd name="T90" fmla="*/ 2147483647 w 594"/>
                <a:gd name="T91" fmla="*/ 2147483647 h 1092"/>
                <a:gd name="T92" fmla="*/ 2147483647 w 594"/>
                <a:gd name="T93" fmla="*/ 2147483647 h 1092"/>
                <a:gd name="T94" fmla="*/ 2147483647 w 594"/>
                <a:gd name="T95" fmla="*/ 2147483647 h 1092"/>
                <a:gd name="T96" fmla="*/ 2147483647 w 594"/>
                <a:gd name="T97" fmla="*/ 2147483647 h 1092"/>
                <a:gd name="T98" fmla="*/ 2147483647 w 594"/>
                <a:gd name="T99" fmla="*/ 2147483647 h 1092"/>
                <a:gd name="T100" fmla="*/ 2147483647 w 594"/>
                <a:gd name="T101" fmla="*/ 2147483647 h 1092"/>
                <a:gd name="T102" fmla="*/ 2147483647 w 594"/>
                <a:gd name="T103" fmla="*/ 2147483647 h 109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94"/>
                <a:gd name="T157" fmla="*/ 0 h 1092"/>
                <a:gd name="T158" fmla="*/ 594 w 594"/>
                <a:gd name="T159" fmla="*/ 1092 h 109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94" h="1092">
                  <a:moveTo>
                    <a:pt x="120" y="330"/>
                  </a:moveTo>
                  <a:lnTo>
                    <a:pt x="144" y="324"/>
                  </a:lnTo>
                  <a:lnTo>
                    <a:pt x="192" y="324"/>
                  </a:lnTo>
                  <a:lnTo>
                    <a:pt x="192" y="300"/>
                  </a:lnTo>
                  <a:lnTo>
                    <a:pt x="252" y="312"/>
                  </a:lnTo>
                  <a:lnTo>
                    <a:pt x="270" y="282"/>
                  </a:lnTo>
                  <a:lnTo>
                    <a:pt x="312" y="288"/>
                  </a:lnTo>
                  <a:lnTo>
                    <a:pt x="312" y="258"/>
                  </a:lnTo>
                  <a:lnTo>
                    <a:pt x="324" y="228"/>
                  </a:lnTo>
                  <a:lnTo>
                    <a:pt x="324" y="258"/>
                  </a:lnTo>
                  <a:lnTo>
                    <a:pt x="336" y="276"/>
                  </a:lnTo>
                  <a:lnTo>
                    <a:pt x="348" y="240"/>
                  </a:lnTo>
                  <a:lnTo>
                    <a:pt x="348" y="210"/>
                  </a:lnTo>
                  <a:lnTo>
                    <a:pt x="354" y="192"/>
                  </a:lnTo>
                  <a:lnTo>
                    <a:pt x="354" y="186"/>
                  </a:lnTo>
                  <a:lnTo>
                    <a:pt x="360" y="186"/>
                  </a:lnTo>
                  <a:lnTo>
                    <a:pt x="372" y="198"/>
                  </a:lnTo>
                  <a:lnTo>
                    <a:pt x="372" y="204"/>
                  </a:lnTo>
                  <a:lnTo>
                    <a:pt x="378" y="204"/>
                  </a:lnTo>
                  <a:lnTo>
                    <a:pt x="402" y="180"/>
                  </a:lnTo>
                  <a:lnTo>
                    <a:pt x="396" y="168"/>
                  </a:lnTo>
                  <a:lnTo>
                    <a:pt x="396" y="150"/>
                  </a:lnTo>
                  <a:lnTo>
                    <a:pt x="390" y="138"/>
                  </a:lnTo>
                  <a:lnTo>
                    <a:pt x="402" y="126"/>
                  </a:lnTo>
                  <a:lnTo>
                    <a:pt x="414" y="126"/>
                  </a:lnTo>
                  <a:lnTo>
                    <a:pt x="420" y="132"/>
                  </a:lnTo>
                  <a:lnTo>
                    <a:pt x="426" y="132"/>
                  </a:lnTo>
                  <a:lnTo>
                    <a:pt x="432" y="126"/>
                  </a:lnTo>
                  <a:lnTo>
                    <a:pt x="438" y="114"/>
                  </a:lnTo>
                  <a:lnTo>
                    <a:pt x="450" y="102"/>
                  </a:lnTo>
                  <a:lnTo>
                    <a:pt x="456" y="90"/>
                  </a:lnTo>
                  <a:lnTo>
                    <a:pt x="462" y="72"/>
                  </a:lnTo>
                  <a:lnTo>
                    <a:pt x="462" y="42"/>
                  </a:lnTo>
                  <a:lnTo>
                    <a:pt x="492" y="0"/>
                  </a:lnTo>
                  <a:lnTo>
                    <a:pt x="546" y="60"/>
                  </a:lnTo>
                  <a:lnTo>
                    <a:pt x="546" y="90"/>
                  </a:lnTo>
                  <a:lnTo>
                    <a:pt x="552" y="96"/>
                  </a:lnTo>
                  <a:lnTo>
                    <a:pt x="558" y="114"/>
                  </a:lnTo>
                  <a:lnTo>
                    <a:pt x="576" y="150"/>
                  </a:lnTo>
                  <a:lnTo>
                    <a:pt x="582" y="156"/>
                  </a:lnTo>
                  <a:lnTo>
                    <a:pt x="582" y="162"/>
                  </a:lnTo>
                  <a:lnTo>
                    <a:pt x="564" y="216"/>
                  </a:lnTo>
                  <a:lnTo>
                    <a:pt x="594" y="276"/>
                  </a:lnTo>
                  <a:lnTo>
                    <a:pt x="594" y="288"/>
                  </a:lnTo>
                  <a:lnTo>
                    <a:pt x="588" y="294"/>
                  </a:lnTo>
                  <a:lnTo>
                    <a:pt x="576" y="294"/>
                  </a:lnTo>
                  <a:lnTo>
                    <a:pt x="564" y="288"/>
                  </a:lnTo>
                  <a:lnTo>
                    <a:pt x="558" y="282"/>
                  </a:lnTo>
                  <a:lnTo>
                    <a:pt x="552" y="282"/>
                  </a:lnTo>
                  <a:lnTo>
                    <a:pt x="522" y="288"/>
                  </a:lnTo>
                  <a:lnTo>
                    <a:pt x="528" y="330"/>
                  </a:lnTo>
                  <a:lnTo>
                    <a:pt x="522" y="336"/>
                  </a:lnTo>
                  <a:lnTo>
                    <a:pt x="516" y="348"/>
                  </a:lnTo>
                  <a:lnTo>
                    <a:pt x="504" y="354"/>
                  </a:lnTo>
                  <a:lnTo>
                    <a:pt x="486" y="390"/>
                  </a:lnTo>
                  <a:lnTo>
                    <a:pt x="486" y="402"/>
                  </a:lnTo>
                  <a:lnTo>
                    <a:pt x="492" y="414"/>
                  </a:lnTo>
                  <a:lnTo>
                    <a:pt x="504" y="450"/>
                  </a:lnTo>
                  <a:lnTo>
                    <a:pt x="498" y="468"/>
                  </a:lnTo>
                  <a:lnTo>
                    <a:pt x="486" y="510"/>
                  </a:lnTo>
                  <a:lnTo>
                    <a:pt x="462" y="570"/>
                  </a:lnTo>
                  <a:lnTo>
                    <a:pt x="432" y="642"/>
                  </a:lnTo>
                  <a:lnTo>
                    <a:pt x="390" y="720"/>
                  </a:lnTo>
                  <a:lnTo>
                    <a:pt x="324" y="852"/>
                  </a:lnTo>
                  <a:lnTo>
                    <a:pt x="312" y="894"/>
                  </a:lnTo>
                  <a:lnTo>
                    <a:pt x="306" y="912"/>
                  </a:lnTo>
                  <a:lnTo>
                    <a:pt x="306" y="948"/>
                  </a:lnTo>
                  <a:lnTo>
                    <a:pt x="294" y="984"/>
                  </a:lnTo>
                  <a:lnTo>
                    <a:pt x="276" y="1014"/>
                  </a:lnTo>
                  <a:lnTo>
                    <a:pt x="258" y="1032"/>
                  </a:lnTo>
                  <a:lnTo>
                    <a:pt x="240" y="1044"/>
                  </a:lnTo>
                  <a:lnTo>
                    <a:pt x="222" y="1062"/>
                  </a:lnTo>
                  <a:lnTo>
                    <a:pt x="216" y="1062"/>
                  </a:lnTo>
                  <a:lnTo>
                    <a:pt x="210" y="1068"/>
                  </a:lnTo>
                  <a:lnTo>
                    <a:pt x="186" y="1068"/>
                  </a:lnTo>
                  <a:lnTo>
                    <a:pt x="150" y="1086"/>
                  </a:lnTo>
                  <a:lnTo>
                    <a:pt x="114" y="1092"/>
                  </a:lnTo>
                  <a:lnTo>
                    <a:pt x="78" y="1074"/>
                  </a:lnTo>
                  <a:lnTo>
                    <a:pt x="60" y="1056"/>
                  </a:lnTo>
                  <a:lnTo>
                    <a:pt x="48" y="1038"/>
                  </a:lnTo>
                  <a:lnTo>
                    <a:pt x="36" y="1026"/>
                  </a:lnTo>
                  <a:lnTo>
                    <a:pt x="36" y="1020"/>
                  </a:lnTo>
                  <a:lnTo>
                    <a:pt x="30" y="1014"/>
                  </a:lnTo>
                  <a:lnTo>
                    <a:pt x="48" y="990"/>
                  </a:lnTo>
                  <a:lnTo>
                    <a:pt x="42" y="978"/>
                  </a:lnTo>
                  <a:lnTo>
                    <a:pt x="24" y="948"/>
                  </a:lnTo>
                  <a:lnTo>
                    <a:pt x="12" y="900"/>
                  </a:lnTo>
                  <a:lnTo>
                    <a:pt x="0" y="834"/>
                  </a:lnTo>
                  <a:lnTo>
                    <a:pt x="0" y="786"/>
                  </a:lnTo>
                  <a:lnTo>
                    <a:pt x="6" y="756"/>
                  </a:lnTo>
                  <a:lnTo>
                    <a:pt x="18" y="738"/>
                  </a:lnTo>
                  <a:lnTo>
                    <a:pt x="60" y="696"/>
                  </a:lnTo>
                  <a:lnTo>
                    <a:pt x="72" y="678"/>
                  </a:lnTo>
                  <a:lnTo>
                    <a:pt x="90" y="672"/>
                  </a:lnTo>
                  <a:lnTo>
                    <a:pt x="96" y="660"/>
                  </a:lnTo>
                  <a:lnTo>
                    <a:pt x="108" y="654"/>
                  </a:lnTo>
                  <a:lnTo>
                    <a:pt x="108" y="636"/>
                  </a:lnTo>
                  <a:lnTo>
                    <a:pt x="102" y="600"/>
                  </a:lnTo>
                  <a:lnTo>
                    <a:pt x="96" y="558"/>
                  </a:lnTo>
                  <a:lnTo>
                    <a:pt x="96" y="522"/>
                  </a:lnTo>
                  <a:lnTo>
                    <a:pt x="78" y="432"/>
                  </a:lnTo>
                  <a:lnTo>
                    <a:pt x="90" y="408"/>
                  </a:lnTo>
                  <a:lnTo>
                    <a:pt x="132" y="366"/>
                  </a:lnTo>
                  <a:lnTo>
                    <a:pt x="132" y="360"/>
                  </a:lnTo>
                  <a:lnTo>
                    <a:pt x="120" y="3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5" name="Macedonia" descr="© INSCALE GmbH, 05.05.2010&#10;http://www.presentationload.com/">
              <a:extLst>
                <a:ext uri="{FF2B5EF4-FFF2-40B4-BE49-F238E27FC236}">
                  <a16:creationId xmlns:a16="http://schemas.microsoft.com/office/drawing/2014/main" id="{AE7430F4-8101-2E78-4CAF-37B10B2E7899}"/>
                </a:ext>
              </a:extLst>
            </p:cNvPr>
            <p:cNvSpPr>
              <a:spLocks/>
            </p:cNvSpPr>
            <p:nvPr/>
          </p:nvSpPr>
          <p:spPr bwMode="gray">
            <a:xfrm>
              <a:off x="6258571" y="2773166"/>
              <a:ext cx="77450" cy="60855"/>
            </a:xfrm>
            <a:custGeom>
              <a:avLst/>
              <a:gdLst>
                <a:gd name="T0" fmla="*/ 2147483647 w 162"/>
                <a:gd name="T1" fmla="*/ 2147483647 h 126"/>
                <a:gd name="T2" fmla="*/ 2147483647 w 162"/>
                <a:gd name="T3" fmla="*/ 2147483647 h 126"/>
                <a:gd name="T4" fmla="*/ 2147483647 w 162"/>
                <a:gd name="T5" fmla="*/ 2147483647 h 126"/>
                <a:gd name="T6" fmla="*/ 2147483647 w 162"/>
                <a:gd name="T7" fmla="*/ 2147483647 h 126"/>
                <a:gd name="T8" fmla="*/ 2147483647 w 162"/>
                <a:gd name="T9" fmla="*/ 0 h 126"/>
                <a:gd name="T10" fmla="*/ 2147483647 w 162"/>
                <a:gd name="T11" fmla="*/ 2147483647 h 126"/>
                <a:gd name="T12" fmla="*/ 2147483647 w 162"/>
                <a:gd name="T13" fmla="*/ 2147483647 h 126"/>
                <a:gd name="T14" fmla="*/ 2147483647 w 162"/>
                <a:gd name="T15" fmla="*/ 2147483647 h 126"/>
                <a:gd name="T16" fmla="*/ 2147483647 w 162"/>
                <a:gd name="T17" fmla="*/ 2147483647 h 126"/>
                <a:gd name="T18" fmla="*/ 2147483647 w 162"/>
                <a:gd name="T19" fmla="*/ 2147483647 h 126"/>
                <a:gd name="T20" fmla="*/ 2147483647 w 162"/>
                <a:gd name="T21" fmla="*/ 2147483647 h 126"/>
                <a:gd name="T22" fmla="*/ 0 w 162"/>
                <a:gd name="T23" fmla="*/ 2147483647 h 126"/>
                <a:gd name="T24" fmla="*/ 0 w 162"/>
                <a:gd name="T25" fmla="*/ 2147483647 h 126"/>
                <a:gd name="T26" fmla="*/ 2147483647 w 162"/>
                <a:gd name="T27" fmla="*/ 2147483647 h 126"/>
                <a:gd name="T28" fmla="*/ 2147483647 w 162"/>
                <a:gd name="T29" fmla="*/ 2147483647 h 126"/>
                <a:gd name="T30" fmla="*/ 2147483647 w 162"/>
                <a:gd name="T31" fmla="*/ 2147483647 h 126"/>
                <a:gd name="T32" fmla="*/ 2147483647 w 162"/>
                <a:gd name="T33" fmla="*/ 2147483647 h 126"/>
                <a:gd name="T34" fmla="*/ 2147483647 w 162"/>
                <a:gd name="T35" fmla="*/ 2147483647 h 126"/>
                <a:gd name="T36" fmla="*/ 2147483647 w 162"/>
                <a:gd name="T37" fmla="*/ 2147483647 h 126"/>
                <a:gd name="T38" fmla="*/ 2147483647 w 162"/>
                <a:gd name="T39" fmla="*/ 2147483647 h 126"/>
                <a:gd name="T40" fmla="*/ 2147483647 w 162"/>
                <a:gd name="T41" fmla="*/ 2147483647 h 126"/>
                <a:gd name="T42" fmla="*/ 2147483647 w 162"/>
                <a:gd name="T43" fmla="*/ 2147483647 h 126"/>
                <a:gd name="T44" fmla="*/ 2147483647 w 162"/>
                <a:gd name="T45" fmla="*/ 2147483647 h 126"/>
                <a:gd name="T46" fmla="*/ 2147483647 w 162"/>
                <a:gd name="T47" fmla="*/ 2147483647 h 126"/>
                <a:gd name="T48" fmla="*/ 2147483647 w 162"/>
                <a:gd name="T49" fmla="*/ 2147483647 h 126"/>
                <a:gd name="T50" fmla="*/ 2147483647 w 162"/>
                <a:gd name="T51" fmla="*/ 2147483647 h 126"/>
                <a:gd name="T52" fmla="*/ 2147483647 w 162"/>
                <a:gd name="T53" fmla="*/ 2147483647 h 126"/>
                <a:gd name="T54" fmla="*/ 2147483647 w 162"/>
                <a:gd name="T55" fmla="*/ 2147483647 h 126"/>
                <a:gd name="T56" fmla="*/ 2147483647 w 162"/>
                <a:gd name="T57" fmla="*/ 2147483647 h 126"/>
                <a:gd name="T58" fmla="*/ 2147483647 w 162"/>
                <a:gd name="T59" fmla="*/ 2147483647 h 126"/>
                <a:gd name="T60" fmla="*/ 2147483647 w 162"/>
                <a:gd name="T61" fmla="*/ 2147483647 h 126"/>
                <a:gd name="T62" fmla="*/ 2147483647 w 162"/>
                <a:gd name="T63" fmla="*/ 2147483647 h 126"/>
                <a:gd name="T64" fmla="*/ 2147483647 w 162"/>
                <a:gd name="T65" fmla="*/ 2147483647 h 12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62"/>
                <a:gd name="T100" fmla="*/ 0 h 126"/>
                <a:gd name="T101" fmla="*/ 162 w 162"/>
                <a:gd name="T102" fmla="*/ 126 h 12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62" h="126">
                  <a:moveTo>
                    <a:pt x="150" y="42"/>
                  </a:moveTo>
                  <a:lnTo>
                    <a:pt x="132" y="30"/>
                  </a:lnTo>
                  <a:lnTo>
                    <a:pt x="132" y="18"/>
                  </a:lnTo>
                  <a:lnTo>
                    <a:pt x="126" y="18"/>
                  </a:lnTo>
                  <a:lnTo>
                    <a:pt x="114" y="0"/>
                  </a:lnTo>
                  <a:lnTo>
                    <a:pt x="72" y="6"/>
                  </a:lnTo>
                  <a:lnTo>
                    <a:pt x="66" y="12"/>
                  </a:lnTo>
                  <a:lnTo>
                    <a:pt x="48" y="12"/>
                  </a:lnTo>
                  <a:lnTo>
                    <a:pt x="48" y="24"/>
                  </a:lnTo>
                  <a:lnTo>
                    <a:pt x="24" y="24"/>
                  </a:lnTo>
                  <a:lnTo>
                    <a:pt x="18" y="36"/>
                  </a:lnTo>
                  <a:lnTo>
                    <a:pt x="0" y="42"/>
                  </a:lnTo>
                  <a:lnTo>
                    <a:pt x="0" y="66"/>
                  </a:lnTo>
                  <a:lnTo>
                    <a:pt x="6" y="78"/>
                  </a:lnTo>
                  <a:lnTo>
                    <a:pt x="6" y="102"/>
                  </a:lnTo>
                  <a:lnTo>
                    <a:pt x="12" y="108"/>
                  </a:lnTo>
                  <a:lnTo>
                    <a:pt x="18" y="108"/>
                  </a:lnTo>
                  <a:lnTo>
                    <a:pt x="18" y="126"/>
                  </a:lnTo>
                  <a:lnTo>
                    <a:pt x="42" y="120"/>
                  </a:lnTo>
                  <a:lnTo>
                    <a:pt x="42" y="126"/>
                  </a:lnTo>
                  <a:lnTo>
                    <a:pt x="54" y="120"/>
                  </a:lnTo>
                  <a:lnTo>
                    <a:pt x="60" y="120"/>
                  </a:lnTo>
                  <a:lnTo>
                    <a:pt x="66" y="126"/>
                  </a:lnTo>
                  <a:lnTo>
                    <a:pt x="90" y="126"/>
                  </a:lnTo>
                  <a:lnTo>
                    <a:pt x="96" y="114"/>
                  </a:lnTo>
                  <a:lnTo>
                    <a:pt x="96" y="108"/>
                  </a:lnTo>
                  <a:lnTo>
                    <a:pt x="120" y="108"/>
                  </a:lnTo>
                  <a:lnTo>
                    <a:pt x="132" y="102"/>
                  </a:lnTo>
                  <a:lnTo>
                    <a:pt x="156" y="78"/>
                  </a:lnTo>
                  <a:lnTo>
                    <a:pt x="162" y="66"/>
                  </a:lnTo>
                  <a:lnTo>
                    <a:pt x="162" y="60"/>
                  </a:lnTo>
                  <a:lnTo>
                    <a:pt x="156" y="48"/>
                  </a:lnTo>
                  <a:lnTo>
                    <a:pt x="15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6" name="Luxembourg" descr="© INSCALE GmbH, 05.05.2010&#10;http://www.presentationload.com/">
              <a:extLst>
                <a:ext uri="{FF2B5EF4-FFF2-40B4-BE49-F238E27FC236}">
                  <a16:creationId xmlns:a16="http://schemas.microsoft.com/office/drawing/2014/main" id="{7DA730CD-A85D-0FAF-5110-B2B4C867CEF2}"/>
                </a:ext>
              </a:extLst>
            </p:cNvPr>
            <p:cNvSpPr>
              <a:spLocks/>
            </p:cNvSpPr>
            <p:nvPr/>
          </p:nvSpPr>
          <p:spPr bwMode="gray">
            <a:xfrm>
              <a:off x="5810463" y="2487335"/>
              <a:ext cx="23973" cy="20286"/>
            </a:xfrm>
            <a:custGeom>
              <a:avLst/>
              <a:gdLst>
                <a:gd name="T0" fmla="*/ 2147483647 w 54"/>
                <a:gd name="T1" fmla="*/ 2147483647 h 42"/>
                <a:gd name="T2" fmla="*/ 2147483647 w 54"/>
                <a:gd name="T3" fmla="*/ 2147483647 h 42"/>
                <a:gd name="T4" fmla="*/ 2147483647 w 54"/>
                <a:gd name="T5" fmla="*/ 2147483647 h 42"/>
                <a:gd name="T6" fmla="*/ 2147483647 w 54"/>
                <a:gd name="T7" fmla="*/ 2147483647 h 42"/>
                <a:gd name="T8" fmla="*/ 2147483647 w 54"/>
                <a:gd name="T9" fmla="*/ 2147483647 h 42"/>
                <a:gd name="T10" fmla="*/ 2147483647 w 54"/>
                <a:gd name="T11" fmla="*/ 2147483647 h 42"/>
                <a:gd name="T12" fmla="*/ 2147483647 w 54"/>
                <a:gd name="T13" fmla="*/ 2147483647 h 42"/>
                <a:gd name="T14" fmla="*/ 2147483647 w 54"/>
                <a:gd name="T15" fmla="*/ 2147483647 h 42"/>
                <a:gd name="T16" fmla="*/ 2147483647 w 54"/>
                <a:gd name="T17" fmla="*/ 0 h 42"/>
                <a:gd name="T18" fmla="*/ 2147483647 w 54"/>
                <a:gd name="T19" fmla="*/ 0 h 42"/>
                <a:gd name="T20" fmla="*/ 2147483647 w 54"/>
                <a:gd name="T21" fmla="*/ 2147483647 h 42"/>
                <a:gd name="T22" fmla="*/ 2147483647 w 54"/>
                <a:gd name="T23" fmla="*/ 2147483647 h 42"/>
                <a:gd name="T24" fmla="*/ 0 w 54"/>
                <a:gd name="T25" fmla="*/ 2147483647 h 42"/>
                <a:gd name="T26" fmla="*/ 0 w 54"/>
                <a:gd name="T27" fmla="*/ 2147483647 h 42"/>
                <a:gd name="T28" fmla="*/ 2147483647 w 54"/>
                <a:gd name="T29" fmla="*/ 2147483647 h 42"/>
                <a:gd name="T30" fmla="*/ 2147483647 w 54"/>
                <a:gd name="T31" fmla="*/ 2147483647 h 42"/>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w 54"/>
                <a:gd name="T49" fmla="*/ 0 h 42"/>
                <a:gd name="T50" fmla="*/ 54 w 54"/>
                <a:gd name="T51" fmla="*/ 42 h 42"/>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T48" t="T49" r="T50" b="T51"/>
              <a:pathLst>
                <a:path w="54" h="42">
                  <a:moveTo>
                    <a:pt x="18" y="42"/>
                  </a:moveTo>
                  <a:lnTo>
                    <a:pt x="30" y="36"/>
                  </a:lnTo>
                  <a:lnTo>
                    <a:pt x="48" y="42"/>
                  </a:lnTo>
                  <a:lnTo>
                    <a:pt x="54" y="36"/>
                  </a:lnTo>
                  <a:lnTo>
                    <a:pt x="54" y="24"/>
                  </a:lnTo>
                  <a:lnTo>
                    <a:pt x="42" y="18"/>
                  </a:lnTo>
                  <a:lnTo>
                    <a:pt x="36" y="18"/>
                  </a:lnTo>
                  <a:lnTo>
                    <a:pt x="30" y="12"/>
                  </a:lnTo>
                  <a:lnTo>
                    <a:pt x="30" y="0"/>
                  </a:lnTo>
                  <a:lnTo>
                    <a:pt x="24" y="0"/>
                  </a:lnTo>
                  <a:lnTo>
                    <a:pt x="18" y="6"/>
                  </a:lnTo>
                  <a:lnTo>
                    <a:pt x="6" y="12"/>
                  </a:lnTo>
                  <a:lnTo>
                    <a:pt x="0" y="12"/>
                  </a:lnTo>
                  <a:lnTo>
                    <a:pt x="0" y="18"/>
                  </a:lnTo>
                  <a:lnTo>
                    <a:pt x="12" y="30"/>
                  </a:lnTo>
                  <a:lnTo>
                    <a:pt x="18"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7" name="Lithuania" descr="© INSCALE GmbH, 05.05.2010&#10;http://www.presentationload.com/">
              <a:extLst>
                <a:ext uri="{FF2B5EF4-FFF2-40B4-BE49-F238E27FC236}">
                  <a16:creationId xmlns:a16="http://schemas.microsoft.com/office/drawing/2014/main" id="{0781C04C-44B2-4DEF-857A-750FA41E8E2B}"/>
                </a:ext>
              </a:extLst>
            </p:cNvPr>
            <p:cNvSpPr>
              <a:spLocks/>
            </p:cNvSpPr>
            <p:nvPr/>
          </p:nvSpPr>
          <p:spPr bwMode="gray">
            <a:xfrm>
              <a:off x="6245665" y="2256826"/>
              <a:ext cx="160435" cy="92204"/>
            </a:xfrm>
            <a:custGeom>
              <a:avLst/>
              <a:gdLst>
                <a:gd name="T0" fmla="*/ 2147483647 w 342"/>
                <a:gd name="T1" fmla="*/ 2147483647 h 198"/>
                <a:gd name="T2" fmla="*/ 2147483647 w 342"/>
                <a:gd name="T3" fmla="*/ 2147483647 h 198"/>
                <a:gd name="T4" fmla="*/ 2147483647 w 342"/>
                <a:gd name="T5" fmla="*/ 2147483647 h 198"/>
                <a:gd name="T6" fmla="*/ 2147483647 w 342"/>
                <a:gd name="T7" fmla="*/ 2147483647 h 198"/>
                <a:gd name="T8" fmla="*/ 2147483647 w 342"/>
                <a:gd name="T9" fmla="*/ 2147483647 h 198"/>
                <a:gd name="T10" fmla="*/ 2147483647 w 342"/>
                <a:gd name="T11" fmla="*/ 2147483647 h 198"/>
                <a:gd name="T12" fmla="*/ 2147483647 w 342"/>
                <a:gd name="T13" fmla="*/ 2147483647 h 198"/>
                <a:gd name="T14" fmla="*/ 2147483647 w 342"/>
                <a:gd name="T15" fmla="*/ 2147483647 h 198"/>
                <a:gd name="T16" fmla="*/ 2147483647 w 342"/>
                <a:gd name="T17" fmla="*/ 2147483647 h 198"/>
                <a:gd name="T18" fmla="*/ 2147483647 w 342"/>
                <a:gd name="T19" fmla="*/ 2147483647 h 198"/>
                <a:gd name="T20" fmla="*/ 2147483647 w 342"/>
                <a:gd name="T21" fmla="*/ 2147483647 h 198"/>
                <a:gd name="T22" fmla="*/ 2147483647 w 342"/>
                <a:gd name="T23" fmla="*/ 2147483647 h 198"/>
                <a:gd name="T24" fmla="*/ 2147483647 w 342"/>
                <a:gd name="T25" fmla="*/ 0 h 198"/>
                <a:gd name="T26" fmla="*/ 2147483647 w 342"/>
                <a:gd name="T27" fmla="*/ 2147483647 h 198"/>
                <a:gd name="T28" fmla="*/ 0 w 342"/>
                <a:gd name="T29" fmla="*/ 2147483647 h 198"/>
                <a:gd name="T30" fmla="*/ 2147483647 w 342"/>
                <a:gd name="T31" fmla="*/ 2147483647 h 198"/>
                <a:gd name="T32" fmla="*/ 2147483647 w 342"/>
                <a:gd name="T33" fmla="*/ 2147483647 h 198"/>
                <a:gd name="T34" fmla="*/ 2147483647 w 342"/>
                <a:gd name="T35" fmla="*/ 2147483647 h 198"/>
                <a:gd name="T36" fmla="*/ 2147483647 w 342"/>
                <a:gd name="T37" fmla="*/ 2147483647 h 198"/>
                <a:gd name="T38" fmla="*/ 2147483647 w 342"/>
                <a:gd name="T39" fmla="*/ 2147483647 h 198"/>
                <a:gd name="T40" fmla="*/ 2147483647 w 342"/>
                <a:gd name="T41" fmla="*/ 2147483647 h 198"/>
                <a:gd name="T42" fmla="*/ 2147483647 w 342"/>
                <a:gd name="T43" fmla="*/ 2147483647 h 198"/>
                <a:gd name="T44" fmla="*/ 2147483647 w 342"/>
                <a:gd name="T45" fmla="*/ 2147483647 h 198"/>
                <a:gd name="T46" fmla="*/ 2147483647 w 342"/>
                <a:gd name="T47" fmla="*/ 2147483647 h 198"/>
                <a:gd name="T48" fmla="*/ 2147483647 w 342"/>
                <a:gd name="T49" fmla="*/ 2147483647 h 198"/>
                <a:gd name="T50" fmla="*/ 2147483647 w 342"/>
                <a:gd name="T51" fmla="*/ 2147483647 h 198"/>
                <a:gd name="T52" fmla="*/ 2147483647 w 342"/>
                <a:gd name="T53" fmla="*/ 2147483647 h 198"/>
                <a:gd name="T54" fmla="*/ 2147483647 w 342"/>
                <a:gd name="T55" fmla="*/ 2147483647 h 198"/>
                <a:gd name="T56" fmla="*/ 2147483647 w 342"/>
                <a:gd name="T57" fmla="*/ 2147483647 h 198"/>
                <a:gd name="T58" fmla="*/ 2147483647 w 342"/>
                <a:gd name="T59" fmla="*/ 2147483647 h 198"/>
                <a:gd name="T60" fmla="*/ 2147483647 w 342"/>
                <a:gd name="T61" fmla="*/ 2147483647 h 198"/>
                <a:gd name="T62" fmla="*/ 2147483647 w 342"/>
                <a:gd name="T63" fmla="*/ 2147483647 h 198"/>
                <a:gd name="T64" fmla="*/ 2147483647 w 342"/>
                <a:gd name="T65" fmla="*/ 2147483647 h 198"/>
                <a:gd name="T66" fmla="*/ 2147483647 w 342"/>
                <a:gd name="T67" fmla="*/ 2147483647 h 198"/>
                <a:gd name="T68" fmla="*/ 2147483647 w 342"/>
                <a:gd name="T69" fmla="*/ 2147483647 h 198"/>
                <a:gd name="T70" fmla="*/ 2147483647 w 342"/>
                <a:gd name="T71" fmla="*/ 2147483647 h 198"/>
                <a:gd name="T72" fmla="*/ 2147483647 w 342"/>
                <a:gd name="T73" fmla="*/ 2147483647 h 198"/>
                <a:gd name="T74" fmla="*/ 2147483647 w 342"/>
                <a:gd name="T75" fmla="*/ 2147483647 h 198"/>
                <a:gd name="T76" fmla="*/ 2147483647 w 342"/>
                <a:gd name="T77" fmla="*/ 2147483647 h 198"/>
                <a:gd name="T78" fmla="*/ 2147483647 w 342"/>
                <a:gd name="T79" fmla="*/ 2147483647 h 198"/>
                <a:gd name="T80" fmla="*/ 2147483647 w 342"/>
                <a:gd name="T81" fmla="*/ 2147483647 h 198"/>
                <a:gd name="T82" fmla="*/ 2147483647 w 342"/>
                <a:gd name="T83" fmla="*/ 2147483647 h 198"/>
                <a:gd name="T84" fmla="*/ 2147483647 w 342"/>
                <a:gd name="T85" fmla="*/ 2147483647 h 198"/>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42"/>
                <a:gd name="T130" fmla="*/ 0 h 198"/>
                <a:gd name="T131" fmla="*/ 342 w 342"/>
                <a:gd name="T132" fmla="*/ 198 h 198"/>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42" h="198">
                  <a:moveTo>
                    <a:pt x="330" y="60"/>
                  </a:moveTo>
                  <a:lnTo>
                    <a:pt x="312" y="54"/>
                  </a:lnTo>
                  <a:lnTo>
                    <a:pt x="294" y="42"/>
                  </a:lnTo>
                  <a:lnTo>
                    <a:pt x="282" y="30"/>
                  </a:lnTo>
                  <a:lnTo>
                    <a:pt x="276" y="30"/>
                  </a:lnTo>
                  <a:lnTo>
                    <a:pt x="264" y="24"/>
                  </a:lnTo>
                  <a:lnTo>
                    <a:pt x="234" y="24"/>
                  </a:lnTo>
                  <a:lnTo>
                    <a:pt x="228" y="12"/>
                  </a:lnTo>
                  <a:lnTo>
                    <a:pt x="222" y="6"/>
                  </a:lnTo>
                  <a:lnTo>
                    <a:pt x="210" y="6"/>
                  </a:lnTo>
                  <a:lnTo>
                    <a:pt x="198" y="18"/>
                  </a:lnTo>
                  <a:lnTo>
                    <a:pt x="180" y="18"/>
                  </a:lnTo>
                  <a:lnTo>
                    <a:pt x="174" y="12"/>
                  </a:lnTo>
                  <a:lnTo>
                    <a:pt x="162" y="12"/>
                  </a:lnTo>
                  <a:lnTo>
                    <a:pt x="156" y="18"/>
                  </a:lnTo>
                  <a:lnTo>
                    <a:pt x="150" y="18"/>
                  </a:lnTo>
                  <a:lnTo>
                    <a:pt x="144" y="12"/>
                  </a:lnTo>
                  <a:lnTo>
                    <a:pt x="138" y="12"/>
                  </a:lnTo>
                  <a:lnTo>
                    <a:pt x="126" y="6"/>
                  </a:lnTo>
                  <a:lnTo>
                    <a:pt x="120" y="6"/>
                  </a:lnTo>
                  <a:lnTo>
                    <a:pt x="114" y="12"/>
                  </a:lnTo>
                  <a:lnTo>
                    <a:pt x="108" y="12"/>
                  </a:lnTo>
                  <a:lnTo>
                    <a:pt x="102" y="6"/>
                  </a:lnTo>
                  <a:lnTo>
                    <a:pt x="96" y="6"/>
                  </a:lnTo>
                  <a:lnTo>
                    <a:pt x="90" y="0"/>
                  </a:lnTo>
                  <a:lnTo>
                    <a:pt x="72" y="0"/>
                  </a:lnTo>
                  <a:lnTo>
                    <a:pt x="60" y="12"/>
                  </a:lnTo>
                  <a:lnTo>
                    <a:pt x="18" y="12"/>
                  </a:lnTo>
                  <a:lnTo>
                    <a:pt x="6" y="18"/>
                  </a:lnTo>
                  <a:lnTo>
                    <a:pt x="0" y="18"/>
                  </a:lnTo>
                  <a:lnTo>
                    <a:pt x="0" y="60"/>
                  </a:lnTo>
                  <a:lnTo>
                    <a:pt x="12" y="84"/>
                  </a:lnTo>
                  <a:lnTo>
                    <a:pt x="18" y="90"/>
                  </a:lnTo>
                  <a:lnTo>
                    <a:pt x="18" y="96"/>
                  </a:lnTo>
                  <a:lnTo>
                    <a:pt x="30" y="96"/>
                  </a:lnTo>
                  <a:lnTo>
                    <a:pt x="30" y="102"/>
                  </a:lnTo>
                  <a:lnTo>
                    <a:pt x="42" y="102"/>
                  </a:lnTo>
                  <a:lnTo>
                    <a:pt x="48" y="108"/>
                  </a:lnTo>
                  <a:lnTo>
                    <a:pt x="72" y="108"/>
                  </a:lnTo>
                  <a:lnTo>
                    <a:pt x="84" y="102"/>
                  </a:lnTo>
                  <a:lnTo>
                    <a:pt x="102" y="102"/>
                  </a:lnTo>
                  <a:lnTo>
                    <a:pt x="108" y="114"/>
                  </a:lnTo>
                  <a:lnTo>
                    <a:pt x="108" y="132"/>
                  </a:lnTo>
                  <a:lnTo>
                    <a:pt x="96" y="144"/>
                  </a:lnTo>
                  <a:lnTo>
                    <a:pt x="102" y="162"/>
                  </a:lnTo>
                  <a:lnTo>
                    <a:pt x="120" y="162"/>
                  </a:lnTo>
                  <a:lnTo>
                    <a:pt x="138" y="168"/>
                  </a:lnTo>
                  <a:lnTo>
                    <a:pt x="144" y="168"/>
                  </a:lnTo>
                  <a:lnTo>
                    <a:pt x="156" y="174"/>
                  </a:lnTo>
                  <a:lnTo>
                    <a:pt x="156" y="198"/>
                  </a:lnTo>
                  <a:lnTo>
                    <a:pt x="162" y="198"/>
                  </a:lnTo>
                  <a:lnTo>
                    <a:pt x="168" y="192"/>
                  </a:lnTo>
                  <a:lnTo>
                    <a:pt x="180" y="192"/>
                  </a:lnTo>
                  <a:lnTo>
                    <a:pt x="192" y="186"/>
                  </a:lnTo>
                  <a:lnTo>
                    <a:pt x="198" y="186"/>
                  </a:lnTo>
                  <a:lnTo>
                    <a:pt x="204" y="192"/>
                  </a:lnTo>
                  <a:lnTo>
                    <a:pt x="204" y="198"/>
                  </a:lnTo>
                  <a:lnTo>
                    <a:pt x="234" y="198"/>
                  </a:lnTo>
                  <a:lnTo>
                    <a:pt x="234" y="180"/>
                  </a:lnTo>
                  <a:lnTo>
                    <a:pt x="246" y="192"/>
                  </a:lnTo>
                  <a:lnTo>
                    <a:pt x="252" y="180"/>
                  </a:lnTo>
                  <a:lnTo>
                    <a:pt x="258" y="174"/>
                  </a:lnTo>
                  <a:lnTo>
                    <a:pt x="270" y="168"/>
                  </a:lnTo>
                  <a:lnTo>
                    <a:pt x="288" y="168"/>
                  </a:lnTo>
                  <a:lnTo>
                    <a:pt x="288" y="174"/>
                  </a:lnTo>
                  <a:lnTo>
                    <a:pt x="282" y="180"/>
                  </a:lnTo>
                  <a:lnTo>
                    <a:pt x="294" y="180"/>
                  </a:lnTo>
                  <a:lnTo>
                    <a:pt x="294" y="174"/>
                  </a:lnTo>
                  <a:lnTo>
                    <a:pt x="288" y="168"/>
                  </a:lnTo>
                  <a:lnTo>
                    <a:pt x="288" y="156"/>
                  </a:lnTo>
                  <a:lnTo>
                    <a:pt x="282" y="150"/>
                  </a:lnTo>
                  <a:lnTo>
                    <a:pt x="282" y="144"/>
                  </a:lnTo>
                  <a:lnTo>
                    <a:pt x="294" y="144"/>
                  </a:lnTo>
                  <a:lnTo>
                    <a:pt x="294" y="138"/>
                  </a:lnTo>
                  <a:lnTo>
                    <a:pt x="288" y="126"/>
                  </a:lnTo>
                  <a:lnTo>
                    <a:pt x="288" y="120"/>
                  </a:lnTo>
                  <a:lnTo>
                    <a:pt x="294" y="114"/>
                  </a:lnTo>
                  <a:lnTo>
                    <a:pt x="312" y="114"/>
                  </a:lnTo>
                  <a:lnTo>
                    <a:pt x="306" y="96"/>
                  </a:lnTo>
                  <a:lnTo>
                    <a:pt x="312" y="96"/>
                  </a:lnTo>
                  <a:lnTo>
                    <a:pt x="318" y="102"/>
                  </a:lnTo>
                  <a:lnTo>
                    <a:pt x="336" y="102"/>
                  </a:lnTo>
                  <a:lnTo>
                    <a:pt x="342" y="96"/>
                  </a:lnTo>
                  <a:lnTo>
                    <a:pt x="324" y="78"/>
                  </a:lnTo>
                  <a:lnTo>
                    <a:pt x="324" y="72"/>
                  </a:lnTo>
                  <a:lnTo>
                    <a:pt x="330" y="66"/>
                  </a:lnTo>
                  <a:lnTo>
                    <a:pt x="330"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8" name="Liechtenstein" descr="© INSCALE GmbH, 05.05.2010&#10;http://www.presentationload.com/">
              <a:extLst>
                <a:ext uri="{FF2B5EF4-FFF2-40B4-BE49-F238E27FC236}">
                  <a16:creationId xmlns:a16="http://schemas.microsoft.com/office/drawing/2014/main" id="{B5A73EAC-2D4F-A878-1FFB-931871595F96}"/>
                </a:ext>
              </a:extLst>
            </p:cNvPr>
            <p:cNvSpPr>
              <a:spLocks/>
            </p:cNvSpPr>
            <p:nvPr/>
          </p:nvSpPr>
          <p:spPr bwMode="gray">
            <a:xfrm>
              <a:off x="5917419" y="2590604"/>
              <a:ext cx="7376" cy="11064"/>
            </a:xfrm>
            <a:custGeom>
              <a:avLst/>
              <a:gdLst>
                <a:gd name="T0" fmla="*/ 2147483647 w 18"/>
                <a:gd name="T1" fmla="*/ 0 h 24"/>
                <a:gd name="T2" fmla="*/ 2147483647 w 18"/>
                <a:gd name="T3" fmla="*/ 2147483647 h 24"/>
                <a:gd name="T4" fmla="*/ 0 w 18"/>
                <a:gd name="T5" fmla="*/ 2147483647 h 24"/>
                <a:gd name="T6" fmla="*/ 0 w 18"/>
                <a:gd name="T7" fmla="*/ 2147483647 h 24"/>
                <a:gd name="T8" fmla="*/ 2147483647 w 18"/>
                <a:gd name="T9" fmla="*/ 2147483647 h 24"/>
                <a:gd name="T10" fmla="*/ 2147483647 w 18"/>
                <a:gd name="T11" fmla="*/ 0 h 24"/>
                <a:gd name="T12" fmla="*/ 2147483647 w 18"/>
                <a:gd name="T13" fmla="*/ 0 h 24"/>
                <a:gd name="T14" fmla="*/ 0 60000 65536"/>
                <a:gd name="T15" fmla="*/ 0 60000 65536"/>
                <a:gd name="T16" fmla="*/ 0 60000 65536"/>
                <a:gd name="T17" fmla="*/ 0 60000 65536"/>
                <a:gd name="T18" fmla="*/ 0 60000 65536"/>
                <a:gd name="T19" fmla="*/ 0 60000 65536"/>
                <a:gd name="T20" fmla="*/ 0 60000 65536"/>
                <a:gd name="T21" fmla="*/ 0 w 18"/>
                <a:gd name="T22" fmla="*/ 0 h 24"/>
                <a:gd name="T23" fmla="*/ 18 w 18"/>
                <a:gd name="T24" fmla="*/ 24 h 24"/>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8" h="24">
                  <a:moveTo>
                    <a:pt x="12" y="0"/>
                  </a:moveTo>
                  <a:lnTo>
                    <a:pt x="6" y="6"/>
                  </a:lnTo>
                  <a:lnTo>
                    <a:pt x="0" y="18"/>
                  </a:lnTo>
                  <a:lnTo>
                    <a:pt x="0" y="24"/>
                  </a:lnTo>
                  <a:lnTo>
                    <a:pt x="18" y="24"/>
                  </a:lnTo>
                  <a:lnTo>
                    <a:pt x="18" y="0"/>
                  </a:lnTo>
                  <a:lnTo>
                    <a:pt x="12"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9" name="Libya" descr="© INSCALE GmbH, 05.05.2010&#10;http://www.presentationload.com/">
              <a:extLst>
                <a:ext uri="{FF2B5EF4-FFF2-40B4-BE49-F238E27FC236}">
                  <a16:creationId xmlns:a16="http://schemas.microsoft.com/office/drawing/2014/main" id="{6E5EBE60-1A0E-EAD7-D298-7F3B51A1892C}"/>
                </a:ext>
              </a:extLst>
            </p:cNvPr>
            <p:cNvSpPr>
              <a:spLocks/>
            </p:cNvSpPr>
            <p:nvPr/>
          </p:nvSpPr>
          <p:spPr bwMode="gray">
            <a:xfrm>
              <a:off x="5913732" y="3121695"/>
              <a:ext cx="518185" cy="523716"/>
            </a:xfrm>
            <a:custGeom>
              <a:avLst/>
              <a:gdLst>
                <a:gd name="T0" fmla="*/ 2147483647 w 1098"/>
                <a:gd name="T1" fmla="*/ 2147483647 h 1110"/>
                <a:gd name="T2" fmla="*/ 2147483647 w 1098"/>
                <a:gd name="T3" fmla="*/ 2147483647 h 1110"/>
                <a:gd name="T4" fmla="*/ 2147483647 w 1098"/>
                <a:gd name="T5" fmla="*/ 2147483647 h 1110"/>
                <a:gd name="T6" fmla="*/ 2147483647 w 1098"/>
                <a:gd name="T7" fmla="*/ 2147483647 h 1110"/>
                <a:gd name="T8" fmla="*/ 2147483647 w 1098"/>
                <a:gd name="T9" fmla="*/ 2147483647 h 1110"/>
                <a:gd name="T10" fmla="*/ 2147483647 w 1098"/>
                <a:gd name="T11" fmla="*/ 2147483647 h 1110"/>
                <a:gd name="T12" fmla="*/ 2147483647 w 1098"/>
                <a:gd name="T13" fmla="*/ 2147483647 h 1110"/>
                <a:gd name="T14" fmla="*/ 2147483647 w 1098"/>
                <a:gd name="T15" fmla="*/ 2147483647 h 1110"/>
                <a:gd name="T16" fmla="*/ 2147483647 w 1098"/>
                <a:gd name="T17" fmla="*/ 2147483647 h 1110"/>
                <a:gd name="T18" fmla="*/ 2147483647 w 1098"/>
                <a:gd name="T19" fmla="*/ 2147483647 h 1110"/>
                <a:gd name="T20" fmla="*/ 2147483647 w 1098"/>
                <a:gd name="T21" fmla="*/ 2147483647 h 1110"/>
                <a:gd name="T22" fmla="*/ 2147483647 w 1098"/>
                <a:gd name="T23" fmla="*/ 2147483647 h 1110"/>
                <a:gd name="T24" fmla="*/ 0 w 1098"/>
                <a:gd name="T25" fmla="*/ 2147483647 h 1110"/>
                <a:gd name="T26" fmla="*/ 2147483647 w 1098"/>
                <a:gd name="T27" fmla="*/ 2147483647 h 1110"/>
                <a:gd name="T28" fmla="*/ 2147483647 w 1098"/>
                <a:gd name="T29" fmla="*/ 2147483647 h 1110"/>
                <a:gd name="T30" fmla="*/ 2147483647 w 1098"/>
                <a:gd name="T31" fmla="*/ 2147483647 h 1110"/>
                <a:gd name="T32" fmla="*/ 2147483647 w 1098"/>
                <a:gd name="T33" fmla="*/ 2147483647 h 1110"/>
                <a:gd name="T34" fmla="*/ 2147483647 w 1098"/>
                <a:gd name="T35" fmla="*/ 2147483647 h 1110"/>
                <a:gd name="T36" fmla="*/ 2147483647 w 1098"/>
                <a:gd name="T37" fmla="*/ 2147483647 h 1110"/>
                <a:gd name="T38" fmla="*/ 2147483647 w 1098"/>
                <a:gd name="T39" fmla="*/ 2147483647 h 1110"/>
                <a:gd name="T40" fmla="*/ 2147483647 w 1098"/>
                <a:gd name="T41" fmla="*/ 2147483647 h 1110"/>
                <a:gd name="T42" fmla="*/ 2147483647 w 1098"/>
                <a:gd name="T43" fmla="*/ 2147483647 h 1110"/>
                <a:gd name="T44" fmla="*/ 2147483647 w 1098"/>
                <a:gd name="T45" fmla="*/ 2147483647 h 1110"/>
                <a:gd name="T46" fmla="*/ 2147483647 w 1098"/>
                <a:gd name="T47" fmla="*/ 2147483647 h 1110"/>
                <a:gd name="T48" fmla="*/ 2147483647 w 1098"/>
                <a:gd name="T49" fmla="*/ 2147483647 h 1110"/>
                <a:gd name="T50" fmla="*/ 2147483647 w 1098"/>
                <a:gd name="T51" fmla="*/ 2147483647 h 1110"/>
                <a:gd name="T52" fmla="*/ 2147483647 w 1098"/>
                <a:gd name="T53" fmla="*/ 2147483647 h 1110"/>
                <a:gd name="T54" fmla="*/ 2147483647 w 1098"/>
                <a:gd name="T55" fmla="*/ 2147483647 h 1110"/>
                <a:gd name="T56" fmla="*/ 2147483647 w 1098"/>
                <a:gd name="T57" fmla="*/ 2147483647 h 1110"/>
                <a:gd name="T58" fmla="*/ 2147483647 w 1098"/>
                <a:gd name="T59" fmla="*/ 2147483647 h 1110"/>
                <a:gd name="T60" fmla="*/ 2147483647 w 1098"/>
                <a:gd name="T61" fmla="*/ 2147483647 h 1110"/>
                <a:gd name="T62" fmla="*/ 2147483647 w 1098"/>
                <a:gd name="T63" fmla="*/ 2147483647 h 1110"/>
                <a:gd name="T64" fmla="*/ 2147483647 w 1098"/>
                <a:gd name="T65" fmla="*/ 2147483647 h 1110"/>
                <a:gd name="T66" fmla="*/ 2147483647 w 1098"/>
                <a:gd name="T67" fmla="*/ 2147483647 h 1110"/>
                <a:gd name="T68" fmla="*/ 2147483647 w 1098"/>
                <a:gd name="T69" fmla="*/ 2147483647 h 1110"/>
                <a:gd name="T70" fmla="*/ 2147483647 w 1098"/>
                <a:gd name="T71" fmla="*/ 2147483647 h 1110"/>
                <a:gd name="T72" fmla="*/ 2147483647 w 1098"/>
                <a:gd name="T73" fmla="*/ 2147483647 h 1110"/>
                <a:gd name="T74" fmla="*/ 2147483647 w 1098"/>
                <a:gd name="T75" fmla="*/ 2147483647 h 1110"/>
                <a:gd name="T76" fmla="*/ 2147483647 w 1098"/>
                <a:gd name="T77" fmla="*/ 2147483647 h 1110"/>
                <a:gd name="T78" fmla="*/ 2147483647 w 1098"/>
                <a:gd name="T79" fmla="*/ 2147483647 h 1110"/>
                <a:gd name="T80" fmla="*/ 2147483647 w 1098"/>
                <a:gd name="T81" fmla="*/ 2147483647 h 1110"/>
                <a:gd name="T82" fmla="*/ 2147483647 w 1098"/>
                <a:gd name="T83" fmla="*/ 2147483647 h 1110"/>
                <a:gd name="T84" fmla="*/ 2147483647 w 1098"/>
                <a:gd name="T85" fmla="*/ 2147483647 h 1110"/>
                <a:gd name="T86" fmla="*/ 2147483647 w 1098"/>
                <a:gd name="T87" fmla="*/ 2147483647 h 1110"/>
                <a:gd name="T88" fmla="*/ 2147483647 w 1098"/>
                <a:gd name="T89" fmla="*/ 2147483647 h 1110"/>
                <a:gd name="T90" fmla="*/ 2147483647 w 1098"/>
                <a:gd name="T91" fmla="*/ 2147483647 h 1110"/>
                <a:gd name="T92" fmla="*/ 2147483647 w 1098"/>
                <a:gd name="T93" fmla="*/ 2147483647 h 1110"/>
                <a:gd name="T94" fmla="*/ 2147483647 w 1098"/>
                <a:gd name="T95" fmla="*/ 2147483647 h 1110"/>
                <a:gd name="T96" fmla="*/ 2147483647 w 1098"/>
                <a:gd name="T97" fmla="*/ 2147483647 h 1110"/>
                <a:gd name="T98" fmla="*/ 2147483647 w 1098"/>
                <a:gd name="T99" fmla="*/ 2147483647 h 1110"/>
                <a:gd name="T100" fmla="*/ 2147483647 w 1098"/>
                <a:gd name="T101" fmla="*/ 2147483647 h 1110"/>
                <a:gd name="T102" fmla="*/ 2147483647 w 1098"/>
                <a:gd name="T103" fmla="*/ 2147483647 h 1110"/>
                <a:gd name="T104" fmla="*/ 2147483647 w 1098"/>
                <a:gd name="T105" fmla="*/ 2147483647 h 1110"/>
                <a:gd name="T106" fmla="*/ 2147483647 w 1098"/>
                <a:gd name="T107" fmla="*/ 2147483647 h 1110"/>
                <a:gd name="T108" fmla="*/ 2147483647 w 1098"/>
                <a:gd name="T109" fmla="*/ 2147483647 h 1110"/>
                <a:gd name="T110" fmla="*/ 2147483647 w 1098"/>
                <a:gd name="T111" fmla="*/ 2147483647 h 1110"/>
                <a:gd name="T112" fmla="*/ 2147483647 w 1098"/>
                <a:gd name="T113" fmla="*/ 2147483647 h 1110"/>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8"/>
                <a:gd name="T172" fmla="*/ 0 h 1110"/>
                <a:gd name="T173" fmla="*/ 1098 w 1098"/>
                <a:gd name="T174" fmla="*/ 1110 h 1110"/>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8" h="1110">
                  <a:moveTo>
                    <a:pt x="156" y="60"/>
                  </a:moveTo>
                  <a:lnTo>
                    <a:pt x="150" y="66"/>
                  </a:lnTo>
                  <a:lnTo>
                    <a:pt x="126" y="78"/>
                  </a:lnTo>
                  <a:lnTo>
                    <a:pt x="114" y="78"/>
                  </a:lnTo>
                  <a:lnTo>
                    <a:pt x="102" y="84"/>
                  </a:lnTo>
                  <a:lnTo>
                    <a:pt x="96" y="90"/>
                  </a:lnTo>
                  <a:lnTo>
                    <a:pt x="90" y="102"/>
                  </a:lnTo>
                  <a:lnTo>
                    <a:pt x="84" y="108"/>
                  </a:lnTo>
                  <a:lnTo>
                    <a:pt x="78" y="120"/>
                  </a:lnTo>
                  <a:lnTo>
                    <a:pt x="72" y="120"/>
                  </a:lnTo>
                  <a:lnTo>
                    <a:pt x="54" y="138"/>
                  </a:lnTo>
                  <a:lnTo>
                    <a:pt x="54" y="156"/>
                  </a:lnTo>
                  <a:lnTo>
                    <a:pt x="66" y="180"/>
                  </a:lnTo>
                  <a:lnTo>
                    <a:pt x="66" y="204"/>
                  </a:lnTo>
                  <a:lnTo>
                    <a:pt x="36" y="234"/>
                  </a:lnTo>
                  <a:lnTo>
                    <a:pt x="30" y="234"/>
                  </a:lnTo>
                  <a:lnTo>
                    <a:pt x="24" y="240"/>
                  </a:lnTo>
                  <a:lnTo>
                    <a:pt x="12" y="246"/>
                  </a:lnTo>
                  <a:lnTo>
                    <a:pt x="6" y="246"/>
                  </a:lnTo>
                  <a:lnTo>
                    <a:pt x="0" y="252"/>
                  </a:lnTo>
                  <a:lnTo>
                    <a:pt x="12" y="270"/>
                  </a:lnTo>
                  <a:lnTo>
                    <a:pt x="36" y="330"/>
                  </a:lnTo>
                  <a:lnTo>
                    <a:pt x="48" y="354"/>
                  </a:lnTo>
                  <a:lnTo>
                    <a:pt x="48" y="360"/>
                  </a:lnTo>
                  <a:lnTo>
                    <a:pt x="42" y="372"/>
                  </a:lnTo>
                  <a:lnTo>
                    <a:pt x="42" y="402"/>
                  </a:lnTo>
                  <a:lnTo>
                    <a:pt x="36" y="408"/>
                  </a:lnTo>
                  <a:lnTo>
                    <a:pt x="36" y="414"/>
                  </a:lnTo>
                  <a:lnTo>
                    <a:pt x="42" y="432"/>
                  </a:lnTo>
                  <a:lnTo>
                    <a:pt x="30" y="456"/>
                  </a:lnTo>
                  <a:lnTo>
                    <a:pt x="36" y="510"/>
                  </a:lnTo>
                  <a:lnTo>
                    <a:pt x="36" y="516"/>
                  </a:lnTo>
                  <a:lnTo>
                    <a:pt x="42" y="522"/>
                  </a:lnTo>
                  <a:lnTo>
                    <a:pt x="42" y="534"/>
                  </a:lnTo>
                  <a:lnTo>
                    <a:pt x="36" y="546"/>
                  </a:lnTo>
                  <a:lnTo>
                    <a:pt x="30" y="552"/>
                  </a:lnTo>
                  <a:lnTo>
                    <a:pt x="18" y="558"/>
                  </a:lnTo>
                  <a:lnTo>
                    <a:pt x="6" y="558"/>
                  </a:lnTo>
                  <a:lnTo>
                    <a:pt x="0" y="564"/>
                  </a:lnTo>
                  <a:lnTo>
                    <a:pt x="0" y="570"/>
                  </a:lnTo>
                  <a:lnTo>
                    <a:pt x="6" y="582"/>
                  </a:lnTo>
                  <a:lnTo>
                    <a:pt x="18" y="594"/>
                  </a:lnTo>
                  <a:lnTo>
                    <a:pt x="24" y="612"/>
                  </a:lnTo>
                  <a:lnTo>
                    <a:pt x="36" y="624"/>
                  </a:lnTo>
                  <a:lnTo>
                    <a:pt x="42" y="636"/>
                  </a:lnTo>
                  <a:lnTo>
                    <a:pt x="48" y="642"/>
                  </a:lnTo>
                  <a:lnTo>
                    <a:pt x="48" y="684"/>
                  </a:lnTo>
                  <a:lnTo>
                    <a:pt x="72" y="708"/>
                  </a:lnTo>
                  <a:lnTo>
                    <a:pt x="96" y="696"/>
                  </a:lnTo>
                  <a:lnTo>
                    <a:pt x="102" y="696"/>
                  </a:lnTo>
                  <a:lnTo>
                    <a:pt x="138" y="714"/>
                  </a:lnTo>
                  <a:lnTo>
                    <a:pt x="150" y="714"/>
                  </a:lnTo>
                  <a:lnTo>
                    <a:pt x="162" y="726"/>
                  </a:lnTo>
                  <a:lnTo>
                    <a:pt x="162" y="732"/>
                  </a:lnTo>
                  <a:lnTo>
                    <a:pt x="168" y="744"/>
                  </a:lnTo>
                  <a:lnTo>
                    <a:pt x="174" y="762"/>
                  </a:lnTo>
                  <a:lnTo>
                    <a:pt x="180" y="774"/>
                  </a:lnTo>
                  <a:lnTo>
                    <a:pt x="186" y="780"/>
                  </a:lnTo>
                  <a:lnTo>
                    <a:pt x="186" y="786"/>
                  </a:lnTo>
                  <a:lnTo>
                    <a:pt x="222" y="792"/>
                  </a:lnTo>
                  <a:lnTo>
                    <a:pt x="234" y="792"/>
                  </a:lnTo>
                  <a:lnTo>
                    <a:pt x="246" y="798"/>
                  </a:lnTo>
                  <a:lnTo>
                    <a:pt x="258" y="798"/>
                  </a:lnTo>
                  <a:lnTo>
                    <a:pt x="276" y="804"/>
                  </a:lnTo>
                  <a:lnTo>
                    <a:pt x="288" y="810"/>
                  </a:lnTo>
                  <a:lnTo>
                    <a:pt x="294" y="810"/>
                  </a:lnTo>
                  <a:lnTo>
                    <a:pt x="300" y="816"/>
                  </a:lnTo>
                  <a:lnTo>
                    <a:pt x="312" y="822"/>
                  </a:lnTo>
                  <a:lnTo>
                    <a:pt x="318" y="828"/>
                  </a:lnTo>
                  <a:lnTo>
                    <a:pt x="324" y="840"/>
                  </a:lnTo>
                  <a:lnTo>
                    <a:pt x="336" y="846"/>
                  </a:lnTo>
                  <a:lnTo>
                    <a:pt x="342" y="852"/>
                  </a:lnTo>
                  <a:lnTo>
                    <a:pt x="360" y="846"/>
                  </a:lnTo>
                  <a:lnTo>
                    <a:pt x="396" y="828"/>
                  </a:lnTo>
                  <a:lnTo>
                    <a:pt x="456" y="792"/>
                  </a:lnTo>
                  <a:lnTo>
                    <a:pt x="468" y="786"/>
                  </a:lnTo>
                  <a:lnTo>
                    <a:pt x="1026" y="1110"/>
                  </a:lnTo>
                  <a:lnTo>
                    <a:pt x="1026" y="1062"/>
                  </a:lnTo>
                  <a:lnTo>
                    <a:pt x="1098" y="1062"/>
                  </a:lnTo>
                  <a:lnTo>
                    <a:pt x="1098" y="828"/>
                  </a:lnTo>
                  <a:lnTo>
                    <a:pt x="1092" y="750"/>
                  </a:lnTo>
                  <a:lnTo>
                    <a:pt x="1092" y="660"/>
                  </a:lnTo>
                  <a:lnTo>
                    <a:pt x="1086" y="564"/>
                  </a:lnTo>
                  <a:lnTo>
                    <a:pt x="1086" y="468"/>
                  </a:lnTo>
                  <a:lnTo>
                    <a:pt x="1080" y="390"/>
                  </a:lnTo>
                  <a:lnTo>
                    <a:pt x="1080" y="306"/>
                  </a:lnTo>
                  <a:lnTo>
                    <a:pt x="1068" y="270"/>
                  </a:lnTo>
                  <a:lnTo>
                    <a:pt x="1056" y="258"/>
                  </a:lnTo>
                  <a:lnTo>
                    <a:pt x="1050" y="246"/>
                  </a:lnTo>
                  <a:lnTo>
                    <a:pt x="1050" y="240"/>
                  </a:lnTo>
                  <a:lnTo>
                    <a:pt x="1056" y="228"/>
                  </a:lnTo>
                  <a:lnTo>
                    <a:pt x="1062" y="222"/>
                  </a:lnTo>
                  <a:lnTo>
                    <a:pt x="1068" y="210"/>
                  </a:lnTo>
                  <a:lnTo>
                    <a:pt x="1074" y="204"/>
                  </a:lnTo>
                  <a:lnTo>
                    <a:pt x="1074" y="198"/>
                  </a:lnTo>
                  <a:lnTo>
                    <a:pt x="1068" y="186"/>
                  </a:lnTo>
                  <a:lnTo>
                    <a:pt x="1056" y="180"/>
                  </a:lnTo>
                  <a:lnTo>
                    <a:pt x="1056" y="150"/>
                  </a:lnTo>
                  <a:lnTo>
                    <a:pt x="1080" y="126"/>
                  </a:lnTo>
                  <a:lnTo>
                    <a:pt x="1074" y="114"/>
                  </a:lnTo>
                  <a:lnTo>
                    <a:pt x="1074" y="96"/>
                  </a:lnTo>
                  <a:lnTo>
                    <a:pt x="1056" y="102"/>
                  </a:lnTo>
                  <a:lnTo>
                    <a:pt x="1044" y="90"/>
                  </a:lnTo>
                  <a:lnTo>
                    <a:pt x="1032" y="102"/>
                  </a:lnTo>
                  <a:lnTo>
                    <a:pt x="1026" y="102"/>
                  </a:lnTo>
                  <a:lnTo>
                    <a:pt x="1020" y="96"/>
                  </a:lnTo>
                  <a:lnTo>
                    <a:pt x="1008" y="90"/>
                  </a:lnTo>
                  <a:lnTo>
                    <a:pt x="1002" y="84"/>
                  </a:lnTo>
                  <a:lnTo>
                    <a:pt x="990" y="78"/>
                  </a:lnTo>
                  <a:lnTo>
                    <a:pt x="978" y="78"/>
                  </a:lnTo>
                  <a:lnTo>
                    <a:pt x="966" y="84"/>
                  </a:lnTo>
                  <a:lnTo>
                    <a:pt x="954" y="84"/>
                  </a:lnTo>
                  <a:lnTo>
                    <a:pt x="942" y="78"/>
                  </a:lnTo>
                  <a:lnTo>
                    <a:pt x="936" y="72"/>
                  </a:lnTo>
                  <a:lnTo>
                    <a:pt x="936" y="48"/>
                  </a:lnTo>
                  <a:lnTo>
                    <a:pt x="930" y="42"/>
                  </a:lnTo>
                  <a:lnTo>
                    <a:pt x="918" y="36"/>
                  </a:lnTo>
                  <a:lnTo>
                    <a:pt x="882" y="36"/>
                  </a:lnTo>
                  <a:lnTo>
                    <a:pt x="876" y="30"/>
                  </a:lnTo>
                  <a:lnTo>
                    <a:pt x="864" y="30"/>
                  </a:lnTo>
                  <a:lnTo>
                    <a:pt x="852" y="24"/>
                  </a:lnTo>
                  <a:lnTo>
                    <a:pt x="840" y="24"/>
                  </a:lnTo>
                  <a:lnTo>
                    <a:pt x="834" y="30"/>
                  </a:lnTo>
                  <a:lnTo>
                    <a:pt x="834" y="36"/>
                  </a:lnTo>
                  <a:lnTo>
                    <a:pt x="798" y="36"/>
                  </a:lnTo>
                  <a:lnTo>
                    <a:pt x="780" y="42"/>
                  </a:lnTo>
                  <a:lnTo>
                    <a:pt x="768" y="48"/>
                  </a:lnTo>
                  <a:lnTo>
                    <a:pt x="732" y="84"/>
                  </a:lnTo>
                  <a:lnTo>
                    <a:pt x="720" y="108"/>
                  </a:lnTo>
                  <a:lnTo>
                    <a:pt x="720" y="120"/>
                  </a:lnTo>
                  <a:lnTo>
                    <a:pt x="726" y="138"/>
                  </a:lnTo>
                  <a:lnTo>
                    <a:pt x="738" y="150"/>
                  </a:lnTo>
                  <a:lnTo>
                    <a:pt x="744" y="162"/>
                  </a:lnTo>
                  <a:lnTo>
                    <a:pt x="744" y="180"/>
                  </a:lnTo>
                  <a:lnTo>
                    <a:pt x="738" y="192"/>
                  </a:lnTo>
                  <a:lnTo>
                    <a:pt x="714" y="216"/>
                  </a:lnTo>
                  <a:lnTo>
                    <a:pt x="708" y="228"/>
                  </a:lnTo>
                  <a:lnTo>
                    <a:pt x="696" y="234"/>
                  </a:lnTo>
                  <a:lnTo>
                    <a:pt x="666" y="234"/>
                  </a:lnTo>
                  <a:lnTo>
                    <a:pt x="648" y="228"/>
                  </a:lnTo>
                  <a:lnTo>
                    <a:pt x="630" y="216"/>
                  </a:lnTo>
                  <a:lnTo>
                    <a:pt x="612" y="198"/>
                  </a:lnTo>
                  <a:lnTo>
                    <a:pt x="582" y="180"/>
                  </a:lnTo>
                  <a:lnTo>
                    <a:pt x="552" y="168"/>
                  </a:lnTo>
                  <a:lnTo>
                    <a:pt x="528" y="162"/>
                  </a:lnTo>
                  <a:lnTo>
                    <a:pt x="462" y="162"/>
                  </a:lnTo>
                  <a:lnTo>
                    <a:pt x="438" y="150"/>
                  </a:lnTo>
                  <a:lnTo>
                    <a:pt x="426" y="138"/>
                  </a:lnTo>
                  <a:lnTo>
                    <a:pt x="420" y="126"/>
                  </a:lnTo>
                  <a:lnTo>
                    <a:pt x="414" y="108"/>
                  </a:lnTo>
                  <a:lnTo>
                    <a:pt x="414" y="96"/>
                  </a:lnTo>
                  <a:lnTo>
                    <a:pt x="402" y="72"/>
                  </a:lnTo>
                  <a:lnTo>
                    <a:pt x="378" y="60"/>
                  </a:lnTo>
                  <a:lnTo>
                    <a:pt x="366" y="60"/>
                  </a:lnTo>
                  <a:lnTo>
                    <a:pt x="354" y="54"/>
                  </a:lnTo>
                  <a:lnTo>
                    <a:pt x="348" y="48"/>
                  </a:lnTo>
                  <a:lnTo>
                    <a:pt x="324" y="36"/>
                  </a:lnTo>
                  <a:lnTo>
                    <a:pt x="318" y="36"/>
                  </a:lnTo>
                  <a:lnTo>
                    <a:pt x="306" y="30"/>
                  </a:lnTo>
                  <a:lnTo>
                    <a:pt x="264" y="30"/>
                  </a:lnTo>
                  <a:lnTo>
                    <a:pt x="252" y="36"/>
                  </a:lnTo>
                  <a:lnTo>
                    <a:pt x="216" y="36"/>
                  </a:lnTo>
                  <a:lnTo>
                    <a:pt x="192" y="24"/>
                  </a:lnTo>
                  <a:lnTo>
                    <a:pt x="180" y="12"/>
                  </a:lnTo>
                  <a:lnTo>
                    <a:pt x="168" y="6"/>
                  </a:lnTo>
                  <a:lnTo>
                    <a:pt x="150" y="6"/>
                  </a:lnTo>
                  <a:lnTo>
                    <a:pt x="144" y="0"/>
                  </a:lnTo>
                  <a:lnTo>
                    <a:pt x="138" y="42"/>
                  </a:lnTo>
                  <a:lnTo>
                    <a:pt x="144" y="42"/>
                  </a:lnTo>
                  <a:lnTo>
                    <a:pt x="156" y="54"/>
                  </a:lnTo>
                  <a:lnTo>
                    <a:pt x="156"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0" name="Liberia" descr="© INSCALE GmbH, 05.05.2010&#10;http://www.presentationload.com/">
              <a:extLst>
                <a:ext uri="{FF2B5EF4-FFF2-40B4-BE49-F238E27FC236}">
                  <a16:creationId xmlns:a16="http://schemas.microsoft.com/office/drawing/2014/main" id="{50A91C7E-A421-225E-C506-44B3786613BE}"/>
                </a:ext>
              </a:extLst>
            </p:cNvPr>
            <p:cNvSpPr>
              <a:spLocks/>
            </p:cNvSpPr>
            <p:nvPr/>
          </p:nvSpPr>
          <p:spPr bwMode="gray">
            <a:xfrm>
              <a:off x="5207452" y="4058485"/>
              <a:ext cx="145682" cy="162278"/>
            </a:xfrm>
            <a:custGeom>
              <a:avLst/>
              <a:gdLst>
                <a:gd name="T0" fmla="*/ 2147483647 w 312"/>
                <a:gd name="T1" fmla="*/ 2147483647 h 342"/>
                <a:gd name="T2" fmla="*/ 2147483647 w 312"/>
                <a:gd name="T3" fmla="*/ 2147483647 h 342"/>
                <a:gd name="T4" fmla="*/ 2147483647 w 312"/>
                <a:gd name="T5" fmla="*/ 2147483647 h 342"/>
                <a:gd name="T6" fmla="*/ 2147483647 w 312"/>
                <a:gd name="T7" fmla="*/ 2147483647 h 342"/>
                <a:gd name="T8" fmla="*/ 2147483647 w 312"/>
                <a:gd name="T9" fmla="*/ 2147483647 h 342"/>
                <a:gd name="T10" fmla="*/ 2147483647 w 312"/>
                <a:gd name="T11" fmla="*/ 2147483647 h 342"/>
                <a:gd name="T12" fmla="*/ 2147483647 w 312"/>
                <a:gd name="T13" fmla="*/ 2147483647 h 342"/>
                <a:gd name="T14" fmla="*/ 2147483647 w 312"/>
                <a:gd name="T15" fmla="*/ 2147483647 h 342"/>
                <a:gd name="T16" fmla="*/ 2147483647 w 312"/>
                <a:gd name="T17" fmla="*/ 2147483647 h 342"/>
                <a:gd name="T18" fmla="*/ 2147483647 w 312"/>
                <a:gd name="T19" fmla="*/ 2147483647 h 342"/>
                <a:gd name="T20" fmla="*/ 2147483647 w 312"/>
                <a:gd name="T21" fmla="*/ 2147483647 h 342"/>
                <a:gd name="T22" fmla="*/ 2147483647 w 312"/>
                <a:gd name="T23" fmla="*/ 2147483647 h 342"/>
                <a:gd name="T24" fmla="*/ 2147483647 w 312"/>
                <a:gd name="T25" fmla="*/ 2147483647 h 342"/>
                <a:gd name="T26" fmla="*/ 2147483647 w 312"/>
                <a:gd name="T27" fmla="*/ 2147483647 h 342"/>
                <a:gd name="T28" fmla="*/ 2147483647 w 312"/>
                <a:gd name="T29" fmla="*/ 2147483647 h 342"/>
                <a:gd name="T30" fmla="*/ 2147483647 w 312"/>
                <a:gd name="T31" fmla="*/ 2147483647 h 342"/>
                <a:gd name="T32" fmla="*/ 2147483647 w 312"/>
                <a:gd name="T33" fmla="*/ 2147483647 h 342"/>
                <a:gd name="T34" fmla="*/ 2147483647 w 312"/>
                <a:gd name="T35" fmla="*/ 2147483647 h 342"/>
                <a:gd name="T36" fmla="*/ 2147483647 w 312"/>
                <a:gd name="T37" fmla="*/ 2147483647 h 342"/>
                <a:gd name="T38" fmla="*/ 2147483647 w 312"/>
                <a:gd name="T39" fmla="*/ 2147483647 h 342"/>
                <a:gd name="T40" fmla="*/ 2147483647 w 312"/>
                <a:gd name="T41" fmla="*/ 2147483647 h 342"/>
                <a:gd name="T42" fmla="*/ 2147483647 w 312"/>
                <a:gd name="T43" fmla="*/ 2147483647 h 342"/>
                <a:gd name="T44" fmla="*/ 2147483647 w 312"/>
                <a:gd name="T45" fmla="*/ 2147483647 h 342"/>
                <a:gd name="T46" fmla="*/ 2147483647 w 312"/>
                <a:gd name="T47" fmla="*/ 2147483647 h 342"/>
                <a:gd name="T48" fmla="*/ 2147483647 w 312"/>
                <a:gd name="T49" fmla="*/ 2147483647 h 342"/>
                <a:gd name="T50" fmla="*/ 2147483647 w 312"/>
                <a:gd name="T51" fmla="*/ 0 h 342"/>
                <a:gd name="T52" fmla="*/ 2147483647 w 312"/>
                <a:gd name="T53" fmla="*/ 0 h 342"/>
                <a:gd name="T54" fmla="*/ 2147483647 w 312"/>
                <a:gd name="T55" fmla="*/ 2147483647 h 342"/>
                <a:gd name="T56" fmla="*/ 2147483647 w 312"/>
                <a:gd name="T57" fmla="*/ 2147483647 h 342"/>
                <a:gd name="T58" fmla="*/ 2147483647 w 312"/>
                <a:gd name="T59" fmla="*/ 2147483647 h 342"/>
                <a:gd name="T60" fmla="*/ 2147483647 w 312"/>
                <a:gd name="T61" fmla="*/ 2147483647 h 342"/>
                <a:gd name="T62" fmla="*/ 2147483647 w 312"/>
                <a:gd name="T63" fmla="*/ 2147483647 h 342"/>
                <a:gd name="T64" fmla="*/ 2147483647 w 312"/>
                <a:gd name="T65" fmla="*/ 2147483647 h 342"/>
                <a:gd name="T66" fmla="*/ 2147483647 w 312"/>
                <a:gd name="T67" fmla="*/ 2147483647 h 342"/>
                <a:gd name="T68" fmla="*/ 2147483647 w 312"/>
                <a:gd name="T69" fmla="*/ 2147483647 h 342"/>
                <a:gd name="T70" fmla="*/ 2147483647 w 312"/>
                <a:gd name="T71" fmla="*/ 2147483647 h 342"/>
                <a:gd name="T72" fmla="*/ 2147483647 w 312"/>
                <a:gd name="T73" fmla="*/ 2147483647 h 342"/>
                <a:gd name="T74" fmla="*/ 2147483647 w 312"/>
                <a:gd name="T75" fmla="*/ 2147483647 h 342"/>
                <a:gd name="T76" fmla="*/ 2147483647 w 312"/>
                <a:gd name="T77" fmla="*/ 2147483647 h 342"/>
                <a:gd name="T78" fmla="*/ 0 w 312"/>
                <a:gd name="T79" fmla="*/ 2147483647 h 342"/>
                <a:gd name="T80" fmla="*/ 2147483647 w 312"/>
                <a:gd name="T81" fmla="*/ 2147483647 h 342"/>
                <a:gd name="T82" fmla="*/ 2147483647 w 312"/>
                <a:gd name="T83" fmla="*/ 2147483647 h 342"/>
                <a:gd name="T84" fmla="*/ 2147483647 w 312"/>
                <a:gd name="T85" fmla="*/ 2147483647 h 342"/>
                <a:gd name="T86" fmla="*/ 2147483647 w 312"/>
                <a:gd name="T87" fmla="*/ 2147483647 h 342"/>
                <a:gd name="T88" fmla="*/ 2147483647 w 312"/>
                <a:gd name="T89" fmla="*/ 2147483647 h 342"/>
                <a:gd name="T90" fmla="*/ 2147483647 w 312"/>
                <a:gd name="T91" fmla="*/ 2147483647 h 342"/>
                <a:gd name="T92" fmla="*/ 2147483647 w 312"/>
                <a:gd name="T93" fmla="*/ 2147483647 h 342"/>
                <a:gd name="T94" fmla="*/ 2147483647 w 312"/>
                <a:gd name="T95" fmla="*/ 2147483647 h 342"/>
                <a:gd name="T96" fmla="*/ 2147483647 w 312"/>
                <a:gd name="T97" fmla="*/ 2147483647 h 342"/>
                <a:gd name="T98" fmla="*/ 2147483647 w 312"/>
                <a:gd name="T99" fmla="*/ 2147483647 h 342"/>
                <a:gd name="T100" fmla="*/ 2147483647 w 312"/>
                <a:gd name="T101" fmla="*/ 2147483647 h 342"/>
                <a:gd name="T102" fmla="*/ 2147483647 w 312"/>
                <a:gd name="T103" fmla="*/ 2147483647 h 342"/>
                <a:gd name="T104" fmla="*/ 2147483647 w 312"/>
                <a:gd name="T105" fmla="*/ 2147483647 h 342"/>
                <a:gd name="T106" fmla="*/ 2147483647 w 312"/>
                <a:gd name="T107" fmla="*/ 2147483647 h 342"/>
                <a:gd name="T108" fmla="*/ 2147483647 w 312"/>
                <a:gd name="T109" fmla="*/ 2147483647 h 342"/>
                <a:gd name="T110" fmla="*/ 2147483647 w 312"/>
                <a:gd name="T111" fmla="*/ 2147483647 h 342"/>
                <a:gd name="T112" fmla="*/ 2147483647 w 312"/>
                <a:gd name="T113" fmla="*/ 2147483647 h 342"/>
                <a:gd name="T114" fmla="*/ 2147483647 w 312"/>
                <a:gd name="T115" fmla="*/ 2147483647 h 342"/>
                <a:gd name="T116" fmla="*/ 2147483647 w 312"/>
                <a:gd name="T117" fmla="*/ 2147483647 h 342"/>
                <a:gd name="T118" fmla="*/ 2147483647 w 312"/>
                <a:gd name="T119" fmla="*/ 2147483647 h 342"/>
                <a:gd name="T120" fmla="*/ 2147483647 w 312"/>
                <a:gd name="T121" fmla="*/ 2147483647 h 34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12"/>
                <a:gd name="T184" fmla="*/ 0 h 342"/>
                <a:gd name="T185" fmla="*/ 312 w 312"/>
                <a:gd name="T186" fmla="*/ 342 h 34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12" h="342">
                  <a:moveTo>
                    <a:pt x="312" y="252"/>
                  </a:moveTo>
                  <a:lnTo>
                    <a:pt x="312" y="240"/>
                  </a:lnTo>
                  <a:lnTo>
                    <a:pt x="282" y="210"/>
                  </a:lnTo>
                  <a:lnTo>
                    <a:pt x="282" y="180"/>
                  </a:lnTo>
                  <a:lnTo>
                    <a:pt x="246" y="186"/>
                  </a:lnTo>
                  <a:lnTo>
                    <a:pt x="246" y="174"/>
                  </a:lnTo>
                  <a:lnTo>
                    <a:pt x="228" y="174"/>
                  </a:lnTo>
                  <a:lnTo>
                    <a:pt x="222" y="168"/>
                  </a:lnTo>
                  <a:lnTo>
                    <a:pt x="228" y="156"/>
                  </a:lnTo>
                  <a:lnTo>
                    <a:pt x="240" y="150"/>
                  </a:lnTo>
                  <a:lnTo>
                    <a:pt x="246" y="132"/>
                  </a:lnTo>
                  <a:lnTo>
                    <a:pt x="246" y="108"/>
                  </a:lnTo>
                  <a:lnTo>
                    <a:pt x="228" y="72"/>
                  </a:lnTo>
                  <a:lnTo>
                    <a:pt x="222" y="72"/>
                  </a:lnTo>
                  <a:lnTo>
                    <a:pt x="216" y="78"/>
                  </a:lnTo>
                  <a:lnTo>
                    <a:pt x="210" y="90"/>
                  </a:lnTo>
                  <a:lnTo>
                    <a:pt x="210" y="102"/>
                  </a:lnTo>
                  <a:lnTo>
                    <a:pt x="198" y="114"/>
                  </a:lnTo>
                  <a:lnTo>
                    <a:pt x="192" y="114"/>
                  </a:lnTo>
                  <a:lnTo>
                    <a:pt x="180" y="102"/>
                  </a:lnTo>
                  <a:lnTo>
                    <a:pt x="180" y="96"/>
                  </a:lnTo>
                  <a:lnTo>
                    <a:pt x="168" y="96"/>
                  </a:lnTo>
                  <a:lnTo>
                    <a:pt x="168" y="36"/>
                  </a:lnTo>
                  <a:lnTo>
                    <a:pt x="162" y="18"/>
                  </a:lnTo>
                  <a:lnTo>
                    <a:pt x="150" y="6"/>
                  </a:lnTo>
                  <a:lnTo>
                    <a:pt x="138" y="0"/>
                  </a:lnTo>
                  <a:lnTo>
                    <a:pt x="132" y="0"/>
                  </a:lnTo>
                  <a:lnTo>
                    <a:pt x="126" y="6"/>
                  </a:lnTo>
                  <a:lnTo>
                    <a:pt x="126" y="18"/>
                  </a:lnTo>
                  <a:lnTo>
                    <a:pt x="102" y="12"/>
                  </a:lnTo>
                  <a:lnTo>
                    <a:pt x="108" y="36"/>
                  </a:lnTo>
                  <a:lnTo>
                    <a:pt x="84" y="42"/>
                  </a:lnTo>
                  <a:lnTo>
                    <a:pt x="84" y="60"/>
                  </a:lnTo>
                  <a:lnTo>
                    <a:pt x="78" y="72"/>
                  </a:lnTo>
                  <a:lnTo>
                    <a:pt x="66" y="78"/>
                  </a:lnTo>
                  <a:lnTo>
                    <a:pt x="54" y="90"/>
                  </a:lnTo>
                  <a:lnTo>
                    <a:pt x="42" y="96"/>
                  </a:lnTo>
                  <a:lnTo>
                    <a:pt x="24" y="114"/>
                  </a:lnTo>
                  <a:lnTo>
                    <a:pt x="24" y="150"/>
                  </a:lnTo>
                  <a:lnTo>
                    <a:pt x="0" y="126"/>
                  </a:lnTo>
                  <a:lnTo>
                    <a:pt x="36" y="162"/>
                  </a:lnTo>
                  <a:lnTo>
                    <a:pt x="60" y="162"/>
                  </a:lnTo>
                  <a:lnTo>
                    <a:pt x="72" y="192"/>
                  </a:lnTo>
                  <a:lnTo>
                    <a:pt x="102" y="192"/>
                  </a:lnTo>
                  <a:lnTo>
                    <a:pt x="108" y="198"/>
                  </a:lnTo>
                  <a:lnTo>
                    <a:pt x="120" y="222"/>
                  </a:lnTo>
                  <a:lnTo>
                    <a:pt x="132" y="240"/>
                  </a:lnTo>
                  <a:lnTo>
                    <a:pt x="150" y="252"/>
                  </a:lnTo>
                  <a:lnTo>
                    <a:pt x="162" y="270"/>
                  </a:lnTo>
                  <a:lnTo>
                    <a:pt x="180" y="282"/>
                  </a:lnTo>
                  <a:lnTo>
                    <a:pt x="198" y="288"/>
                  </a:lnTo>
                  <a:lnTo>
                    <a:pt x="210" y="294"/>
                  </a:lnTo>
                  <a:lnTo>
                    <a:pt x="228" y="300"/>
                  </a:lnTo>
                  <a:lnTo>
                    <a:pt x="258" y="330"/>
                  </a:lnTo>
                  <a:lnTo>
                    <a:pt x="294" y="342"/>
                  </a:lnTo>
                  <a:lnTo>
                    <a:pt x="300" y="342"/>
                  </a:lnTo>
                  <a:lnTo>
                    <a:pt x="300" y="294"/>
                  </a:lnTo>
                  <a:lnTo>
                    <a:pt x="306" y="288"/>
                  </a:lnTo>
                  <a:lnTo>
                    <a:pt x="306" y="276"/>
                  </a:lnTo>
                  <a:lnTo>
                    <a:pt x="312" y="264"/>
                  </a:lnTo>
                  <a:lnTo>
                    <a:pt x="312" y="25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1" name="Lesotho" descr="© INSCALE GmbH, 05.05.2010&#10;http://www.presentationload.com/">
              <a:extLst>
                <a:ext uri="{FF2B5EF4-FFF2-40B4-BE49-F238E27FC236}">
                  <a16:creationId xmlns:a16="http://schemas.microsoft.com/office/drawing/2014/main" id="{C20D3247-F5EE-47A7-44B1-C6199AE3F4F1}"/>
                </a:ext>
              </a:extLst>
            </p:cNvPr>
            <p:cNvSpPr>
              <a:spLocks/>
            </p:cNvSpPr>
            <p:nvPr/>
          </p:nvSpPr>
          <p:spPr bwMode="gray">
            <a:xfrm>
              <a:off x="6485394" y="5472889"/>
              <a:ext cx="79297" cy="77451"/>
            </a:xfrm>
            <a:custGeom>
              <a:avLst/>
              <a:gdLst>
                <a:gd name="T0" fmla="*/ 0 w 168"/>
                <a:gd name="T1" fmla="*/ 2147483647 h 162"/>
                <a:gd name="T2" fmla="*/ 2147483647 w 168"/>
                <a:gd name="T3" fmla="*/ 2147483647 h 162"/>
                <a:gd name="T4" fmla="*/ 2147483647 w 168"/>
                <a:gd name="T5" fmla="*/ 2147483647 h 162"/>
                <a:gd name="T6" fmla="*/ 2147483647 w 168"/>
                <a:gd name="T7" fmla="*/ 2147483647 h 162"/>
                <a:gd name="T8" fmla="*/ 2147483647 w 168"/>
                <a:gd name="T9" fmla="*/ 2147483647 h 162"/>
                <a:gd name="T10" fmla="*/ 2147483647 w 168"/>
                <a:gd name="T11" fmla="*/ 2147483647 h 162"/>
                <a:gd name="T12" fmla="*/ 2147483647 w 168"/>
                <a:gd name="T13" fmla="*/ 2147483647 h 162"/>
                <a:gd name="T14" fmla="*/ 2147483647 w 168"/>
                <a:gd name="T15" fmla="*/ 2147483647 h 162"/>
                <a:gd name="T16" fmla="*/ 2147483647 w 168"/>
                <a:gd name="T17" fmla="*/ 2147483647 h 162"/>
                <a:gd name="T18" fmla="*/ 2147483647 w 168"/>
                <a:gd name="T19" fmla="*/ 2147483647 h 162"/>
                <a:gd name="T20" fmla="*/ 2147483647 w 168"/>
                <a:gd name="T21" fmla="*/ 2147483647 h 162"/>
                <a:gd name="T22" fmla="*/ 2147483647 w 168"/>
                <a:gd name="T23" fmla="*/ 2147483647 h 162"/>
                <a:gd name="T24" fmla="*/ 2147483647 w 168"/>
                <a:gd name="T25" fmla="*/ 2147483647 h 162"/>
                <a:gd name="T26" fmla="*/ 2147483647 w 168"/>
                <a:gd name="T27" fmla="*/ 2147483647 h 162"/>
                <a:gd name="T28" fmla="*/ 2147483647 w 168"/>
                <a:gd name="T29" fmla="*/ 2147483647 h 162"/>
                <a:gd name="T30" fmla="*/ 2147483647 w 168"/>
                <a:gd name="T31" fmla="*/ 2147483647 h 162"/>
                <a:gd name="T32" fmla="*/ 2147483647 w 168"/>
                <a:gd name="T33" fmla="*/ 2147483647 h 162"/>
                <a:gd name="T34" fmla="*/ 2147483647 w 168"/>
                <a:gd name="T35" fmla="*/ 2147483647 h 162"/>
                <a:gd name="T36" fmla="*/ 2147483647 w 168"/>
                <a:gd name="T37" fmla="*/ 2147483647 h 162"/>
                <a:gd name="T38" fmla="*/ 2147483647 w 168"/>
                <a:gd name="T39" fmla="*/ 2147483647 h 162"/>
                <a:gd name="T40" fmla="*/ 2147483647 w 168"/>
                <a:gd name="T41" fmla="*/ 2147483647 h 162"/>
                <a:gd name="T42" fmla="*/ 2147483647 w 168"/>
                <a:gd name="T43" fmla="*/ 0 h 162"/>
                <a:gd name="T44" fmla="*/ 2147483647 w 168"/>
                <a:gd name="T45" fmla="*/ 0 h 162"/>
                <a:gd name="T46" fmla="*/ 2147483647 w 168"/>
                <a:gd name="T47" fmla="*/ 2147483647 h 162"/>
                <a:gd name="T48" fmla="*/ 2147483647 w 168"/>
                <a:gd name="T49" fmla="*/ 2147483647 h 162"/>
                <a:gd name="T50" fmla="*/ 2147483647 w 168"/>
                <a:gd name="T51" fmla="*/ 2147483647 h 162"/>
                <a:gd name="T52" fmla="*/ 2147483647 w 168"/>
                <a:gd name="T53" fmla="*/ 2147483647 h 162"/>
                <a:gd name="T54" fmla="*/ 2147483647 w 168"/>
                <a:gd name="T55" fmla="*/ 2147483647 h 162"/>
                <a:gd name="T56" fmla="*/ 2147483647 w 168"/>
                <a:gd name="T57" fmla="*/ 2147483647 h 162"/>
                <a:gd name="T58" fmla="*/ 2147483647 w 168"/>
                <a:gd name="T59" fmla="*/ 2147483647 h 162"/>
                <a:gd name="T60" fmla="*/ 0 w 168"/>
                <a:gd name="T61" fmla="*/ 2147483647 h 162"/>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68"/>
                <a:gd name="T94" fmla="*/ 0 h 162"/>
                <a:gd name="T95" fmla="*/ 168 w 168"/>
                <a:gd name="T96" fmla="*/ 162 h 162"/>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68" h="162">
                  <a:moveTo>
                    <a:pt x="0" y="78"/>
                  </a:moveTo>
                  <a:lnTo>
                    <a:pt x="24" y="114"/>
                  </a:lnTo>
                  <a:lnTo>
                    <a:pt x="24" y="132"/>
                  </a:lnTo>
                  <a:lnTo>
                    <a:pt x="54" y="162"/>
                  </a:lnTo>
                  <a:lnTo>
                    <a:pt x="72" y="162"/>
                  </a:lnTo>
                  <a:lnTo>
                    <a:pt x="72" y="150"/>
                  </a:lnTo>
                  <a:lnTo>
                    <a:pt x="78" y="144"/>
                  </a:lnTo>
                  <a:lnTo>
                    <a:pt x="84" y="132"/>
                  </a:lnTo>
                  <a:lnTo>
                    <a:pt x="90" y="126"/>
                  </a:lnTo>
                  <a:lnTo>
                    <a:pt x="102" y="120"/>
                  </a:lnTo>
                  <a:lnTo>
                    <a:pt x="120" y="120"/>
                  </a:lnTo>
                  <a:lnTo>
                    <a:pt x="132" y="114"/>
                  </a:lnTo>
                  <a:lnTo>
                    <a:pt x="138" y="108"/>
                  </a:lnTo>
                  <a:lnTo>
                    <a:pt x="150" y="102"/>
                  </a:lnTo>
                  <a:lnTo>
                    <a:pt x="144" y="84"/>
                  </a:lnTo>
                  <a:lnTo>
                    <a:pt x="168" y="66"/>
                  </a:lnTo>
                  <a:lnTo>
                    <a:pt x="162" y="42"/>
                  </a:lnTo>
                  <a:lnTo>
                    <a:pt x="150" y="36"/>
                  </a:lnTo>
                  <a:lnTo>
                    <a:pt x="144" y="24"/>
                  </a:lnTo>
                  <a:lnTo>
                    <a:pt x="138" y="18"/>
                  </a:lnTo>
                  <a:lnTo>
                    <a:pt x="132" y="6"/>
                  </a:lnTo>
                  <a:lnTo>
                    <a:pt x="126" y="0"/>
                  </a:lnTo>
                  <a:lnTo>
                    <a:pt x="90" y="0"/>
                  </a:lnTo>
                  <a:lnTo>
                    <a:pt x="78" y="6"/>
                  </a:lnTo>
                  <a:lnTo>
                    <a:pt x="78" y="18"/>
                  </a:lnTo>
                  <a:lnTo>
                    <a:pt x="54" y="18"/>
                  </a:lnTo>
                  <a:lnTo>
                    <a:pt x="48" y="24"/>
                  </a:lnTo>
                  <a:lnTo>
                    <a:pt x="48" y="42"/>
                  </a:lnTo>
                  <a:lnTo>
                    <a:pt x="30" y="60"/>
                  </a:lnTo>
                  <a:lnTo>
                    <a:pt x="24" y="78"/>
                  </a:lnTo>
                  <a:lnTo>
                    <a:pt x="0"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2" name="Lebanon" descr="© INSCALE GmbH, 05.05.2010&#10;http://www.presentationload.com/">
              <a:extLst>
                <a:ext uri="{FF2B5EF4-FFF2-40B4-BE49-F238E27FC236}">
                  <a16:creationId xmlns:a16="http://schemas.microsoft.com/office/drawing/2014/main" id="{DBA29F95-1098-9B14-F128-E4FDB232C66D}"/>
                </a:ext>
              </a:extLst>
            </p:cNvPr>
            <p:cNvSpPr>
              <a:spLocks/>
            </p:cNvSpPr>
            <p:nvPr/>
          </p:nvSpPr>
          <p:spPr bwMode="gray">
            <a:xfrm>
              <a:off x="6728811" y="3068217"/>
              <a:ext cx="51634" cy="73763"/>
            </a:xfrm>
            <a:custGeom>
              <a:avLst/>
              <a:gdLst>
                <a:gd name="T0" fmla="*/ 2147483647 w 108"/>
                <a:gd name="T1" fmla="*/ 2147483647 h 156"/>
                <a:gd name="T2" fmla="*/ 2147483647 w 108"/>
                <a:gd name="T3" fmla="*/ 2147483647 h 156"/>
                <a:gd name="T4" fmla="*/ 2147483647 w 108"/>
                <a:gd name="T5" fmla="*/ 2147483647 h 156"/>
                <a:gd name="T6" fmla="*/ 2147483647 w 108"/>
                <a:gd name="T7" fmla="*/ 2147483647 h 156"/>
                <a:gd name="T8" fmla="*/ 2147483647 w 108"/>
                <a:gd name="T9" fmla="*/ 2147483647 h 156"/>
                <a:gd name="T10" fmla="*/ 2147483647 w 108"/>
                <a:gd name="T11" fmla="*/ 2147483647 h 156"/>
                <a:gd name="T12" fmla="*/ 2147483647 w 108"/>
                <a:gd name="T13" fmla="*/ 2147483647 h 156"/>
                <a:gd name="T14" fmla="*/ 2147483647 w 108"/>
                <a:gd name="T15" fmla="*/ 2147483647 h 156"/>
                <a:gd name="T16" fmla="*/ 2147483647 w 108"/>
                <a:gd name="T17" fmla="*/ 2147483647 h 156"/>
                <a:gd name="T18" fmla="*/ 2147483647 w 108"/>
                <a:gd name="T19" fmla="*/ 2147483647 h 156"/>
                <a:gd name="T20" fmla="*/ 2147483647 w 108"/>
                <a:gd name="T21" fmla="*/ 0 h 156"/>
                <a:gd name="T22" fmla="*/ 2147483647 w 108"/>
                <a:gd name="T23" fmla="*/ 0 h 156"/>
                <a:gd name="T24" fmla="*/ 2147483647 w 108"/>
                <a:gd name="T25" fmla="*/ 0 h 156"/>
                <a:gd name="T26" fmla="*/ 2147483647 w 108"/>
                <a:gd name="T27" fmla="*/ 2147483647 h 156"/>
                <a:gd name="T28" fmla="*/ 2147483647 w 108"/>
                <a:gd name="T29" fmla="*/ 2147483647 h 156"/>
                <a:gd name="T30" fmla="*/ 2147483647 w 108"/>
                <a:gd name="T31" fmla="*/ 2147483647 h 156"/>
                <a:gd name="T32" fmla="*/ 2147483647 w 108"/>
                <a:gd name="T33" fmla="*/ 2147483647 h 156"/>
                <a:gd name="T34" fmla="*/ 2147483647 w 108"/>
                <a:gd name="T35" fmla="*/ 2147483647 h 156"/>
                <a:gd name="T36" fmla="*/ 2147483647 w 108"/>
                <a:gd name="T37" fmla="*/ 2147483647 h 156"/>
                <a:gd name="T38" fmla="*/ 2147483647 w 108"/>
                <a:gd name="T39" fmla="*/ 2147483647 h 156"/>
                <a:gd name="T40" fmla="*/ 2147483647 w 108"/>
                <a:gd name="T41" fmla="*/ 2147483647 h 156"/>
                <a:gd name="T42" fmla="*/ 0 w 108"/>
                <a:gd name="T43" fmla="*/ 2147483647 h 156"/>
                <a:gd name="T44" fmla="*/ 0 w 108"/>
                <a:gd name="T45" fmla="*/ 2147483647 h 156"/>
                <a:gd name="T46" fmla="*/ 2147483647 w 108"/>
                <a:gd name="T47" fmla="*/ 2147483647 h 156"/>
                <a:gd name="T48" fmla="*/ 2147483647 w 108"/>
                <a:gd name="T49" fmla="*/ 2147483647 h 156"/>
                <a:gd name="T50" fmla="*/ 2147483647 w 108"/>
                <a:gd name="T51" fmla="*/ 2147483647 h 156"/>
                <a:gd name="T52" fmla="*/ 2147483647 w 108"/>
                <a:gd name="T53" fmla="*/ 2147483647 h 156"/>
                <a:gd name="T54" fmla="*/ 2147483647 w 108"/>
                <a:gd name="T55" fmla="*/ 2147483647 h 156"/>
                <a:gd name="T56" fmla="*/ 2147483647 w 108"/>
                <a:gd name="T57" fmla="*/ 2147483647 h 156"/>
                <a:gd name="T58" fmla="*/ 2147483647 w 108"/>
                <a:gd name="T59" fmla="*/ 2147483647 h 156"/>
                <a:gd name="T60" fmla="*/ 2147483647 w 108"/>
                <a:gd name="T61" fmla="*/ 2147483647 h 15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08"/>
                <a:gd name="T94" fmla="*/ 0 h 156"/>
                <a:gd name="T95" fmla="*/ 108 w 108"/>
                <a:gd name="T96" fmla="*/ 156 h 15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08" h="156">
                  <a:moveTo>
                    <a:pt x="72" y="96"/>
                  </a:moveTo>
                  <a:lnTo>
                    <a:pt x="72" y="72"/>
                  </a:lnTo>
                  <a:lnTo>
                    <a:pt x="78" y="66"/>
                  </a:lnTo>
                  <a:lnTo>
                    <a:pt x="84" y="66"/>
                  </a:lnTo>
                  <a:lnTo>
                    <a:pt x="96" y="60"/>
                  </a:lnTo>
                  <a:lnTo>
                    <a:pt x="102" y="60"/>
                  </a:lnTo>
                  <a:lnTo>
                    <a:pt x="108" y="48"/>
                  </a:lnTo>
                  <a:lnTo>
                    <a:pt x="108" y="30"/>
                  </a:lnTo>
                  <a:lnTo>
                    <a:pt x="102" y="18"/>
                  </a:lnTo>
                  <a:lnTo>
                    <a:pt x="96" y="12"/>
                  </a:lnTo>
                  <a:lnTo>
                    <a:pt x="102" y="0"/>
                  </a:lnTo>
                  <a:lnTo>
                    <a:pt x="54" y="0"/>
                  </a:lnTo>
                  <a:lnTo>
                    <a:pt x="60" y="0"/>
                  </a:lnTo>
                  <a:lnTo>
                    <a:pt x="60" y="6"/>
                  </a:lnTo>
                  <a:lnTo>
                    <a:pt x="54" y="6"/>
                  </a:lnTo>
                  <a:lnTo>
                    <a:pt x="48" y="18"/>
                  </a:lnTo>
                  <a:lnTo>
                    <a:pt x="36" y="24"/>
                  </a:lnTo>
                  <a:lnTo>
                    <a:pt x="30" y="30"/>
                  </a:lnTo>
                  <a:lnTo>
                    <a:pt x="18" y="66"/>
                  </a:lnTo>
                  <a:lnTo>
                    <a:pt x="12" y="78"/>
                  </a:lnTo>
                  <a:lnTo>
                    <a:pt x="12" y="90"/>
                  </a:lnTo>
                  <a:lnTo>
                    <a:pt x="0" y="114"/>
                  </a:lnTo>
                  <a:lnTo>
                    <a:pt x="0" y="156"/>
                  </a:lnTo>
                  <a:lnTo>
                    <a:pt x="12" y="150"/>
                  </a:lnTo>
                  <a:lnTo>
                    <a:pt x="24" y="126"/>
                  </a:lnTo>
                  <a:lnTo>
                    <a:pt x="30" y="132"/>
                  </a:lnTo>
                  <a:lnTo>
                    <a:pt x="36" y="132"/>
                  </a:lnTo>
                  <a:lnTo>
                    <a:pt x="42" y="126"/>
                  </a:lnTo>
                  <a:lnTo>
                    <a:pt x="48" y="114"/>
                  </a:lnTo>
                  <a:lnTo>
                    <a:pt x="48" y="102"/>
                  </a:lnTo>
                  <a:lnTo>
                    <a:pt x="72" y="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3" name="Latvia" descr="© INSCALE GmbH, 05.05.2010&#10;http://www.presentationload.com/">
              <a:extLst>
                <a:ext uri="{FF2B5EF4-FFF2-40B4-BE49-F238E27FC236}">
                  <a16:creationId xmlns:a16="http://schemas.microsoft.com/office/drawing/2014/main" id="{6D949038-437C-3E5C-8540-2FC37D76874B}"/>
                </a:ext>
              </a:extLst>
            </p:cNvPr>
            <p:cNvSpPr>
              <a:spLocks/>
            </p:cNvSpPr>
            <p:nvPr/>
          </p:nvSpPr>
          <p:spPr bwMode="gray">
            <a:xfrm>
              <a:off x="6241976" y="2199660"/>
              <a:ext cx="201004" cy="84827"/>
            </a:xfrm>
            <a:custGeom>
              <a:avLst/>
              <a:gdLst>
                <a:gd name="T0" fmla="*/ 2147483647 w 426"/>
                <a:gd name="T1" fmla="*/ 2147483647 h 180"/>
                <a:gd name="T2" fmla="*/ 2147483647 w 426"/>
                <a:gd name="T3" fmla="*/ 2147483647 h 180"/>
                <a:gd name="T4" fmla="*/ 2147483647 w 426"/>
                <a:gd name="T5" fmla="*/ 2147483647 h 180"/>
                <a:gd name="T6" fmla="*/ 2147483647 w 426"/>
                <a:gd name="T7" fmla="*/ 2147483647 h 180"/>
                <a:gd name="T8" fmla="*/ 2147483647 w 426"/>
                <a:gd name="T9" fmla="*/ 2147483647 h 180"/>
                <a:gd name="T10" fmla="*/ 2147483647 w 426"/>
                <a:gd name="T11" fmla="*/ 2147483647 h 180"/>
                <a:gd name="T12" fmla="*/ 2147483647 w 426"/>
                <a:gd name="T13" fmla="*/ 2147483647 h 180"/>
                <a:gd name="T14" fmla="*/ 2147483647 w 426"/>
                <a:gd name="T15" fmla="*/ 2147483647 h 180"/>
                <a:gd name="T16" fmla="*/ 2147483647 w 426"/>
                <a:gd name="T17" fmla="*/ 2147483647 h 180"/>
                <a:gd name="T18" fmla="*/ 2147483647 w 426"/>
                <a:gd name="T19" fmla="*/ 2147483647 h 180"/>
                <a:gd name="T20" fmla="*/ 2147483647 w 426"/>
                <a:gd name="T21" fmla="*/ 2147483647 h 180"/>
                <a:gd name="T22" fmla="*/ 2147483647 w 426"/>
                <a:gd name="T23" fmla="*/ 2147483647 h 180"/>
                <a:gd name="T24" fmla="*/ 2147483647 w 426"/>
                <a:gd name="T25" fmla="*/ 2147483647 h 180"/>
                <a:gd name="T26" fmla="*/ 2147483647 w 426"/>
                <a:gd name="T27" fmla="*/ 2147483647 h 180"/>
                <a:gd name="T28" fmla="*/ 2147483647 w 426"/>
                <a:gd name="T29" fmla="*/ 2147483647 h 180"/>
                <a:gd name="T30" fmla="*/ 2147483647 w 426"/>
                <a:gd name="T31" fmla="*/ 2147483647 h 180"/>
                <a:gd name="T32" fmla="*/ 2147483647 w 426"/>
                <a:gd name="T33" fmla="*/ 2147483647 h 180"/>
                <a:gd name="T34" fmla="*/ 2147483647 w 426"/>
                <a:gd name="T35" fmla="*/ 2147483647 h 180"/>
                <a:gd name="T36" fmla="*/ 2147483647 w 426"/>
                <a:gd name="T37" fmla="*/ 2147483647 h 180"/>
                <a:gd name="T38" fmla="*/ 2147483647 w 426"/>
                <a:gd name="T39" fmla="*/ 2147483647 h 180"/>
                <a:gd name="T40" fmla="*/ 2147483647 w 426"/>
                <a:gd name="T41" fmla="*/ 2147483647 h 180"/>
                <a:gd name="T42" fmla="*/ 2147483647 w 426"/>
                <a:gd name="T43" fmla="*/ 2147483647 h 180"/>
                <a:gd name="T44" fmla="*/ 2147483647 w 426"/>
                <a:gd name="T45" fmla="*/ 2147483647 h 180"/>
                <a:gd name="T46" fmla="*/ 2147483647 w 426"/>
                <a:gd name="T47" fmla="*/ 2147483647 h 180"/>
                <a:gd name="T48" fmla="*/ 2147483647 w 426"/>
                <a:gd name="T49" fmla="*/ 2147483647 h 180"/>
                <a:gd name="T50" fmla="*/ 2147483647 w 426"/>
                <a:gd name="T51" fmla="*/ 2147483647 h 180"/>
                <a:gd name="T52" fmla="*/ 2147483647 w 426"/>
                <a:gd name="T53" fmla="*/ 2147483647 h 180"/>
                <a:gd name="T54" fmla="*/ 2147483647 w 426"/>
                <a:gd name="T55" fmla="*/ 2147483647 h 180"/>
                <a:gd name="T56" fmla="*/ 2147483647 w 426"/>
                <a:gd name="T57" fmla="*/ 2147483647 h 180"/>
                <a:gd name="T58" fmla="*/ 2147483647 w 426"/>
                <a:gd name="T59" fmla="*/ 2147483647 h 180"/>
                <a:gd name="T60" fmla="*/ 2147483647 w 426"/>
                <a:gd name="T61" fmla="*/ 0 h 180"/>
                <a:gd name="T62" fmla="*/ 2147483647 w 426"/>
                <a:gd name="T63" fmla="*/ 2147483647 h 180"/>
                <a:gd name="T64" fmla="*/ 2147483647 w 426"/>
                <a:gd name="T65" fmla="*/ 2147483647 h 180"/>
                <a:gd name="T66" fmla="*/ 2147483647 w 426"/>
                <a:gd name="T67" fmla="*/ 2147483647 h 180"/>
                <a:gd name="T68" fmla="*/ 2147483647 w 426"/>
                <a:gd name="T69" fmla="*/ 2147483647 h 180"/>
                <a:gd name="T70" fmla="*/ 2147483647 w 426"/>
                <a:gd name="T71" fmla="*/ 2147483647 h 180"/>
                <a:gd name="T72" fmla="*/ 2147483647 w 426"/>
                <a:gd name="T73" fmla="*/ 2147483647 h 180"/>
                <a:gd name="T74" fmla="*/ 2147483647 w 426"/>
                <a:gd name="T75" fmla="*/ 2147483647 h 180"/>
                <a:gd name="T76" fmla="*/ 2147483647 w 426"/>
                <a:gd name="T77" fmla="*/ 2147483647 h 180"/>
                <a:gd name="T78" fmla="*/ 2147483647 w 426"/>
                <a:gd name="T79" fmla="*/ 2147483647 h 180"/>
                <a:gd name="T80" fmla="*/ 2147483647 w 426"/>
                <a:gd name="T81" fmla="*/ 2147483647 h 180"/>
                <a:gd name="T82" fmla="*/ 2147483647 w 426"/>
                <a:gd name="T83" fmla="*/ 2147483647 h 180"/>
                <a:gd name="T84" fmla="*/ 0 w 426"/>
                <a:gd name="T85" fmla="*/ 2147483647 h 180"/>
                <a:gd name="T86" fmla="*/ 2147483647 w 426"/>
                <a:gd name="T87" fmla="*/ 2147483647 h 18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26"/>
                <a:gd name="T133" fmla="*/ 0 h 180"/>
                <a:gd name="T134" fmla="*/ 426 w 426"/>
                <a:gd name="T135" fmla="*/ 180 h 18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26" h="180">
                  <a:moveTo>
                    <a:pt x="6" y="144"/>
                  </a:moveTo>
                  <a:lnTo>
                    <a:pt x="6" y="138"/>
                  </a:lnTo>
                  <a:lnTo>
                    <a:pt x="12" y="138"/>
                  </a:lnTo>
                  <a:lnTo>
                    <a:pt x="24" y="132"/>
                  </a:lnTo>
                  <a:lnTo>
                    <a:pt x="66" y="132"/>
                  </a:lnTo>
                  <a:lnTo>
                    <a:pt x="78" y="120"/>
                  </a:lnTo>
                  <a:lnTo>
                    <a:pt x="96" y="120"/>
                  </a:lnTo>
                  <a:lnTo>
                    <a:pt x="102" y="126"/>
                  </a:lnTo>
                  <a:lnTo>
                    <a:pt x="108" y="126"/>
                  </a:lnTo>
                  <a:lnTo>
                    <a:pt x="114" y="132"/>
                  </a:lnTo>
                  <a:lnTo>
                    <a:pt x="120" y="132"/>
                  </a:lnTo>
                  <a:lnTo>
                    <a:pt x="126" y="126"/>
                  </a:lnTo>
                  <a:lnTo>
                    <a:pt x="132" y="126"/>
                  </a:lnTo>
                  <a:lnTo>
                    <a:pt x="144" y="132"/>
                  </a:lnTo>
                  <a:lnTo>
                    <a:pt x="150" y="132"/>
                  </a:lnTo>
                  <a:lnTo>
                    <a:pt x="156" y="138"/>
                  </a:lnTo>
                  <a:lnTo>
                    <a:pt x="162" y="138"/>
                  </a:lnTo>
                  <a:lnTo>
                    <a:pt x="168" y="132"/>
                  </a:lnTo>
                  <a:lnTo>
                    <a:pt x="180" y="132"/>
                  </a:lnTo>
                  <a:lnTo>
                    <a:pt x="186" y="138"/>
                  </a:lnTo>
                  <a:lnTo>
                    <a:pt x="204" y="138"/>
                  </a:lnTo>
                  <a:lnTo>
                    <a:pt x="216" y="126"/>
                  </a:lnTo>
                  <a:lnTo>
                    <a:pt x="228" y="126"/>
                  </a:lnTo>
                  <a:lnTo>
                    <a:pt x="234" y="132"/>
                  </a:lnTo>
                  <a:lnTo>
                    <a:pt x="240" y="144"/>
                  </a:lnTo>
                  <a:lnTo>
                    <a:pt x="270" y="144"/>
                  </a:lnTo>
                  <a:lnTo>
                    <a:pt x="282" y="150"/>
                  </a:lnTo>
                  <a:lnTo>
                    <a:pt x="288" y="150"/>
                  </a:lnTo>
                  <a:lnTo>
                    <a:pt x="300" y="162"/>
                  </a:lnTo>
                  <a:lnTo>
                    <a:pt x="318" y="174"/>
                  </a:lnTo>
                  <a:lnTo>
                    <a:pt x="336" y="180"/>
                  </a:lnTo>
                  <a:lnTo>
                    <a:pt x="360" y="168"/>
                  </a:lnTo>
                  <a:lnTo>
                    <a:pt x="378" y="168"/>
                  </a:lnTo>
                  <a:lnTo>
                    <a:pt x="384" y="174"/>
                  </a:lnTo>
                  <a:lnTo>
                    <a:pt x="390" y="168"/>
                  </a:lnTo>
                  <a:lnTo>
                    <a:pt x="396" y="168"/>
                  </a:lnTo>
                  <a:lnTo>
                    <a:pt x="402" y="162"/>
                  </a:lnTo>
                  <a:lnTo>
                    <a:pt x="408" y="150"/>
                  </a:lnTo>
                  <a:lnTo>
                    <a:pt x="414" y="144"/>
                  </a:lnTo>
                  <a:lnTo>
                    <a:pt x="420" y="150"/>
                  </a:lnTo>
                  <a:lnTo>
                    <a:pt x="426" y="150"/>
                  </a:lnTo>
                  <a:lnTo>
                    <a:pt x="426" y="126"/>
                  </a:lnTo>
                  <a:lnTo>
                    <a:pt x="414" y="114"/>
                  </a:lnTo>
                  <a:lnTo>
                    <a:pt x="408" y="102"/>
                  </a:lnTo>
                  <a:lnTo>
                    <a:pt x="402" y="96"/>
                  </a:lnTo>
                  <a:lnTo>
                    <a:pt x="378" y="90"/>
                  </a:lnTo>
                  <a:lnTo>
                    <a:pt x="384" y="72"/>
                  </a:lnTo>
                  <a:lnTo>
                    <a:pt x="402" y="72"/>
                  </a:lnTo>
                  <a:lnTo>
                    <a:pt x="402" y="66"/>
                  </a:lnTo>
                  <a:lnTo>
                    <a:pt x="396" y="60"/>
                  </a:lnTo>
                  <a:lnTo>
                    <a:pt x="384" y="54"/>
                  </a:lnTo>
                  <a:lnTo>
                    <a:pt x="372" y="42"/>
                  </a:lnTo>
                  <a:lnTo>
                    <a:pt x="354" y="42"/>
                  </a:lnTo>
                  <a:lnTo>
                    <a:pt x="348" y="36"/>
                  </a:lnTo>
                  <a:lnTo>
                    <a:pt x="330" y="36"/>
                  </a:lnTo>
                  <a:lnTo>
                    <a:pt x="324" y="42"/>
                  </a:lnTo>
                  <a:lnTo>
                    <a:pt x="306" y="42"/>
                  </a:lnTo>
                  <a:lnTo>
                    <a:pt x="288" y="24"/>
                  </a:lnTo>
                  <a:lnTo>
                    <a:pt x="276" y="18"/>
                  </a:lnTo>
                  <a:lnTo>
                    <a:pt x="270" y="12"/>
                  </a:lnTo>
                  <a:lnTo>
                    <a:pt x="246" y="0"/>
                  </a:lnTo>
                  <a:lnTo>
                    <a:pt x="216" y="0"/>
                  </a:lnTo>
                  <a:lnTo>
                    <a:pt x="186" y="12"/>
                  </a:lnTo>
                  <a:lnTo>
                    <a:pt x="174" y="12"/>
                  </a:lnTo>
                  <a:lnTo>
                    <a:pt x="180" y="24"/>
                  </a:lnTo>
                  <a:lnTo>
                    <a:pt x="180" y="30"/>
                  </a:lnTo>
                  <a:lnTo>
                    <a:pt x="186" y="42"/>
                  </a:lnTo>
                  <a:lnTo>
                    <a:pt x="186" y="60"/>
                  </a:lnTo>
                  <a:lnTo>
                    <a:pt x="192" y="66"/>
                  </a:lnTo>
                  <a:lnTo>
                    <a:pt x="186" y="78"/>
                  </a:lnTo>
                  <a:lnTo>
                    <a:pt x="156" y="78"/>
                  </a:lnTo>
                  <a:lnTo>
                    <a:pt x="138" y="72"/>
                  </a:lnTo>
                  <a:lnTo>
                    <a:pt x="126" y="72"/>
                  </a:lnTo>
                  <a:lnTo>
                    <a:pt x="114" y="54"/>
                  </a:lnTo>
                  <a:lnTo>
                    <a:pt x="84" y="24"/>
                  </a:lnTo>
                  <a:lnTo>
                    <a:pt x="72" y="24"/>
                  </a:lnTo>
                  <a:lnTo>
                    <a:pt x="60" y="30"/>
                  </a:lnTo>
                  <a:lnTo>
                    <a:pt x="48" y="30"/>
                  </a:lnTo>
                  <a:lnTo>
                    <a:pt x="36" y="36"/>
                  </a:lnTo>
                  <a:lnTo>
                    <a:pt x="30" y="42"/>
                  </a:lnTo>
                  <a:lnTo>
                    <a:pt x="24" y="54"/>
                  </a:lnTo>
                  <a:lnTo>
                    <a:pt x="24" y="66"/>
                  </a:lnTo>
                  <a:lnTo>
                    <a:pt x="18" y="78"/>
                  </a:lnTo>
                  <a:lnTo>
                    <a:pt x="6" y="84"/>
                  </a:lnTo>
                  <a:lnTo>
                    <a:pt x="0" y="96"/>
                  </a:lnTo>
                  <a:lnTo>
                    <a:pt x="0" y="120"/>
                  </a:lnTo>
                  <a:lnTo>
                    <a:pt x="6" y="132"/>
                  </a:lnTo>
                  <a:lnTo>
                    <a:pt x="6" y="150"/>
                  </a:lnTo>
                  <a:lnTo>
                    <a:pt x="6" y="1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4" name="Laos" descr="© INSCALE GmbH, 05.05.2010&#10;http://www.presentationload.com/">
              <a:extLst>
                <a:ext uri="{FF2B5EF4-FFF2-40B4-BE49-F238E27FC236}">
                  <a16:creationId xmlns:a16="http://schemas.microsoft.com/office/drawing/2014/main" id="{C01EB6CF-0E62-B0DF-6B0F-2FB13D854188}"/>
                </a:ext>
              </a:extLst>
            </p:cNvPr>
            <p:cNvSpPr>
              <a:spLocks/>
            </p:cNvSpPr>
            <p:nvPr/>
          </p:nvSpPr>
          <p:spPr bwMode="gray">
            <a:xfrm>
              <a:off x="8904817" y="3529237"/>
              <a:ext cx="283987" cy="328246"/>
            </a:xfrm>
            <a:custGeom>
              <a:avLst/>
              <a:gdLst>
                <a:gd name="T0" fmla="*/ 2147483647 w 600"/>
                <a:gd name="T1" fmla="*/ 2147483647 h 696"/>
                <a:gd name="T2" fmla="*/ 2147483647 w 600"/>
                <a:gd name="T3" fmla="*/ 2147483647 h 696"/>
                <a:gd name="T4" fmla="*/ 2147483647 w 600"/>
                <a:gd name="T5" fmla="*/ 2147483647 h 696"/>
                <a:gd name="T6" fmla="*/ 2147483647 w 600"/>
                <a:gd name="T7" fmla="*/ 2147483647 h 696"/>
                <a:gd name="T8" fmla="*/ 2147483647 w 600"/>
                <a:gd name="T9" fmla="*/ 2147483647 h 696"/>
                <a:gd name="T10" fmla="*/ 2147483647 w 600"/>
                <a:gd name="T11" fmla="*/ 2147483647 h 696"/>
                <a:gd name="T12" fmla="*/ 2147483647 w 600"/>
                <a:gd name="T13" fmla="*/ 2147483647 h 696"/>
                <a:gd name="T14" fmla="*/ 2147483647 w 600"/>
                <a:gd name="T15" fmla="*/ 2147483647 h 696"/>
                <a:gd name="T16" fmla="*/ 2147483647 w 600"/>
                <a:gd name="T17" fmla="*/ 2147483647 h 696"/>
                <a:gd name="T18" fmla="*/ 2147483647 w 600"/>
                <a:gd name="T19" fmla="*/ 2147483647 h 696"/>
                <a:gd name="T20" fmla="*/ 2147483647 w 600"/>
                <a:gd name="T21" fmla="*/ 2147483647 h 696"/>
                <a:gd name="T22" fmla="*/ 2147483647 w 600"/>
                <a:gd name="T23" fmla="*/ 2147483647 h 696"/>
                <a:gd name="T24" fmla="*/ 2147483647 w 600"/>
                <a:gd name="T25" fmla="*/ 2147483647 h 696"/>
                <a:gd name="T26" fmla="*/ 2147483647 w 600"/>
                <a:gd name="T27" fmla="*/ 2147483647 h 696"/>
                <a:gd name="T28" fmla="*/ 2147483647 w 600"/>
                <a:gd name="T29" fmla="*/ 2147483647 h 696"/>
                <a:gd name="T30" fmla="*/ 2147483647 w 600"/>
                <a:gd name="T31" fmla="*/ 2147483647 h 696"/>
                <a:gd name="T32" fmla="*/ 2147483647 w 600"/>
                <a:gd name="T33" fmla="*/ 2147483647 h 696"/>
                <a:gd name="T34" fmla="*/ 2147483647 w 600"/>
                <a:gd name="T35" fmla="*/ 2147483647 h 696"/>
                <a:gd name="T36" fmla="*/ 2147483647 w 600"/>
                <a:gd name="T37" fmla="*/ 2147483647 h 696"/>
                <a:gd name="T38" fmla="*/ 2147483647 w 600"/>
                <a:gd name="T39" fmla="*/ 2147483647 h 696"/>
                <a:gd name="T40" fmla="*/ 2147483647 w 600"/>
                <a:gd name="T41" fmla="*/ 2147483647 h 696"/>
                <a:gd name="T42" fmla="*/ 2147483647 w 600"/>
                <a:gd name="T43" fmla="*/ 2147483647 h 696"/>
                <a:gd name="T44" fmla="*/ 2147483647 w 600"/>
                <a:gd name="T45" fmla="*/ 2147483647 h 696"/>
                <a:gd name="T46" fmla="*/ 2147483647 w 600"/>
                <a:gd name="T47" fmla="*/ 2147483647 h 696"/>
                <a:gd name="T48" fmla="*/ 2147483647 w 600"/>
                <a:gd name="T49" fmla="*/ 2147483647 h 696"/>
                <a:gd name="T50" fmla="*/ 2147483647 w 600"/>
                <a:gd name="T51" fmla="*/ 2147483647 h 696"/>
                <a:gd name="T52" fmla="*/ 2147483647 w 600"/>
                <a:gd name="T53" fmla="*/ 2147483647 h 696"/>
                <a:gd name="T54" fmla="*/ 2147483647 w 600"/>
                <a:gd name="T55" fmla="*/ 2147483647 h 696"/>
                <a:gd name="T56" fmla="*/ 2147483647 w 600"/>
                <a:gd name="T57" fmla="*/ 2147483647 h 696"/>
                <a:gd name="T58" fmla="*/ 2147483647 w 600"/>
                <a:gd name="T59" fmla="*/ 2147483647 h 696"/>
                <a:gd name="T60" fmla="*/ 2147483647 w 600"/>
                <a:gd name="T61" fmla="*/ 2147483647 h 696"/>
                <a:gd name="T62" fmla="*/ 2147483647 w 600"/>
                <a:gd name="T63" fmla="*/ 2147483647 h 696"/>
                <a:gd name="T64" fmla="*/ 2147483647 w 600"/>
                <a:gd name="T65" fmla="*/ 2147483647 h 696"/>
                <a:gd name="T66" fmla="*/ 2147483647 w 600"/>
                <a:gd name="T67" fmla="*/ 2147483647 h 696"/>
                <a:gd name="T68" fmla="*/ 2147483647 w 600"/>
                <a:gd name="T69" fmla="*/ 2147483647 h 696"/>
                <a:gd name="T70" fmla="*/ 2147483647 w 600"/>
                <a:gd name="T71" fmla="*/ 2147483647 h 696"/>
                <a:gd name="T72" fmla="*/ 2147483647 w 600"/>
                <a:gd name="T73" fmla="*/ 2147483647 h 696"/>
                <a:gd name="T74" fmla="*/ 2147483647 w 600"/>
                <a:gd name="T75" fmla="*/ 2147483647 h 696"/>
                <a:gd name="T76" fmla="*/ 2147483647 w 600"/>
                <a:gd name="T77" fmla="*/ 2147483647 h 696"/>
                <a:gd name="T78" fmla="*/ 2147483647 w 600"/>
                <a:gd name="T79" fmla="*/ 2147483647 h 696"/>
                <a:gd name="T80" fmla="*/ 2147483647 w 600"/>
                <a:gd name="T81" fmla="*/ 2147483647 h 696"/>
                <a:gd name="T82" fmla="*/ 2147483647 w 600"/>
                <a:gd name="T83" fmla="*/ 2147483647 h 696"/>
                <a:gd name="T84" fmla="*/ 2147483647 w 600"/>
                <a:gd name="T85" fmla="*/ 2147483647 h 696"/>
                <a:gd name="T86" fmla="*/ 2147483647 w 600"/>
                <a:gd name="T87" fmla="*/ 2147483647 h 696"/>
                <a:gd name="T88" fmla="*/ 2147483647 w 600"/>
                <a:gd name="T89" fmla="*/ 2147483647 h 696"/>
                <a:gd name="T90" fmla="*/ 2147483647 w 600"/>
                <a:gd name="T91" fmla="*/ 2147483647 h 696"/>
                <a:gd name="T92" fmla="*/ 2147483647 w 600"/>
                <a:gd name="T93" fmla="*/ 2147483647 h 696"/>
                <a:gd name="T94" fmla="*/ 2147483647 w 600"/>
                <a:gd name="T95" fmla="*/ 2147483647 h 696"/>
                <a:gd name="T96" fmla="*/ 2147483647 w 600"/>
                <a:gd name="T97" fmla="*/ 2147483647 h 696"/>
                <a:gd name="T98" fmla="*/ 2147483647 w 600"/>
                <a:gd name="T99" fmla="*/ 2147483647 h 696"/>
                <a:gd name="T100" fmla="*/ 2147483647 w 600"/>
                <a:gd name="T101" fmla="*/ 2147483647 h 696"/>
                <a:gd name="T102" fmla="*/ 2147483647 w 600"/>
                <a:gd name="T103" fmla="*/ 2147483647 h 696"/>
                <a:gd name="T104" fmla="*/ 2147483647 w 600"/>
                <a:gd name="T105" fmla="*/ 2147483647 h 696"/>
                <a:gd name="T106" fmla="*/ 2147483647 w 600"/>
                <a:gd name="T107" fmla="*/ 2147483647 h 696"/>
                <a:gd name="T108" fmla="*/ 2147483647 w 600"/>
                <a:gd name="T109" fmla="*/ 2147483647 h 696"/>
                <a:gd name="T110" fmla="*/ 2147483647 w 600"/>
                <a:gd name="T111" fmla="*/ 2147483647 h 696"/>
                <a:gd name="T112" fmla="*/ 2147483647 w 600"/>
                <a:gd name="T113" fmla="*/ 2147483647 h 696"/>
                <a:gd name="T114" fmla="*/ 2147483647 w 600"/>
                <a:gd name="T115" fmla="*/ 2147483647 h 696"/>
                <a:gd name="T116" fmla="*/ 2147483647 w 600"/>
                <a:gd name="T117" fmla="*/ 2147483647 h 696"/>
                <a:gd name="T118" fmla="*/ 0 w 600"/>
                <a:gd name="T119" fmla="*/ 2147483647 h 696"/>
                <a:gd name="T120" fmla="*/ 2147483647 w 600"/>
                <a:gd name="T121" fmla="*/ 2147483647 h 69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600"/>
                <a:gd name="T184" fmla="*/ 0 h 696"/>
                <a:gd name="T185" fmla="*/ 600 w 600"/>
                <a:gd name="T186" fmla="*/ 696 h 69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600" h="696">
                  <a:moveTo>
                    <a:pt x="24" y="180"/>
                  </a:moveTo>
                  <a:lnTo>
                    <a:pt x="36" y="180"/>
                  </a:lnTo>
                  <a:lnTo>
                    <a:pt x="42" y="186"/>
                  </a:lnTo>
                  <a:lnTo>
                    <a:pt x="42" y="198"/>
                  </a:lnTo>
                  <a:lnTo>
                    <a:pt x="36" y="204"/>
                  </a:lnTo>
                  <a:lnTo>
                    <a:pt x="36" y="228"/>
                  </a:lnTo>
                  <a:lnTo>
                    <a:pt x="42" y="240"/>
                  </a:lnTo>
                  <a:lnTo>
                    <a:pt x="48" y="246"/>
                  </a:lnTo>
                  <a:lnTo>
                    <a:pt x="66" y="246"/>
                  </a:lnTo>
                  <a:lnTo>
                    <a:pt x="66" y="234"/>
                  </a:lnTo>
                  <a:lnTo>
                    <a:pt x="78" y="234"/>
                  </a:lnTo>
                  <a:lnTo>
                    <a:pt x="84" y="228"/>
                  </a:lnTo>
                  <a:lnTo>
                    <a:pt x="90" y="228"/>
                  </a:lnTo>
                  <a:lnTo>
                    <a:pt x="102" y="234"/>
                  </a:lnTo>
                  <a:lnTo>
                    <a:pt x="102" y="264"/>
                  </a:lnTo>
                  <a:lnTo>
                    <a:pt x="96" y="270"/>
                  </a:lnTo>
                  <a:lnTo>
                    <a:pt x="102" y="276"/>
                  </a:lnTo>
                  <a:lnTo>
                    <a:pt x="108" y="288"/>
                  </a:lnTo>
                  <a:lnTo>
                    <a:pt x="108" y="300"/>
                  </a:lnTo>
                  <a:lnTo>
                    <a:pt x="102" y="312"/>
                  </a:lnTo>
                  <a:lnTo>
                    <a:pt x="90" y="324"/>
                  </a:lnTo>
                  <a:lnTo>
                    <a:pt x="102" y="324"/>
                  </a:lnTo>
                  <a:lnTo>
                    <a:pt x="108" y="330"/>
                  </a:lnTo>
                  <a:lnTo>
                    <a:pt x="108" y="342"/>
                  </a:lnTo>
                  <a:lnTo>
                    <a:pt x="84" y="390"/>
                  </a:lnTo>
                  <a:lnTo>
                    <a:pt x="84" y="402"/>
                  </a:lnTo>
                  <a:lnTo>
                    <a:pt x="102" y="402"/>
                  </a:lnTo>
                  <a:lnTo>
                    <a:pt x="126" y="390"/>
                  </a:lnTo>
                  <a:lnTo>
                    <a:pt x="132" y="384"/>
                  </a:lnTo>
                  <a:lnTo>
                    <a:pt x="132" y="378"/>
                  </a:lnTo>
                  <a:lnTo>
                    <a:pt x="144" y="366"/>
                  </a:lnTo>
                  <a:lnTo>
                    <a:pt x="150" y="354"/>
                  </a:lnTo>
                  <a:lnTo>
                    <a:pt x="156" y="348"/>
                  </a:lnTo>
                  <a:lnTo>
                    <a:pt x="168" y="348"/>
                  </a:lnTo>
                  <a:lnTo>
                    <a:pt x="174" y="354"/>
                  </a:lnTo>
                  <a:lnTo>
                    <a:pt x="198" y="366"/>
                  </a:lnTo>
                  <a:lnTo>
                    <a:pt x="216" y="366"/>
                  </a:lnTo>
                  <a:lnTo>
                    <a:pt x="234" y="348"/>
                  </a:lnTo>
                  <a:lnTo>
                    <a:pt x="234" y="336"/>
                  </a:lnTo>
                  <a:lnTo>
                    <a:pt x="240" y="330"/>
                  </a:lnTo>
                  <a:lnTo>
                    <a:pt x="258" y="330"/>
                  </a:lnTo>
                  <a:lnTo>
                    <a:pt x="264" y="336"/>
                  </a:lnTo>
                  <a:lnTo>
                    <a:pt x="276" y="342"/>
                  </a:lnTo>
                  <a:lnTo>
                    <a:pt x="300" y="342"/>
                  </a:lnTo>
                  <a:lnTo>
                    <a:pt x="306" y="348"/>
                  </a:lnTo>
                  <a:lnTo>
                    <a:pt x="306" y="360"/>
                  </a:lnTo>
                  <a:lnTo>
                    <a:pt x="318" y="372"/>
                  </a:lnTo>
                  <a:lnTo>
                    <a:pt x="336" y="384"/>
                  </a:lnTo>
                  <a:lnTo>
                    <a:pt x="348" y="390"/>
                  </a:lnTo>
                  <a:lnTo>
                    <a:pt x="366" y="408"/>
                  </a:lnTo>
                  <a:lnTo>
                    <a:pt x="372" y="450"/>
                  </a:lnTo>
                  <a:lnTo>
                    <a:pt x="372" y="462"/>
                  </a:lnTo>
                  <a:lnTo>
                    <a:pt x="384" y="486"/>
                  </a:lnTo>
                  <a:lnTo>
                    <a:pt x="420" y="522"/>
                  </a:lnTo>
                  <a:lnTo>
                    <a:pt x="420" y="528"/>
                  </a:lnTo>
                  <a:lnTo>
                    <a:pt x="426" y="534"/>
                  </a:lnTo>
                  <a:lnTo>
                    <a:pt x="426" y="546"/>
                  </a:lnTo>
                  <a:lnTo>
                    <a:pt x="432" y="540"/>
                  </a:lnTo>
                  <a:lnTo>
                    <a:pt x="432" y="546"/>
                  </a:lnTo>
                  <a:lnTo>
                    <a:pt x="444" y="558"/>
                  </a:lnTo>
                  <a:lnTo>
                    <a:pt x="432" y="582"/>
                  </a:lnTo>
                  <a:lnTo>
                    <a:pt x="426" y="588"/>
                  </a:lnTo>
                  <a:lnTo>
                    <a:pt x="426" y="594"/>
                  </a:lnTo>
                  <a:lnTo>
                    <a:pt x="438" y="606"/>
                  </a:lnTo>
                  <a:lnTo>
                    <a:pt x="450" y="612"/>
                  </a:lnTo>
                  <a:lnTo>
                    <a:pt x="456" y="618"/>
                  </a:lnTo>
                  <a:lnTo>
                    <a:pt x="456" y="630"/>
                  </a:lnTo>
                  <a:lnTo>
                    <a:pt x="450" y="636"/>
                  </a:lnTo>
                  <a:lnTo>
                    <a:pt x="444" y="648"/>
                  </a:lnTo>
                  <a:lnTo>
                    <a:pt x="432" y="654"/>
                  </a:lnTo>
                  <a:lnTo>
                    <a:pt x="426" y="660"/>
                  </a:lnTo>
                  <a:lnTo>
                    <a:pt x="426" y="672"/>
                  </a:lnTo>
                  <a:lnTo>
                    <a:pt x="450" y="672"/>
                  </a:lnTo>
                  <a:lnTo>
                    <a:pt x="456" y="678"/>
                  </a:lnTo>
                  <a:lnTo>
                    <a:pt x="462" y="678"/>
                  </a:lnTo>
                  <a:lnTo>
                    <a:pt x="462" y="684"/>
                  </a:lnTo>
                  <a:lnTo>
                    <a:pt x="474" y="696"/>
                  </a:lnTo>
                  <a:lnTo>
                    <a:pt x="486" y="696"/>
                  </a:lnTo>
                  <a:lnTo>
                    <a:pt x="492" y="690"/>
                  </a:lnTo>
                  <a:lnTo>
                    <a:pt x="492" y="678"/>
                  </a:lnTo>
                  <a:lnTo>
                    <a:pt x="480" y="666"/>
                  </a:lnTo>
                  <a:lnTo>
                    <a:pt x="498" y="654"/>
                  </a:lnTo>
                  <a:lnTo>
                    <a:pt x="510" y="642"/>
                  </a:lnTo>
                  <a:lnTo>
                    <a:pt x="546" y="654"/>
                  </a:lnTo>
                  <a:lnTo>
                    <a:pt x="558" y="642"/>
                  </a:lnTo>
                  <a:lnTo>
                    <a:pt x="582" y="648"/>
                  </a:lnTo>
                  <a:lnTo>
                    <a:pt x="588" y="648"/>
                  </a:lnTo>
                  <a:lnTo>
                    <a:pt x="600" y="636"/>
                  </a:lnTo>
                  <a:lnTo>
                    <a:pt x="600" y="630"/>
                  </a:lnTo>
                  <a:lnTo>
                    <a:pt x="588" y="618"/>
                  </a:lnTo>
                  <a:lnTo>
                    <a:pt x="582" y="618"/>
                  </a:lnTo>
                  <a:lnTo>
                    <a:pt x="600" y="582"/>
                  </a:lnTo>
                  <a:lnTo>
                    <a:pt x="594" y="582"/>
                  </a:lnTo>
                  <a:lnTo>
                    <a:pt x="588" y="576"/>
                  </a:lnTo>
                  <a:lnTo>
                    <a:pt x="564" y="564"/>
                  </a:lnTo>
                  <a:lnTo>
                    <a:pt x="540" y="540"/>
                  </a:lnTo>
                  <a:lnTo>
                    <a:pt x="546" y="540"/>
                  </a:lnTo>
                  <a:lnTo>
                    <a:pt x="552" y="534"/>
                  </a:lnTo>
                  <a:lnTo>
                    <a:pt x="558" y="534"/>
                  </a:lnTo>
                  <a:lnTo>
                    <a:pt x="564" y="528"/>
                  </a:lnTo>
                  <a:lnTo>
                    <a:pt x="564" y="516"/>
                  </a:lnTo>
                  <a:lnTo>
                    <a:pt x="558" y="510"/>
                  </a:lnTo>
                  <a:lnTo>
                    <a:pt x="546" y="504"/>
                  </a:lnTo>
                  <a:lnTo>
                    <a:pt x="540" y="498"/>
                  </a:lnTo>
                  <a:lnTo>
                    <a:pt x="528" y="498"/>
                  </a:lnTo>
                  <a:lnTo>
                    <a:pt x="516" y="486"/>
                  </a:lnTo>
                  <a:lnTo>
                    <a:pt x="504" y="462"/>
                  </a:lnTo>
                  <a:lnTo>
                    <a:pt x="498" y="456"/>
                  </a:lnTo>
                  <a:lnTo>
                    <a:pt x="498" y="450"/>
                  </a:lnTo>
                  <a:lnTo>
                    <a:pt x="480" y="450"/>
                  </a:lnTo>
                  <a:lnTo>
                    <a:pt x="474" y="432"/>
                  </a:lnTo>
                  <a:lnTo>
                    <a:pt x="456" y="414"/>
                  </a:lnTo>
                  <a:lnTo>
                    <a:pt x="438" y="402"/>
                  </a:lnTo>
                  <a:lnTo>
                    <a:pt x="426" y="378"/>
                  </a:lnTo>
                  <a:lnTo>
                    <a:pt x="426" y="354"/>
                  </a:lnTo>
                  <a:lnTo>
                    <a:pt x="420" y="354"/>
                  </a:lnTo>
                  <a:lnTo>
                    <a:pt x="414" y="348"/>
                  </a:lnTo>
                  <a:lnTo>
                    <a:pt x="402" y="342"/>
                  </a:lnTo>
                  <a:lnTo>
                    <a:pt x="390" y="342"/>
                  </a:lnTo>
                  <a:lnTo>
                    <a:pt x="384" y="336"/>
                  </a:lnTo>
                  <a:lnTo>
                    <a:pt x="384" y="306"/>
                  </a:lnTo>
                  <a:lnTo>
                    <a:pt x="372" y="306"/>
                  </a:lnTo>
                  <a:lnTo>
                    <a:pt x="366" y="300"/>
                  </a:lnTo>
                  <a:lnTo>
                    <a:pt x="354" y="294"/>
                  </a:lnTo>
                  <a:lnTo>
                    <a:pt x="342" y="282"/>
                  </a:lnTo>
                  <a:lnTo>
                    <a:pt x="306" y="264"/>
                  </a:lnTo>
                  <a:lnTo>
                    <a:pt x="300" y="258"/>
                  </a:lnTo>
                  <a:lnTo>
                    <a:pt x="288" y="252"/>
                  </a:lnTo>
                  <a:lnTo>
                    <a:pt x="288" y="234"/>
                  </a:lnTo>
                  <a:lnTo>
                    <a:pt x="282" y="228"/>
                  </a:lnTo>
                  <a:lnTo>
                    <a:pt x="306" y="228"/>
                  </a:lnTo>
                  <a:lnTo>
                    <a:pt x="312" y="234"/>
                  </a:lnTo>
                  <a:lnTo>
                    <a:pt x="330" y="234"/>
                  </a:lnTo>
                  <a:lnTo>
                    <a:pt x="336" y="228"/>
                  </a:lnTo>
                  <a:lnTo>
                    <a:pt x="342" y="216"/>
                  </a:lnTo>
                  <a:lnTo>
                    <a:pt x="354" y="210"/>
                  </a:lnTo>
                  <a:lnTo>
                    <a:pt x="360" y="198"/>
                  </a:lnTo>
                  <a:lnTo>
                    <a:pt x="360" y="186"/>
                  </a:lnTo>
                  <a:lnTo>
                    <a:pt x="348" y="180"/>
                  </a:lnTo>
                  <a:lnTo>
                    <a:pt x="330" y="174"/>
                  </a:lnTo>
                  <a:lnTo>
                    <a:pt x="306" y="162"/>
                  </a:lnTo>
                  <a:lnTo>
                    <a:pt x="306" y="156"/>
                  </a:lnTo>
                  <a:lnTo>
                    <a:pt x="312" y="150"/>
                  </a:lnTo>
                  <a:lnTo>
                    <a:pt x="318" y="150"/>
                  </a:lnTo>
                  <a:lnTo>
                    <a:pt x="294" y="126"/>
                  </a:lnTo>
                  <a:lnTo>
                    <a:pt x="282" y="120"/>
                  </a:lnTo>
                  <a:lnTo>
                    <a:pt x="270" y="120"/>
                  </a:lnTo>
                  <a:lnTo>
                    <a:pt x="264" y="132"/>
                  </a:lnTo>
                  <a:lnTo>
                    <a:pt x="264" y="138"/>
                  </a:lnTo>
                  <a:lnTo>
                    <a:pt x="258" y="150"/>
                  </a:lnTo>
                  <a:lnTo>
                    <a:pt x="252" y="156"/>
                  </a:lnTo>
                  <a:lnTo>
                    <a:pt x="240" y="144"/>
                  </a:lnTo>
                  <a:lnTo>
                    <a:pt x="240" y="138"/>
                  </a:lnTo>
                  <a:lnTo>
                    <a:pt x="222" y="138"/>
                  </a:lnTo>
                  <a:lnTo>
                    <a:pt x="216" y="126"/>
                  </a:lnTo>
                  <a:lnTo>
                    <a:pt x="198" y="108"/>
                  </a:lnTo>
                  <a:lnTo>
                    <a:pt x="186" y="84"/>
                  </a:lnTo>
                  <a:lnTo>
                    <a:pt x="186" y="54"/>
                  </a:lnTo>
                  <a:lnTo>
                    <a:pt x="180" y="54"/>
                  </a:lnTo>
                  <a:lnTo>
                    <a:pt x="174" y="60"/>
                  </a:lnTo>
                  <a:lnTo>
                    <a:pt x="168" y="48"/>
                  </a:lnTo>
                  <a:lnTo>
                    <a:pt x="156" y="42"/>
                  </a:lnTo>
                  <a:lnTo>
                    <a:pt x="150" y="30"/>
                  </a:lnTo>
                  <a:lnTo>
                    <a:pt x="144" y="24"/>
                  </a:lnTo>
                  <a:lnTo>
                    <a:pt x="138" y="12"/>
                  </a:lnTo>
                  <a:lnTo>
                    <a:pt x="132" y="6"/>
                  </a:lnTo>
                  <a:lnTo>
                    <a:pt x="96" y="0"/>
                  </a:lnTo>
                  <a:lnTo>
                    <a:pt x="90" y="6"/>
                  </a:lnTo>
                  <a:lnTo>
                    <a:pt x="90" y="48"/>
                  </a:lnTo>
                  <a:lnTo>
                    <a:pt x="114" y="72"/>
                  </a:lnTo>
                  <a:lnTo>
                    <a:pt x="114" y="108"/>
                  </a:lnTo>
                  <a:lnTo>
                    <a:pt x="72" y="108"/>
                  </a:lnTo>
                  <a:lnTo>
                    <a:pt x="72" y="84"/>
                  </a:lnTo>
                  <a:lnTo>
                    <a:pt x="36" y="102"/>
                  </a:lnTo>
                  <a:lnTo>
                    <a:pt x="36" y="114"/>
                  </a:lnTo>
                  <a:lnTo>
                    <a:pt x="30" y="126"/>
                  </a:lnTo>
                  <a:lnTo>
                    <a:pt x="36" y="132"/>
                  </a:lnTo>
                  <a:lnTo>
                    <a:pt x="30" y="138"/>
                  </a:lnTo>
                  <a:lnTo>
                    <a:pt x="18" y="138"/>
                  </a:lnTo>
                  <a:lnTo>
                    <a:pt x="0" y="156"/>
                  </a:lnTo>
                  <a:lnTo>
                    <a:pt x="0" y="168"/>
                  </a:lnTo>
                  <a:lnTo>
                    <a:pt x="6" y="168"/>
                  </a:lnTo>
                  <a:lnTo>
                    <a:pt x="12" y="174"/>
                  </a:lnTo>
                  <a:lnTo>
                    <a:pt x="24" y="18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5" name="Kyrgyzstan" descr="© INSCALE GmbH, 05.05.2010&#10;http://www.presentationload.com/">
              <a:extLst>
                <a:ext uri="{FF2B5EF4-FFF2-40B4-BE49-F238E27FC236}">
                  <a16:creationId xmlns:a16="http://schemas.microsoft.com/office/drawing/2014/main" id="{426603E1-395A-4DD7-4F98-21DAFDEB3A3A}"/>
                </a:ext>
              </a:extLst>
            </p:cNvPr>
            <p:cNvSpPr>
              <a:spLocks/>
            </p:cNvSpPr>
            <p:nvPr/>
          </p:nvSpPr>
          <p:spPr bwMode="gray">
            <a:xfrm>
              <a:off x="7772555" y="2745505"/>
              <a:ext cx="317179" cy="147526"/>
            </a:xfrm>
            <a:custGeom>
              <a:avLst/>
              <a:gdLst>
                <a:gd name="T0" fmla="*/ 2147483647 w 672"/>
                <a:gd name="T1" fmla="*/ 2147483647 h 312"/>
                <a:gd name="T2" fmla="*/ 2147483647 w 672"/>
                <a:gd name="T3" fmla="*/ 2147483647 h 312"/>
                <a:gd name="T4" fmla="*/ 2147483647 w 672"/>
                <a:gd name="T5" fmla="*/ 2147483647 h 312"/>
                <a:gd name="T6" fmla="*/ 2147483647 w 672"/>
                <a:gd name="T7" fmla="*/ 2147483647 h 312"/>
                <a:gd name="T8" fmla="*/ 2147483647 w 672"/>
                <a:gd name="T9" fmla="*/ 2147483647 h 312"/>
                <a:gd name="T10" fmla="*/ 2147483647 w 672"/>
                <a:gd name="T11" fmla="*/ 2147483647 h 312"/>
                <a:gd name="T12" fmla="*/ 2147483647 w 672"/>
                <a:gd name="T13" fmla="*/ 2147483647 h 312"/>
                <a:gd name="T14" fmla="*/ 2147483647 w 672"/>
                <a:gd name="T15" fmla="*/ 2147483647 h 312"/>
                <a:gd name="T16" fmla="*/ 2147483647 w 672"/>
                <a:gd name="T17" fmla="*/ 2147483647 h 312"/>
                <a:gd name="T18" fmla="*/ 2147483647 w 672"/>
                <a:gd name="T19" fmla="*/ 2147483647 h 312"/>
                <a:gd name="T20" fmla="*/ 2147483647 w 672"/>
                <a:gd name="T21" fmla="*/ 2147483647 h 312"/>
                <a:gd name="T22" fmla="*/ 2147483647 w 672"/>
                <a:gd name="T23" fmla="*/ 2147483647 h 312"/>
                <a:gd name="T24" fmla="*/ 0 w 672"/>
                <a:gd name="T25" fmla="*/ 2147483647 h 312"/>
                <a:gd name="T26" fmla="*/ 2147483647 w 672"/>
                <a:gd name="T27" fmla="*/ 2147483647 h 312"/>
                <a:gd name="T28" fmla="*/ 2147483647 w 672"/>
                <a:gd name="T29" fmla="*/ 2147483647 h 312"/>
                <a:gd name="T30" fmla="*/ 2147483647 w 672"/>
                <a:gd name="T31" fmla="*/ 2147483647 h 312"/>
                <a:gd name="T32" fmla="*/ 2147483647 w 672"/>
                <a:gd name="T33" fmla="*/ 2147483647 h 312"/>
                <a:gd name="T34" fmla="*/ 2147483647 w 672"/>
                <a:gd name="T35" fmla="*/ 2147483647 h 312"/>
                <a:gd name="T36" fmla="*/ 2147483647 w 672"/>
                <a:gd name="T37" fmla="*/ 2147483647 h 312"/>
                <a:gd name="T38" fmla="*/ 2147483647 w 672"/>
                <a:gd name="T39" fmla="*/ 2147483647 h 312"/>
                <a:gd name="T40" fmla="*/ 2147483647 w 672"/>
                <a:gd name="T41" fmla="*/ 2147483647 h 312"/>
                <a:gd name="T42" fmla="*/ 2147483647 w 672"/>
                <a:gd name="T43" fmla="*/ 2147483647 h 312"/>
                <a:gd name="T44" fmla="*/ 2147483647 w 672"/>
                <a:gd name="T45" fmla="*/ 2147483647 h 312"/>
                <a:gd name="T46" fmla="*/ 2147483647 w 672"/>
                <a:gd name="T47" fmla="*/ 2147483647 h 312"/>
                <a:gd name="T48" fmla="*/ 2147483647 w 672"/>
                <a:gd name="T49" fmla="*/ 2147483647 h 312"/>
                <a:gd name="T50" fmla="*/ 2147483647 w 672"/>
                <a:gd name="T51" fmla="*/ 2147483647 h 312"/>
                <a:gd name="T52" fmla="*/ 2147483647 w 672"/>
                <a:gd name="T53" fmla="*/ 2147483647 h 312"/>
                <a:gd name="T54" fmla="*/ 2147483647 w 672"/>
                <a:gd name="T55" fmla="*/ 2147483647 h 312"/>
                <a:gd name="T56" fmla="*/ 2147483647 w 672"/>
                <a:gd name="T57" fmla="*/ 2147483647 h 312"/>
                <a:gd name="T58" fmla="*/ 2147483647 w 672"/>
                <a:gd name="T59" fmla="*/ 2147483647 h 312"/>
                <a:gd name="T60" fmla="*/ 2147483647 w 672"/>
                <a:gd name="T61" fmla="*/ 2147483647 h 312"/>
                <a:gd name="T62" fmla="*/ 2147483647 w 672"/>
                <a:gd name="T63" fmla="*/ 2147483647 h 312"/>
                <a:gd name="T64" fmla="*/ 2147483647 w 672"/>
                <a:gd name="T65" fmla="*/ 2147483647 h 312"/>
                <a:gd name="T66" fmla="*/ 2147483647 w 672"/>
                <a:gd name="T67" fmla="*/ 2147483647 h 312"/>
                <a:gd name="T68" fmla="*/ 2147483647 w 672"/>
                <a:gd name="T69" fmla="*/ 2147483647 h 312"/>
                <a:gd name="T70" fmla="*/ 2147483647 w 672"/>
                <a:gd name="T71" fmla="*/ 2147483647 h 312"/>
                <a:gd name="T72" fmla="*/ 2147483647 w 672"/>
                <a:gd name="T73" fmla="*/ 2147483647 h 312"/>
                <a:gd name="T74" fmla="*/ 2147483647 w 672"/>
                <a:gd name="T75" fmla="*/ 2147483647 h 312"/>
                <a:gd name="T76" fmla="*/ 2147483647 w 672"/>
                <a:gd name="T77" fmla="*/ 0 h 312"/>
                <a:gd name="T78" fmla="*/ 2147483647 w 672"/>
                <a:gd name="T79" fmla="*/ 2147483647 h 312"/>
                <a:gd name="T80" fmla="*/ 2147483647 w 672"/>
                <a:gd name="T81" fmla="*/ 2147483647 h 312"/>
                <a:gd name="T82" fmla="*/ 2147483647 w 672"/>
                <a:gd name="T83" fmla="*/ 2147483647 h 312"/>
                <a:gd name="T84" fmla="*/ 2147483647 w 672"/>
                <a:gd name="T85" fmla="*/ 2147483647 h 312"/>
                <a:gd name="T86" fmla="*/ 2147483647 w 672"/>
                <a:gd name="T87" fmla="*/ 2147483647 h 312"/>
                <a:gd name="T88" fmla="*/ 2147483647 w 672"/>
                <a:gd name="T89" fmla="*/ 2147483647 h 31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672"/>
                <a:gd name="T136" fmla="*/ 0 h 312"/>
                <a:gd name="T137" fmla="*/ 672 w 672"/>
                <a:gd name="T138" fmla="*/ 312 h 312"/>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672" h="312">
                  <a:moveTo>
                    <a:pt x="36" y="132"/>
                  </a:moveTo>
                  <a:lnTo>
                    <a:pt x="66" y="144"/>
                  </a:lnTo>
                  <a:lnTo>
                    <a:pt x="78" y="156"/>
                  </a:lnTo>
                  <a:lnTo>
                    <a:pt x="114" y="156"/>
                  </a:lnTo>
                  <a:lnTo>
                    <a:pt x="114" y="144"/>
                  </a:lnTo>
                  <a:lnTo>
                    <a:pt x="126" y="144"/>
                  </a:lnTo>
                  <a:lnTo>
                    <a:pt x="126" y="132"/>
                  </a:lnTo>
                  <a:lnTo>
                    <a:pt x="144" y="156"/>
                  </a:lnTo>
                  <a:lnTo>
                    <a:pt x="162" y="156"/>
                  </a:lnTo>
                  <a:lnTo>
                    <a:pt x="168" y="174"/>
                  </a:lnTo>
                  <a:lnTo>
                    <a:pt x="192" y="174"/>
                  </a:lnTo>
                  <a:lnTo>
                    <a:pt x="198" y="186"/>
                  </a:lnTo>
                  <a:lnTo>
                    <a:pt x="204" y="186"/>
                  </a:lnTo>
                  <a:lnTo>
                    <a:pt x="216" y="180"/>
                  </a:lnTo>
                  <a:lnTo>
                    <a:pt x="228" y="180"/>
                  </a:lnTo>
                  <a:lnTo>
                    <a:pt x="228" y="192"/>
                  </a:lnTo>
                  <a:lnTo>
                    <a:pt x="216" y="204"/>
                  </a:lnTo>
                  <a:lnTo>
                    <a:pt x="204" y="210"/>
                  </a:lnTo>
                  <a:lnTo>
                    <a:pt x="192" y="210"/>
                  </a:lnTo>
                  <a:lnTo>
                    <a:pt x="192" y="216"/>
                  </a:lnTo>
                  <a:lnTo>
                    <a:pt x="174" y="222"/>
                  </a:lnTo>
                  <a:lnTo>
                    <a:pt x="156" y="240"/>
                  </a:lnTo>
                  <a:lnTo>
                    <a:pt x="150" y="240"/>
                  </a:lnTo>
                  <a:lnTo>
                    <a:pt x="144" y="234"/>
                  </a:lnTo>
                  <a:lnTo>
                    <a:pt x="138" y="234"/>
                  </a:lnTo>
                  <a:lnTo>
                    <a:pt x="132" y="228"/>
                  </a:lnTo>
                  <a:lnTo>
                    <a:pt x="114" y="228"/>
                  </a:lnTo>
                  <a:lnTo>
                    <a:pt x="102" y="234"/>
                  </a:lnTo>
                  <a:lnTo>
                    <a:pt x="96" y="234"/>
                  </a:lnTo>
                  <a:lnTo>
                    <a:pt x="96" y="246"/>
                  </a:lnTo>
                  <a:lnTo>
                    <a:pt x="90" y="252"/>
                  </a:lnTo>
                  <a:lnTo>
                    <a:pt x="84" y="252"/>
                  </a:lnTo>
                  <a:lnTo>
                    <a:pt x="72" y="246"/>
                  </a:lnTo>
                  <a:lnTo>
                    <a:pt x="36" y="234"/>
                  </a:lnTo>
                  <a:lnTo>
                    <a:pt x="24" y="234"/>
                  </a:lnTo>
                  <a:lnTo>
                    <a:pt x="18" y="240"/>
                  </a:lnTo>
                  <a:lnTo>
                    <a:pt x="18" y="252"/>
                  </a:lnTo>
                  <a:lnTo>
                    <a:pt x="12" y="258"/>
                  </a:lnTo>
                  <a:lnTo>
                    <a:pt x="0" y="264"/>
                  </a:lnTo>
                  <a:lnTo>
                    <a:pt x="0" y="276"/>
                  </a:lnTo>
                  <a:lnTo>
                    <a:pt x="6" y="282"/>
                  </a:lnTo>
                  <a:lnTo>
                    <a:pt x="6" y="288"/>
                  </a:lnTo>
                  <a:lnTo>
                    <a:pt x="12" y="294"/>
                  </a:lnTo>
                  <a:lnTo>
                    <a:pt x="24" y="288"/>
                  </a:lnTo>
                  <a:lnTo>
                    <a:pt x="36" y="288"/>
                  </a:lnTo>
                  <a:lnTo>
                    <a:pt x="42" y="282"/>
                  </a:lnTo>
                  <a:lnTo>
                    <a:pt x="60" y="282"/>
                  </a:lnTo>
                  <a:lnTo>
                    <a:pt x="72" y="288"/>
                  </a:lnTo>
                  <a:lnTo>
                    <a:pt x="96" y="288"/>
                  </a:lnTo>
                  <a:lnTo>
                    <a:pt x="108" y="300"/>
                  </a:lnTo>
                  <a:lnTo>
                    <a:pt x="126" y="300"/>
                  </a:lnTo>
                  <a:lnTo>
                    <a:pt x="132" y="294"/>
                  </a:lnTo>
                  <a:lnTo>
                    <a:pt x="144" y="288"/>
                  </a:lnTo>
                  <a:lnTo>
                    <a:pt x="150" y="282"/>
                  </a:lnTo>
                  <a:lnTo>
                    <a:pt x="180" y="312"/>
                  </a:lnTo>
                  <a:lnTo>
                    <a:pt x="192" y="306"/>
                  </a:lnTo>
                  <a:lnTo>
                    <a:pt x="198" y="306"/>
                  </a:lnTo>
                  <a:lnTo>
                    <a:pt x="198" y="312"/>
                  </a:lnTo>
                  <a:lnTo>
                    <a:pt x="210" y="312"/>
                  </a:lnTo>
                  <a:lnTo>
                    <a:pt x="222" y="306"/>
                  </a:lnTo>
                  <a:lnTo>
                    <a:pt x="228" y="300"/>
                  </a:lnTo>
                  <a:lnTo>
                    <a:pt x="270" y="300"/>
                  </a:lnTo>
                  <a:lnTo>
                    <a:pt x="282" y="288"/>
                  </a:lnTo>
                  <a:lnTo>
                    <a:pt x="300" y="294"/>
                  </a:lnTo>
                  <a:lnTo>
                    <a:pt x="318" y="294"/>
                  </a:lnTo>
                  <a:lnTo>
                    <a:pt x="318" y="282"/>
                  </a:lnTo>
                  <a:lnTo>
                    <a:pt x="312" y="270"/>
                  </a:lnTo>
                  <a:lnTo>
                    <a:pt x="300" y="264"/>
                  </a:lnTo>
                  <a:lnTo>
                    <a:pt x="300" y="258"/>
                  </a:lnTo>
                  <a:lnTo>
                    <a:pt x="306" y="252"/>
                  </a:lnTo>
                  <a:lnTo>
                    <a:pt x="318" y="246"/>
                  </a:lnTo>
                  <a:lnTo>
                    <a:pt x="330" y="246"/>
                  </a:lnTo>
                  <a:lnTo>
                    <a:pt x="336" y="240"/>
                  </a:lnTo>
                  <a:lnTo>
                    <a:pt x="348" y="234"/>
                  </a:lnTo>
                  <a:lnTo>
                    <a:pt x="348" y="216"/>
                  </a:lnTo>
                  <a:lnTo>
                    <a:pt x="372" y="216"/>
                  </a:lnTo>
                  <a:lnTo>
                    <a:pt x="384" y="204"/>
                  </a:lnTo>
                  <a:lnTo>
                    <a:pt x="396" y="204"/>
                  </a:lnTo>
                  <a:lnTo>
                    <a:pt x="402" y="210"/>
                  </a:lnTo>
                  <a:lnTo>
                    <a:pt x="408" y="222"/>
                  </a:lnTo>
                  <a:lnTo>
                    <a:pt x="414" y="228"/>
                  </a:lnTo>
                  <a:lnTo>
                    <a:pt x="426" y="222"/>
                  </a:lnTo>
                  <a:lnTo>
                    <a:pt x="456" y="228"/>
                  </a:lnTo>
                  <a:lnTo>
                    <a:pt x="462" y="222"/>
                  </a:lnTo>
                  <a:lnTo>
                    <a:pt x="462" y="198"/>
                  </a:lnTo>
                  <a:lnTo>
                    <a:pt x="468" y="186"/>
                  </a:lnTo>
                  <a:lnTo>
                    <a:pt x="486" y="168"/>
                  </a:lnTo>
                  <a:lnTo>
                    <a:pt x="516" y="168"/>
                  </a:lnTo>
                  <a:lnTo>
                    <a:pt x="534" y="174"/>
                  </a:lnTo>
                  <a:lnTo>
                    <a:pt x="552" y="174"/>
                  </a:lnTo>
                  <a:lnTo>
                    <a:pt x="558" y="168"/>
                  </a:lnTo>
                  <a:lnTo>
                    <a:pt x="564" y="156"/>
                  </a:lnTo>
                  <a:lnTo>
                    <a:pt x="564" y="138"/>
                  </a:lnTo>
                  <a:lnTo>
                    <a:pt x="570" y="132"/>
                  </a:lnTo>
                  <a:lnTo>
                    <a:pt x="582" y="126"/>
                  </a:lnTo>
                  <a:lnTo>
                    <a:pt x="594" y="114"/>
                  </a:lnTo>
                  <a:lnTo>
                    <a:pt x="642" y="96"/>
                  </a:lnTo>
                  <a:lnTo>
                    <a:pt x="666" y="96"/>
                  </a:lnTo>
                  <a:lnTo>
                    <a:pt x="672" y="90"/>
                  </a:lnTo>
                  <a:lnTo>
                    <a:pt x="672" y="78"/>
                  </a:lnTo>
                  <a:lnTo>
                    <a:pt x="660" y="66"/>
                  </a:lnTo>
                  <a:lnTo>
                    <a:pt x="642" y="60"/>
                  </a:lnTo>
                  <a:lnTo>
                    <a:pt x="600" y="60"/>
                  </a:lnTo>
                  <a:lnTo>
                    <a:pt x="576" y="30"/>
                  </a:lnTo>
                  <a:lnTo>
                    <a:pt x="558" y="30"/>
                  </a:lnTo>
                  <a:lnTo>
                    <a:pt x="546" y="18"/>
                  </a:lnTo>
                  <a:lnTo>
                    <a:pt x="498" y="24"/>
                  </a:lnTo>
                  <a:lnTo>
                    <a:pt x="486" y="24"/>
                  </a:lnTo>
                  <a:lnTo>
                    <a:pt x="474" y="18"/>
                  </a:lnTo>
                  <a:lnTo>
                    <a:pt x="354" y="18"/>
                  </a:lnTo>
                  <a:lnTo>
                    <a:pt x="336" y="24"/>
                  </a:lnTo>
                  <a:lnTo>
                    <a:pt x="318" y="24"/>
                  </a:lnTo>
                  <a:lnTo>
                    <a:pt x="306" y="18"/>
                  </a:lnTo>
                  <a:lnTo>
                    <a:pt x="282" y="18"/>
                  </a:lnTo>
                  <a:lnTo>
                    <a:pt x="276" y="6"/>
                  </a:lnTo>
                  <a:lnTo>
                    <a:pt x="264" y="0"/>
                  </a:lnTo>
                  <a:lnTo>
                    <a:pt x="222" y="0"/>
                  </a:lnTo>
                  <a:lnTo>
                    <a:pt x="216" y="6"/>
                  </a:lnTo>
                  <a:lnTo>
                    <a:pt x="216" y="36"/>
                  </a:lnTo>
                  <a:lnTo>
                    <a:pt x="222" y="48"/>
                  </a:lnTo>
                  <a:lnTo>
                    <a:pt x="222" y="60"/>
                  </a:lnTo>
                  <a:lnTo>
                    <a:pt x="204" y="54"/>
                  </a:lnTo>
                  <a:lnTo>
                    <a:pt x="174" y="54"/>
                  </a:lnTo>
                  <a:lnTo>
                    <a:pt x="138" y="36"/>
                  </a:lnTo>
                  <a:lnTo>
                    <a:pt x="120" y="30"/>
                  </a:lnTo>
                  <a:lnTo>
                    <a:pt x="108" y="24"/>
                  </a:lnTo>
                  <a:lnTo>
                    <a:pt x="78" y="24"/>
                  </a:lnTo>
                  <a:lnTo>
                    <a:pt x="60" y="42"/>
                  </a:lnTo>
                  <a:lnTo>
                    <a:pt x="54" y="54"/>
                  </a:lnTo>
                  <a:lnTo>
                    <a:pt x="54" y="72"/>
                  </a:lnTo>
                  <a:lnTo>
                    <a:pt x="72" y="72"/>
                  </a:lnTo>
                  <a:lnTo>
                    <a:pt x="78" y="78"/>
                  </a:lnTo>
                  <a:lnTo>
                    <a:pt x="84" y="78"/>
                  </a:lnTo>
                  <a:lnTo>
                    <a:pt x="84" y="84"/>
                  </a:lnTo>
                  <a:lnTo>
                    <a:pt x="36"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6" name="Kuwait" descr="© INSCALE GmbH, 05.05.2010&#10;http://www.presentationload.com/">
              <a:extLst>
                <a:ext uri="{FF2B5EF4-FFF2-40B4-BE49-F238E27FC236}">
                  <a16:creationId xmlns:a16="http://schemas.microsoft.com/office/drawing/2014/main" id="{AFF6DF7D-2258-9706-B7DD-2E8838228779}"/>
                </a:ext>
              </a:extLst>
            </p:cNvPr>
            <p:cNvSpPr>
              <a:spLocks/>
            </p:cNvSpPr>
            <p:nvPr/>
          </p:nvSpPr>
          <p:spPr bwMode="gray">
            <a:xfrm>
              <a:off x="7119755" y="3243405"/>
              <a:ext cx="64544" cy="57167"/>
            </a:xfrm>
            <a:custGeom>
              <a:avLst/>
              <a:gdLst>
                <a:gd name="T0" fmla="*/ 2147483647 w 138"/>
                <a:gd name="T1" fmla="*/ 0 h 120"/>
                <a:gd name="T2" fmla="*/ 2147483647 w 138"/>
                <a:gd name="T3" fmla="*/ 0 h 120"/>
                <a:gd name="T4" fmla="*/ 2147483647 w 138"/>
                <a:gd name="T5" fmla="*/ 2147483647 h 120"/>
                <a:gd name="T6" fmla="*/ 2147483647 w 138"/>
                <a:gd name="T7" fmla="*/ 2147483647 h 120"/>
                <a:gd name="T8" fmla="*/ 2147483647 w 138"/>
                <a:gd name="T9" fmla="*/ 2147483647 h 120"/>
                <a:gd name="T10" fmla="*/ 2147483647 w 138"/>
                <a:gd name="T11" fmla="*/ 2147483647 h 120"/>
                <a:gd name="T12" fmla="*/ 0 w 138"/>
                <a:gd name="T13" fmla="*/ 2147483647 h 120"/>
                <a:gd name="T14" fmla="*/ 2147483647 w 138"/>
                <a:gd name="T15" fmla="*/ 2147483647 h 120"/>
                <a:gd name="T16" fmla="*/ 2147483647 w 138"/>
                <a:gd name="T17" fmla="*/ 2147483647 h 120"/>
                <a:gd name="T18" fmla="*/ 2147483647 w 138"/>
                <a:gd name="T19" fmla="*/ 2147483647 h 120"/>
                <a:gd name="T20" fmla="*/ 2147483647 w 138"/>
                <a:gd name="T21" fmla="*/ 2147483647 h 120"/>
                <a:gd name="T22" fmla="*/ 2147483647 w 138"/>
                <a:gd name="T23" fmla="*/ 2147483647 h 120"/>
                <a:gd name="T24" fmla="*/ 2147483647 w 138"/>
                <a:gd name="T25" fmla="*/ 2147483647 h 120"/>
                <a:gd name="T26" fmla="*/ 2147483647 w 138"/>
                <a:gd name="T27" fmla="*/ 2147483647 h 120"/>
                <a:gd name="T28" fmla="*/ 2147483647 w 138"/>
                <a:gd name="T29" fmla="*/ 2147483647 h 120"/>
                <a:gd name="T30" fmla="*/ 2147483647 w 138"/>
                <a:gd name="T31" fmla="*/ 2147483647 h 120"/>
                <a:gd name="T32" fmla="*/ 2147483647 w 138"/>
                <a:gd name="T33" fmla="*/ 2147483647 h 120"/>
                <a:gd name="T34" fmla="*/ 2147483647 w 138"/>
                <a:gd name="T35" fmla="*/ 2147483647 h 120"/>
                <a:gd name="T36" fmla="*/ 2147483647 w 138"/>
                <a:gd name="T37" fmla="*/ 2147483647 h 120"/>
                <a:gd name="T38" fmla="*/ 2147483647 w 138"/>
                <a:gd name="T39" fmla="*/ 2147483647 h 120"/>
                <a:gd name="T40" fmla="*/ 2147483647 w 138"/>
                <a:gd name="T41" fmla="*/ 2147483647 h 120"/>
                <a:gd name="T42" fmla="*/ 2147483647 w 138"/>
                <a:gd name="T43" fmla="*/ 2147483647 h 120"/>
                <a:gd name="T44" fmla="*/ 2147483647 w 138"/>
                <a:gd name="T45" fmla="*/ 2147483647 h 120"/>
                <a:gd name="T46" fmla="*/ 2147483647 w 138"/>
                <a:gd name="T47" fmla="*/ 2147483647 h 120"/>
                <a:gd name="T48" fmla="*/ 2147483647 w 138"/>
                <a:gd name="T49" fmla="*/ 0 h 120"/>
                <a:gd name="T50" fmla="*/ 2147483647 w 138"/>
                <a:gd name="T51" fmla="*/ 0 h 120"/>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138"/>
                <a:gd name="T79" fmla="*/ 0 h 120"/>
                <a:gd name="T80" fmla="*/ 138 w 138"/>
                <a:gd name="T81" fmla="*/ 120 h 120"/>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138" h="120">
                  <a:moveTo>
                    <a:pt x="54" y="0"/>
                  </a:moveTo>
                  <a:lnTo>
                    <a:pt x="36" y="0"/>
                  </a:lnTo>
                  <a:lnTo>
                    <a:pt x="30" y="12"/>
                  </a:lnTo>
                  <a:lnTo>
                    <a:pt x="24" y="18"/>
                  </a:lnTo>
                  <a:lnTo>
                    <a:pt x="24" y="30"/>
                  </a:lnTo>
                  <a:lnTo>
                    <a:pt x="6" y="66"/>
                  </a:lnTo>
                  <a:lnTo>
                    <a:pt x="0" y="72"/>
                  </a:lnTo>
                  <a:lnTo>
                    <a:pt x="42" y="72"/>
                  </a:lnTo>
                  <a:lnTo>
                    <a:pt x="60" y="78"/>
                  </a:lnTo>
                  <a:lnTo>
                    <a:pt x="66" y="78"/>
                  </a:lnTo>
                  <a:lnTo>
                    <a:pt x="66" y="114"/>
                  </a:lnTo>
                  <a:lnTo>
                    <a:pt x="72" y="120"/>
                  </a:lnTo>
                  <a:lnTo>
                    <a:pt x="138" y="120"/>
                  </a:lnTo>
                  <a:lnTo>
                    <a:pt x="126" y="114"/>
                  </a:lnTo>
                  <a:lnTo>
                    <a:pt x="114" y="102"/>
                  </a:lnTo>
                  <a:lnTo>
                    <a:pt x="102" y="78"/>
                  </a:lnTo>
                  <a:lnTo>
                    <a:pt x="102" y="66"/>
                  </a:lnTo>
                  <a:lnTo>
                    <a:pt x="90" y="60"/>
                  </a:lnTo>
                  <a:lnTo>
                    <a:pt x="84" y="36"/>
                  </a:lnTo>
                  <a:lnTo>
                    <a:pt x="120" y="36"/>
                  </a:lnTo>
                  <a:lnTo>
                    <a:pt x="120" y="18"/>
                  </a:lnTo>
                  <a:lnTo>
                    <a:pt x="114" y="12"/>
                  </a:lnTo>
                  <a:lnTo>
                    <a:pt x="90" y="12"/>
                  </a:lnTo>
                  <a:lnTo>
                    <a:pt x="90" y="18"/>
                  </a:lnTo>
                  <a:lnTo>
                    <a:pt x="84" y="0"/>
                  </a:lnTo>
                  <a:lnTo>
                    <a:pt x="5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7" name="Kosovo" descr="© INSCALE GmbH, 05.05.2010&#10;http://www.presentationload.com/">
              <a:extLst>
                <a:ext uri="{FF2B5EF4-FFF2-40B4-BE49-F238E27FC236}">
                  <a16:creationId xmlns:a16="http://schemas.microsoft.com/office/drawing/2014/main" id="{58D40656-8187-18CA-B88A-0CECE1F5EC61}"/>
                </a:ext>
              </a:extLst>
            </p:cNvPr>
            <p:cNvSpPr>
              <a:spLocks noEditPoints="1"/>
            </p:cNvSpPr>
            <p:nvPr/>
          </p:nvSpPr>
          <p:spPr bwMode="gray">
            <a:xfrm>
              <a:off x="6243597" y="2730380"/>
              <a:ext cx="60776" cy="61228"/>
            </a:xfrm>
            <a:custGeom>
              <a:avLst/>
              <a:gdLst/>
              <a:ahLst/>
              <a:cxnLst>
                <a:cxn ang="0">
                  <a:pos x="6" y="75"/>
                </a:cxn>
                <a:cxn ang="0">
                  <a:pos x="0" y="72"/>
                </a:cxn>
                <a:cxn ang="0">
                  <a:pos x="227" y="122"/>
                </a:cxn>
                <a:cxn ang="0">
                  <a:pos x="218" y="127"/>
                </a:cxn>
                <a:cxn ang="0">
                  <a:pos x="214" y="120"/>
                </a:cxn>
                <a:cxn ang="0">
                  <a:pos x="206" y="113"/>
                </a:cxn>
                <a:cxn ang="0">
                  <a:pos x="197" y="111"/>
                </a:cxn>
                <a:cxn ang="0">
                  <a:pos x="190" y="110"/>
                </a:cxn>
                <a:cxn ang="0">
                  <a:pos x="185" y="110"/>
                </a:cxn>
                <a:cxn ang="0">
                  <a:pos x="185" y="101"/>
                </a:cxn>
                <a:cxn ang="0">
                  <a:pos x="189" y="95"/>
                </a:cxn>
                <a:cxn ang="0">
                  <a:pos x="187" y="84"/>
                </a:cxn>
                <a:cxn ang="0">
                  <a:pos x="177" y="78"/>
                </a:cxn>
                <a:cxn ang="0">
                  <a:pos x="169" y="76"/>
                </a:cxn>
                <a:cxn ang="0">
                  <a:pos x="170" y="61"/>
                </a:cxn>
                <a:cxn ang="0">
                  <a:pos x="165" y="56"/>
                </a:cxn>
                <a:cxn ang="0">
                  <a:pos x="161" y="61"/>
                </a:cxn>
                <a:cxn ang="0">
                  <a:pos x="157" y="53"/>
                </a:cxn>
                <a:cxn ang="0">
                  <a:pos x="158" y="35"/>
                </a:cxn>
                <a:cxn ang="0">
                  <a:pos x="154" y="32"/>
                </a:cxn>
                <a:cxn ang="0">
                  <a:pos x="147" y="32"/>
                </a:cxn>
                <a:cxn ang="0">
                  <a:pos x="137" y="32"/>
                </a:cxn>
                <a:cxn ang="0">
                  <a:pos x="126" y="27"/>
                </a:cxn>
                <a:cxn ang="0">
                  <a:pos x="131" y="20"/>
                </a:cxn>
                <a:cxn ang="0">
                  <a:pos x="130" y="12"/>
                </a:cxn>
                <a:cxn ang="0">
                  <a:pos x="122" y="0"/>
                </a:cxn>
                <a:cxn ang="0">
                  <a:pos x="115" y="6"/>
                </a:cxn>
                <a:cxn ang="0">
                  <a:pos x="104" y="13"/>
                </a:cxn>
                <a:cxn ang="0">
                  <a:pos x="96" y="15"/>
                </a:cxn>
                <a:cxn ang="0">
                  <a:pos x="89" y="13"/>
                </a:cxn>
                <a:cxn ang="0">
                  <a:pos x="91" y="22"/>
                </a:cxn>
                <a:cxn ang="0">
                  <a:pos x="101" y="27"/>
                </a:cxn>
                <a:cxn ang="0">
                  <a:pos x="97" y="33"/>
                </a:cxn>
                <a:cxn ang="0">
                  <a:pos x="100" y="40"/>
                </a:cxn>
                <a:cxn ang="0">
                  <a:pos x="99" y="46"/>
                </a:cxn>
                <a:cxn ang="0">
                  <a:pos x="92" y="49"/>
                </a:cxn>
                <a:cxn ang="0">
                  <a:pos x="88" y="45"/>
                </a:cxn>
                <a:cxn ang="0">
                  <a:pos x="70" y="59"/>
                </a:cxn>
                <a:cxn ang="0">
                  <a:pos x="73" y="71"/>
                </a:cxn>
                <a:cxn ang="0">
                  <a:pos x="45" y="74"/>
                </a:cxn>
                <a:cxn ang="0">
                  <a:pos x="14" y="72"/>
                </a:cxn>
                <a:cxn ang="0">
                  <a:pos x="6" y="75"/>
                </a:cxn>
                <a:cxn ang="0">
                  <a:pos x="6" y="141"/>
                </a:cxn>
                <a:cxn ang="0">
                  <a:pos x="14" y="155"/>
                </a:cxn>
                <a:cxn ang="0">
                  <a:pos x="27" y="173"/>
                </a:cxn>
                <a:cxn ang="0">
                  <a:pos x="50" y="175"/>
                </a:cxn>
                <a:cxn ang="0">
                  <a:pos x="60" y="211"/>
                </a:cxn>
                <a:cxn ang="0">
                  <a:pos x="60" y="237"/>
                </a:cxn>
                <a:cxn ang="0">
                  <a:pos x="92" y="226"/>
                </a:cxn>
                <a:cxn ang="0">
                  <a:pos x="138" y="205"/>
                </a:cxn>
                <a:cxn ang="0">
                  <a:pos x="146" y="184"/>
                </a:cxn>
                <a:cxn ang="0">
                  <a:pos x="189" y="173"/>
                </a:cxn>
                <a:cxn ang="0">
                  <a:pos x="209" y="163"/>
                </a:cxn>
                <a:cxn ang="0">
                  <a:pos x="217" y="156"/>
                </a:cxn>
                <a:cxn ang="0">
                  <a:pos x="225" y="144"/>
                </a:cxn>
                <a:cxn ang="0">
                  <a:pos x="228" y="137"/>
                </a:cxn>
                <a:cxn ang="0">
                  <a:pos x="232" y="129"/>
                </a:cxn>
              </a:cxnLst>
              <a:rect l="0" t="0" r="r" b="b"/>
              <a:pathLst>
                <a:path w="232" h="237">
                  <a:moveTo>
                    <a:pt x="0" y="72"/>
                  </a:moveTo>
                  <a:cubicBezTo>
                    <a:pt x="1" y="72"/>
                    <a:pt x="2" y="73"/>
                    <a:pt x="6" y="75"/>
                  </a:cubicBezTo>
                  <a:cubicBezTo>
                    <a:pt x="6" y="66"/>
                    <a:pt x="6" y="66"/>
                    <a:pt x="6" y="66"/>
                  </a:cubicBezTo>
                  <a:lnTo>
                    <a:pt x="0" y="72"/>
                  </a:lnTo>
                  <a:close/>
                  <a:moveTo>
                    <a:pt x="231" y="124"/>
                  </a:moveTo>
                  <a:cubicBezTo>
                    <a:pt x="227" y="122"/>
                    <a:pt x="227" y="122"/>
                    <a:pt x="227" y="122"/>
                  </a:cubicBezTo>
                  <a:cubicBezTo>
                    <a:pt x="223" y="124"/>
                    <a:pt x="223" y="124"/>
                    <a:pt x="223" y="124"/>
                  </a:cubicBezTo>
                  <a:cubicBezTo>
                    <a:pt x="218" y="127"/>
                    <a:pt x="218" y="127"/>
                    <a:pt x="218" y="127"/>
                  </a:cubicBezTo>
                  <a:cubicBezTo>
                    <a:pt x="216" y="124"/>
                    <a:pt x="216" y="124"/>
                    <a:pt x="216" y="124"/>
                  </a:cubicBezTo>
                  <a:cubicBezTo>
                    <a:pt x="214" y="120"/>
                    <a:pt x="214" y="120"/>
                    <a:pt x="214" y="120"/>
                  </a:cubicBezTo>
                  <a:cubicBezTo>
                    <a:pt x="210" y="117"/>
                    <a:pt x="210" y="117"/>
                    <a:pt x="210" y="117"/>
                  </a:cubicBezTo>
                  <a:cubicBezTo>
                    <a:pt x="206" y="113"/>
                    <a:pt x="206" y="113"/>
                    <a:pt x="206" y="113"/>
                  </a:cubicBezTo>
                  <a:cubicBezTo>
                    <a:pt x="202" y="113"/>
                    <a:pt x="202" y="113"/>
                    <a:pt x="202" y="113"/>
                  </a:cubicBezTo>
                  <a:cubicBezTo>
                    <a:pt x="197" y="111"/>
                    <a:pt x="197" y="111"/>
                    <a:pt x="197" y="111"/>
                  </a:cubicBezTo>
                  <a:cubicBezTo>
                    <a:pt x="195" y="113"/>
                    <a:pt x="195" y="113"/>
                    <a:pt x="195" y="113"/>
                  </a:cubicBezTo>
                  <a:cubicBezTo>
                    <a:pt x="190" y="110"/>
                    <a:pt x="190" y="110"/>
                    <a:pt x="190" y="110"/>
                  </a:cubicBezTo>
                  <a:cubicBezTo>
                    <a:pt x="186" y="111"/>
                    <a:pt x="186" y="111"/>
                    <a:pt x="186" y="111"/>
                  </a:cubicBezTo>
                  <a:cubicBezTo>
                    <a:pt x="185" y="110"/>
                    <a:pt x="185" y="110"/>
                    <a:pt x="185" y="110"/>
                  </a:cubicBezTo>
                  <a:cubicBezTo>
                    <a:pt x="187" y="106"/>
                    <a:pt x="187" y="106"/>
                    <a:pt x="187" y="106"/>
                  </a:cubicBezTo>
                  <a:cubicBezTo>
                    <a:pt x="185" y="101"/>
                    <a:pt x="185" y="101"/>
                    <a:pt x="185" y="101"/>
                  </a:cubicBezTo>
                  <a:cubicBezTo>
                    <a:pt x="189" y="100"/>
                    <a:pt x="189" y="100"/>
                    <a:pt x="189" y="100"/>
                  </a:cubicBezTo>
                  <a:cubicBezTo>
                    <a:pt x="189" y="95"/>
                    <a:pt x="189" y="95"/>
                    <a:pt x="189" y="95"/>
                  </a:cubicBezTo>
                  <a:cubicBezTo>
                    <a:pt x="191" y="85"/>
                    <a:pt x="191" y="85"/>
                    <a:pt x="191" y="85"/>
                  </a:cubicBezTo>
                  <a:cubicBezTo>
                    <a:pt x="187" y="84"/>
                    <a:pt x="187" y="84"/>
                    <a:pt x="187" y="84"/>
                  </a:cubicBezTo>
                  <a:cubicBezTo>
                    <a:pt x="182" y="80"/>
                    <a:pt x="182" y="80"/>
                    <a:pt x="182" y="80"/>
                  </a:cubicBezTo>
                  <a:cubicBezTo>
                    <a:pt x="177" y="78"/>
                    <a:pt x="177" y="78"/>
                    <a:pt x="177" y="78"/>
                  </a:cubicBezTo>
                  <a:cubicBezTo>
                    <a:pt x="172" y="78"/>
                    <a:pt x="172" y="78"/>
                    <a:pt x="172" y="78"/>
                  </a:cubicBezTo>
                  <a:cubicBezTo>
                    <a:pt x="169" y="76"/>
                    <a:pt x="169" y="76"/>
                    <a:pt x="169" y="76"/>
                  </a:cubicBezTo>
                  <a:cubicBezTo>
                    <a:pt x="169" y="71"/>
                    <a:pt x="169" y="71"/>
                    <a:pt x="169" y="71"/>
                  </a:cubicBezTo>
                  <a:cubicBezTo>
                    <a:pt x="170" y="61"/>
                    <a:pt x="170" y="61"/>
                    <a:pt x="170" y="61"/>
                  </a:cubicBezTo>
                  <a:cubicBezTo>
                    <a:pt x="167" y="57"/>
                    <a:pt x="167" y="57"/>
                    <a:pt x="167" y="57"/>
                  </a:cubicBezTo>
                  <a:cubicBezTo>
                    <a:pt x="165" y="56"/>
                    <a:pt x="165" y="56"/>
                    <a:pt x="165" y="56"/>
                  </a:cubicBezTo>
                  <a:cubicBezTo>
                    <a:pt x="163" y="59"/>
                    <a:pt x="163" y="59"/>
                    <a:pt x="163" y="59"/>
                  </a:cubicBezTo>
                  <a:cubicBezTo>
                    <a:pt x="161" y="61"/>
                    <a:pt x="161" y="61"/>
                    <a:pt x="161" y="61"/>
                  </a:cubicBezTo>
                  <a:cubicBezTo>
                    <a:pt x="158" y="60"/>
                    <a:pt x="158" y="60"/>
                    <a:pt x="158" y="60"/>
                  </a:cubicBezTo>
                  <a:cubicBezTo>
                    <a:pt x="157" y="53"/>
                    <a:pt x="157" y="53"/>
                    <a:pt x="157" y="53"/>
                  </a:cubicBezTo>
                  <a:cubicBezTo>
                    <a:pt x="159" y="36"/>
                    <a:pt x="159" y="36"/>
                    <a:pt x="159" y="36"/>
                  </a:cubicBezTo>
                  <a:cubicBezTo>
                    <a:pt x="158" y="35"/>
                    <a:pt x="158" y="35"/>
                    <a:pt x="158" y="35"/>
                  </a:cubicBezTo>
                  <a:cubicBezTo>
                    <a:pt x="151" y="36"/>
                    <a:pt x="151" y="36"/>
                    <a:pt x="151" y="36"/>
                  </a:cubicBezTo>
                  <a:cubicBezTo>
                    <a:pt x="154" y="32"/>
                    <a:pt x="154" y="32"/>
                    <a:pt x="154" y="32"/>
                  </a:cubicBezTo>
                  <a:cubicBezTo>
                    <a:pt x="152" y="29"/>
                    <a:pt x="152" y="29"/>
                    <a:pt x="152" y="29"/>
                  </a:cubicBezTo>
                  <a:cubicBezTo>
                    <a:pt x="147" y="32"/>
                    <a:pt x="147" y="32"/>
                    <a:pt x="147" y="32"/>
                  </a:cubicBezTo>
                  <a:cubicBezTo>
                    <a:pt x="142" y="30"/>
                    <a:pt x="142" y="30"/>
                    <a:pt x="142" y="30"/>
                  </a:cubicBezTo>
                  <a:cubicBezTo>
                    <a:pt x="137" y="32"/>
                    <a:pt x="137" y="32"/>
                    <a:pt x="137" y="32"/>
                  </a:cubicBezTo>
                  <a:cubicBezTo>
                    <a:pt x="132" y="28"/>
                    <a:pt x="132" y="28"/>
                    <a:pt x="132" y="28"/>
                  </a:cubicBezTo>
                  <a:cubicBezTo>
                    <a:pt x="126" y="27"/>
                    <a:pt x="126" y="27"/>
                    <a:pt x="126" y="27"/>
                  </a:cubicBezTo>
                  <a:cubicBezTo>
                    <a:pt x="125" y="24"/>
                    <a:pt x="125" y="24"/>
                    <a:pt x="125" y="24"/>
                  </a:cubicBezTo>
                  <a:cubicBezTo>
                    <a:pt x="131" y="20"/>
                    <a:pt x="131" y="20"/>
                    <a:pt x="131" y="20"/>
                  </a:cubicBezTo>
                  <a:cubicBezTo>
                    <a:pt x="131" y="17"/>
                    <a:pt x="131" y="17"/>
                    <a:pt x="131" y="17"/>
                  </a:cubicBezTo>
                  <a:cubicBezTo>
                    <a:pt x="130" y="12"/>
                    <a:pt x="130" y="12"/>
                    <a:pt x="130" y="12"/>
                  </a:cubicBezTo>
                  <a:cubicBezTo>
                    <a:pt x="126" y="5"/>
                    <a:pt x="126" y="5"/>
                    <a:pt x="126" y="5"/>
                  </a:cubicBezTo>
                  <a:cubicBezTo>
                    <a:pt x="122" y="0"/>
                    <a:pt x="122" y="0"/>
                    <a:pt x="122" y="0"/>
                  </a:cubicBezTo>
                  <a:cubicBezTo>
                    <a:pt x="116" y="2"/>
                    <a:pt x="116" y="2"/>
                    <a:pt x="116" y="2"/>
                  </a:cubicBezTo>
                  <a:cubicBezTo>
                    <a:pt x="115" y="6"/>
                    <a:pt x="115" y="6"/>
                    <a:pt x="115" y="6"/>
                  </a:cubicBezTo>
                  <a:cubicBezTo>
                    <a:pt x="112" y="8"/>
                    <a:pt x="112" y="8"/>
                    <a:pt x="112" y="8"/>
                  </a:cubicBezTo>
                  <a:cubicBezTo>
                    <a:pt x="104" y="13"/>
                    <a:pt x="104" y="13"/>
                    <a:pt x="104" y="13"/>
                  </a:cubicBezTo>
                  <a:cubicBezTo>
                    <a:pt x="100" y="16"/>
                    <a:pt x="100" y="16"/>
                    <a:pt x="100" y="16"/>
                  </a:cubicBezTo>
                  <a:cubicBezTo>
                    <a:pt x="96" y="15"/>
                    <a:pt x="96" y="15"/>
                    <a:pt x="96" y="15"/>
                  </a:cubicBezTo>
                  <a:cubicBezTo>
                    <a:pt x="92" y="17"/>
                    <a:pt x="92" y="17"/>
                    <a:pt x="92" y="17"/>
                  </a:cubicBezTo>
                  <a:cubicBezTo>
                    <a:pt x="89" y="13"/>
                    <a:pt x="89" y="13"/>
                    <a:pt x="89" y="13"/>
                  </a:cubicBezTo>
                  <a:cubicBezTo>
                    <a:pt x="88" y="16"/>
                    <a:pt x="88" y="16"/>
                    <a:pt x="88" y="16"/>
                  </a:cubicBezTo>
                  <a:cubicBezTo>
                    <a:pt x="91" y="22"/>
                    <a:pt x="91" y="22"/>
                    <a:pt x="91" y="22"/>
                  </a:cubicBezTo>
                  <a:cubicBezTo>
                    <a:pt x="99" y="24"/>
                    <a:pt x="99" y="24"/>
                    <a:pt x="99" y="24"/>
                  </a:cubicBezTo>
                  <a:cubicBezTo>
                    <a:pt x="101" y="27"/>
                    <a:pt x="101" y="27"/>
                    <a:pt x="101" y="27"/>
                  </a:cubicBezTo>
                  <a:cubicBezTo>
                    <a:pt x="97" y="30"/>
                    <a:pt x="97" y="30"/>
                    <a:pt x="97" y="30"/>
                  </a:cubicBezTo>
                  <a:cubicBezTo>
                    <a:pt x="97" y="33"/>
                    <a:pt x="97" y="33"/>
                    <a:pt x="97" y="33"/>
                  </a:cubicBezTo>
                  <a:cubicBezTo>
                    <a:pt x="101" y="35"/>
                    <a:pt x="101" y="35"/>
                    <a:pt x="101" y="35"/>
                  </a:cubicBezTo>
                  <a:cubicBezTo>
                    <a:pt x="100" y="40"/>
                    <a:pt x="100" y="40"/>
                    <a:pt x="100" y="40"/>
                  </a:cubicBezTo>
                  <a:cubicBezTo>
                    <a:pt x="97" y="42"/>
                    <a:pt x="97" y="42"/>
                    <a:pt x="97" y="42"/>
                  </a:cubicBezTo>
                  <a:cubicBezTo>
                    <a:pt x="99" y="46"/>
                    <a:pt x="99" y="46"/>
                    <a:pt x="99" y="46"/>
                  </a:cubicBezTo>
                  <a:cubicBezTo>
                    <a:pt x="96" y="47"/>
                    <a:pt x="96" y="47"/>
                    <a:pt x="96" y="47"/>
                  </a:cubicBezTo>
                  <a:cubicBezTo>
                    <a:pt x="92" y="49"/>
                    <a:pt x="92" y="49"/>
                    <a:pt x="92" y="49"/>
                  </a:cubicBezTo>
                  <a:cubicBezTo>
                    <a:pt x="91" y="44"/>
                    <a:pt x="91" y="44"/>
                    <a:pt x="91" y="44"/>
                  </a:cubicBezTo>
                  <a:cubicBezTo>
                    <a:pt x="88" y="45"/>
                    <a:pt x="88" y="45"/>
                    <a:pt x="88" y="45"/>
                  </a:cubicBezTo>
                  <a:cubicBezTo>
                    <a:pt x="78" y="53"/>
                    <a:pt x="78" y="53"/>
                    <a:pt x="78" y="53"/>
                  </a:cubicBezTo>
                  <a:cubicBezTo>
                    <a:pt x="70" y="59"/>
                    <a:pt x="70" y="59"/>
                    <a:pt x="70" y="59"/>
                  </a:cubicBezTo>
                  <a:cubicBezTo>
                    <a:pt x="72" y="65"/>
                    <a:pt x="72" y="65"/>
                    <a:pt x="72" y="65"/>
                  </a:cubicBezTo>
                  <a:cubicBezTo>
                    <a:pt x="73" y="71"/>
                    <a:pt x="73" y="71"/>
                    <a:pt x="73" y="71"/>
                  </a:cubicBezTo>
                  <a:cubicBezTo>
                    <a:pt x="63" y="74"/>
                    <a:pt x="63" y="74"/>
                    <a:pt x="63" y="74"/>
                  </a:cubicBezTo>
                  <a:cubicBezTo>
                    <a:pt x="45" y="74"/>
                    <a:pt x="45" y="74"/>
                    <a:pt x="45" y="74"/>
                  </a:cubicBezTo>
                  <a:cubicBezTo>
                    <a:pt x="32" y="75"/>
                    <a:pt x="32" y="75"/>
                    <a:pt x="32" y="75"/>
                  </a:cubicBezTo>
                  <a:cubicBezTo>
                    <a:pt x="14" y="72"/>
                    <a:pt x="14" y="72"/>
                    <a:pt x="14" y="72"/>
                  </a:cubicBezTo>
                  <a:cubicBezTo>
                    <a:pt x="9" y="77"/>
                    <a:pt x="9" y="77"/>
                    <a:pt x="9" y="77"/>
                  </a:cubicBezTo>
                  <a:cubicBezTo>
                    <a:pt x="8" y="76"/>
                    <a:pt x="7" y="76"/>
                    <a:pt x="6" y="75"/>
                  </a:cubicBezTo>
                  <a:cubicBezTo>
                    <a:pt x="6" y="116"/>
                    <a:pt x="6" y="116"/>
                    <a:pt x="6" y="116"/>
                  </a:cubicBezTo>
                  <a:cubicBezTo>
                    <a:pt x="6" y="141"/>
                    <a:pt x="6" y="141"/>
                    <a:pt x="6" y="141"/>
                  </a:cubicBezTo>
                  <a:cubicBezTo>
                    <a:pt x="14" y="153"/>
                    <a:pt x="14" y="153"/>
                    <a:pt x="14" y="153"/>
                  </a:cubicBezTo>
                  <a:cubicBezTo>
                    <a:pt x="14" y="154"/>
                    <a:pt x="14" y="155"/>
                    <a:pt x="14" y="155"/>
                  </a:cubicBezTo>
                  <a:cubicBezTo>
                    <a:pt x="14" y="155"/>
                    <a:pt x="15" y="155"/>
                    <a:pt x="16" y="156"/>
                  </a:cubicBezTo>
                  <a:cubicBezTo>
                    <a:pt x="27" y="173"/>
                    <a:pt x="27" y="173"/>
                    <a:pt x="27" y="173"/>
                  </a:cubicBezTo>
                  <a:cubicBezTo>
                    <a:pt x="48" y="173"/>
                    <a:pt x="48" y="173"/>
                    <a:pt x="48" y="173"/>
                  </a:cubicBezTo>
                  <a:cubicBezTo>
                    <a:pt x="48" y="173"/>
                    <a:pt x="49" y="174"/>
                    <a:pt x="50" y="175"/>
                  </a:cubicBezTo>
                  <a:cubicBezTo>
                    <a:pt x="59" y="201"/>
                    <a:pt x="59" y="201"/>
                    <a:pt x="59" y="201"/>
                  </a:cubicBezTo>
                  <a:cubicBezTo>
                    <a:pt x="59" y="205"/>
                    <a:pt x="60" y="208"/>
                    <a:pt x="60" y="211"/>
                  </a:cubicBezTo>
                  <a:cubicBezTo>
                    <a:pt x="60" y="229"/>
                    <a:pt x="60" y="229"/>
                    <a:pt x="60" y="229"/>
                  </a:cubicBezTo>
                  <a:cubicBezTo>
                    <a:pt x="60" y="237"/>
                    <a:pt x="60" y="237"/>
                    <a:pt x="60" y="237"/>
                  </a:cubicBezTo>
                  <a:cubicBezTo>
                    <a:pt x="76" y="232"/>
                    <a:pt x="76" y="232"/>
                    <a:pt x="76" y="232"/>
                  </a:cubicBezTo>
                  <a:cubicBezTo>
                    <a:pt x="92" y="226"/>
                    <a:pt x="92" y="226"/>
                    <a:pt x="92" y="226"/>
                  </a:cubicBezTo>
                  <a:cubicBezTo>
                    <a:pt x="103" y="205"/>
                    <a:pt x="103" y="205"/>
                    <a:pt x="103" y="205"/>
                  </a:cubicBezTo>
                  <a:cubicBezTo>
                    <a:pt x="138" y="205"/>
                    <a:pt x="138" y="205"/>
                    <a:pt x="138" y="205"/>
                  </a:cubicBezTo>
                  <a:cubicBezTo>
                    <a:pt x="146" y="205"/>
                    <a:pt x="146" y="205"/>
                    <a:pt x="146" y="205"/>
                  </a:cubicBezTo>
                  <a:cubicBezTo>
                    <a:pt x="146" y="184"/>
                    <a:pt x="146" y="184"/>
                    <a:pt x="146" y="184"/>
                  </a:cubicBezTo>
                  <a:cubicBezTo>
                    <a:pt x="178" y="184"/>
                    <a:pt x="178" y="184"/>
                    <a:pt x="178" y="184"/>
                  </a:cubicBezTo>
                  <a:cubicBezTo>
                    <a:pt x="189" y="173"/>
                    <a:pt x="189" y="173"/>
                    <a:pt x="189" y="173"/>
                  </a:cubicBezTo>
                  <a:cubicBezTo>
                    <a:pt x="210" y="170"/>
                    <a:pt x="210" y="170"/>
                    <a:pt x="210" y="170"/>
                  </a:cubicBezTo>
                  <a:cubicBezTo>
                    <a:pt x="209" y="163"/>
                    <a:pt x="209" y="163"/>
                    <a:pt x="209" y="163"/>
                  </a:cubicBezTo>
                  <a:cubicBezTo>
                    <a:pt x="213" y="159"/>
                    <a:pt x="213" y="159"/>
                    <a:pt x="213" y="159"/>
                  </a:cubicBezTo>
                  <a:cubicBezTo>
                    <a:pt x="217" y="156"/>
                    <a:pt x="217" y="156"/>
                    <a:pt x="217" y="156"/>
                  </a:cubicBezTo>
                  <a:cubicBezTo>
                    <a:pt x="219" y="147"/>
                    <a:pt x="219" y="147"/>
                    <a:pt x="219" y="147"/>
                  </a:cubicBezTo>
                  <a:cubicBezTo>
                    <a:pt x="225" y="144"/>
                    <a:pt x="225" y="144"/>
                    <a:pt x="225" y="144"/>
                  </a:cubicBezTo>
                  <a:cubicBezTo>
                    <a:pt x="225" y="141"/>
                    <a:pt x="225" y="141"/>
                    <a:pt x="225" y="141"/>
                  </a:cubicBezTo>
                  <a:cubicBezTo>
                    <a:pt x="228" y="137"/>
                    <a:pt x="228" y="137"/>
                    <a:pt x="228" y="137"/>
                  </a:cubicBezTo>
                  <a:cubicBezTo>
                    <a:pt x="229" y="133"/>
                    <a:pt x="229" y="133"/>
                    <a:pt x="229" y="133"/>
                  </a:cubicBezTo>
                  <a:cubicBezTo>
                    <a:pt x="232" y="129"/>
                    <a:pt x="232" y="129"/>
                    <a:pt x="232" y="129"/>
                  </a:cubicBezTo>
                  <a:cubicBezTo>
                    <a:pt x="231" y="124"/>
                    <a:pt x="231" y="124"/>
                    <a:pt x="231" y="124"/>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8" name="Korea, South" descr="© INSCALE GmbH, 05.05.2010&#10;http://www.presentationload.com/">
              <a:extLst>
                <a:ext uri="{FF2B5EF4-FFF2-40B4-BE49-F238E27FC236}">
                  <a16:creationId xmlns:a16="http://schemas.microsoft.com/office/drawing/2014/main" id="{231E27EB-CBCA-8A1A-1719-DB1BFBD83B86}"/>
                </a:ext>
              </a:extLst>
            </p:cNvPr>
            <p:cNvSpPr>
              <a:spLocks noEditPoints="1"/>
            </p:cNvSpPr>
            <p:nvPr/>
          </p:nvSpPr>
          <p:spPr bwMode="gray">
            <a:xfrm>
              <a:off x="9581591" y="2920692"/>
              <a:ext cx="129085" cy="201004"/>
            </a:xfrm>
            <a:custGeom>
              <a:avLst/>
              <a:gdLst>
                <a:gd name="T0" fmla="*/ 2147483647 w 276"/>
                <a:gd name="T1" fmla="*/ 2147483647 h 426"/>
                <a:gd name="T2" fmla="*/ 2147483647 w 276"/>
                <a:gd name="T3" fmla="*/ 2147483647 h 426"/>
                <a:gd name="T4" fmla="*/ 2147483647 w 276"/>
                <a:gd name="T5" fmla="*/ 2147483647 h 426"/>
                <a:gd name="T6" fmla="*/ 2147483647 w 276"/>
                <a:gd name="T7" fmla="*/ 2147483647 h 426"/>
                <a:gd name="T8" fmla="*/ 2147483647 w 276"/>
                <a:gd name="T9" fmla="*/ 2147483647 h 426"/>
                <a:gd name="T10" fmla="*/ 2147483647 w 276"/>
                <a:gd name="T11" fmla="*/ 2147483647 h 426"/>
                <a:gd name="T12" fmla="*/ 2147483647 w 276"/>
                <a:gd name="T13" fmla="*/ 2147483647 h 426"/>
                <a:gd name="T14" fmla="*/ 2147483647 w 276"/>
                <a:gd name="T15" fmla="*/ 2147483647 h 426"/>
                <a:gd name="T16" fmla="*/ 2147483647 w 276"/>
                <a:gd name="T17" fmla="*/ 2147483647 h 426"/>
                <a:gd name="T18" fmla="*/ 2147483647 w 276"/>
                <a:gd name="T19" fmla="*/ 2147483647 h 426"/>
                <a:gd name="T20" fmla="*/ 2147483647 w 276"/>
                <a:gd name="T21" fmla="*/ 2147483647 h 426"/>
                <a:gd name="T22" fmla="*/ 2147483647 w 276"/>
                <a:gd name="T23" fmla="*/ 2147483647 h 426"/>
                <a:gd name="T24" fmla="*/ 2147483647 w 276"/>
                <a:gd name="T25" fmla="*/ 0 h 426"/>
                <a:gd name="T26" fmla="*/ 2147483647 w 276"/>
                <a:gd name="T27" fmla="*/ 2147483647 h 426"/>
                <a:gd name="T28" fmla="*/ 2147483647 w 276"/>
                <a:gd name="T29" fmla="*/ 2147483647 h 426"/>
                <a:gd name="T30" fmla="*/ 2147483647 w 276"/>
                <a:gd name="T31" fmla="*/ 2147483647 h 426"/>
                <a:gd name="T32" fmla="*/ 2147483647 w 276"/>
                <a:gd name="T33" fmla="*/ 2147483647 h 426"/>
                <a:gd name="T34" fmla="*/ 0 w 276"/>
                <a:gd name="T35" fmla="*/ 2147483647 h 426"/>
                <a:gd name="T36" fmla="*/ 2147483647 w 276"/>
                <a:gd name="T37" fmla="*/ 2147483647 h 426"/>
                <a:gd name="T38" fmla="*/ 2147483647 w 276"/>
                <a:gd name="T39" fmla="*/ 2147483647 h 426"/>
                <a:gd name="T40" fmla="*/ 2147483647 w 276"/>
                <a:gd name="T41" fmla="*/ 2147483647 h 426"/>
                <a:gd name="T42" fmla="*/ 2147483647 w 276"/>
                <a:gd name="T43" fmla="*/ 2147483647 h 426"/>
                <a:gd name="T44" fmla="*/ 2147483647 w 276"/>
                <a:gd name="T45" fmla="*/ 2147483647 h 426"/>
                <a:gd name="T46" fmla="*/ 2147483647 w 276"/>
                <a:gd name="T47" fmla="*/ 2147483647 h 426"/>
                <a:gd name="T48" fmla="*/ 2147483647 w 276"/>
                <a:gd name="T49" fmla="*/ 2147483647 h 426"/>
                <a:gd name="T50" fmla="*/ 2147483647 w 276"/>
                <a:gd name="T51" fmla="*/ 2147483647 h 426"/>
                <a:gd name="T52" fmla="*/ 2147483647 w 276"/>
                <a:gd name="T53" fmla="*/ 2147483647 h 426"/>
                <a:gd name="T54" fmla="*/ 2147483647 w 276"/>
                <a:gd name="T55" fmla="*/ 2147483647 h 426"/>
                <a:gd name="T56" fmla="*/ 2147483647 w 276"/>
                <a:gd name="T57" fmla="*/ 2147483647 h 426"/>
                <a:gd name="T58" fmla="*/ 2147483647 w 276"/>
                <a:gd name="T59" fmla="*/ 2147483647 h 426"/>
                <a:gd name="T60" fmla="*/ 2147483647 w 276"/>
                <a:gd name="T61" fmla="*/ 2147483647 h 426"/>
                <a:gd name="T62" fmla="*/ 2147483647 w 276"/>
                <a:gd name="T63" fmla="*/ 2147483647 h 426"/>
                <a:gd name="T64" fmla="*/ 2147483647 w 276"/>
                <a:gd name="T65" fmla="*/ 2147483647 h 426"/>
                <a:gd name="T66" fmla="*/ 2147483647 w 276"/>
                <a:gd name="T67" fmla="*/ 2147483647 h 426"/>
                <a:gd name="T68" fmla="*/ 2147483647 w 276"/>
                <a:gd name="T69" fmla="*/ 2147483647 h 426"/>
                <a:gd name="T70" fmla="*/ 2147483647 w 276"/>
                <a:gd name="T71" fmla="*/ 2147483647 h 426"/>
                <a:gd name="T72" fmla="*/ 2147483647 w 276"/>
                <a:gd name="T73" fmla="*/ 2147483647 h 426"/>
                <a:gd name="T74" fmla="*/ 2147483647 w 276"/>
                <a:gd name="T75" fmla="*/ 2147483647 h 42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76"/>
                <a:gd name="T115" fmla="*/ 0 h 426"/>
                <a:gd name="T116" fmla="*/ 276 w 276"/>
                <a:gd name="T117" fmla="*/ 426 h 42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76" h="426">
                  <a:moveTo>
                    <a:pt x="150" y="402"/>
                  </a:moveTo>
                  <a:lnTo>
                    <a:pt x="132" y="408"/>
                  </a:lnTo>
                  <a:lnTo>
                    <a:pt x="126" y="414"/>
                  </a:lnTo>
                  <a:lnTo>
                    <a:pt x="138" y="426"/>
                  </a:lnTo>
                  <a:lnTo>
                    <a:pt x="162" y="426"/>
                  </a:lnTo>
                  <a:lnTo>
                    <a:pt x="174" y="414"/>
                  </a:lnTo>
                  <a:lnTo>
                    <a:pt x="174" y="408"/>
                  </a:lnTo>
                  <a:lnTo>
                    <a:pt x="168" y="402"/>
                  </a:lnTo>
                  <a:lnTo>
                    <a:pt x="150" y="402"/>
                  </a:lnTo>
                  <a:close/>
                  <a:moveTo>
                    <a:pt x="276" y="246"/>
                  </a:moveTo>
                  <a:lnTo>
                    <a:pt x="270" y="228"/>
                  </a:lnTo>
                  <a:lnTo>
                    <a:pt x="264" y="216"/>
                  </a:lnTo>
                  <a:lnTo>
                    <a:pt x="246" y="198"/>
                  </a:lnTo>
                  <a:lnTo>
                    <a:pt x="252" y="186"/>
                  </a:lnTo>
                  <a:lnTo>
                    <a:pt x="252" y="180"/>
                  </a:lnTo>
                  <a:lnTo>
                    <a:pt x="246" y="162"/>
                  </a:lnTo>
                  <a:lnTo>
                    <a:pt x="240" y="150"/>
                  </a:lnTo>
                  <a:lnTo>
                    <a:pt x="210" y="120"/>
                  </a:lnTo>
                  <a:lnTo>
                    <a:pt x="198" y="102"/>
                  </a:lnTo>
                  <a:lnTo>
                    <a:pt x="168" y="72"/>
                  </a:lnTo>
                  <a:lnTo>
                    <a:pt x="144" y="66"/>
                  </a:lnTo>
                  <a:lnTo>
                    <a:pt x="144" y="60"/>
                  </a:lnTo>
                  <a:lnTo>
                    <a:pt x="138" y="54"/>
                  </a:lnTo>
                  <a:lnTo>
                    <a:pt x="132" y="42"/>
                  </a:lnTo>
                  <a:lnTo>
                    <a:pt x="102" y="12"/>
                  </a:lnTo>
                  <a:lnTo>
                    <a:pt x="96" y="0"/>
                  </a:lnTo>
                  <a:lnTo>
                    <a:pt x="78" y="12"/>
                  </a:lnTo>
                  <a:lnTo>
                    <a:pt x="48" y="12"/>
                  </a:lnTo>
                  <a:lnTo>
                    <a:pt x="24" y="24"/>
                  </a:lnTo>
                  <a:lnTo>
                    <a:pt x="18" y="30"/>
                  </a:lnTo>
                  <a:lnTo>
                    <a:pt x="12" y="30"/>
                  </a:lnTo>
                  <a:lnTo>
                    <a:pt x="12" y="36"/>
                  </a:lnTo>
                  <a:lnTo>
                    <a:pt x="18" y="42"/>
                  </a:lnTo>
                  <a:lnTo>
                    <a:pt x="18" y="48"/>
                  </a:lnTo>
                  <a:lnTo>
                    <a:pt x="12" y="54"/>
                  </a:lnTo>
                  <a:lnTo>
                    <a:pt x="0" y="60"/>
                  </a:lnTo>
                  <a:lnTo>
                    <a:pt x="0" y="66"/>
                  </a:lnTo>
                  <a:lnTo>
                    <a:pt x="6" y="72"/>
                  </a:lnTo>
                  <a:lnTo>
                    <a:pt x="12" y="84"/>
                  </a:lnTo>
                  <a:lnTo>
                    <a:pt x="24" y="90"/>
                  </a:lnTo>
                  <a:lnTo>
                    <a:pt x="30" y="90"/>
                  </a:lnTo>
                  <a:lnTo>
                    <a:pt x="42" y="96"/>
                  </a:lnTo>
                  <a:lnTo>
                    <a:pt x="60" y="132"/>
                  </a:lnTo>
                  <a:lnTo>
                    <a:pt x="54" y="132"/>
                  </a:lnTo>
                  <a:lnTo>
                    <a:pt x="48" y="126"/>
                  </a:lnTo>
                  <a:lnTo>
                    <a:pt x="36" y="126"/>
                  </a:lnTo>
                  <a:lnTo>
                    <a:pt x="24" y="120"/>
                  </a:lnTo>
                  <a:lnTo>
                    <a:pt x="6" y="120"/>
                  </a:lnTo>
                  <a:lnTo>
                    <a:pt x="6" y="126"/>
                  </a:lnTo>
                  <a:lnTo>
                    <a:pt x="18" y="132"/>
                  </a:lnTo>
                  <a:lnTo>
                    <a:pt x="30" y="144"/>
                  </a:lnTo>
                  <a:lnTo>
                    <a:pt x="42" y="150"/>
                  </a:lnTo>
                  <a:lnTo>
                    <a:pt x="54" y="192"/>
                  </a:lnTo>
                  <a:lnTo>
                    <a:pt x="90" y="198"/>
                  </a:lnTo>
                  <a:lnTo>
                    <a:pt x="90" y="228"/>
                  </a:lnTo>
                  <a:lnTo>
                    <a:pt x="78" y="240"/>
                  </a:lnTo>
                  <a:lnTo>
                    <a:pt x="78" y="270"/>
                  </a:lnTo>
                  <a:lnTo>
                    <a:pt x="84" y="282"/>
                  </a:lnTo>
                  <a:lnTo>
                    <a:pt x="102" y="300"/>
                  </a:lnTo>
                  <a:lnTo>
                    <a:pt x="108" y="300"/>
                  </a:lnTo>
                  <a:lnTo>
                    <a:pt x="108" y="306"/>
                  </a:lnTo>
                  <a:lnTo>
                    <a:pt x="102" y="312"/>
                  </a:lnTo>
                  <a:lnTo>
                    <a:pt x="102" y="324"/>
                  </a:lnTo>
                  <a:lnTo>
                    <a:pt x="108" y="330"/>
                  </a:lnTo>
                  <a:lnTo>
                    <a:pt x="132" y="330"/>
                  </a:lnTo>
                  <a:lnTo>
                    <a:pt x="144" y="324"/>
                  </a:lnTo>
                  <a:lnTo>
                    <a:pt x="144" y="318"/>
                  </a:lnTo>
                  <a:lnTo>
                    <a:pt x="150" y="312"/>
                  </a:lnTo>
                  <a:lnTo>
                    <a:pt x="150" y="306"/>
                  </a:lnTo>
                  <a:lnTo>
                    <a:pt x="198" y="282"/>
                  </a:lnTo>
                  <a:lnTo>
                    <a:pt x="222" y="288"/>
                  </a:lnTo>
                  <a:lnTo>
                    <a:pt x="234" y="270"/>
                  </a:lnTo>
                  <a:lnTo>
                    <a:pt x="258" y="270"/>
                  </a:lnTo>
                  <a:lnTo>
                    <a:pt x="270" y="264"/>
                  </a:lnTo>
                  <a:lnTo>
                    <a:pt x="276" y="264"/>
                  </a:lnTo>
                  <a:lnTo>
                    <a:pt x="276" y="2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99" name="Korea, North" descr="© INSCALE GmbH, 05.05.2010&#10;http://www.presentationload.com/">
              <a:extLst>
                <a:ext uri="{FF2B5EF4-FFF2-40B4-BE49-F238E27FC236}">
                  <a16:creationId xmlns:a16="http://schemas.microsoft.com/office/drawing/2014/main" id="{07AEB8F5-6A5F-0516-8508-8D7E36B23BAA}"/>
                </a:ext>
              </a:extLst>
            </p:cNvPr>
            <p:cNvSpPr>
              <a:spLocks/>
            </p:cNvSpPr>
            <p:nvPr/>
          </p:nvSpPr>
          <p:spPr bwMode="gray">
            <a:xfrm>
              <a:off x="9474632" y="2754725"/>
              <a:ext cx="154902" cy="197316"/>
            </a:xfrm>
            <a:custGeom>
              <a:avLst/>
              <a:gdLst>
                <a:gd name="T0" fmla="*/ 2147483647 w 330"/>
                <a:gd name="T1" fmla="*/ 0 h 420"/>
                <a:gd name="T2" fmla="*/ 2147483647 w 330"/>
                <a:gd name="T3" fmla="*/ 2147483647 h 420"/>
                <a:gd name="T4" fmla="*/ 2147483647 w 330"/>
                <a:gd name="T5" fmla="*/ 2147483647 h 420"/>
                <a:gd name="T6" fmla="*/ 2147483647 w 330"/>
                <a:gd name="T7" fmla="*/ 2147483647 h 420"/>
                <a:gd name="T8" fmla="*/ 2147483647 w 330"/>
                <a:gd name="T9" fmla="*/ 2147483647 h 420"/>
                <a:gd name="T10" fmla="*/ 2147483647 w 330"/>
                <a:gd name="T11" fmla="*/ 2147483647 h 420"/>
                <a:gd name="T12" fmla="*/ 2147483647 w 330"/>
                <a:gd name="T13" fmla="*/ 2147483647 h 420"/>
                <a:gd name="T14" fmla="*/ 2147483647 w 330"/>
                <a:gd name="T15" fmla="*/ 2147483647 h 420"/>
                <a:gd name="T16" fmla="*/ 2147483647 w 330"/>
                <a:gd name="T17" fmla="*/ 2147483647 h 420"/>
                <a:gd name="T18" fmla="*/ 2147483647 w 330"/>
                <a:gd name="T19" fmla="*/ 2147483647 h 420"/>
                <a:gd name="T20" fmla="*/ 2147483647 w 330"/>
                <a:gd name="T21" fmla="*/ 2147483647 h 420"/>
                <a:gd name="T22" fmla="*/ 2147483647 w 330"/>
                <a:gd name="T23" fmla="*/ 2147483647 h 420"/>
                <a:gd name="T24" fmla="*/ 2147483647 w 330"/>
                <a:gd name="T25" fmla="*/ 2147483647 h 420"/>
                <a:gd name="T26" fmla="*/ 2147483647 w 330"/>
                <a:gd name="T27" fmla="*/ 2147483647 h 420"/>
                <a:gd name="T28" fmla="*/ 2147483647 w 330"/>
                <a:gd name="T29" fmla="*/ 2147483647 h 420"/>
                <a:gd name="T30" fmla="*/ 2147483647 w 330"/>
                <a:gd name="T31" fmla="*/ 2147483647 h 420"/>
                <a:gd name="T32" fmla="*/ 2147483647 w 330"/>
                <a:gd name="T33" fmla="*/ 2147483647 h 420"/>
                <a:gd name="T34" fmla="*/ 2147483647 w 330"/>
                <a:gd name="T35" fmla="*/ 2147483647 h 420"/>
                <a:gd name="T36" fmla="*/ 2147483647 w 330"/>
                <a:gd name="T37" fmla="*/ 2147483647 h 420"/>
                <a:gd name="T38" fmla="*/ 2147483647 w 330"/>
                <a:gd name="T39" fmla="*/ 2147483647 h 420"/>
                <a:gd name="T40" fmla="*/ 2147483647 w 330"/>
                <a:gd name="T41" fmla="*/ 2147483647 h 420"/>
                <a:gd name="T42" fmla="*/ 2147483647 w 330"/>
                <a:gd name="T43" fmla="*/ 2147483647 h 420"/>
                <a:gd name="T44" fmla="*/ 2147483647 w 330"/>
                <a:gd name="T45" fmla="*/ 2147483647 h 420"/>
                <a:gd name="T46" fmla="*/ 2147483647 w 330"/>
                <a:gd name="T47" fmla="*/ 2147483647 h 420"/>
                <a:gd name="T48" fmla="*/ 2147483647 w 330"/>
                <a:gd name="T49" fmla="*/ 2147483647 h 420"/>
                <a:gd name="T50" fmla="*/ 2147483647 w 330"/>
                <a:gd name="T51" fmla="*/ 2147483647 h 420"/>
                <a:gd name="T52" fmla="*/ 2147483647 w 330"/>
                <a:gd name="T53" fmla="*/ 2147483647 h 420"/>
                <a:gd name="T54" fmla="*/ 2147483647 w 330"/>
                <a:gd name="T55" fmla="*/ 2147483647 h 420"/>
                <a:gd name="T56" fmla="*/ 2147483647 w 330"/>
                <a:gd name="T57" fmla="*/ 2147483647 h 420"/>
                <a:gd name="T58" fmla="*/ 2147483647 w 330"/>
                <a:gd name="T59" fmla="*/ 2147483647 h 420"/>
                <a:gd name="T60" fmla="*/ 2147483647 w 330"/>
                <a:gd name="T61" fmla="*/ 2147483647 h 420"/>
                <a:gd name="T62" fmla="*/ 2147483647 w 330"/>
                <a:gd name="T63" fmla="*/ 2147483647 h 420"/>
                <a:gd name="T64" fmla="*/ 2147483647 w 330"/>
                <a:gd name="T65" fmla="*/ 2147483647 h 420"/>
                <a:gd name="T66" fmla="*/ 2147483647 w 330"/>
                <a:gd name="T67" fmla="*/ 2147483647 h 420"/>
                <a:gd name="T68" fmla="*/ 2147483647 w 330"/>
                <a:gd name="T69" fmla="*/ 2147483647 h 420"/>
                <a:gd name="T70" fmla="*/ 2147483647 w 330"/>
                <a:gd name="T71" fmla="*/ 2147483647 h 420"/>
                <a:gd name="T72" fmla="*/ 2147483647 w 330"/>
                <a:gd name="T73" fmla="*/ 2147483647 h 420"/>
                <a:gd name="T74" fmla="*/ 2147483647 w 330"/>
                <a:gd name="T75" fmla="*/ 2147483647 h 420"/>
                <a:gd name="T76" fmla="*/ 2147483647 w 330"/>
                <a:gd name="T77" fmla="*/ 2147483647 h 420"/>
                <a:gd name="T78" fmla="*/ 2147483647 w 330"/>
                <a:gd name="T79" fmla="*/ 2147483647 h 420"/>
                <a:gd name="T80" fmla="*/ 2147483647 w 330"/>
                <a:gd name="T81" fmla="*/ 2147483647 h 420"/>
                <a:gd name="T82" fmla="*/ 2147483647 w 330"/>
                <a:gd name="T83" fmla="*/ 2147483647 h 420"/>
                <a:gd name="T84" fmla="*/ 2147483647 w 330"/>
                <a:gd name="T85" fmla="*/ 2147483647 h 420"/>
                <a:gd name="T86" fmla="*/ 2147483647 w 330"/>
                <a:gd name="T87" fmla="*/ 2147483647 h 420"/>
                <a:gd name="T88" fmla="*/ 2147483647 w 330"/>
                <a:gd name="T89" fmla="*/ 2147483647 h 420"/>
                <a:gd name="T90" fmla="*/ 2147483647 w 330"/>
                <a:gd name="T91" fmla="*/ 2147483647 h 420"/>
                <a:gd name="T92" fmla="*/ 2147483647 w 330"/>
                <a:gd name="T93" fmla="*/ 2147483647 h 420"/>
                <a:gd name="T94" fmla="*/ 2147483647 w 330"/>
                <a:gd name="T95" fmla="*/ 2147483647 h 420"/>
                <a:gd name="T96" fmla="*/ 2147483647 w 330"/>
                <a:gd name="T97" fmla="*/ 2147483647 h 420"/>
                <a:gd name="T98" fmla="*/ 2147483647 w 330"/>
                <a:gd name="T99" fmla="*/ 2147483647 h 420"/>
                <a:gd name="T100" fmla="*/ 2147483647 w 330"/>
                <a:gd name="T101" fmla="*/ 2147483647 h 420"/>
                <a:gd name="T102" fmla="*/ 2147483647 w 330"/>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30"/>
                <a:gd name="T157" fmla="*/ 0 h 420"/>
                <a:gd name="T158" fmla="*/ 330 w 330"/>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30" h="420">
                  <a:moveTo>
                    <a:pt x="270" y="0"/>
                  </a:moveTo>
                  <a:lnTo>
                    <a:pt x="240" y="0"/>
                  </a:lnTo>
                  <a:lnTo>
                    <a:pt x="240" y="6"/>
                  </a:lnTo>
                  <a:lnTo>
                    <a:pt x="246" y="12"/>
                  </a:lnTo>
                  <a:lnTo>
                    <a:pt x="252" y="24"/>
                  </a:lnTo>
                  <a:lnTo>
                    <a:pt x="252" y="42"/>
                  </a:lnTo>
                  <a:lnTo>
                    <a:pt x="228" y="42"/>
                  </a:lnTo>
                  <a:lnTo>
                    <a:pt x="234" y="54"/>
                  </a:lnTo>
                  <a:lnTo>
                    <a:pt x="234" y="60"/>
                  </a:lnTo>
                  <a:lnTo>
                    <a:pt x="228" y="72"/>
                  </a:lnTo>
                  <a:lnTo>
                    <a:pt x="216" y="78"/>
                  </a:lnTo>
                  <a:lnTo>
                    <a:pt x="204" y="72"/>
                  </a:lnTo>
                  <a:lnTo>
                    <a:pt x="180" y="72"/>
                  </a:lnTo>
                  <a:lnTo>
                    <a:pt x="174" y="66"/>
                  </a:lnTo>
                  <a:lnTo>
                    <a:pt x="168" y="72"/>
                  </a:lnTo>
                  <a:lnTo>
                    <a:pt x="168" y="84"/>
                  </a:lnTo>
                  <a:lnTo>
                    <a:pt x="192" y="108"/>
                  </a:lnTo>
                  <a:lnTo>
                    <a:pt x="198" y="108"/>
                  </a:lnTo>
                  <a:lnTo>
                    <a:pt x="198" y="120"/>
                  </a:lnTo>
                  <a:lnTo>
                    <a:pt x="150" y="120"/>
                  </a:lnTo>
                  <a:lnTo>
                    <a:pt x="138" y="114"/>
                  </a:lnTo>
                  <a:lnTo>
                    <a:pt x="126" y="114"/>
                  </a:lnTo>
                  <a:lnTo>
                    <a:pt x="114" y="102"/>
                  </a:lnTo>
                  <a:lnTo>
                    <a:pt x="102" y="96"/>
                  </a:lnTo>
                  <a:lnTo>
                    <a:pt x="90" y="96"/>
                  </a:lnTo>
                  <a:lnTo>
                    <a:pt x="90" y="102"/>
                  </a:lnTo>
                  <a:lnTo>
                    <a:pt x="84" y="108"/>
                  </a:lnTo>
                  <a:lnTo>
                    <a:pt x="84" y="138"/>
                  </a:lnTo>
                  <a:lnTo>
                    <a:pt x="66" y="174"/>
                  </a:lnTo>
                  <a:lnTo>
                    <a:pt x="54" y="186"/>
                  </a:lnTo>
                  <a:lnTo>
                    <a:pt x="18" y="204"/>
                  </a:lnTo>
                  <a:lnTo>
                    <a:pt x="12" y="216"/>
                  </a:lnTo>
                  <a:lnTo>
                    <a:pt x="6" y="222"/>
                  </a:lnTo>
                  <a:lnTo>
                    <a:pt x="6" y="234"/>
                  </a:lnTo>
                  <a:lnTo>
                    <a:pt x="0" y="246"/>
                  </a:lnTo>
                  <a:lnTo>
                    <a:pt x="12" y="228"/>
                  </a:lnTo>
                  <a:lnTo>
                    <a:pt x="18" y="246"/>
                  </a:lnTo>
                  <a:lnTo>
                    <a:pt x="36" y="270"/>
                  </a:lnTo>
                  <a:lnTo>
                    <a:pt x="48" y="252"/>
                  </a:lnTo>
                  <a:lnTo>
                    <a:pt x="54" y="258"/>
                  </a:lnTo>
                  <a:lnTo>
                    <a:pt x="60" y="270"/>
                  </a:lnTo>
                  <a:lnTo>
                    <a:pt x="96" y="270"/>
                  </a:lnTo>
                  <a:lnTo>
                    <a:pt x="96" y="282"/>
                  </a:lnTo>
                  <a:lnTo>
                    <a:pt x="102" y="294"/>
                  </a:lnTo>
                  <a:lnTo>
                    <a:pt x="102" y="336"/>
                  </a:lnTo>
                  <a:lnTo>
                    <a:pt x="138" y="336"/>
                  </a:lnTo>
                  <a:lnTo>
                    <a:pt x="144" y="348"/>
                  </a:lnTo>
                  <a:lnTo>
                    <a:pt x="132" y="342"/>
                  </a:lnTo>
                  <a:lnTo>
                    <a:pt x="108" y="342"/>
                  </a:lnTo>
                  <a:lnTo>
                    <a:pt x="102" y="348"/>
                  </a:lnTo>
                  <a:lnTo>
                    <a:pt x="102" y="360"/>
                  </a:lnTo>
                  <a:lnTo>
                    <a:pt x="108" y="378"/>
                  </a:lnTo>
                  <a:lnTo>
                    <a:pt x="114" y="384"/>
                  </a:lnTo>
                  <a:lnTo>
                    <a:pt x="126" y="408"/>
                  </a:lnTo>
                  <a:lnTo>
                    <a:pt x="156" y="396"/>
                  </a:lnTo>
                  <a:lnTo>
                    <a:pt x="162" y="402"/>
                  </a:lnTo>
                  <a:lnTo>
                    <a:pt x="174" y="408"/>
                  </a:lnTo>
                  <a:lnTo>
                    <a:pt x="180" y="414"/>
                  </a:lnTo>
                  <a:lnTo>
                    <a:pt x="192" y="420"/>
                  </a:lnTo>
                  <a:lnTo>
                    <a:pt x="198" y="420"/>
                  </a:lnTo>
                  <a:lnTo>
                    <a:pt x="216" y="414"/>
                  </a:lnTo>
                  <a:lnTo>
                    <a:pt x="228" y="414"/>
                  </a:lnTo>
                  <a:lnTo>
                    <a:pt x="240" y="408"/>
                  </a:lnTo>
                  <a:lnTo>
                    <a:pt x="246" y="402"/>
                  </a:lnTo>
                  <a:lnTo>
                    <a:pt x="246" y="396"/>
                  </a:lnTo>
                  <a:lnTo>
                    <a:pt x="240" y="390"/>
                  </a:lnTo>
                  <a:lnTo>
                    <a:pt x="240" y="384"/>
                  </a:lnTo>
                  <a:lnTo>
                    <a:pt x="246" y="384"/>
                  </a:lnTo>
                  <a:lnTo>
                    <a:pt x="252" y="378"/>
                  </a:lnTo>
                  <a:lnTo>
                    <a:pt x="276" y="366"/>
                  </a:lnTo>
                  <a:lnTo>
                    <a:pt x="306" y="366"/>
                  </a:lnTo>
                  <a:lnTo>
                    <a:pt x="324" y="354"/>
                  </a:lnTo>
                  <a:lnTo>
                    <a:pt x="312" y="342"/>
                  </a:lnTo>
                  <a:lnTo>
                    <a:pt x="312" y="336"/>
                  </a:lnTo>
                  <a:lnTo>
                    <a:pt x="264" y="312"/>
                  </a:lnTo>
                  <a:lnTo>
                    <a:pt x="240" y="312"/>
                  </a:lnTo>
                  <a:lnTo>
                    <a:pt x="240" y="300"/>
                  </a:lnTo>
                  <a:lnTo>
                    <a:pt x="246" y="288"/>
                  </a:lnTo>
                  <a:lnTo>
                    <a:pt x="252" y="282"/>
                  </a:lnTo>
                  <a:lnTo>
                    <a:pt x="246" y="276"/>
                  </a:lnTo>
                  <a:lnTo>
                    <a:pt x="234" y="270"/>
                  </a:lnTo>
                  <a:lnTo>
                    <a:pt x="228" y="264"/>
                  </a:lnTo>
                  <a:lnTo>
                    <a:pt x="228" y="252"/>
                  </a:lnTo>
                  <a:lnTo>
                    <a:pt x="240" y="246"/>
                  </a:lnTo>
                  <a:lnTo>
                    <a:pt x="246" y="240"/>
                  </a:lnTo>
                  <a:lnTo>
                    <a:pt x="258" y="234"/>
                  </a:lnTo>
                  <a:lnTo>
                    <a:pt x="270" y="234"/>
                  </a:lnTo>
                  <a:lnTo>
                    <a:pt x="276" y="228"/>
                  </a:lnTo>
                  <a:lnTo>
                    <a:pt x="288" y="204"/>
                  </a:lnTo>
                  <a:lnTo>
                    <a:pt x="288" y="192"/>
                  </a:lnTo>
                  <a:lnTo>
                    <a:pt x="294" y="186"/>
                  </a:lnTo>
                  <a:lnTo>
                    <a:pt x="300" y="174"/>
                  </a:lnTo>
                  <a:lnTo>
                    <a:pt x="324" y="162"/>
                  </a:lnTo>
                  <a:lnTo>
                    <a:pt x="312" y="132"/>
                  </a:lnTo>
                  <a:lnTo>
                    <a:pt x="306" y="126"/>
                  </a:lnTo>
                  <a:lnTo>
                    <a:pt x="294" y="102"/>
                  </a:lnTo>
                  <a:lnTo>
                    <a:pt x="294" y="90"/>
                  </a:lnTo>
                  <a:lnTo>
                    <a:pt x="306" y="66"/>
                  </a:lnTo>
                  <a:lnTo>
                    <a:pt x="318" y="60"/>
                  </a:lnTo>
                  <a:lnTo>
                    <a:pt x="324" y="54"/>
                  </a:lnTo>
                  <a:lnTo>
                    <a:pt x="330" y="54"/>
                  </a:lnTo>
                  <a:lnTo>
                    <a:pt x="312" y="36"/>
                  </a:lnTo>
                  <a:lnTo>
                    <a:pt x="288" y="24"/>
                  </a:lnTo>
                  <a:lnTo>
                    <a:pt x="270"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0" name="Kenya" descr="© INSCALE GmbH, 05.05.2010&#10;http://www.presentationload.com/">
              <a:extLst>
                <a:ext uri="{FF2B5EF4-FFF2-40B4-BE49-F238E27FC236}">
                  <a16:creationId xmlns:a16="http://schemas.microsoft.com/office/drawing/2014/main" id="{3339CC29-2734-5DB2-3DAD-862E22EF9389}"/>
                </a:ext>
              </a:extLst>
            </p:cNvPr>
            <p:cNvSpPr>
              <a:spLocks/>
            </p:cNvSpPr>
            <p:nvPr/>
          </p:nvSpPr>
          <p:spPr bwMode="gray">
            <a:xfrm>
              <a:off x="6743563" y="4206012"/>
              <a:ext cx="265548" cy="359596"/>
            </a:xfrm>
            <a:custGeom>
              <a:avLst/>
              <a:gdLst>
                <a:gd name="T0" fmla="*/ 2147483647 w 564"/>
                <a:gd name="T1" fmla="*/ 2147483647 h 762"/>
                <a:gd name="T2" fmla="*/ 2147483647 w 564"/>
                <a:gd name="T3" fmla="*/ 2147483647 h 762"/>
                <a:gd name="T4" fmla="*/ 2147483647 w 564"/>
                <a:gd name="T5" fmla="*/ 2147483647 h 762"/>
                <a:gd name="T6" fmla="*/ 2147483647 w 564"/>
                <a:gd name="T7" fmla="*/ 2147483647 h 762"/>
                <a:gd name="T8" fmla="*/ 2147483647 w 564"/>
                <a:gd name="T9" fmla="*/ 2147483647 h 762"/>
                <a:gd name="T10" fmla="*/ 2147483647 w 564"/>
                <a:gd name="T11" fmla="*/ 2147483647 h 762"/>
                <a:gd name="T12" fmla="*/ 2147483647 w 564"/>
                <a:gd name="T13" fmla="*/ 2147483647 h 762"/>
                <a:gd name="T14" fmla="*/ 2147483647 w 564"/>
                <a:gd name="T15" fmla="*/ 2147483647 h 762"/>
                <a:gd name="T16" fmla="*/ 2147483647 w 564"/>
                <a:gd name="T17" fmla="*/ 2147483647 h 762"/>
                <a:gd name="T18" fmla="*/ 2147483647 w 564"/>
                <a:gd name="T19" fmla="*/ 2147483647 h 762"/>
                <a:gd name="T20" fmla="*/ 2147483647 w 564"/>
                <a:gd name="T21" fmla="*/ 2147483647 h 762"/>
                <a:gd name="T22" fmla="*/ 2147483647 w 564"/>
                <a:gd name="T23" fmla="*/ 2147483647 h 762"/>
                <a:gd name="T24" fmla="*/ 2147483647 w 564"/>
                <a:gd name="T25" fmla="*/ 0 h 762"/>
                <a:gd name="T26" fmla="*/ 2147483647 w 564"/>
                <a:gd name="T27" fmla="*/ 2147483647 h 762"/>
                <a:gd name="T28" fmla="*/ 2147483647 w 564"/>
                <a:gd name="T29" fmla="*/ 2147483647 h 762"/>
                <a:gd name="T30" fmla="*/ 2147483647 w 564"/>
                <a:gd name="T31" fmla="*/ 2147483647 h 762"/>
                <a:gd name="T32" fmla="*/ 2147483647 w 564"/>
                <a:gd name="T33" fmla="*/ 2147483647 h 762"/>
                <a:gd name="T34" fmla="*/ 2147483647 w 564"/>
                <a:gd name="T35" fmla="*/ 2147483647 h 762"/>
                <a:gd name="T36" fmla="*/ 2147483647 w 564"/>
                <a:gd name="T37" fmla="*/ 2147483647 h 762"/>
                <a:gd name="T38" fmla="*/ 2147483647 w 564"/>
                <a:gd name="T39" fmla="*/ 2147483647 h 762"/>
                <a:gd name="T40" fmla="*/ 2147483647 w 564"/>
                <a:gd name="T41" fmla="*/ 2147483647 h 762"/>
                <a:gd name="T42" fmla="*/ 2147483647 w 564"/>
                <a:gd name="T43" fmla="*/ 2147483647 h 762"/>
                <a:gd name="T44" fmla="*/ 2147483647 w 564"/>
                <a:gd name="T45" fmla="*/ 2147483647 h 762"/>
                <a:gd name="T46" fmla="*/ 2147483647 w 564"/>
                <a:gd name="T47" fmla="*/ 2147483647 h 762"/>
                <a:gd name="T48" fmla="*/ 2147483647 w 564"/>
                <a:gd name="T49" fmla="*/ 2147483647 h 762"/>
                <a:gd name="T50" fmla="*/ 2147483647 w 564"/>
                <a:gd name="T51" fmla="*/ 2147483647 h 762"/>
                <a:gd name="T52" fmla="*/ 2147483647 w 564"/>
                <a:gd name="T53" fmla="*/ 2147483647 h 762"/>
                <a:gd name="T54" fmla="*/ 2147483647 w 564"/>
                <a:gd name="T55" fmla="*/ 2147483647 h 762"/>
                <a:gd name="T56" fmla="*/ 2147483647 w 564"/>
                <a:gd name="T57" fmla="*/ 2147483647 h 762"/>
                <a:gd name="T58" fmla="*/ 0 w 564"/>
                <a:gd name="T59" fmla="*/ 2147483647 h 762"/>
                <a:gd name="T60" fmla="*/ 2147483647 w 564"/>
                <a:gd name="T61" fmla="*/ 2147483647 h 762"/>
                <a:gd name="T62" fmla="*/ 2147483647 w 564"/>
                <a:gd name="T63" fmla="*/ 2147483647 h 762"/>
                <a:gd name="T64" fmla="*/ 2147483647 w 564"/>
                <a:gd name="T65" fmla="*/ 2147483647 h 762"/>
                <a:gd name="T66" fmla="*/ 2147483647 w 564"/>
                <a:gd name="T67" fmla="*/ 2147483647 h 762"/>
                <a:gd name="T68" fmla="*/ 2147483647 w 564"/>
                <a:gd name="T69" fmla="*/ 2147483647 h 762"/>
                <a:gd name="T70" fmla="*/ 0 w 564"/>
                <a:gd name="T71" fmla="*/ 2147483647 h 762"/>
                <a:gd name="T72" fmla="*/ 2147483647 w 564"/>
                <a:gd name="T73" fmla="*/ 2147483647 h 762"/>
                <a:gd name="T74" fmla="*/ 2147483647 w 564"/>
                <a:gd name="T75" fmla="*/ 2147483647 h 762"/>
                <a:gd name="T76" fmla="*/ 2147483647 w 564"/>
                <a:gd name="T77" fmla="*/ 2147483647 h 762"/>
                <a:gd name="T78" fmla="*/ 2147483647 w 564"/>
                <a:gd name="T79" fmla="*/ 2147483647 h 762"/>
                <a:gd name="T80" fmla="*/ 2147483647 w 564"/>
                <a:gd name="T81" fmla="*/ 2147483647 h 762"/>
                <a:gd name="T82" fmla="*/ 2147483647 w 564"/>
                <a:gd name="T83" fmla="*/ 2147483647 h 762"/>
                <a:gd name="T84" fmla="*/ 2147483647 w 564"/>
                <a:gd name="T85" fmla="*/ 2147483647 h 762"/>
                <a:gd name="T86" fmla="*/ 2147483647 w 564"/>
                <a:gd name="T87" fmla="*/ 2147483647 h 762"/>
                <a:gd name="T88" fmla="*/ 2147483647 w 564"/>
                <a:gd name="T89" fmla="*/ 2147483647 h 762"/>
                <a:gd name="T90" fmla="*/ 2147483647 w 564"/>
                <a:gd name="T91" fmla="*/ 2147483647 h 762"/>
                <a:gd name="T92" fmla="*/ 2147483647 w 564"/>
                <a:gd name="T93" fmla="*/ 2147483647 h 762"/>
                <a:gd name="T94" fmla="*/ 2147483647 w 564"/>
                <a:gd name="T95" fmla="*/ 2147483647 h 762"/>
                <a:gd name="T96" fmla="*/ 2147483647 w 564"/>
                <a:gd name="T97" fmla="*/ 2147483647 h 762"/>
                <a:gd name="T98" fmla="*/ 2147483647 w 564"/>
                <a:gd name="T99" fmla="*/ 2147483647 h 762"/>
                <a:gd name="T100" fmla="*/ 2147483647 w 564"/>
                <a:gd name="T101" fmla="*/ 2147483647 h 76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64"/>
                <a:gd name="T154" fmla="*/ 0 h 762"/>
                <a:gd name="T155" fmla="*/ 564 w 564"/>
                <a:gd name="T156" fmla="*/ 762 h 76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64" h="762">
                  <a:moveTo>
                    <a:pt x="498" y="150"/>
                  </a:moveTo>
                  <a:lnTo>
                    <a:pt x="540" y="108"/>
                  </a:lnTo>
                  <a:lnTo>
                    <a:pt x="558" y="72"/>
                  </a:lnTo>
                  <a:lnTo>
                    <a:pt x="564" y="66"/>
                  </a:lnTo>
                  <a:lnTo>
                    <a:pt x="564" y="60"/>
                  </a:lnTo>
                  <a:lnTo>
                    <a:pt x="540" y="54"/>
                  </a:lnTo>
                  <a:lnTo>
                    <a:pt x="534" y="60"/>
                  </a:lnTo>
                  <a:lnTo>
                    <a:pt x="504" y="60"/>
                  </a:lnTo>
                  <a:lnTo>
                    <a:pt x="480" y="30"/>
                  </a:lnTo>
                  <a:lnTo>
                    <a:pt x="462" y="48"/>
                  </a:lnTo>
                  <a:lnTo>
                    <a:pt x="456" y="48"/>
                  </a:lnTo>
                  <a:lnTo>
                    <a:pt x="450" y="54"/>
                  </a:lnTo>
                  <a:lnTo>
                    <a:pt x="438" y="60"/>
                  </a:lnTo>
                  <a:lnTo>
                    <a:pt x="426" y="60"/>
                  </a:lnTo>
                  <a:lnTo>
                    <a:pt x="414" y="72"/>
                  </a:lnTo>
                  <a:lnTo>
                    <a:pt x="414" y="84"/>
                  </a:lnTo>
                  <a:lnTo>
                    <a:pt x="390" y="102"/>
                  </a:lnTo>
                  <a:lnTo>
                    <a:pt x="378" y="96"/>
                  </a:lnTo>
                  <a:lnTo>
                    <a:pt x="372" y="96"/>
                  </a:lnTo>
                  <a:lnTo>
                    <a:pt x="360" y="90"/>
                  </a:lnTo>
                  <a:lnTo>
                    <a:pt x="330" y="90"/>
                  </a:lnTo>
                  <a:lnTo>
                    <a:pt x="318" y="84"/>
                  </a:lnTo>
                  <a:lnTo>
                    <a:pt x="288" y="84"/>
                  </a:lnTo>
                  <a:lnTo>
                    <a:pt x="210" y="24"/>
                  </a:lnTo>
                  <a:lnTo>
                    <a:pt x="138" y="18"/>
                  </a:lnTo>
                  <a:lnTo>
                    <a:pt x="132" y="0"/>
                  </a:lnTo>
                  <a:lnTo>
                    <a:pt x="108" y="12"/>
                  </a:lnTo>
                  <a:lnTo>
                    <a:pt x="18" y="12"/>
                  </a:lnTo>
                  <a:lnTo>
                    <a:pt x="0" y="42"/>
                  </a:lnTo>
                  <a:lnTo>
                    <a:pt x="6" y="48"/>
                  </a:lnTo>
                  <a:lnTo>
                    <a:pt x="12" y="60"/>
                  </a:lnTo>
                  <a:lnTo>
                    <a:pt x="12" y="84"/>
                  </a:lnTo>
                  <a:lnTo>
                    <a:pt x="18" y="84"/>
                  </a:lnTo>
                  <a:lnTo>
                    <a:pt x="24" y="90"/>
                  </a:lnTo>
                  <a:lnTo>
                    <a:pt x="24" y="84"/>
                  </a:lnTo>
                  <a:lnTo>
                    <a:pt x="30" y="84"/>
                  </a:lnTo>
                  <a:lnTo>
                    <a:pt x="30" y="96"/>
                  </a:lnTo>
                  <a:lnTo>
                    <a:pt x="24" y="102"/>
                  </a:lnTo>
                  <a:lnTo>
                    <a:pt x="24" y="108"/>
                  </a:lnTo>
                  <a:lnTo>
                    <a:pt x="42" y="126"/>
                  </a:lnTo>
                  <a:lnTo>
                    <a:pt x="36" y="132"/>
                  </a:lnTo>
                  <a:lnTo>
                    <a:pt x="72" y="174"/>
                  </a:lnTo>
                  <a:lnTo>
                    <a:pt x="66" y="180"/>
                  </a:lnTo>
                  <a:lnTo>
                    <a:pt x="60" y="180"/>
                  </a:lnTo>
                  <a:lnTo>
                    <a:pt x="54" y="186"/>
                  </a:lnTo>
                  <a:lnTo>
                    <a:pt x="54" y="192"/>
                  </a:lnTo>
                  <a:lnTo>
                    <a:pt x="66" y="216"/>
                  </a:lnTo>
                  <a:lnTo>
                    <a:pt x="72" y="222"/>
                  </a:lnTo>
                  <a:lnTo>
                    <a:pt x="78" y="234"/>
                  </a:lnTo>
                  <a:lnTo>
                    <a:pt x="78" y="246"/>
                  </a:lnTo>
                  <a:lnTo>
                    <a:pt x="66" y="258"/>
                  </a:lnTo>
                  <a:lnTo>
                    <a:pt x="60" y="282"/>
                  </a:lnTo>
                  <a:lnTo>
                    <a:pt x="42" y="282"/>
                  </a:lnTo>
                  <a:lnTo>
                    <a:pt x="36" y="288"/>
                  </a:lnTo>
                  <a:lnTo>
                    <a:pt x="36" y="312"/>
                  </a:lnTo>
                  <a:lnTo>
                    <a:pt x="18" y="324"/>
                  </a:lnTo>
                  <a:lnTo>
                    <a:pt x="12" y="342"/>
                  </a:lnTo>
                  <a:lnTo>
                    <a:pt x="6" y="348"/>
                  </a:lnTo>
                  <a:lnTo>
                    <a:pt x="0" y="360"/>
                  </a:lnTo>
                  <a:lnTo>
                    <a:pt x="0" y="384"/>
                  </a:lnTo>
                  <a:lnTo>
                    <a:pt x="18" y="402"/>
                  </a:lnTo>
                  <a:lnTo>
                    <a:pt x="30" y="402"/>
                  </a:lnTo>
                  <a:lnTo>
                    <a:pt x="30" y="390"/>
                  </a:lnTo>
                  <a:lnTo>
                    <a:pt x="54" y="390"/>
                  </a:lnTo>
                  <a:lnTo>
                    <a:pt x="60" y="408"/>
                  </a:lnTo>
                  <a:lnTo>
                    <a:pt x="42" y="408"/>
                  </a:lnTo>
                  <a:lnTo>
                    <a:pt x="30" y="420"/>
                  </a:lnTo>
                  <a:lnTo>
                    <a:pt x="24" y="414"/>
                  </a:lnTo>
                  <a:lnTo>
                    <a:pt x="18" y="414"/>
                  </a:lnTo>
                  <a:lnTo>
                    <a:pt x="6" y="420"/>
                  </a:lnTo>
                  <a:lnTo>
                    <a:pt x="0" y="432"/>
                  </a:lnTo>
                  <a:lnTo>
                    <a:pt x="0" y="438"/>
                  </a:lnTo>
                  <a:lnTo>
                    <a:pt x="12" y="450"/>
                  </a:lnTo>
                  <a:lnTo>
                    <a:pt x="6" y="468"/>
                  </a:lnTo>
                  <a:lnTo>
                    <a:pt x="258" y="624"/>
                  </a:lnTo>
                  <a:lnTo>
                    <a:pt x="270" y="636"/>
                  </a:lnTo>
                  <a:lnTo>
                    <a:pt x="270" y="642"/>
                  </a:lnTo>
                  <a:lnTo>
                    <a:pt x="264" y="648"/>
                  </a:lnTo>
                  <a:lnTo>
                    <a:pt x="258" y="648"/>
                  </a:lnTo>
                  <a:lnTo>
                    <a:pt x="252" y="654"/>
                  </a:lnTo>
                  <a:lnTo>
                    <a:pt x="366" y="762"/>
                  </a:lnTo>
                  <a:lnTo>
                    <a:pt x="384" y="756"/>
                  </a:lnTo>
                  <a:lnTo>
                    <a:pt x="414" y="690"/>
                  </a:lnTo>
                  <a:lnTo>
                    <a:pt x="414" y="660"/>
                  </a:lnTo>
                  <a:lnTo>
                    <a:pt x="426" y="648"/>
                  </a:lnTo>
                  <a:lnTo>
                    <a:pt x="432" y="648"/>
                  </a:lnTo>
                  <a:lnTo>
                    <a:pt x="444" y="636"/>
                  </a:lnTo>
                  <a:lnTo>
                    <a:pt x="444" y="624"/>
                  </a:lnTo>
                  <a:lnTo>
                    <a:pt x="438" y="618"/>
                  </a:lnTo>
                  <a:lnTo>
                    <a:pt x="438" y="600"/>
                  </a:lnTo>
                  <a:lnTo>
                    <a:pt x="444" y="594"/>
                  </a:lnTo>
                  <a:lnTo>
                    <a:pt x="456" y="588"/>
                  </a:lnTo>
                  <a:lnTo>
                    <a:pt x="468" y="588"/>
                  </a:lnTo>
                  <a:lnTo>
                    <a:pt x="474" y="582"/>
                  </a:lnTo>
                  <a:lnTo>
                    <a:pt x="480" y="582"/>
                  </a:lnTo>
                  <a:lnTo>
                    <a:pt x="486" y="540"/>
                  </a:lnTo>
                  <a:lnTo>
                    <a:pt x="516" y="540"/>
                  </a:lnTo>
                  <a:lnTo>
                    <a:pt x="528" y="534"/>
                  </a:lnTo>
                  <a:lnTo>
                    <a:pt x="534" y="522"/>
                  </a:lnTo>
                  <a:lnTo>
                    <a:pt x="540" y="516"/>
                  </a:lnTo>
                  <a:lnTo>
                    <a:pt x="498" y="450"/>
                  </a:lnTo>
                  <a:lnTo>
                    <a:pt x="498" y="15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1" name="Kazakhstan" descr="© INSCALE GmbH, 05.05.2010&#10;http://www.presentationload.com/">
              <a:extLst>
                <a:ext uri="{FF2B5EF4-FFF2-40B4-BE49-F238E27FC236}">
                  <a16:creationId xmlns:a16="http://schemas.microsoft.com/office/drawing/2014/main" id="{552093FC-2476-9CE3-CAEF-6F4448C14804}"/>
                </a:ext>
              </a:extLst>
            </p:cNvPr>
            <p:cNvSpPr>
              <a:spLocks noEditPoints="1"/>
            </p:cNvSpPr>
            <p:nvPr/>
          </p:nvSpPr>
          <p:spPr bwMode="gray">
            <a:xfrm>
              <a:off x="7014642" y="2295552"/>
              <a:ext cx="1185740" cy="549534"/>
            </a:xfrm>
            <a:custGeom>
              <a:avLst/>
              <a:gdLst>
                <a:gd name="T0" fmla="*/ 2147483647 w 2514"/>
                <a:gd name="T1" fmla="*/ 2147483647 h 1164"/>
                <a:gd name="T2" fmla="*/ 2147483647 w 2514"/>
                <a:gd name="T3" fmla="*/ 2147483647 h 1164"/>
                <a:gd name="T4" fmla="*/ 2147483647 w 2514"/>
                <a:gd name="T5" fmla="*/ 2147483647 h 1164"/>
                <a:gd name="T6" fmla="*/ 2147483647 w 2514"/>
                <a:gd name="T7" fmla="*/ 2147483647 h 1164"/>
                <a:gd name="T8" fmla="*/ 2147483647 w 2514"/>
                <a:gd name="T9" fmla="*/ 2147483647 h 1164"/>
                <a:gd name="T10" fmla="*/ 2147483647 w 2514"/>
                <a:gd name="T11" fmla="*/ 2147483647 h 1164"/>
                <a:gd name="T12" fmla="*/ 2147483647 w 2514"/>
                <a:gd name="T13" fmla="*/ 2147483647 h 1164"/>
                <a:gd name="T14" fmla="*/ 2147483647 w 2514"/>
                <a:gd name="T15" fmla="*/ 2147483647 h 1164"/>
                <a:gd name="T16" fmla="*/ 2147483647 w 2514"/>
                <a:gd name="T17" fmla="*/ 2147483647 h 1164"/>
                <a:gd name="T18" fmla="*/ 2147483647 w 2514"/>
                <a:gd name="T19" fmla="*/ 2147483647 h 1164"/>
                <a:gd name="T20" fmla="*/ 2147483647 w 2514"/>
                <a:gd name="T21" fmla="*/ 2147483647 h 1164"/>
                <a:gd name="T22" fmla="*/ 2147483647 w 2514"/>
                <a:gd name="T23" fmla="*/ 2147483647 h 1164"/>
                <a:gd name="T24" fmla="*/ 2147483647 w 2514"/>
                <a:gd name="T25" fmla="*/ 2147483647 h 1164"/>
                <a:gd name="T26" fmla="*/ 2147483647 w 2514"/>
                <a:gd name="T27" fmla="*/ 2147483647 h 1164"/>
                <a:gd name="T28" fmla="*/ 2147483647 w 2514"/>
                <a:gd name="T29" fmla="*/ 2147483647 h 1164"/>
                <a:gd name="T30" fmla="*/ 2147483647 w 2514"/>
                <a:gd name="T31" fmla="*/ 2147483647 h 1164"/>
                <a:gd name="T32" fmla="*/ 2147483647 w 2514"/>
                <a:gd name="T33" fmla="*/ 2147483647 h 1164"/>
                <a:gd name="T34" fmla="*/ 2147483647 w 2514"/>
                <a:gd name="T35" fmla="*/ 2147483647 h 1164"/>
                <a:gd name="T36" fmla="*/ 2147483647 w 2514"/>
                <a:gd name="T37" fmla="*/ 2147483647 h 1164"/>
                <a:gd name="T38" fmla="*/ 2147483647 w 2514"/>
                <a:gd name="T39" fmla="*/ 2147483647 h 1164"/>
                <a:gd name="T40" fmla="*/ 2147483647 w 2514"/>
                <a:gd name="T41" fmla="*/ 2147483647 h 1164"/>
                <a:gd name="T42" fmla="*/ 2147483647 w 2514"/>
                <a:gd name="T43" fmla="*/ 2147483647 h 1164"/>
                <a:gd name="T44" fmla="*/ 2147483647 w 2514"/>
                <a:gd name="T45" fmla="*/ 2147483647 h 1164"/>
                <a:gd name="T46" fmla="*/ 2147483647 w 2514"/>
                <a:gd name="T47" fmla="*/ 2147483647 h 1164"/>
                <a:gd name="T48" fmla="*/ 2147483647 w 2514"/>
                <a:gd name="T49" fmla="*/ 2147483647 h 1164"/>
                <a:gd name="T50" fmla="*/ 2147483647 w 2514"/>
                <a:gd name="T51" fmla="*/ 2147483647 h 1164"/>
                <a:gd name="T52" fmla="*/ 2147483647 w 2514"/>
                <a:gd name="T53" fmla="*/ 2147483647 h 1164"/>
                <a:gd name="T54" fmla="*/ 2147483647 w 2514"/>
                <a:gd name="T55" fmla="*/ 2147483647 h 1164"/>
                <a:gd name="T56" fmla="*/ 2147483647 w 2514"/>
                <a:gd name="T57" fmla="*/ 2147483647 h 1164"/>
                <a:gd name="T58" fmla="*/ 2147483647 w 2514"/>
                <a:gd name="T59" fmla="*/ 2147483647 h 1164"/>
                <a:gd name="T60" fmla="*/ 2147483647 w 2514"/>
                <a:gd name="T61" fmla="*/ 2147483647 h 1164"/>
                <a:gd name="T62" fmla="*/ 2147483647 w 2514"/>
                <a:gd name="T63" fmla="*/ 2147483647 h 1164"/>
                <a:gd name="T64" fmla="*/ 2147483647 w 2514"/>
                <a:gd name="T65" fmla="*/ 2147483647 h 1164"/>
                <a:gd name="T66" fmla="*/ 2147483647 w 2514"/>
                <a:gd name="T67" fmla="*/ 2147483647 h 1164"/>
                <a:gd name="T68" fmla="*/ 2147483647 w 2514"/>
                <a:gd name="T69" fmla="*/ 2147483647 h 1164"/>
                <a:gd name="T70" fmla="*/ 2147483647 w 2514"/>
                <a:gd name="T71" fmla="*/ 2147483647 h 1164"/>
                <a:gd name="T72" fmla="*/ 2147483647 w 2514"/>
                <a:gd name="T73" fmla="*/ 2147483647 h 1164"/>
                <a:gd name="T74" fmla="*/ 2147483647 w 2514"/>
                <a:gd name="T75" fmla="*/ 2147483647 h 1164"/>
                <a:gd name="T76" fmla="*/ 2147483647 w 2514"/>
                <a:gd name="T77" fmla="*/ 2147483647 h 1164"/>
                <a:gd name="T78" fmla="*/ 2147483647 w 2514"/>
                <a:gd name="T79" fmla="*/ 2147483647 h 1164"/>
                <a:gd name="T80" fmla="*/ 2147483647 w 2514"/>
                <a:gd name="T81" fmla="*/ 2147483647 h 1164"/>
                <a:gd name="T82" fmla="*/ 2147483647 w 2514"/>
                <a:gd name="T83" fmla="*/ 2147483647 h 1164"/>
                <a:gd name="T84" fmla="*/ 2147483647 w 2514"/>
                <a:gd name="T85" fmla="*/ 2147483647 h 1164"/>
                <a:gd name="T86" fmla="*/ 2147483647 w 2514"/>
                <a:gd name="T87" fmla="*/ 2147483647 h 1164"/>
                <a:gd name="T88" fmla="*/ 2147483647 w 2514"/>
                <a:gd name="T89" fmla="*/ 2147483647 h 1164"/>
                <a:gd name="T90" fmla="*/ 2147483647 w 2514"/>
                <a:gd name="T91" fmla="*/ 2147483647 h 1164"/>
                <a:gd name="T92" fmla="*/ 2147483647 w 2514"/>
                <a:gd name="T93" fmla="*/ 2147483647 h 1164"/>
                <a:gd name="T94" fmla="*/ 2147483647 w 2514"/>
                <a:gd name="T95" fmla="*/ 2147483647 h 1164"/>
                <a:gd name="T96" fmla="*/ 2147483647 w 2514"/>
                <a:gd name="T97" fmla="*/ 2147483647 h 1164"/>
                <a:gd name="T98" fmla="*/ 2147483647 w 2514"/>
                <a:gd name="T99" fmla="*/ 2147483647 h 1164"/>
                <a:gd name="T100" fmla="*/ 2147483647 w 2514"/>
                <a:gd name="T101" fmla="*/ 2147483647 h 1164"/>
                <a:gd name="T102" fmla="*/ 2147483647 w 2514"/>
                <a:gd name="T103" fmla="*/ 2147483647 h 1164"/>
                <a:gd name="T104" fmla="*/ 2147483647 w 2514"/>
                <a:gd name="T105" fmla="*/ 2147483647 h 1164"/>
                <a:gd name="T106" fmla="*/ 2147483647 w 2514"/>
                <a:gd name="T107" fmla="*/ 2147483647 h 1164"/>
                <a:gd name="T108" fmla="*/ 2147483647 w 2514"/>
                <a:gd name="T109" fmla="*/ 2147483647 h 1164"/>
                <a:gd name="T110" fmla="*/ 2147483647 w 2514"/>
                <a:gd name="T111" fmla="*/ 2147483647 h 1164"/>
                <a:gd name="T112" fmla="*/ 2147483647 w 2514"/>
                <a:gd name="T113" fmla="*/ 2147483647 h 1164"/>
                <a:gd name="T114" fmla="*/ 2147483647 w 2514"/>
                <a:gd name="T115" fmla="*/ 2147483647 h 1164"/>
                <a:gd name="T116" fmla="*/ 2147483647 w 2514"/>
                <a:gd name="T117" fmla="*/ 2147483647 h 1164"/>
                <a:gd name="T118" fmla="*/ 2147483647 w 2514"/>
                <a:gd name="T119" fmla="*/ 2147483647 h 1164"/>
                <a:gd name="T120" fmla="*/ 2147483647 w 2514"/>
                <a:gd name="T121" fmla="*/ 2147483647 h 1164"/>
                <a:gd name="T122" fmla="*/ 2147483647 w 2514"/>
                <a:gd name="T123" fmla="*/ 2147483647 h 1164"/>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514"/>
                <a:gd name="T187" fmla="*/ 0 h 1164"/>
                <a:gd name="T188" fmla="*/ 2514 w 2514"/>
                <a:gd name="T189" fmla="*/ 1164 h 1164"/>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514" h="1164">
                  <a:moveTo>
                    <a:pt x="852" y="756"/>
                  </a:moveTo>
                  <a:lnTo>
                    <a:pt x="840" y="744"/>
                  </a:lnTo>
                  <a:lnTo>
                    <a:pt x="822" y="768"/>
                  </a:lnTo>
                  <a:lnTo>
                    <a:pt x="816" y="780"/>
                  </a:lnTo>
                  <a:lnTo>
                    <a:pt x="870" y="804"/>
                  </a:lnTo>
                  <a:lnTo>
                    <a:pt x="870" y="786"/>
                  </a:lnTo>
                  <a:lnTo>
                    <a:pt x="864" y="780"/>
                  </a:lnTo>
                  <a:lnTo>
                    <a:pt x="858" y="768"/>
                  </a:lnTo>
                  <a:lnTo>
                    <a:pt x="858" y="762"/>
                  </a:lnTo>
                  <a:lnTo>
                    <a:pt x="852" y="756"/>
                  </a:lnTo>
                  <a:close/>
                  <a:moveTo>
                    <a:pt x="2484" y="492"/>
                  </a:moveTo>
                  <a:lnTo>
                    <a:pt x="2484" y="486"/>
                  </a:lnTo>
                  <a:lnTo>
                    <a:pt x="2514" y="486"/>
                  </a:lnTo>
                  <a:lnTo>
                    <a:pt x="2478" y="444"/>
                  </a:lnTo>
                  <a:lnTo>
                    <a:pt x="2454" y="420"/>
                  </a:lnTo>
                  <a:lnTo>
                    <a:pt x="2442" y="456"/>
                  </a:lnTo>
                  <a:lnTo>
                    <a:pt x="2370" y="450"/>
                  </a:lnTo>
                  <a:lnTo>
                    <a:pt x="2370" y="444"/>
                  </a:lnTo>
                  <a:lnTo>
                    <a:pt x="2364" y="438"/>
                  </a:lnTo>
                  <a:lnTo>
                    <a:pt x="2358" y="426"/>
                  </a:lnTo>
                  <a:lnTo>
                    <a:pt x="2352" y="420"/>
                  </a:lnTo>
                  <a:lnTo>
                    <a:pt x="2346" y="408"/>
                  </a:lnTo>
                  <a:lnTo>
                    <a:pt x="2346" y="402"/>
                  </a:lnTo>
                  <a:lnTo>
                    <a:pt x="2340" y="402"/>
                  </a:lnTo>
                  <a:lnTo>
                    <a:pt x="2328" y="396"/>
                  </a:lnTo>
                  <a:lnTo>
                    <a:pt x="2316" y="396"/>
                  </a:lnTo>
                  <a:lnTo>
                    <a:pt x="2304" y="390"/>
                  </a:lnTo>
                  <a:lnTo>
                    <a:pt x="2292" y="390"/>
                  </a:lnTo>
                  <a:lnTo>
                    <a:pt x="2286" y="378"/>
                  </a:lnTo>
                  <a:lnTo>
                    <a:pt x="2274" y="372"/>
                  </a:lnTo>
                  <a:lnTo>
                    <a:pt x="2250" y="348"/>
                  </a:lnTo>
                  <a:lnTo>
                    <a:pt x="2226" y="336"/>
                  </a:lnTo>
                  <a:lnTo>
                    <a:pt x="2208" y="336"/>
                  </a:lnTo>
                  <a:lnTo>
                    <a:pt x="2196" y="342"/>
                  </a:lnTo>
                  <a:lnTo>
                    <a:pt x="2178" y="348"/>
                  </a:lnTo>
                  <a:lnTo>
                    <a:pt x="2166" y="354"/>
                  </a:lnTo>
                  <a:lnTo>
                    <a:pt x="2160" y="366"/>
                  </a:lnTo>
                  <a:lnTo>
                    <a:pt x="2136" y="366"/>
                  </a:lnTo>
                  <a:lnTo>
                    <a:pt x="2124" y="360"/>
                  </a:lnTo>
                  <a:lnTo>
                    <a:pt x="2118" y="348"/>
                  </a:lnTo>
                  <a:lnTo>
                    <a:pt x="2106" y="342"/>
                  </a:lnTo>
                  <a:lnTo>
                    <a:pt x="2076" y="342"/>
                  </a:lnTo>
                  <a:lnTo>
                    <a:pt x="2076" y="336"/>
                  </a:lnTo>
                  <a:lnTo>
                    <a:pt x="2070" y="330"/>
                  </a:lnTo>
                  <a:lnTo>
                    <a:pt x="2070" y="318"/>
                  </a:lnTo>
                  <a:lnTo>
                    <a:pt x="2064" y="312"/>
                  </a:lnTo>
                  <a:lnTo>
                    <a:pt x="2052" y="312"/>
                  </a:lnTo>
                  <a:lnTo>
                    <a:pt x="2052" y="318"/>
                  </a:lnTo>
                  <a:lnTo>
                    <a:pt x="2046" y="324"/>
                  </a:lnTo>
                  <a:lnTo>
                    <a:pt x="2046" y="336"/>
                  </a:lnTo>
                  <a:lnTo>
                    <a:pt x="2034" y="348"/>
                  </a:lnTo>
                  <a:lnTo>
                    <a:pt x="2022" y="354"/>
                  </a:lnTo>
                  <a:lnTo>
                    <a:pt x="2010" y="354"/>
                  </a:lnTo>
                  <a:lnTo>
                    <a:pt x="1998" y="348"/>
                  </a:lnTo>
                  <a:lnTo>
                    <a:pt x="1986" y="336"/>
                  </a:lnTo>
                  <a:lnTo>
                    <a:pt x="1974" y="318"/>
                  </a:lnTo>
                  <a:lnTo>
                    <a:pt x="1938" y="282"/>
                  </a:lnTo>
                  <a:lnTo>
                    <a:pt x="1920" y="258"/>
                  </a:lnTo>
                  <a:lnTo>
                    <a:pt x="1848" y="198"/>
                  </a:lnTo>
                  <a:lnTo>
                    <a:pt x="1818" y="168"/>
                  </a:lnTo>
                  <a:lnTo>
                    <a:pt x="1800" y="156"/>
                  </a:lnTo>
                  <a:lnTo>
                    <a:pt x="1788" y="150"/>
                  </a:lnTo>
                  <a:lnTo>
                    <a:pt x="1758" y="132"/>
                  </a:lnTo>
                  <a:lnTo>
                    <a:pt x="1728" y="120"/>
                  </a:lnTo>
                  <a:lnTo>
                    <a:pt x="1692" y="102"/>
                  </a:lnTo>
                  <a:lnTo>
                    <a:pt x="1698" y="102"/>
                  </a:lnTo>
                  <a:lnTo>
                    <a:pt x="1710" y="90"/>
                  </a:lnTo>
                  <a:lnTo>
                    <a:pt x="1710" y="72"/>
                  </a:lnTo>
                  <a:lnTo>
                    <a:pt x="1704" y="66"/>
                  </a:lnTo>
                  <a:lnTo>
                    <a:pt x="1698" y="66"/>
                  </a:lnTo>
                  <a:lnTo>
                    <a:pt x="1680" y="84"/>
                  </a:lnTo>
                  <a:lnTo>
                    <a:pt x="1644" y="96"/>
                  </a:lnTo>
                  <a:lnTo>
                    <a:pt x="1632" y="114"/>
                  </a:lnTo>
                  <a:lnTo>
                    <a:pt x="1620" y="114"/>
                  </a:lnTo>
                  <a:lnTo>
                    <a:pt x="1608" y="120"/>
                  </a:lnTo>
                  <a:lnTo>
                    <a:pt x="1602" y="126"/>
                  </a:lnTo>
                  <a:lnTo>
                    <a:pt x="1602" y="144"/>
                  </a:lnTo>
                  <a:lnTo>
                    <a:pt x="1590" y="156"/>
                  </a:lnTo>
                  <a:lnTo>
                    <a:pt x="1578" y="150"/>
                  </a:lnTo>
                  <a:lnTo>
                    <a:pt x="1572" y="144"/>
                  </a:lnTo>
                  <a:lnTo>
                    <a:pt x="1560" y="138"/>
                  </a:lnTo>
                  <a:lnTo>
                    <a:pt x="1554" y="132"/>
                  </a:lnTo>
                  <a:lnTo>
                    <a:pt x="1548" y="132"/>
                  </a:lnTo>
                  <a:lnTo>
                    <a:pt x="1542" y="138"/>
                  </a:lnTo>
                  <a:lnTo>
                    <a:pt x="1536" y="138"/>
                  </a:lnTo>
                  <a:lnTo>
                    <a:pt x="1530" y="144"/>
                  </a:lnTo>
                  <a:lnTo>
                    <a:pt x="1524" y="144"/>
                  </a:lnTo>
                  <a:lnTo>
                    <a:pt x="1524" y="138"/>
                  </a:lnTo>
                  <a:lnTo>
                    <a:pt x="1530" y="132"/>
                  </a:lnTo>
                  <a:lnTo>
                    <a:pt x="1530" y="108"/>
                  </a:lnTo>
                  <a:lnTo>
                    <a:pt x="1518" y="102"/>
                  </a:lnTo>
                  <a:lnTo>
                    <a:pt x="1512" y="102"/>
                  </a:lnTo>
                  <a:lnTo>
                    <a:pt x="1506" y="108"/>
                  </a:lnTo>
                  <a:lnTo>
                    <a:pt x="1482" y="96"/>
                  </a:lnTo>
                  <a:lnTo>
                    <a:pt x="1458" y="108"/>
                  </a:lnTo>
                  <a:lnTo>
                    <a:pt x="1434" y="72"/>
                  </a:lnTo>
                  <a:lnTo>
                    <a:pt x="1422" y="90"/>
                  </a:lnTo>
                  <a:lnTo>
                    <a:pt x="1404" y="90"/>
                  </a:lnTo>
                  <a:lnTo>
                    <a:pt x="1392" y="96"/>
                  </a:lnTo>
                  <a:lnTo>
                    <a:pt x="1374" y="96"/>
                  </a:lnTo>
                  <a:lnTo>
                    <a:pt x="1368" y="90"/>
                  </a:lnTo>
                  <a:lnTo>
                    <a:pt x="1368" y="48"/>
                  </a:lnTo>
                  <a:lnTo>
                    <a:pt x="1362" y="42"/>
                  </a:lnTo>
                  <a:lnTo>
                    <a:pt x="1350" y="42"/>
                  </a:lnTo>
                  <a:lnTo>
                    <a:pt x="1344" y="36"/>
                  </a:lnTo>
                  <a:lnTo>
                    <a:pt x="1338" y="24"/>
                  </a:lnTo>
                  <a:lnTo>
                    <a:pt x="1320" y="6"/>
                  </a:lnTo>
                  <a:lnTo>
                    <a:pt x="1314" y="6"/>
                  </a:lnTo>
                  <a:lnTo>
                    <a:pt x="1302" y="18"/>
                  </a:lnTo>
                  <a:lnTo>
                    <a:pt x="1290" y="18"/>
                  </a:lnTo>
                  <a:lnTo>
                    <a:pt x="1278" y="6"/>
                  </a:lnTo>
                  <a:lnTo>
                    <a:pt x="1260" y="6"/>
                  </a:lnTo>
                  <a:lnTo>
                    <a:pt x="1242" y="0"/>
                  </a:lnTo>
                  <a:lnTo>
                    <a:pt x="1218" y="0"/>
                  </a:lnTo>
                  <a:lnTo>
                    <a:pt x="1200" y="6"/>
                  </a:lnTo>
                  <a:lnTo>
                    <a:pt x="1188" y="12"/>
                  </a:lnTo>
                  <a:lnTo>
                    <a:pt x="1176" y="24"/>
                  </a:lnTo>
                  <a:lnTo>
                    <a:pt x="1176" y="36"/>
                  </a:lnTo>
                  <a:lnTo>
                    <a:pt x="1164" y="36"/>
                  </a:lnTo>
                  <a:lnTo>
                    <a:pt x="1110" y="54"/>
                  </a:lnTo>
                  <a:lnTo>
                    <a:pt x="1020" y="54"/>
                  </a:lnTo>
                  <a:lnTo>
                    <a:pt x="1014" y="60"/>
                  </a:lnTo>
                  <a:lnTo>
                    <a:pt x="1014" y="78"/>
                  </a:lnTo>
                  <a:lnTo>
                    <a:pt x="948" y="78"/>
                  </a:lnTo>
                  <a:lnTo>
                    <a:pt x="942" y="96"/>
                  </a:lnTo>
                  <a:lnTo>
                    <a:pt x="888" y="96"/>
                  </a:lnTo>
                  <a:lnTo>
                    <a:pt x="828" y="102"/>
                  </a:lnTo>
                  <a:lnTo>
                    <a:pt x="792" y="114"/>
                  </a:lnTo>
                  <a:lnTo>
                    <a:pt x="780" y="126"/>
                  </a:lnTo>
                  <a:lnTo>
                    <a:pt x="780" y="132"/>
                  </a:lnTo>
                  <a:lnTo>
                    <a:pt x="786" y="138"/>
                  </a:lnTo>
                  <a:lnTo>
                    <a:pt x="786" y="144"/>
                  </a:lnTo>
                  <a:lnTo>
                    <a:pt x="810" y="144"/>
                  </a:lnTo>
                  <a:lnTo>
                    <a:pt x="798" y="162"/>
                  </a:lnTo>
                  <a:lnTo>
                    <a:pt x="810" y="162"/>
                  </a:lnTo>
                  <a:lnTo>
                    <a:pt x="834" y="174"/>
                  </a:lnTo>
                  <a:lnTo>
                    <a:pt x="846" y="174"/>
                  </a:lnTo>
                  <a:lnTo>
                    <a:pt x="858" y="186"/>
                  </a:lnTo>
                  <a:lnTo>
                    <a:pt x="804" y="186"/>
                  </a:lnTo>
                  <a:lnTo>
                    <a:pt x="792" y="198"/>
                  </a:lnTo>
                  <a:lnTo>
                    <a:pt x="798" y="204"/>
                  </a:lnTo>
                  <a:lnTo>
                    <a:pt x="804" y="216"/>
                  </a:lnTo>
                  <a:lnTo>
                    <a:pt x="810" y="222"/>
                  </a:lnTo>
                  <a:lnTo>
                    <a:pt x="810" y="234"/>
                  </a:lnTo>
                  <a:lnTo>
                    <a:pt x="798" y="246"/>
                  </a:lnTo>
                  <a:lnTo>
                    <a:pt x="786" y="246"/>
                  </a:lnTo>
                  <a:lnTo>
                    <a:pt x="774" y="252"/>
                  </a:lnTo>
                  <a:lnTo>
                    <a:pt x="762" y="252"/>
                  </a:lnTo>
                  <a:lnTo>
                    <a:pt x="792" y="282"/>
                  </a:lnTo>
                  <a:lnTo>
                    <a:pt x="816" y="282"/>
                  </a:lnTo>
                  <a:lnTo>
                    <a:pt x="834" y="288"/>
                  </a:lnTo>
                  <a:lnTo>
                    <a:pt x="846" y="294"/>
                  </a:lnTo>
                  <a:lnTo>
                    <a:pt x="870" y="318"/>
                  </a:lnTo>
                  <a:lnTo>
                    <a:pt x="876" y="336"/>
                  </a:lnTo>
                  <a:lnTo>
                    <a:pt x="876" y="348"/>
                  </a:lnTo>
                  <a:lnTo>
                    <a:pt x="870" y="360"/>
                  </a:lnTo>
                  <a:lnTo>
                    <a:pt x="864" y="366"/>
                  </a:lnTo>
                  <a:lnTo>
                    <a:pt x="828" y="366"/>
                  </a:lnTo>
                  <a:lnTo>
                    <a:pt x="816" y="360"/>
                  </a:lnTo>
                  <a:lnTo>
                    <a:pt x="810" y="354"/>
                  </a:lnTo>
                  <a:lnTo>
                    <a:pt x="798" y="354"/>
                  </a:lnTo>
                  <a:lnTo>
                    <a:pt x="792" y="348"/>
                  </a:lnTo>
                  <a:lnTo>
                    <a:pt x="780" y="372"/>
                  </a:lnTo>
                  <a:lnTo>
                    <a:pt x="768" y="372"/>
                  </a:lnTo>
                  <a:lnTo>
                    <a:pt x="756" y="366"/>
                  </a:lnTo>
                  <a:lnTo>
                    <a:pt x="732" y="366"/>
                  </a:lnTo>
                  <a:lnTo>
                    <a:pt x="708" y="354"/>
                  </a:lnTo>
                  <a:lnTo>
                    <a:pt x="702" y="342"/>
                  </a:lnTo>
                  <a:lnTo>
                    <a:pt x="690" y="336"/>
                  </a:lnTo>
                  <a:lnTo>
                    <a:pt x="684" y="330"/>
                  </a:lnTo>
                  <a:lnTo>
                    <a:pt x="672" y="330"/>
                  </a:lnTo>
                  <a:lnTo>
                    <a:pt x="666" y="336"/>
                  </a:lnTo>
                  <a:lnTo>
                    <a:pt x="654" y="342"/>
                  </a:lnTo>
                  <a:lnTo>
                    <a:pt x="636" y="348"/>
                  </a:lnTo>
                  <a:lnTo>
                    <a:pt x="624" y="348"/>
                  </a:lnTo>
                  <a:lnTo>
                    <a:pt x="588" y="330"/>
                  </a:lnTo>
                  <a:lnTo>
                    <a:pt x="582" y="330"/>
                  </a:lnTo>
                  <a:lnTo>
                    <a:pt x="570" y="336"/>
                  </a:lnTo>
                  <a:lnTo>
                    <a:pt x="558" y="348"/>
                  </a:lnTo>
                  <a:lnTo>
                    <a:pt x="546" y="354"/>
                  </a:lnTo>
                  <a:lnTo>
                    <a:pt x="540" y="366"/>
                  </a:lnTo>
                  <a:lnTo>
                    <a:pt x="534" y="372"/>
                  </a:lnTo>
                  <a:lnTo>
                    <a:pt x="462" y="336"/>
                  </a:lnTo>
                  <a:lnTo>
                    <a:pt x="450" y="336"/>
                  </a:lnTo>
                  <a:lnTo>
                    <a:pt x="450" y="342"/>
                  </a:lnTo>
                  <a:lnTo>
                    <a:pt x="462" y="354"/>
                  </a:lnTo>
                  <a:lnTo>
                    <a:pt x="462" y="372"/>
                  </a:lnTo>
                  <a:lnTo>
                    <a:pt x="450" y="372"/>
                  </a:lnTo>
                  <a:lnTo>
                    <a:pt x="438" y="360"/>
                  </a:lnTo>
                  <a:lnTo>
                    <a:pt x="438" y="354"/>
                  </a:lnTo>
                  <a:lnTo>
                    <a:pt x="426" y="324"/>
                  </a:lnTo>
                  <a:lnTo>
                    <a:pt x="390" y="324"/>
                  </a:lnTo>
                  <a:lnTo>
                    <a:pt x="384" y="312"/>
                  </a:lnTo>
                  <a:lnTo>
                    <a:pt x="384" y="306"/>
                  </a:lnTo>
                  <a:lnTo>
                    <a:pt x="378" y="300"/>
                  </a:lnTo>
                  <a:lnTo>
                    <a:pt x="318" y="300"/>
                  </a:lnTo>
                  <a:lnTo>
                    <a:pt x="312" y="288"/>
                  </a:lnTo>
                  <a:lnTo>
                    <a:pt x="306" y="282"/>
                  </a:lnTo>
                  <a:lnTo>
                    <a:pt x="288" y="282"/>
                  </a:lnTo>
                  <a:lnTo>
                    <a:pt x="276" y="288"/>
                  </a:lnTo>
                  <a:lnTo>
                    <a:pt x="264" y="300"/>
                  </a:lnTo>
                  <a:lnTo>
                    <a:pt x="234" y="300"/>
                  </a:lnTo>
                  <a:lnTo>
                    <a:pt x="228" y="294"/>
                  </a:lnTo>
                  <a:lnTo>
                    <a:pt x="228" y="288"/>
                  </a:lnTo>
                  <a:lnTo>
                    <a:pt x="222" y="288"/>
                  </a:lnTo>
                  <a:lnTo>
                    <a:pt x="210" y="282"/>
                  </a:lnTo>
                  <a:lnTo>
                    <a:pt x="180" y="282"/>
                  </a:lnTo>
                  <a:lnTo>
                    <a:pt x="180" y="288"/>
                  </a:lnTo>
                  <a:lnTo>
                    <a:pt x="186" y="294"/>
                  </a:lnTo>
                  <a:lnTo>
                    <a:pt x="186" y="312"/>
                  </a:lnTo>
                  <a:lnTo>
                    <a:pt x="174" y="324"/>
                  </a:lnTo>
                  <a:lnTo>
                    <a:pt x="162" y="330"/>
                  </a:lnTo>
                  <a:lnTo>
                    <a:pt x="150" y="330"/>
                  </a:lnTo>
                  <a:lnTo>
                    <a:pt x="138" y="336"/>
                  </a:lnTo>
                  <a:lnTo>
                    <a:pt x="132" y="336"/>
                  </a:lnTo>
                  <a:lnTo>
                    <a:pt x="132" y="360"/>
                  </a:lnTo>
                  <a:lnTo>
                    <a:pt x="102" y="372"/>
                  </a:lnTo>
                  <a:lnTo>
                    <a:pt x="114" y="384"/>
                  </a:lnTo>
                  <a:lnTo>
                    <a:pt x="120" y="396"/>
                  </a:lnTo>
                  <a:lnTo>
                    <a:pt x="114" y="402"/>
                  </a:lnTo>
                  <a:lnTo>
                    <a:pt x="108" y="414"/>
                  </a:lnTo>
                  <a:lnTo>
                    <a:pt x="102" y="420"/>
                  </a:lnTo>
                  <a:lnTo>
                    <a:pt x="90" y="420"/>
                  </a:lnTo>
                  <a:lnTo>
                    <a:pt x="78" y="414"/>
                  </a:lnTo>
                  <a:lnTo>
                    <a:pt x="72" y="402"/>
                  </a:lnTo>
                  <a:lnTo>
                    <a:pt x="60" y="396"/>
                  </a:lnTo>
                  <a:lnTo>
                    <a:pt x="48" y="384"/>
                  </a:lnTo>
                  <a:lnTo>
                    <a:pt x="36" y="378"/>
                  </a:lnTo>
                  <a:lnTo>
                    <a:pt x="24" y="378"/>
                  </a:lnTo>
                  <a:lnTo>
                    <a:pt x="18" y="384"/>
                  </a:lnTo>
                  <a:lnTo>
                    <a:pt x="18" y="396"/>
                  </a:lnTo>
                  <a:lnTo>
                    <a:pt x="24" y="402"/>
                  </a:lnTo>
                  <a:lnTo>
                    <a:pt x="24" y="426"/>
                  </a:lnTo>
                  <a:lnTo>
                    <a:pt x="0" y="426"/>
                  </a:lnTo>
                  <a:lnTo>
                    <a:pt x="6" y="462"/>
                  </a:lnTo>
                  <a:lnTo>
                    <a:pt x="12" y="468"/>
                  </a:lnTo>
                  <a:lnTo>
                    <a:pt x="12" y="492"/>
                  </a:lnTo>
                  <a:lnTo>
                    <a:pt x="0" y="516"/>
                  </a:lnTo>
                  <a:lnTo>
                    <a:pt x="0" y="546"/>
                  </a:lnTo>
                  <a:lnTo>
                    <a:pt x="6" y="546"/>
                  </a:lnTo>
                  <a:lnTo>
                    <a:pt x="12" y="552"/>
                  </a:lnTo>
                  <a:lnTo>
                    <a:pt x="36" y="552"/>
                  </a:lnTo>
                  <a:lnTo>
                    <a:pt x="42" y="558"/>
                  </a:lnTo>
                  <a:lnTo>
                    <a:pt x="42" y="588"/>
                  </a:lnTo>
                  <a:lnTo>
                    <a:pt x="48" y="594"/>
                  </a:lnTo>
                  <a:lnTo>
                    <a:pt x="90" y="594"/>
                  </a:lnTo>
                  <a:lnTo>
                    <a:pt x="102" y="588"/>
                  </a:lnTo>
                  <a:lnTo>
                    <a:pt x="114" y="588"/>
                  </a:lnTo>
                  <a:lnTo>
                    <a:pt x="162" y="636"/>
                  </a:lnTo>
                  <a:lnTo>
                    <a:pt x="168" y="648"/>
                  </a:lnTo>
                  <a:lnTo>
                    <a:pt x="180" y="660"/>
                  </a:lnTo>
                  <a:lnTo>
                    <a:pt x="180" y="672"/>
                  </a:lnTo>
                  <a:lnTo>
                    <a:pt x="144" y="672"/>
                  </a:lnTo>
                  <a:lnTo>
                    <a:pt x="144" y="678"/>
                  </a:lnTo>
                  <a:lnTo>
                    <a:pt x="156" y="690"/>
                  </a:lnTo>
                  <a:lnTo>
                    <a:pt x="174" y="696"/>
                  </a:lnTo>
                  <a:lnTo>
                    <a:pt x="186" y="696"/>
                  </a:lnTo>
                  <a:lnTo>
                    <a:pt x="192" y="702"/>
                  </a:lnTo>
                  <a:lnTo>
                    <a:pt x="198" y="702"/>
                  </a:lnTo>
                  <a:lnTo>
                    <a:pt x="204" y="690"/>
                  </a:lnTo>
                  <a:lnTo>
                    <a:pt x="222" y="690"/>
                  </a:lnTo>
                  <a:lnTo>
                    <a:pt x="228" y="684"/>
                  </a:lnTo>
                  <a:lnTo>
                    <a:pt x="246" y="672"/>
                  </a:lnTo>
                  <a:lnTo>
                    <a:pt x="306" y="648"/>
                  </a:lnTo>
                  <a:lnTo>
                    <a:pt x="324" y="642"/>
                  </a:lnTo>
                  <a:lnTo>
                    <a:pt x="336" y="648"/>
                  </a:lnTo>
                  <a:lnTo>
                    <a:pt x="342" y="654"/>
                  </a:lnTo>
                  <a:lnTo>
                    <a:pt x="360" y="666"/>
                  </a:lnTo>
                  <a:lnTo>
                    <a:pt x="366" y="672"/>
                  </a:lnTo>
                  <a:lnTo>
                    <a:pt x="384" y="672"/>
                  </a:lnTo>
                  <a:lnTo>
                    <a:pt x="390" y="666"/>
                  </a:lnTo>
                  <a:lnTo>
                    <a:pt x="402" y="666"/>
                  </a:lnTo>
                  <a:lnTo>
                    <a:pt x="408" y="660"/>
                  </a:lnTo>
                  <a:lnTo>
                    <a:pt x="414" y="666"/>
                  </a:lnTo>
                  <a:lnTo>
                    <a:pt x="426" y="672"/>
                  </a:lnTo>
                  <a:lnTo>
                    <a:pt x="450" y="696"/>
                  </a:lnTo>
                  <a:lnTo>
                    <a:pt x="450" y="726"/>
                  </a:lnTo>
                  <a:lnTo>
                    <a:pt x="444" y="732"/>
                  </a:lnTo>
                  <a:lnTo>
                    <a:pt x="444" y="738"/>
                  </a:lnTo>
                  <a:lnTo>
                    <a:pt x="438" y="744"/>
                  </a:lnTo>
                  <a:lnTo>
                    <a:pt x="438" y="750"/>
                  </a:lnTo>
                  <a:lnTo>
                    <a:pt x="444" y="756"/>
                  </a:lnTo>
                  <a:lnTo>
                    <a:pt x="450" y="768"/>
                  </a:lnTo>
                  <a:lnTo>
                    <a:pt x="462" y="774"/>
                  </a:lnTo>
                  <a:lnTo>
                    <a:pt x="474" y="786"/>
                  </a:lnTo>
                  <a:lnTo>
                    <a:pt x="486" y="786"/>
                  </a:lnTo>
                  <a:lnTo>
                    <a:pt x="504" y="768"/>
                  </a:lnTo>
                  <a:lnTo>
                    <a:pt x="516" y="762"/>
                  </a:lnTo>
                  <a:lnTo>
                    <a:pt x="528" y="762"/>
                  </a:lnTo>
                  <a:lnTo>
                    <a:pt x="528" y="792"/>
                  </a:lnTo>
                  <a:lnTo>
                    <a:pt x="546" y="810"/>
                  </a:lnTo>
                  <a:lnTo>
                    <a:pt x="510" y="816"/>
                  </a:lnTo>
                  <a:lnTo>
                    <a:pt x="510" y="828"/>
                  </a:lnTo>
                  <a:lnTo>
                    <a:pt x="504" y="834"/>
                  </a:lnTo>
                  <a:lnTo>
                    <a:pt x="498" y="834"/>
                  </a:lnTo>
                  <a:lnTo>
                    <a:pt x="486" y="822"/>
                  </a:lnTo>
                  <a:lnTo>
                    <a:pt x="486" y="816"/>
                  </a:lnTo>
                  <a:lnTo>
                    <a:pt x="498" y="804"/>
                  </a:lnTo>
                  <a:lnTo>
                    <a:pt x="504" y="804"/>
                  </a:lnTo>
                  <a:lnTo>
                    <a:pt x="510" y="798"/>
                  </a:lnTo>
                  <a:lnTo>
                    <a:pt x="480" y="798"/>
                  </a:lnTo>
                  <a:lnTo>
                    <a:pt x="462" y="792"/>
                  </a:lnTo>
                  <a:lnTo>
                    <a:pt x="450" y="792"/>
                  </a:lnTo>
                  <a:lnTo>
                    <a:pt x="432" y="786"/>
                  </a:lnTo>
                  <a:lnTo>
                    <a:pt x="408" y="786"/>
                  </a:lnTo>
                  <a:lnTo>
                    <a:pt x="390" y="780"/>
                  </a:lnTo>
                  <a:lnTo>
                    <a:pt x="372" y="780"/>
                  </a:lnTo>
                  <a:lnTo>
                    <a:pt x="360" y="774"/>
                  </a:lnTo>
                  <a:lnTo>
                    <a:pt x="348" y="774"/>
                  </a:lnTo>
                  <a:lnTo>
                    <a:pt x="360" y="804"/>
                  </a:lnTo>
                  <a:lnTo>
                    <a:pt x="342" y="804"/>
                  </a:lnTo>
                  <a:lnTo>
                    <a:pt x="330" y="816"/>
                  </a:lnTo>
                  <a:lnTo>
                    <a:pt x="330" y="822"/>
                  </a:lnTo>
                  <a:lnTo>
                    <a:pt x="336" y="828"/>
                  </a:lnTo>
                  <a:lnTo>
                    <a:pt x="348" y="834"/>
                  </a:lnTo>
                  <a:lnTo>
                    <a:pt x="354" y="840"/>
                  </a:lnTo>
                  <a:lnTo>
                    <a:pt x="366" y="840"/>
                  </a:lnTo>
                  <a:lnTo>
                    <a:pt x="372" y="846"/>
                  </a:lnTo>
                  <a:lnTo>
                    <a:pt x="372" y="852"/>
                  </a:lnTo>
                  <a:lnTo>
                    <a:pt x="360" y="852"/>
                  </a:lnTo>
                  <a:lnTo>
                    <a:pt x="348" y="846"/>
                  </a:lnTo>
                  <a:lnTo>
                    <a:pt x="336" y="846"/>
                  </a:lnTo>
                  <a:lnTo>
                    <a:pt x="324" y="840"/>
                  </a:lnTo>
                  <a:lnTo>
                    <a:pt x="306" y="834"/>
                  </a:lnTo>
                  <a:lnTo>
                    <a:pt x="300" y="834"/>
                  </a:lnTo>
                  <a:lnTo>
                    <a:pt x="294" y="840"/>
                  </a:lnTo>
                  <a:lnTo>
                    <a:pt x="294" y="846"/>
                  </a:lnTo>
                  <a:lnTo>
                    <a:pt x="306" y="858"/>
                  </a:lnTo>
                  <a:lnTo>
                    <a:pt x="318" y="864"/>
                  </a:lnTo>
                  <a:lnTo>
                    <a:pt x="324" y="870"/>
                  </a:lnTo>
                  <a:lnTo>
                    <a:pt x="336" y="870"/>
                  </a:lnTo>
                  <a:lnTo>
                    <a:pt x="336" y="882"/>
                  </a:lnTo>
                  <a:lnTo>
                    <a:pt x="342" y="894"/>
                  </a:lnTo>
                  <a:lnTo>
                    <a:pt x="366" y="918"/>
                  </a:lnTo>
                  <a:lnTo>
                    <a:pt x="372" y="930"/>
                  </a:lnTo>
                  <a:lnTo>
                    <a:pt x="372" y="954"/>
                  </a:lnTo>
                  <a:lnTo>
                    <a:pt x="408" y="960"/>
                  </a:lnTo>
                  <a:lnTo>
                    <a:pt x="414" y="978"/>
                  </a:lnTo>
                  <a:lnTo>
                    <a:pt x="444" y="978"/>
                  </a:lnTo>
                  <a:lnTo>
                    <a:pt x="480" y="996"/>
                  </a:lnTo>
                  <a:lnTo>
                    <a:pt x="486" y="1002"/>
                  </a:lnTo>
                  <a:lnTo>
                    <a:pt x="486" y="1014"/>
                  </a:lnTo>
                  <a:lnTo>
                    <a:pt x="480" y="1020"/>
                  </a:lnTo>
                  <a:lnTo>
                    <a:pt x="468" y="1026"/>
                  </a:lnTo>
                  <a:lnTo>
                    <a:pt x="462" y="1038"/>
                  </a:lnTo>
                  <a:lnTo>
                    <a:pt x="462" y="1056"/>
                  </a:lnTo>
                  <a:lnTo>
                    <a:pt x="468" y="1062"/>
                  </a:lnTo>
                  <a:lnTo>
                    <a:pt x="492" y="1062"/>
                  </a:lnTo>
                  <a:lnTo>
                    <a:pt x="498" y="1056"/>
                  </a:lnTo>
                  <a:lnTo>
                    <a:pt x="504" y="1038"/>
                  </a:lnTo>
                  <a:lnTo>
                    <a:pt x="510" y="1026"/>
                  </a:lnTo>
                  <a:lnTo>
                    <a:pt x="516" y="1020"/>
                  </a:lnTo>
                  <a:lnTo>
                    <a:pt x="528" y="1020"/>
                  </a:lnTo>
                  <a:lnTo>
                    <a:pt x="546" y="1026"/>
                  </a:lnTo>
                  <a:lnTo>
                    <a:pt x="546" y="1020"/>
                  </a:lnTo>
                  <a:lnTo>
                    <a:pt x="552" y="1014"/>
                  </a:lnTo>
                  <a:lnTo>
                    <a:pt x="570" y="1014"/>
                  </a:lnTo>
                  <a:lnTo>
                    <a:pt x="594" y="1026"/>
                  </a:lnTo>
                  <a:lnTo>
                    <a:pt x="606" y="1026"/>
                  </a:lnTo>
                  <a:lnTo>
                    <a:pt x="618" y="1038"/>
                  </a:lnTo>
                  <a:lnTo>
                    <a:pt x="630" y="1044"/>
                  </a:lnTo>
                  <a:lnTo>
                    <a:pt x="636" y="1056"/>
                  </a:lnTo>
                  <a:lnTo>
                    <a:pt x="642" y="1062"/>
                  </a:lnTo>
                  <a:lnTo>
                    <a:pt x="648" y="1074"/>
                  </a:lnTo>
                  <a:lnTo>
                    <a:pt x="672" y="1098"/>
                  </a:lnTo>
                  <a:lnTo>
                    <a:pt x="684" y="1104"/>
                  </a:lnTo>
                  <a:lnTo>
                    <a:pt x="690" y="1110"/>
                  </a:lnTo>
                  <a:lnTo>
                    <a:pt x="696" y="1104"/>
                  </a:lnTo>
                  <a:lnTo>
                    <a:pt x="696" y="1098"/>
                  </a:lnTo>
                  <a:lnTo>
                    <a:pt x="702" y="1092"/>
                  </a:lnTo>
                  <a:lnTo>
                    <a:pt x="654" y="810"/>
                  </a:lnTo>
                  <a:lnTo>
                    <a:pt x="798" y="768"/>
                  </a:lnTo>
                  <a:lnTo>
                    <a:pt x="804" y="774"/>
                  </a:lnTo>
                  <a:lnTo>
                    <a:pt x="804" y="762"/>
                  </a:lnTo>
                  <a:lnTo>
                    <a:pt x="810" y="756"/>
                  </a:lnTo>
                  <a:lnTo>
                    <a:pt x="810" y="750"/>
                  </a:lnTo>
                  <a:lnTo>
                    <a:pt x="816" y="738"/>
                  </a:lnTo>
                  <a:lnTo>
                    <a:pt x="816" y="732"/>
                  </a:lnTo>
                  <a:lnTo>
                    <a:pt x="822" y="726"/>
                  </a:lnTo>
                  <a:lnTo>
                    <a:pt x="846" y="726"/>
                  </a:lnTo>
                  <a:lnTo>
                    <a:pt x="852" y="750"/>
                  </a:lnTo>
                  <a:lnTo>
                    <a:pt x="864" y="744"/>
                  </a:lnTo>
                  <a:lnTo>
                    <a:pt x="870" y="744"/>
                  </a:lnTo>
                  <a:lnTo>
                    <a:pt x="876" y="738"/>
                  </a:lnTo>
                  <a:lnTo>
                    <a:pt x="876" y="732"/>
                  </a:lnTo>
                  <a:lnTo>
                    <a:pt x="852" y="708"/>
                  </a:lnTo>
                  <a:lnTo>
                    <a:pt x="870" y="708"/>
                  </a:lnTo>
                  <a:lnTo>
                    <a:pt x="882" y="720"/>
                  </a:lnTo>
                  <a:lnTo>
                    <a:pt x="936" y="720"/>
                  </a:lnTo>
                  <a:lnTo>
                    <a:pt x="924" y="708"/>
                  </a:lnTo>
                  <a:lnTo>
                    <a:pt x="918" y="708"/>
                  </a:lnTo>
                  <a:lnTo>
                    <a:pt x="906" y="696"/>
                  </a:lnTo>
                  <a:lnTo>
                    <a:pt x="882" y="696"/>
                  </a:lnTo>
                  <a:lnTo>
                    <a:pt x="876" y="690"/>
                  </a:lnTo>
                  <a:lnTo>
                    <a:pt x="876" y="684"/>
                  </a:lnTo>
                  <a:lnTo>
                    <a:pt x="882" y="678"/>
                  </a:lnTo>
                  <a:lnTo>
                    <a:pt x="906" y="678"/>
                  </a:lnTo>
                  <a:lnTo>
                    <a:pt x="924" y="666"/>
                  </a:lnTo>
                  <a:lnTo>
                    <a:pt x="930" y="672"/>
                  </a:lnTo>
                  <a:lnTo>
                    <a:pt x="936" y="684"/>
                  </a:lnTo>
                  <a:lnTo>
                    <a:pt x="942" y="690"/>
                  </a:lnTo>
                  <a:lnTo>
                    <a:pt x="948" y="690"/>
                  </a:lnTo>
                  <a:lnTo>
                    <a:pt x="954" y="684"/>
                  </a:lnTo>
                  <a:lnTo>
                    <a:pt x="960" y="690"/>
                  </a:lnTo>
                  <a:lnTo>
                    <a:pt x="966" y="702"/>
                  </a:lnTo>
                  <a:lnTo>
                    <a:pt x="966" y="708"/>
                  </a:lnTo>
                  <a:lnTo>
                    <a:pt x="960" y="714"/>
                  </a:lnTo>
                  <a:lnTo>
                    <a:pt x="954" y="714"/>
                  </a:lnTo>
                  <a:lnTo>
                    <a:pt x="942" y="720"/>
                  </a:lnTo>
                  <a:lnTo>
                    <a:pt x="924" y="738"/>
                  </a:lnTo>
                  <a:lnTo>
                    <a:pt x="888" y="738"/>
                  </a:lnTo>
                  <a:lnTo>
                    <a:pt x="882" y="744"/>
                  </a:lnTo>
                  <a:lnTo>
                    <a:pt x="882" y="756"/>
                  </a:lnTo>
                  <a:lnTo>
                    <a:pt x="888" y="762"/>
                  </a:lnTo>
                  <a:lnTo>
                    <a:pt x="900" y="762"/>
                  </a:lnTo>
                  <a:lnTo>
                    <a:pt x="906" y="768"/>
                  </a:lnTo>
                  <a:lnTo>
                    <a:pt x="918" y="768"/>
                  </a:lnTo>
                  <a:lnTo>
                    <a:pt x="918" y="786"/>
                  </a:lnTo>
                  <a:lnTo>
                    <a:pt x="912" y="798"/>
                  </a:lnTo>
                  <a:lnTo>
                    <a:pt x="912" y="816"/>
                  </a:lnTo>
                  <a:lnTo>
                    <a:pt x="918" y="822"/>
                  </a:lnTo>
                  <a:lnTo>
                    <a:pt x="984" y="858"/>
                  </a:lnTo>
                  <a:lnTo>
                    <a:pt x="1062" y="930"/>
                  </a:lnTo>
                  <a:lnTo>
                    <a:pt x="1068" y="930"/>
                  </a:lnTo>
                  <a:lnTo>
                    <a:pt x="1074" y="924"/>
                  </a:lnTo>
                  <a:lnTo>
                    <a:pt x="1110" y="924"/>
                  </a:lnTo>
                  <a:lnTo>
                    <a:pt x="1128" y="918"/>
                  </a:lnTo>
                  <a:lnTo>
                    <a:pt x="1188" y="918"/>
                  </a:lnTo>
                  <a:lnTo>
                    <a:pt x="1206" y="924"/>
                  </a:lnTo>
                  <a:lnTo>
                    <a:pt x="1224" y="924"/>
                  </a:lnTo>
                  <a:lnTo>
                    <a:pt x="1230" y="918"/>
                  </a:lnTo>
                  <a:lnTo>
                    <a:pt x="1254" y="906"/>
                  </a:lnTo>
                  <a:lnTo>
                    <a:pt x="1266" y="906"/>
                  </a:lnTo>
                  <a:lnTo>
                    <a:pt x="1272" y="918"/>
                  </a:lnTo>
                  <a:lnTo>
                    <a:pt x="1290" y="936"/>
                  </a:lnTo>
                  <a:lnTo>
                    <a:pt x="1296" y="954"/>
                  </a:lnTo>
                  <a:lnTo>
                    <a:pt x="1308" y="960"/>
                  </a:lnTo>
                  <a:lnTo>
                    <a:pt x="1314" y="972"/>
                  </a:lnTo>
                  <a:lnTo>
                    <a:pt x="1344" y="972"/>
                  </a:lnTo>
                  <a:lnTo>
                    <a:pt x="1344" y="984"/>
                  </a:lnTo>
                  <a:lnTo>
                    <a:pt x="1350" y="1002"/>
                  </a:lnTo>
                  <a:lnTo>
                    <a:pt x="1350" y="1044"/>
                  </a:lnTo>
                  <a:lnTo>
                    <a:pt x="1356" y="1050"/>
                  </a:lnTo>
                  <a:lnTo>
                    <a:pt x="1362" y="1050"/>
                  </a:lnTo>
                  <a:lnTo>
                    <a:pt x="1368" y="1044"/>
                  </a:lnTo>
                  <a:lnTo>
                    <a:pt x="1380" y="1044"/>
                  </a:lnTo>
                  <a:lnTo>
                    <a:pt x="1386" y="1050"/>
                  </a:lnTo>
                  <a:lnTo>
                    <a:pt x="1416" y="1110"/>
                  </a:lnTo>
                  <a:lnTo>
                    <a:pt x="1494" y="1110"/>
                  </a:lnTo>
                  <a:lnTo>
                    <a:pt x="1512" y="1116"/>
                  </a:lnTo>
                  <a:lnTo>
                    <a:pt x="1512" y="1134"/>
                  </a:lnTo>
                  <a:lnTo>
                    <a:pt x="1506" y="1140"/>
                  </a:lnTo>
                  <a:lnTo>
                    <a:pt x="1506" y="1152"/>
                  </a:lnTo>
                  <a:lnTo>
                    <a:pt x="1512" y="1152"/>
                  </a:lnTo>
                  <a:lnTo>
                    <a:pt x="1524" y="1158"/>
                  </a:lnTo>
                  <a:lnTo>
                    <a:pt x="1536" y="1158"/>
                  </a:lnTo>
                  <a:lnTo>
                    <a:pt x="1542" y="1164"/>
                  </a:lnTo>
                  <a:lnTo>
                    <a:pt x="1542" y="1152"/>
                  </a:lnTo>
                  <a:lnTo>
                    <a:pt x="1536" y="1146"/>
                  </a:lnTo>
                  <a:lnTo>
                    <a:pt x="1536" y="1134"/>
                  </a:lnTo>
                  <a:lnTo>
                    <a:pt x="1548" y="1122"/>
                  </a:lnTo>
                  <a:lnTo>
                    <a:pt x="1560" y="1116"/>
                  </a:lnTo>
                  <a:lnTo>
                    <a:pt x="1566" y="1110"/>
                  </a:lnTo>
                  <a:lnTo>
                    <a:pt x="1572" y="1110"/>
                  </a:lnTo>
                  <a:lnTo>
                    <a:pt x="1572" y="1092"/>
                  </a:lnTo>
                  <a:lnTo>
                    <a:pt x="1584" y="1080"/>
                  </a:lnTo>
                  <a:lnTo>
                    <a:pt x="1596" y="1074"/>
                  </a:lnTo>
                  <a:lnTo>
                    <a:pt x="1608" y="1074"/>
                  </a:lnTo>
                  <a:lnTo>
                    <a:pt x="1614" y="1068"/>
                  </a:lnTo>
                  <a:lnTo>
                    <a:pt x="1620" y="1068"/>
                  </a:lnTo>
                  <a:lnTo>
                    <a:pt x="1632" y="1044"/>
                  </a:lnTo>
                  <a:lnTo>
                    <a:pt x="1656" y="1044"/>
                  </a:lnTo>
                  <a:lnTo>
                    <a:pt x="1686" y="1026"/>
                  </a:lnTo>
                  <a:lnTo>
                    <a:pt x="1662" y="1026"/>
                  </a:lnTo>
                  <a:lnTo>
                    <a:pt x="1662" y="1008"/>
                  </a:lnTo>
                  <a:lnTo>
                    <a:pt x="1668" y="996"/>
                  </a:lnTo>
                  <a:lnTo>
                    <a:pt x="1686" y="978"/>
                  </a:lnTo>
                  <a:lnTo>
                    <a:pt x="1716" y="978"/>
                  </a:lnTo>
                  <a:lnTo>
                    <a:pt x="1728" y="984"/>
                  </a:lnTo>
                  <a:lnTo>
                    <a:pt x="1746" y="990"/>
                  </a:lnTo>
                  <a:lnTo>
                    <a:pt x="1782" y="1008"/>
                  </a:lnTo>
                  <a:lnTo>
                    <a:pt x="1812" y="1008"/>
                  </a:lnTo>
                  <a:lnTo>
                    <a:pt x="1830" y="1014"/>
                  </a:lnTo>
                  <a:lnTo>
                    <a:pt x="1830" y="1002"/>
                  </a:lnTo>
                  <a:lnTo>
                    <a:pt x="1824" y="990"/>
                  </a:lnTo>
                  <a:lnTo>
                    <a:pt x="1824" y="960"/>
                  </a:lnTo>
                  <a:lnTo>
                    <a:pt x="1830" y="954"/>
                  </a:lnTo>
                  <a:lnTo>
                    <a:pt x="1872" y="954"/>
                  </a:lnTo>
                  <a:lnTo>
                    <a:pt x="1884" y="960"/>
                  </a:lnTo>
                  <a:lnTo>
                    <a:pt x="1890" y="972"/>
                  </a:lnTo>
                  <a:lnTo>
                    <a:pt x="1914" y="972"/>
                  </a:lnTo>
                  <a:lnTo>
                    <a:pt x="1926" y="978"/>
                  </a:lnTo>
                  <a:lnTo>
                    <a:pt x="1944" y="978"/>
                  </a:lnTo>
                  <a:lnTo>
                    <a:pt x="1962" y="972"/>
                  </a:lnTo>
                  <a:lnTo>
                    <a:pt x="2082" y="972"/>
                  </a:lnTo>
                  <a:lnTo>
                    <a:pt x="2094" y="978"/>
                  </a:lnTo>
                  <a:lnTo>
                    <a:pt x="2106" y="978"/>
                  </a:lnTo>
                  <a:lnTo>
                    <a:pt x="2154" y="972"/>
                  </a:lnTo>
                  <a:lnTo>
                    <a:pt x="2166" y="984"/>
                  </a:lnTo>
                  <a:lnTo>
                    <a:pt x="2184" y="984"/>
                  </a:lnTo>
                  <a:lnTo>
                    <a:pt x="2208" y="1014"/>
                  </a:lnTo>
                  <a:lnTo>
                    <a:pt x="2250" y="1014"/>
                  </a:lnTo>
                  <a:lnTo>
                    <a:pt x="2268" y="1020"/>
                  </a:lnTo>
                  <a:lnTo>
                    <a:pt x="2262" y="1014"/>
                  </a:lnTo>
                  <a:lnTo>
                    <a:pt x="2262" y="1002"/>
                  </a:lnTo>
                  <a:lnTo>
                    <a:pt x="2256" y="996"/>
                  </a:lnTo>
                  <a:lnTo>
                    <a:pt x="2256" y="984"/>
                  </a:lnTo>
                  <a:lnTo>
                    <a:pt x="2280" y="984"/>
                  </a:lnTo>
                  <a:lnTo>
                    <a:pt x="2262" y="966"/>
                  </a:lnTo>
                  <a:lnTo>
                    <a:pt x="2262" y="960"/>
                  </a:lnTo>
                  <a:lnTo>
                    <a:pt x="2268" y="954"/>
                  </a:lnTo>
                  <a:lnTo>
                    <a:pt x="2286" y="954"/>
                  </a:lnTo>
                  <a:lnTo>
                    <a:pt x="2286" y="942"/>
                  </a:lnTo>
                  <a:lnTo>
                    <a:pt x="2274" y="936"/>
                  </a:lnTo>
                  <a:lnTo>
                    <a:pt x="2268" y="924"/>
                  </a:lnTo>
                  <a:lnTo>
                    <a:pt x="2226" y="882"/>
                  </a:lnTo>
                  <a:lnTo>
                    <a:pt x="2214" y="858"/>
                  </a:lnTo>
                  <a:lnTo>
                    <a:pt x="2214" y="828"/>
                  </a:lnTo>
                  <a:lnTo>
                    <a:pt x="2196" y="828"/>
                  </a:lnTo>
                  <a:lnTo>
                    <a:pt x="2184" y="822"/>
                  </a:lnTo>
                  <a:lnTo>
                    <a:pt x="2178" y="816"/>
                  </a:lnTo>
                  <a:lnTo>
                    <a:pt x="2178" y="810"/>
                  </a:lnTo>
                  <a:lnTo>
                    <a:pt x="2184" y="804"/>
                  </a:lnTo>
                  <a:lnTo>
                    <a:pt x="2196" y="798"/>
                  </a:lnTo>
                  <a:lnTo>
                    <a:pt x="2208" y="798"/>
                  </a:lnTo>
                  <a:lnTo>
                    <a:pt x="2220" y="792"/>
                  </a:lnTo>
                  <a:lnTo>
                    <a:pt x="2232" y="792"/>
                  </a:lnTo>
                  <a:lnTo>
                    <a:pt x="2268" y="774"/>
                  </a:lnTo>
                  <a:lnTo>
                    <a:pt x="2280" y="774"/>
                  </a:lnTo>
                  <a:lnTo>
                    <a:pt x="2286" y="780"/>
                  </a:lnTo>
                  <a:lnTo>
                    <a:pt x="2292" y="792"/>
                  </a:lnTo>
                  <a:lnTo>
                    <a:pt x="2298" y="798"/>
                  </a:lnTo>
                  <a:lnTo>
                    <a:pt x="2316" y="786"/>
                  </a:lnTo>
                  <a:lnTo>
                    <a:pt x="2328" y="798"/>
                  </a:lnTo>
                  <a:lnTo>
                    <a:pt x="2334" y="798"/>
                  </a:lnTo>
                  <a:lnTo>
                    <a:pt x="2340" y="792"/>
                  </a:lnTo>
                  <a:lnTo>
                    <a:pt x="2340" y="780"/>
                  </a:lnTo>
                  <a:lnTo>
                    <a:pt x="2334" y="774"/>
                  </a:lnTo>
                  <a:lnTo>
                    <a:pt x="2328" y="774"/>
                  </a:lnTo>
                  <a:lnTo>
                    <a:pt x="2322" y="768"/>
                  </a:lnTo>
                  <a:lnTo>
                    <a:pt x="2316" y="768"/>
                  </a:lnTo>
                  <a:lnTo>
                    <a:pt x="2316" y="630"/>
                  </a:lnTo>
                  <a:lnTo>
                    <a:pt x="2328" y="630"/>
                  </a:lnTo>
                  <a:lnTo>
                    <a:pt x="2340" y="636"/>
                  </a:lnTo>
                  <a:lnTo>
                    <a:pt x="2352" y="636"/>
                  </a:lnTo>
                  <a:lnTo>
                    <a:pt x="2376" y="648"/>
                  </a:lnTo>
                  <a:lnTo>
                    <a:pt x="2424" y="648"/>
                  </a:lnTo>
                  <a:lnTo>
                    <a:pt x="2436" y="660"/>
                  </a:lnTo>
                  <a:lnTo>
                    <a:pt x="2454" y="642"/>
                  </a:lnTo>
                  <a:lnTo>
                    <a:pt x="2472" y="642"/>
                  </a:lnTo>
                  <a:lnTo>
                    <a:pt x="2478" y="636"/>
                  </a:lnTo>
                  <a:lnTo>
                    <a:pt x="2478" y="618"/>
                  </a:lnTo>
                  <a:lnTo>
                    <a:pt x="2466" y="594"/>
                  </a:lnTo>
                  <a:lnTo>
                    <a:pt x="2454" y="582"/>
                  </a:lnTo>
                  <a:lnTo>
                    <a:pt x="2442" y="558"/>
                  </a:lnTo>
                  <a:lnTo>
                    <a:pt x="2442" y="540"/>
                  </a:lnTo>
                  <a:lnTo>
                    <a:pt x="2454" y="528"/>
                  </a:lnTo>
                  <a:lnTo>
                    <a:pt x="2496" y="528"/>
                  </a:lnTo>
                  <a:lnTo>
                    <a:pt x="2502" y="522"/>
                  </a:lnTo>
                  <a:lnTo>
                    <a:pt x="2502" y="510"/>
                  </a:lnTo>
                  <a:lnTo>
                    <a:pt x="2484" y="492"/>
                  </a:lnTo>
                  <a:close/>
                  <a:moveTo>
                    <a:pt x="2082" y="696"/>
                  </a:moveTo>
                  <a:lnTo>
                    <a:pt x="2046" y="696"/>
                  </a:lnTo>
                  <a:lnTo>
                    <a:pt x="2046" y="702"/>
                  </a:lnTo>
                  <a:lnTo>
                    <a:pt x="2040" y="708"/>
                  </a:lnTo>
                  <a:lnTo>
                    <a:pt x="2028" y="708"/>
                  </a:lnTo>
                  <a:lnTo>
                    <a:pt x="2022" y="702"/>
                  </a:lnTo>
                  <a:lnTo>
                    <a:pt x="2010" y="696"/>
                  </a:lnTo>
                  <a:lnTo>
                    <a:pt x="1980" y="702"/>
                  </a:lnTo>
                  <a:lnTo>
                    <a:pt x="1950" y="696"/>
                  </a:lnTo>
                  <a:lnTo>
                    <a:pt x="1932" y="696"/>
                  </a:lnTo>
                  <a:lnTo>
                    <a:pt x="1908" y="690"/>
                  </a:lnTo>
                  <a:lnTo>
                    <a:pt x="1860" y="690"/>
                  </a:lnTo>
                  <a:lnTo>
                    <a:pt x="1854" y="684"/>
                  </a:lnTo>
                  <a:lnTo>
                    <a:pt x="1854" y="678"/>
                  </a:lnTo>
                  <a:lnTo>
                    <a:pt x="1836" y="696"/>
                  </a:lnTo>
                  <a:lnTo>
                    <a:pt x="1830" y="696"/>
                  </a:lnTo>
                  <a:lnTo>
                    <a:pt x="1824" y="708"/>
                  </a:lnTo>
                  <a:lnTo>
                    <a:pt x="1824" y="714"/>
                  </a:lnTo>
                  <a:lnTo>
                    <a:pt x="1818" y="726"/>
                  </a:lnTo>
                  <a:lnTo>
                    <a:pt x="1812" y="732"/>
                  </a:lnTo>
                  <a:lnTo>
                    <a:pt x="1794" y="732"/>
                  </a:lnTo>
                  <a:lnTo>
                    <a:pt x="1800" y="762"/>
                  </a:lnTo>
                  <a:lnTo>
                    <a:pt x="1788" y="768"/>
                  </a:lnTo>
                  <a:lnTo>
                    <a:pt x="1806" y="786"/>
                  </a:lnTo>
                  <a:lnTo>
                    <a:pt x="1800" y="810"/>
                  </a:lnTo>
                  <a:lnTo>
                    <a:pt x="1794" y="810"/>
                  </a:lnTo>
                  <a:lnTo>
                    <a:pt x="1788" y="798"/>
                  </a:lnTo>
                  <a:lnTo>
                    <a:pt x="1776" y="792"/>
                  </a:lnTo>
                  <a:lnTo>
                    <a:pt x="1770" y="780"/>
                  </a:lnTo>
                  <a:lnTo>
                    <a:pt x="1758" y="774"/>
                  </a:lnTo>
                  <a:lnTo>
                    <a:pt x="1752" y="762"/>
                  </a:lnTo>
                  <a:lnTo>
                    <a:pt x="1752" y="750"/>
                  </a:lnTo>
                  <a:lnTo>
                    <a:pt x="1746" y="732"/>
                  </a:lnTo>
                  <a:lnTo>
                    <a:pt x="1746" y="720"/>
                  </a:lnTo>
                  <a:lnTo>
                    <a:pt x="1764" y="702"/>
                  </a:lnTo>
                  <a:lnTo>
                    <a:pt x="1776" y="702"/>
                  </a:lnTo>
                  <a:lnTo>
                    <a:pt x="1782" y="696"/>
                  </a:lnTo>
                  <a:lnTo>
                    <a:pt x="1788" y="684"/>
                  </a:lnTo>
                  <a:lnTo>
                    <a:pt x="1788" y="678"/>
                  </a:lnTo>
                  <a:lnTo>
                    <a:pt x="1800" y="666"/>
                  </a:lnTo>
                  <a:lnTo>
                    <a:pt x="1818" y="666"/>
                  </a:lnTo>
                  <a:lnTo>
                    <a:pt x="1830" y="672"/>
                  </a:lnTo>
                  <a:lnTo>
                    <a:pt x="1848" y="672"/>
                  </a:lnTo>
                  <a:lnTo>
                    <a:pt x="1854" y="666"/>
                  </a:lnTo>
                  <a:lnTo>
                    <a:pt x="1896" y="666"/>
                  </a:lnTo>
                  <a:lnTo>
                    <a:pt x="1908" y="672"/>
                  </a:lnTo>
                  <a:lnTo>
                    <a:pt x="1914" y="678"/>
                  </a:lnTo>
                  <a:lnTo>
                    <a:pt x="1932" y="678"/>
                  </a:lnTo>
                  <a:lnTo>
                    <a:pt x="1944" y="684"/>
                  </a:lnTo>
                  <a:lnTo>
                    <a:pt x="1974" y="684"/>
                  </a:lnTo>
                  <a:lnTo>
                    <a:pt x="1986" y="672"/>
                  </a:lnTo>
                  <a:lnTo>
                    <a:pt x="2028" y="672"/>
                  </a:lnTo>
                  <a:lnTo>
                    <a:pt x="2034" y="678"/>
                  </a:lnTo>
                  <a:lnTo>
                    <a:pt x="2046" y="678"/>
                  </a:lnTo>
                  <a:lnTo>
                    <a:pt x="2052" y="672"/>
                  </a:lnTo>
                  <a:lnTo>
                    <a:pt x="2064" y="666"/>
                  </a:lnTo>
                  <a:lnTo>
                    <a:pt x="2088" y="666"/>
                  </a:lnTo>
                  <a:lnTo>
                    <a:pt x="2088" y="684"/>
                  </a:lnTo>
                  <a:lnTo>
                    <a:pt x="2082" y="690"/>
                  </a:lnTo>
                  <a:lnTo>
                    <a:pt x="2082" y="69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2" name="Jordan" descr="© INSCALE GmbH, 05.05.2010&#10;http://www.presentationload.com/">
              <a:extLst>
                <a:ext uri="{FF2B5EF4-FFF2-40B4-BE49-F238E27FC236}">
                  <a16:creationId xmlns:a16="http://schemas.microsoft.com/office/drawing/2014/main" id="{7F1DAC5E-DF87-BECD-6011-7A2EDF8F96CD}"/>
                </a:ext>
              </a:extLst>
            </p:cNvPr>
            <p:cNvSpPr>
              <a:spLocks/>
            </p:cNvSpPr>
            <p:nvPr/>
          </p:nvSpPr>
          <p:spPr bwMode="gray">
            <a:xfrm>
              <a:off x="6743563" y="3119852"/>
              <a:ext cx="132773" cy="158591"/>
            </a:xfrm>
            <a:custGeom>
              <a:avLst/>
              <a:gdLst>
                <a:gd name="T0" fmla="*/ 2147483647 w 282"/>
                <a:gd name="T1" fmla="*/ 2147483647 h 336"/>
                <a:gd name="T2" fmla="*/ 2147483647 w 282"/>
                <a:gd name="T3" fmla="*/ 2147483647 h 336"/>
                <a:gd name="T4" fmla="*/ 2147483647 w 282"/>
                <a:gd name="T5" fmla="*/ 0 h 336"/>
                <a:gd name="T6" fmla="*/ 2147483647 w 282"/>
                <a:gd name="T7" fmla="*/ 2147483647 h 336"/>
                <a:gd name="T8" fmla="*/ 2147483647 w 282"/>
                <a:gd name="T9" fmla="*/ 2147483647 h 336"/>
                <a:gd name="T10" fmla="*/ 2147483647 w 282"/>
                <a:gd name="T11" fmla="*/ 2147483647 h 336"/>
                <a:gd name="T12" fmla="*/ 2147483647 w 282"/>
                <a:gd name="T13" fmla="*/ 2147483647 h 336"/>
                <a:gd name="T14" fmla="*/ 2147483647 w 282"/>
                <a:gd name="T15" fmla="*/ 2147483647 h 336"/>
                <a:gd name="T16" fmla="*/ 2147483647 w 282"/>
                <a:gd name="T17" fmla="*/ 2147483647 h 336"/>
                <a:gd name="T18" fmla="*/ 2147483647 w 282"/>
                <a:gd name="T19" fmla="*/ 2147483647 h 336"/>
                <a:gd name="T20" fmla="*/ 2147483647 w 282"/>
                <a:gd name="T21" fmla="*/ 2147483647 h 336"/>
                <a:gd name="T22" fmla="*/ 2147483647 w 282"/>
                <a:gd name="T23" fmla="*/ 2147483647 h 336"/>
                <a:gd name="T24" fmla="*/ 2147483647 w 282"/>
                <a:gd name="T25" fmla="*/ 2147483647 h 336"/>
                <a:gd name="T26" fmla="*/ 2147483647 w 282"/>
                <a:gd name="T27" fmla="*/ 2147483647 h 336"/>
                <a:gd name="T28" fmla="*/ 2147483647 w 282"/>
                <a:gd name="T29" fmla="*/ 2147483647 h 336"/>
                <a:gd name="T30" fmla="*/ 2147483647 w 282"/>
                <a:gd name="T31" fmla="*/ 2147483647 h 336"/>
                <a:gd name="T32" fmla="*/ 2147483647 w 282"/>
                <a:gd name="T33" fmla="*/ 2147483647 h 336"/>
                <a:gd name="T34" fmla="*/ 2147483647 w 282"/>
                <a:gd name="T35" fmla="*/ 2147483647 h 336"/>
                <a:gd name="T36" fmla="*/ 2147483647 w 282"/>
                <a:gd name="T37" fmla="*/ 2147483647 h 336"/>
                <a:gd name="T38" fmla="*/ 2147483647 w 282"/>
                <a:gd name="T39" fmla="*/ 2147483647 h 336"/>
                <a:gd name="T40" fmla="*/ 2147483647 w 282"/>
                <a:gd name="T41" fmla="*/ 2147483647 h 336"/>
                <a:gd name="T42" fmla="*/ 2147483647 w 282"/>
                <a:gd name="T43" fmla="*/ 2147483647 h 336"/>
                <a:gd name="T44" fmla="*/ 2147483647 w 282"/>
                <a:gd name="T45" fmla="*/ 2147483647 h 336"/>
                <a:gd name="T46" fmla="*/ 0 w 282"/>
                <a:gd name="T47" fmla="*/ 2147483647 h 336"/>
                <a:gd name="T48" fmla="*/ 0 w 282"/>
                <a:gd name="T49" fmla="*/ 2147483647 h 336"/>
                <a:gd name="T50" fmla="*/ 2147483647 w 282"/>
                <a:gd name="T51" fmla="*/ 2147483647 h 336"/>
                <a:gd name="T52" fmla="*/ 2147483647 w 282"/>
                <a:gd name="T53" fmla="*/ 2147483647 h 336"/>
                <a:gd name="T54" fmla="*/ 2147483647 w 282"/>
                <a:gd name="T55" fmla="*/ 2147483647 h 336"/>
                <a:gd name="T56" fmla="*/ 2147483647 w 282"/>
                <a:gd name="T57" fmla="*/ 2147483647 h 336"/>
                <a:gd name="T58" fmla="*/ 2147483647 w 282"/>
                <a:gd name="T59" fmla="*/ 2147483647 h 336"/>
                <a:gd name="T60" fmla="*/ 2147483647 w 282"/>
                <a:gd name="T61" fmla="*/ 2147483647 h 336"/>
                <a:gd name="T62" fmla="*/ 2147483647 w 282"/>
                <a:gd name="T63" fmla="*/ 2147483647 h 336"/>
                <a:gd name="T64" fmla="*/ 2147483647 w 282"/>
                <a:gd name="T65" fmla="*/ 2147483647 h 336"/>
                <a:gd name="T66" fmla="*/ 2147483647 w 282"/>
                <a:gd name="T67" fmla="*/ 2147483647 h 336"/>
                <a:gd name="T68" fmla="*/ 2147483647 w 282"/>
                <a:gd name="T69" fmla="*/ 2147483647 h 336"/>
                <a:gd name="T70" fmla="*/ 2147483647 w 282"/>
                <a:gd name="T71" fmla="*/ 2147483647 h 336"/>
                <a:gd name="T72" fmla="*/ 2147483647 w 282"/>
                <a:gd name="T73" fmla="*/ 2147483647 h 336"/>
                <a:gd name="T74" fmla="*/ 2147483647 w 282"/>
                <a:gd name="T75" fmla="*/ 2147483647 h 336"/>
                <a:gd name="T76" fmla="*/ 2147483647 w 282"/>
                <a:gd name="T77" fmla="*/ 2147483647 h 336"/>
                <a:gd name="T78" fmla="*/ 2147483647 w 282"/>
                <a:gd name="T79" fmla="*/ 2147483647 h 336"/>
                <a:gd name="T80" fmla="*/ 2147483647 w 282"/>
                <a:gd name="T81" fmla="*/ 2147483647 h 336"/>
                <a:gd name="T82" fmla="*/ 2147483647 w 282"/>
                <a:gd name="T83" fmla="*/ 2147483647 h 336"/>
                <a:gd name="T84" fmla="*/ 2147483647 w 282"/>
                <a:gd name="T85" fmla="*/ 2147483647 h 336"/>
                <a:gd name="T86" fmla="*/ 2147483647 w 282"/>
                <a:gd name="T87" fmla="*/ 2147483647 h 336"/>
                <a:gd name="T88" fmla="*/ 2147483647 w 282"/>
                <a:gd name="T89" fmla="*/ 2147483647 h 336"/>
                <a:gd name="T90" fmla="*/ 2147483647 w 282"/>
                <a:gd name="T91" fmla="*/ 2147483647 h 336"/>
                <a:gd name="T92" fmla="*/ 2147483647 w 282"/>
                <a:gd name="T93" fmla="*/ 2147483647 h 336"/>
                <a:gd name="T94" fmla="*/ 2147483647 w 282"/>
                <a:gd name="T95" fmla="*/ 2147483647 h 336"/>
                <a:gd name="T96" fmla="*/ 2147483647 w 282"/>
                <a:gd name="T97" fmla="*/ 2147483647 h 336"/>
                <a:gd name="T98" fmla="*/ 2147483647 w 282"/>
                <a:gd name="T99" fmla="*/ 2147483647 h 336"/>
                <a:gd name="T100" fmla="*/ 2147483647 w 282"/>
                <a:gd name="T101" fmla="*/ 2147483647 h 336"/>
                <a:gd name="T102" fmla="*/ 2147483647 w 282"/>
                <a:gd name="T103" fmla="*/ 2147483647 h 336"/>
                <a:gd name="T104" fmla="*/ 2147483647 w 282"/>
                <a:gd name="T105" fmla="*/ 2147483647 h 336"/>
                <a:gd name="T106" fmla="*/ 2147483647 w 282"/>
                <a:gd name="T107" fmla="*/ 2147483647 h 336"/>
                <a:gd name="T108" fmla="*/ 2147483647 w 282"/>
                <a:gd name="T109" fmla="*/ 2147483647 h 336"/>
                <a:gd name="T110" fmla="*/ 2147483647 w 282"/>
                <a:gd name="T111" fmla="*/ 2147483647 h 336"/>
                <a:gd name="T112" fmla="*/ 2147483647 w 282"/>
                <a:gd name="T113" fmla="*/ 2147483647 h 336"/>
                <a:gd name="T114" fmla="*/ 2147483647 w 282"/>
                <a:gd name="T115" fmla="*/ 2147483647 h 336"/>
                <a:gd name="T116" fmla="*/ 2147483647 w 282"/>
                <a:gd name="T117" fmla="*/ 2147483647 h 336"/>
                <a:gd name="T118" fmla="*/ 2147483647 w 282"/>
                <a:gd name="T119" fmla="*/ 2147483647 h 336"/>
                <a:gd name="T120" fmla="*/ 2147483647 w 282"/>
                <a:gd name="T121" fmla="*/ 2147483647 h 336"/>
                <a:gd name="T122" fmla="*/ 2147483647 w 282"/>
                <a:gd name="T123" fmla="*/ 2147483647 h 3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282"/>
                <a:gd name="T187" fmla="*/ 0 h 336"/>
                <a:gd name="T188" fmla="*/ 282 w 282"/>
                <a:gd name="T189" fmla="*/ 336 h 33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282" h="336">
                  <a:moveTo>
                    <a:pt x="258" y="60"/>
                  </a:moveTo>
                  <a:lnTo>
                    <a:pt x="258" y="42"/>
                  </a:lnTo>
                  <a:lnTo>
                    <a:pt x="234" y="0"/>
                  </a:lnTo>
                  <a:lnTo>
                    <a:pt x="222" y="6"/>
                  </a:lnTo>
                  <a:lnTo>
                    <a:pt x="198" y="30"/>
                  </a:lnTo>
                  <a:lnTo>
                    <a:pt x="138" y="78"/>
                  </a:lnTo>
                  <a:lnTo>
                    <a:pt x="114" y="84"/>
                  </a:lnTo>
                  <a:lnTo>
                    <a:pt x="96" y="84"/>
                  </a:lnTo>
                  <a:lnTo>
                    <a:pt x="84" y="78"/>
                  </a:lnTo>
                  <a:lnTo>
                    <a:pt x="72" y="66"/>
                  </a:lnTo>
                  <a:lnTo>
                    <a:pt x="36" y="48"/>
                  </a:lnTo>
                  <a:lnTo>
                    <a:pt x="30" y="48"/>
                  </a:lnTo>
                  <a:lnTo>
                    <a:pt x="24" y="66"/>
                  </a:lnTo>
                  <a:lnTo>
                    <a:pt x="30" y="138"/>
                  </a:lnTo>
                  <a:lnTo>
                    <a:pt x="18" y="150"/>
                  </a:lnTo>
                  <a:lnTo>
                    <a:pt x="18" y="162"/>
                  </a:lnTo>
                  <a:lnTo>
                    <a:pt x="30" y="174"/>
                  </a:lnTo>
                  <a:lnTo>
                    <a:pt x="30" y="186"/>
                  </a:lnTo>
                  <a:lnTo>
                    <a:pt x="24" y="198"/>
                  </a:lnTo>
                  <a:lnTo>
                    <a:pt x="18" y="204"/>
                  </a:lnTo>
                  <a:lnTo>
                    <a:pt x="12" y="216"/>
                  </a:lnTo>
                  <a:lnTo>
                    <a:pt x="6" y="222"/>
                  </a:lnTo>
                  <a:lnTo>
                    <a:pt x="6" y="282"/>
                  </a:lnTo>
                  <a:lnTo>
                    <a:pt x="0" y="294"/>
                  </a:lnTo>
                  <a:lnTo>
                    <a:pt x="0" y="312"/>
                  </a:lnTo>
                  <a:lnTo>
                    <a:pt x="6" y="324"/>
                  </a:lnTo>
                  <a:lnTo>
                    <a:pt x="24" y="324"/>
                  </a:lnTo>
                  <a:lnTo>
                    <a:pt x="48" y="336"/>
                  </a:lnTo>
                  <a:lnTo>
                    <a:pt x="84" y="336"/>
                  </a:lnTo>
                  <a:lnTo>
                    <a:pt x="96" y="324"/>
                  </a:lnTo>
                  <a:lnTo>
                    <a:pt x="108" y="300"/>
                  </a:lnTo>
                  <a:lnTo>
                    <a:pt x="108" y="288"/>
                  </a:lnTo>
                  <a:lnTo>
                    <a:pt x="120" y="276"/>
                  </a:lnTo>
                  <a:lnTo>
                    <a:pt x="126" y="276"/>
                  </a:lnTo>
                  <a:lnTo>
                    <a:pt x="138" y="270"/>
                  </a:lnTo>
                  <a:lnTo>
                    <a:pt x="150" y="270"/>
                  </a:lnTo>
                  <a:lnTo>
                    <a:pt x="162" y="264"/>
                  </a:lnTo>
                  <a:lnTo>
                    <a:pt x="168" y="258"/>
                  </a:lnTo>
                  <a:lnTo>
                    <a:pt x="174" y="246"/>
                  </a:lnTo>
                  <a:lnTo>
                    <a:pt x="180" y="240"/>
                  </a:lnTo>
                  <a:lnTo>
                    <a:pt x="180" y="228"/>
                  </a:lnTo>
                  <a:lnTo>
                    <a:pt x="186" y="222"/>
                  </a:lnTo>
                  <a:lnTo>
                    <a:pt x="186" y="210"/>
                  </a:lnTo>
                  <a:lnTo>
                    <a:pt x="180" y="204"/>
                  </a:lnTo>
                  <a:lnTo>
                    <a:pt x="168" y="180"/>
                  </a:lnTo>
                  <a:lnTo>
                    <a:pt x="144" y="156"/>
                  </a:lnTo>
                  <a:lnTo>
                    <a:pt x="132" y="156"/>
                  </a:lnTo>
                  <a:lnTo>
                    <a:pt x="120" y="150"/>
                  </a:lnTo>
                  <a:lnTo>
                    <a:pt x="96" y="150"/>
                  </a:lnTo>
                  <a:lnTo>
                    <a:pt x="96" y="144"/>
                  </a:lnTo>
                  <a:lnTo>
                    <a:pt x="108" y="144"/>
                  </a:lnTo>
                  <a:lnTo>
                    <a:pt x="120" y="138"/>
                  </a:lnTo>
                  <a:lnTo>
                    <a:pt x="186" y="138"/>
                  </a:lnTo>
                  <a:lnTo>
                    <a:pt x="198" y="114"/>
                  </a:lnTo>
                  <a:lnTo>
                    <a:pt x="240" y="114"/>
                  </a:lnTo>
                  <a:lnTo>
                    <a:pt x="252" y="108"/>
                  </a:lnTo>
                  <a:lnTo>
                    <a:pt x="258" y="102"/>
                  </a:lnTo>
                  <a:lnTo>
                    <a:pt x="264" y="102"/>
                  </a:lnTo>
                  <a:lnTo>
                    <a:pt x="276" y="96"/>
                  </a:lnTo>
                  <a:lnTo>
                    <a:pt x="282" y="90"/>
                  </a:lnTo>
                  <a:lnTo>
                    <a:pt x="282" y="78"/>
                  </a:lnTo>
                  <a:lnTo>
                    <a:pt x="258" y="6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3" name="Jamaica" descr="© INSCALE GmbH, 05.05.2010&#10;http://www.presentationload.com/">
              <a:extLst>
                <a:ext uri="{FF2B5EF4-FFF2-40B4-BE49-F238E27FC236}">
                  <a16:creationId xmlns:a16="http://schemas.microsoft.com/office/drawing/2014/main" id="{6B323C0A-7A52-4827-45B1-9973F7E3FA7A}"/>
                </a:ext>
              </a:extLst>
            </p:cNvPr>
            <p:cNvSpPr>
              <a:spLocks/>
            </p:cNvSpPr>
            <p:nvPr/>
          </p:nvSpPr>
          <p:spPr bwMode="gray">
            <a:xfrm>
              <a:off x="3007474" y="3685983"/>
              <a:ext cx="73763" cy="23973"/>
            </a:xfrm>
            <a:custGeom>
              <a:avLst/>
              <a:gdLst>
                <a:gd name="T0" fmla="*/ 2147483647 w 156"/>
                <a:gd name="T1" fmla="*/ 2147483647 h 54"/>
                <a:gd name="T2" fmla="*/ 2147483647 w 156"/>
                <a:gd name="T3" fmla="*/ 2147483647 h 54"/>
                <a:gd name="T4" fmla="*/ 2147483647 w 156"/>
                <a:gd name="T5" fmla="*/ 2147483647 h 54"/>
                <a:gd name="T6" fmla="*/ 2147483647 w 156"/>
                <a:gd name="T7" fmla="*/ 2147483647 h 54"/>
                <a:gd name="T8" fmla="*/ 2147483647 w 156"/>
                <a:gd name="T9" fmla="*/ 2147483647 h 54"/>
                <a:gd name="T10" fmla="*/ 2147483647 w 156"/>
                <a:gd name="T11" fmla="*/ 2147483647 h 54"/>
                <a:gd name="T12" fmla="*/ 2147483647 w 156"/>
                <a:gd name="T13" fmla="*/ 2147483647 h 54"/>
                <a:gd name="T14" fmla="*/ 2147483647 w 156"/>
                <a:gd name="T15" fmla="*/ 2147483647 h 54"/>
                <a:gd name="T16" fmla="*/ 2147483647 w 156"/>
                <a:gd name="T17" fmla="*/ 0 h 54"/>
                <a:gd name="T18" fmla="*/ 2147483647 w 156"/>
                <a:gd name="T19" fmla="*/ 0 h 54"/>
                <a:gd name="T20" fmla="*/ 2147483647 w 156"/>
                <a:gd name="T21" fmla="*/ 2147483647 h 54"/>
                <a:gd name="T22" fmla="*/ 0 w 156"/>
                <a:gd name="T23" fmla="*/ 2147483647 h 54"/>
                <a:gd name="T24" fmla="*/ 2147483647 w 156"/>
                <a:gd name="T25" fmla="*/ 2147483647 h 54"/>
                <a:gd name="T26" fmla="*/ 2147483647 w 156"/>
                <a:gd name="T27" fmla="*/ 2147483647 h 54"/>
                <a:gd name="T28" fmla="*/ 2147483647 w 156"/>
                <a:gd name="T29" fmla="*/ 2147483647 h 54"/>
                <a:gd name="T30" fmla="*/ 2147483647 w 156"/>
                <a:gd name="T31" fmla="*/ 2147483647 h 54"/>
                <a:gd name="T32" fmla="*/ 2147483647 w 156"/>
                <a:gd name="T33" fmla="*/ 2147483647 h 54"/>
                <a:gd name="T34" fmla="*/ 2147483647 w 156"/>
                <a:gd name="T35" fmla="*/ 2147483647 h 54"/>
                <a:gd name="T36" fmla="*/ 2147483647 w 156"/>
                <a:gd name="T37" fmla="*/ 2147483647 h 54"/>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w 156"/>
                <a:gd name="T58" fmla="*/ 0 h 54"/>
                <a:gd name="T59" fmla="*/ 156 w 156"/>
                <a:gd name="T60" fmla="*/ 54 h 54"/>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T57" t="T58" r="T59" b="T60"/>
              <a:pathLst>
                <a:path w="156" h="54">
                  <a:moveTo>
                    <a:pt x="108" y="54"/>
                  </a:moveTo>
                  <a:lnTo>
                    <a:pt x="114" y="36"/>
                  </a:lnTo>
                  <a:lnTo>
                    <a:pt x="156" y="48"/>
                  </a:lnTo>
                  <a:lnTo>
                    <a:pt x="156" y="42"/>
                  </a:lnTo>
                  <a:lnTo>
                    <a:pt x="150" y="36"/>
                  </a:lnTo>
                  <a:lnTo>
                    <a:pt x="144" y="24"/>
                  </a:lnTo>
                  <a:lnTo>
                    <a:pt x="126" y="6"/>
                  </a:lnTo>
                  <a:lnTo>
                    <a:pt x="84" y="6"/>
                  </a:lnTo>
                  <a:lnTo>
                    <a:pt x="66" y="0"/>
                  </a:lnTo>
                  <a:lnTo>
                    <a:pt x="24" y="0"/>
                  </a:lnTo>
                  <a:lnTo>
                    <a:pt x="12" y="6"/>
                  </a:lnTo>
                  <a:lnTo>
                    <a:pt x="0" y="6"/>
                  </a:lnTo>
                  <a:lnTo>
                    <a:pt x="6" y="18"/>
                  </a:lnTo>
                  <a:lnTo>
                    <a:pt x="18" y="24"/>
                  </a:lnTo>
                  <a:lnTo>
                    <a:pt x="24" y="36"/>
                  </a:lnTo>
                  <a:lnTo>
                    <a:pt x="36" y="42"/>
                  </a:lnTo>
                  <a:lnTo>
                    <a:pt x="60" y="42"/>
                  </a:lnTo>
                  <a:lnTo>
                    <a:pt x="78" y="48"/>
                  </a:lnTo>
                  <a:lnTo>
                    <a:pt x="10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4" name="Japan" descr="© INSCALE GmbH, 05.05.2010&#10;http://www.presentationload.com/">
              <a:extLst>
                <a:ext uri="{FF2B5EF4-FFF2-40B4-BE49-F238E27FC236}">
                  <a16:creationId xmlns:a16="http://schemas.microsoft.com/office/drawing/2014/main" id="{A9E4DCF3-D432-7735-43B1-A8845DD6861A}"/>
                </a:ext>
              </a:extLst>
            </p:cNvPr>
            <p:cNvSpPr>
              <a:spLocks noEditPoints="1"/>
            </p:cNvSpPr>
            <p:nvPr/>
          </p:nvSpPr>
          <p:spPr bwMode="gray">
            <a:xfrm>
              <a:off x="9655353" y="2658834"/>
              <a:ext cx="413071" cy="805859"/>
            </a:xfrm>
            <a:custGeom>
              <a:avLst/>
              <a:gdLst>
                <a:gd name="T0" fmla="*/ 2147483647 w 876"/>
                <a:gd name="T1" fmla="*/ 2147483647 h 1710"/>
                <a:gd name="T2" fmla="*/ 2147483647 w 876"/>
                <a:gd name="T3" fmla="*/ 2147483647 h 1710"/>
                <a:gd name="T4" fmla="*/ 2147483647 w 876"/>
                <a:gd name="T5" fmla="*/ 2147483647 h 1710"/>
                <a:gd name="T6" fmla="*/ 2147483647 w 876"/>
                <a:gd name="T7" fmla="*/ 2147483647 h 1710"/>
                <a:gd name="T8" fmla="*/ 2147483647 w 876"/>
                <a:gd name="T9" fmla="*/ 2147483647 h 1710"/>
                <a:gd name="T10" fmla="*/ 2147483647 w 876"/>
                <a:gd name="T11" fmla="*/ 2147483647 h 1710"/>
                <a:gd name="T12" fmla="*/ 2147483647 w 876"/>
                <a:gd name="T13" fmla="*/ 2147483647 h 1710"/>
                <a:gd name="T14" fmla="*/ 2147483647 w 876"/>
                <a:gd name="T15" fmla="*/ 2147483647 h 1710"/>
                <a:gd name="T16" fmla="*/ 2147483647 w 876"/>
                <a:gd name="T17" fmla="*/ 2147483647 h 1710"/>
                <a:gd name="T18" fmla="*/ 2147483647 w 876"/>
                <a:gd name="T19" fmla="*/ 2147483647 h 1710"/>
                <a:gd name="T20" fmla="*/ 2147483647 w 876"/>
                <a:gd name="T21" fmla="*/ 2147483647 h 1710"/>
                <a:gd name="T22" fmla="*/ 2147483647 w 876"/>
                <a:gd name="T23" fmla="*/ 2147483647 h 1710"/>
                <a:gd name="T24" fmla="*/ 2147483647 w 876"/>
                <a:gd name="T25" fmla="*/ 2147483647 h 1710"/>
                <a:gd name="T26" fmla="*/ 2147483647 w 876"/>
                <a:gd name="T27" fmla="*/ 2147483647 h 1710"/>
                <a:gd name="T28" fmla="*/ 2147483647 w 876"/>
                <a:gd name="T29" fmla="*/ 2147483647 h 1710"/>
                <a:gd name="T30" fmla="*/ 2147483647 w 876"/>
                <a:gd name="T31" fmla="*/ 2147483647 h 1710"/>
                <a:gd name="T32" fmla="*/ 2147483647 w 876"/>
                <a:gd name="T33" fmla="*/ 2147483647 h 1710"/>
                <a:gd name="T34" fmla="*/ 2147483647 w 876"/>
                <a:gd name="T35" fmla="*/ 2147483647 h 1710"/>
                <a:gd name="T36" fmla="*/ 2147483647 w 876"/>
                <a:gd name="T37" fmla="*/ 2147483647 h 1710"/>
                <a:gd name="T38" fmla="*/ 2147483647 w 876"/>
                <a:gd name="T39" fmla="*/ 2147483647 h 1710"/>
                <a:gd name="T40" fmla="*/ 2147483647 w 876"/>
                <a:gd name="T41" fmla="*/ 2147483647 h 1710"/>
                <a:gd name="T42" fmla="*/ 2147483647 w 876"/>
                <a:gd name="T43" fmla="*/ 2147483647 h 1710"/>
                <a:gd name="T44" fmla="*/ 2147483647 w 876"/>
                <a:gd name="T45" fmla="*/ 2147483647 h 1710"/>
                <a:gd name="T46" fmla="*/ 2147483647 w 876"/>
                <a:gd name="T47" fmla="*/ 2147483647 h 1710"/>
                <a:gd name="T48" fmla="*/ 2147483647 w 876"/>
                <a:gd name="T49" fmla="*/ 2147483647 h 1710"/>
                <a:gd name="T50" fmla="*/ 2147483647 w 876"/>
                <a:gd name="T51" fmla="*/ 2147483647 h 1710"/>
                <a:gd name="T52" fmla="*/ 2147483647 w 876"/>
                <a:gd name="T53" fmla="*/ 2147483647 h 1710"/>
                <a:gd name="T54" fmla="*/ 2147483647 w 876"/>
                <a:gd name="T55" fmla="*/ 2147483647 h 1710"/>
                <a:gd name="T56" fmla="*/ 2147483647 w 876"/>
                <a:gd name="T57" fmla="*/ 2147483647 h 1710"/>
                <a:gd name="T58" fmla="*/ 2147483647 w 876"/>
                <a:gd name="T59" fmla="*/ 2147483647 h 1710"/>
                <a:gd name="T60" fmla="*/ 2147483647 w 876"/>
                <a:gd name="T61" fmla="*/ 2147483647 h 1710"/>
                <a:gd name="T62" fmla="*/ 2147483647 w 876"/>
                <a:gd name="T63" fmla="*/ 2147483647 h 1710"/>
                <a:gd name="T64" fmla="*/ 2147483647 w 876"/>
                <a:gd name="T65" fmla="*/ 2147483647 h 1710"/>
                <a:gd name="T66" fmla="*/ 2147483647 w 876"/>
                <a:gd name="T67" fmla="*/ 2147483647 h 1710"/>
                <a:gd name="T68" fmla="*/ 2147483647 w 876"/>
                <a:gd name="T69" fmla="*/ 2147483647 h 1710"/>
                <a:gd name="T70" fmla="*/ 2147483647 w 876"/>
                <a:gd name="T71" fmla="*/ 2147483647 h 1710"/>
                <a:gd name="T72" fmla="*/ 2147483647 w 876"/>
                <a:gd name="T73" fmla="*/ 2147483647 h 1710"/>
                <a:gd name="T74" fmla="*/ 2147483647 w 876"/>
                <a:gd name="T75" fmla="*/ 2147483647 h 1710"/>
                <a:gd name="T76" fmla="*/ 2147483647 w 876"/>
                <a:gd name="T77" fmla="*/ 2147483647 h 1710"/>
                <a:gd name="T78" fmla="*/ 2147483647 w 876"/>
                <a:gd name="T79" fmla="*/ 2147483647 h 1710"/>
                <a:gd name="T80" fmla="*/ 2147483647 w 876"/>
                <a:gd name="T81" fmla="*/ 2147483647 h 1710"/>
                <a:gd name="T82" fmla="*/ 2147483647 w 876"/>
                <a:gd name="T83" fmla="*/ 2147483647 h 1710"/>
                <a:gd name="T84" fmla="*/ 2147483647 w 876"/>
                <a:gd name="T85" fmla="*/ 2147483647 h 1710"/>
                <a:gd name="T86" fmla="*/ 2147483647 w 876"/>
                <a:gd name="T87" fmla="*/ 2147483647 h 1710"/>
                <a:gd name="T88" fmla="*/ 2147483647 w 876"/>
                <a:gd name="T89" fmla="*/ 2147483647 h 1710"/>
                <a:gd name="T90" fmla="*/ 2147483647 w 876"/>
                <a:gd name="T91" fmla="*/ 2147483647 h 1710"/>
                <a:gd name="T92" fmla="*/ 2147483647 w 876"/>
                <a:gd name="T93" fmla="*/ 2147483647 h 1710"/>
                <a:gd name="T94" fmla="*/ 2147483647 w 876"/>
                <a:gd name="T95" fmla="*/ 2147483647 h 1710"/>
                <a:gd name="T96" fmla="*/ 2147483647 w 876"/>
                <a:gd name="T97" fmla="*/ 2147483647 h 1710"/>
                <a:gd name="T98" fmla="*/ 2147483647 w 876"/>
                <a:gd name="T99" fmla="*/ 2147483647 h 1710"/>
                <a:gd name="T100" fmla="*/ 2147483647 w 876"/>
                <a:gd name="T101" fmla="*/ 2147483647 h 1710"/>
                <a:gd name="T102" fmla="*/ 2147483647 w 876"/>
                <a:gd name="T103" fmla="*/ 2147483647 h 1710"/>
                <a:gd name="T104" fmla="*/ 2147483647 w 876"/>
                <a:gd name="T105" fmla="*/ 2147483647 h 1710"/>
                <a:gd name="T106" fmla="*/ 2147483647 w 876"/>
                <a:gd name="T107" fmla="*/ 2147483647 h 1710"/>
                <a:gd name="T108" fmla="*/ 2147483647 w 876"/>
                <a:gd name="T109" fmla="*/ 2147483647 h 1710"/>
                <a:gd name="T110" fmla="*/ 2147483647 w 876"/>
                <a:gd name="T111" fmla="*/ 2147483647 h 1710"/>
                <a:gd name="T112" fmla="*/ 2147483647 w 876"/>
                <a:gd name="T113" fmla="*/ 2147483647 h 1710"/>
                <a:gd name="T114" fmla="*/ 2147483647 w 876"/>
                <a:gd name="T115" fmla="*/ 2147483647 h 1710"/>
                <a:gd name="T116" fmla="*/ 2147483647 w 876"/>
                <a:gd name="T117" fmla="*/ 2147483647 h 1710"/>
                <a:gd name="T118" fmla="*/ 2147483647 w 876"/>
                <a:gd name="T119" fmla="*/ 2147483647 h 171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876"/>
                <a:gd name="T181" fmla="*/ 0 h 1710"/>
                <a:gd name="T182" fmla="*/ 876 w 876"/>
                <a:gd name="T183" fmla="*/ 1710 h 171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876" h="1710">
                  <a:moveTo>
                    <a:pt x="876" y="780"/>
                  </a:moveTo>
                  <a:lnTo>
                    <a:pt x="864" y="774"/>
                  </a:lnTo>
                  <a:lnTo>
                    <a:pt x="858" y="768"/>
                  </a:lnTo>
                  <a:lnTo>
                    <a:pt x="846" y="762"/>
                  </a:lnTo>
                  <a:lnTo>
                    <a:pt x="840" y="750"/>
                  </a:lnTo>
                  <a:lnTo>
                    <a:pt x="828" y="744"/>
                  </a:lnTo>
                  <a:lnTo>
                    <a:pt x="828" y="720"/>
                  </a:lnTo>
                  <a:lnTo>
                    <a:pt x="834" y="702"/>
                  </a:lnTo>
                  <a:lnTo>
                    <a:pt x="834" y="684"/>
                  </a:lnTo>
                  <a:lnTo>
                    <a:pt x="828" y="666"/>
                  </a:lnTo>
                  <a:lnTo>
                    <a:pt x="816" y="642"/>
                  </a:lnTo>
                  <a:lnTo>
                    <a:pt x="792" y="618"/>
                  </a:lnTo>
                  <a:lnTo>
                    <a:pt x="786" y="600"/>
                  </a:lnTo>
                  <a:lnTo>
                    <a:pt x="786" y="576"/>
                  </a:lnTo>
                  <a:lnTo>
                    <a:pt x="792" y="570"/>
                  </a:lnTo>
                  <a:lnTo>
                    <a:pt x="810" y="570"/>
                  </a:lnTo>
                  <a:lnTo>
                    <a:pt x="810" y="528"/>
                  </a:lnTo>
                  <a:lnTo>
                    <a:pt x="798" y="516"/>
                  </a:lnTo>
                  <a:lnTo>
                    <a:pt x="810" y="510"/>
                  </a:lnTo>
                  <a:lnTo>
                    <a:pt x="810" y="498"/>
                  </a:lnTo>
                  <a:lnTo>
                    <a:pt x="804" y="486"/>
                  </a:lnTo>
                  <a:lnTo>
                    <a:pt x="804" y="474"/>
                  </a:lnTo>
                  <a:lnTo>
                    <a:pt x="798" y="468"/>
                  </a:lnTo>
                  <a:lnTo>
                    <a:pt x="792" y="456"/>
                  </a:lnTo>
                  <a:lnTo>
                    <a:pt x="786" y="450"/>
                  </a:lnTo>
                  <a:lnTo>
                    <a:pt x="774" y="444"/>
                  </a:lnTo>
                  <a:lnTo>
                    <a:pt x="768" y="438"/>
                  </a:lnTo>
                  <a:lnTo>
                    <a:pt x="762" y="420"/>
                  </a:lnTo>
                  <a:lnTo>
                    <a:pt x="756" y="420"/>
                  </a:lnTo>
                  <a:lnTo>
                    <a:pt x="738" y="402"/>
                  </a:lnTo>
                  <a:lnTo>
                    <a:pt x="714" y="390"/>
                  </a:lnTo>
                  <a:lnTo>
                    <a:pt x="702" y="378"/>
                  </a:lnTo>
                  <a:lnTo>
                    <a:pt x="696" y="360"/>
                  </a:lnTo>
                  <a:lnTo>
                    <a:pt x="690" y="348"/>
                  </a:lnTo>
                  <a:lnTo>
                    <a:pt x="690" y="330"/>
                  </a:lnTo>
                  <a:lnTo>
                    <a:pt x="684" y="324"/>
                  </a:lnTo>
                  <a:lnTo>
                    <a:pt x="678" y="324"/>
                  </a:lnTo>
                  <a:lnTo>
                    <a:pt x="666" y="318"/>
                  </a:lnTo>
                  <a:lnTo>
                    <a:pt x="654" y="318"/>
                  </a:lnTo>
                  <a:lnTo>
                    <a:pt x="648" y="324"/>
                  </a:lnTo>
                  <a:lnTo>
                    <a:pt x="648" y="342"/>
                  </a:lnTo>
                  <a:lnTo>
                    <a:pt x="654" y="342"/>
                  </a:lnTo>
                  <a:lnTo>
                    <a:pt x="660" y="348"/>
                  </a:lnTo>
                  <a:lnTo>
                    <a:pt x="672" y="342"/>
                  </a:lnTo>
                  <a:lnTo>
                    <a:pt x="678" y="348"/>
                  </a:lnTo>
                  <a:lnTo>
                    <a:pt x="678" y="366"/>
                  </a:lnTo>
                  <a:lnTo>
                    <a:pt x="672" y="366"/>
                  </a:lnTo>
                  <a:lnTo>
                    <a:pt x="666" y="360"/>
                  </a:lnTo>
                  <a:lnTo>
                    <a:pt x="654" y="372"/>
                  </a:lnTo>
                  <a:lnTo>
                    <a:pt x="630" y="342"/>
                  </a:lnTo>
                  <a:lnTo>
                    <a:pt x="612" y="342"/>
                  </a:lnTo>
                  <a:lnTo>
                    <a:pt x="636" y="378"/>
                  </a:lnTo>
                  <a:lnTo>
                    <a:pt x="618" y="378"/>
                  </a:lnTo>
                  <a:lnTo>
                    <a:pt x="648" y="426"/>
                  </a:lnTo>
                  <a:lnTo>
                    <a:pt x="636" y="438"/>
                  </a:lnTo>
                  <a:lnTo>
                    <a:pt x="648" y="444"/>
                  </a:lnTo>
                  <a:lnTo>
                    <a:pt x="666" y="462"/>
                  </a:lnTo>
                  <a:lnTo>
                    <a:pt x="678" y="468"/>
                  </a:lnTo>
                  <a:lnTo>
                    <a:pt x="684" y="480"/>
                  </a:lnTo>
                  <a:lnTo>
                    <a:pt x="684" y="504"/>
                  </a:lnTo>
                  <a:lnTo>
                    <a:pt x="678" y="516"/>
                  </a:lnTo>
                  <a:lnTo>
                    <a:pt x="678" y="534"/>
                  </a:lnTo>
                  <a:lnTo>
                    <a:pt x="672" y="540"/>
                  </a:lnTo>
                  <a:lnTo>
                    <a:pt x="672" y="570"/>
                  </a:lnTo>
                  <a:lnTo>
                    <a:pt x="678" y="570"/>
                  </a:lnTo>
                  <a:lnTo>
                    <a:pt x="690" y="582"/>
                  </a:lnTo>
                  <a:lnTo>
                    <a:pt x="690" y="600"/>
                  </a:lnTo>
                  <a:lnTo>
                    <a:pt x="678" y="606"/>
                  </a:lnTo>
                  <a:lnTo>
                    <a:pt x="660" y="606"/>
                  </a:lnTo>
                  <a:lnTo>
                    <a:pt x="660" y="618"/>
                  </a:lnTo>
                  <a:lnTo>
                    <a:pt x="666" y="630"/>
                  </a:lnTo>
                  <a:lnTo>
                    <a:pt x="666" y="642"/>
                  </a:lnTo>
                  <a:lnTo>
                    <a:pt x="660" y="654"/>
                  </a:lnTo>
                  <a:lnTo>
                    <a:pt x="654" y="660"/>
                  </a:lnTo>
                  <a:lnTo>
                    <a:pt x="642" y="666"/>
                  </a:lnTo>
                  <a:lnTo>
                    <a:pt x="630" y="666"/>
                  </a:lnTo>
                  <a:lnTo>
                    <a:pt x="618" y="672"/>
                  </a:lnTo>
                  <a:lnTo>
                    <a:pt x="612" y="678"/>
                  </a:lnTo>
                  <a:lnTo>
                    <a:pt x="606" y="678"/>
                  </a:lnTo>
                  <a:lnTo>
                    <a:pt x="606" y="696"/>
                  </a:lnTo>
                  <a:lnTo>
                    <a:pt x="588" y="696"/>
                  </a:lnTo>
                  <a:lnTo>
                    <a:pt x="564" y="672"/>
                  </a:lnTo>
                  <a:lnTo>
                    <a:pt x="564" y="654"/>
                  </a:lnTo>
                  <a:lnTo>
                    <a:pt x="570" y="636"/>
                  </a:lnTo>
                  <a:lnTo>
                    <a:pt x="558" y="636"/>
                  </a:lnTo>
                  <a:lnTo>
                    <a:pt x="552" y="642"/>
                  </a:lnTo>
                  <a:lnTo>
                    <a:pt x="540" y="648"/>
                  </a:lnTo>
                  <a:lnTo>
                    <a:pt x="534" y="654"/>
                  </a:lnTo>
                  <a:lnTo>
                    <a:pt x="534" y="660"/>
                  </a:lnTo>
                  <a:lnTo>
                    <a:pt x="540" y="666"/>
                  </a:lnTo>
                  <a:lnTo>
                    <a:pt x="558" y="702"/>
                  </a:lnTo>
                  <a:lnTo>
                    <a:pt x="558" y="714"/>
                  </a:lnTo>
                  <a:lnTo>
                    <a:pt x="552" y="720"/>
                  </a:lnTo>
                  <a:lnTo>
                    <a:pt x="540" y="744"/>
                  </a:lnTo>
                  <a:lnTo>
                    <a:pt x="540" y="756"/>
                  </a:lnTo>
                  <a:lnTo>
                    <a:pt x="546" y="762"/>
                  </a:lnTo>
                  <a:lnTo>
                    <a:pt x="546" y="768"/>
                  </a:lnTo>
                  <a:lnTo>
                    <a:pt x="552" y="780"/>
                  </a:lnTo>
                  <a:lnTo>
                    <a:pt x="558" y="786"/>
                  </a:lnTo>
                  <a:lnTo>
                    <a:pt x="558" y="792"/>
                  </a:lnTo>
                  <a:lnTo>
                    <a:pt x="522" y="792"/>
                  </a:lnTo>
                  <a:lnTo>
                    <a:pt x="498" y="780"/>
                  </a:lnTo>
                  <a:lnTo>
                    <a:pt x="474" y="780"/>
                  </a:lnTo>
                  <a:lnTo>
                    <a:pt x="450" y="792"/>
                  </a:lnTo>
                  <a:lnTo>
                    <a:pt x="438" y="792"/>
                  </a:lnTo>
                  <a:lnTo>
                    <a:pt x="420" y="798"/>
                  </a:lnTo>
                  <a:lnTo>
                    <a:pt x="414" y="804"/>
                  </a:lnTo>
                  <a:lnTo>
                    <a:pt x="378" y="804"/>
                  </a:lnTo>
                  <a:lnTo>
                    <a:pt x="366" y="792"/>
                  </a:lnTo>
                  <a:lnTo>
                    <a:pt x="336" y="816"/>
                  </a:lnTo>
                  <a:lnTo>
                    <a:pt x="330" y="828"/>
                  </a:lnTo>
                  <a:lnTo>
                    <a:pt x="312" y="846"/>
                  </a:lnTo>
                  <a:lnTo>
                    <a:pt x="306" y="864"/>
                  </a:lnTo>
                  <a:lnTo>
                    <a:pt x="300" y="870"/>
                  </a:lnTo>
                  <a:lnTo>
                    <a:pt x="294" y="882"/>
                  </a:lnTo>
                  <a:lnTo>
                    <a:pt x="270" y="882"/>
                  </a:lnTo>
                  <a:lnTo>
                    <a:pt x="264" y="888"/>
                  </a:lnTo>
                  <a:lnTo>
                    <a:pt x="258" y="888"/>
                  </a:lnTo>
                  <a:lnTo>
                    <a:pt x="258" y="900"/>
                  </a:lnTo>
                  <a:lnTo>
                    <a:pt x="264" y="912"/>
                  </a:lnTo>
                  <a:lnTo>
                    <a:pt x="276" y="924"/>
                  </a:lnTo>
                  <a:lnTo>
                    <a:pt x="288" y="924"/>
                  </a:lnTo>
                  <a:lnTo>
                    <a:pt x="294" y="918"/>
                  </a:lnTo>
                  <a:lnTo>
                    <a:pt x="312" y="918"/>
                  </a:lnTo>
                  <a:lnTo>
                    <a:pt x="318" y="924"/>
                  </a:lnTo>
                  <a:lnTo>
                    <a:pt x="324" y="924"/>
                  </a:lnTo>
                  <a:lnTo>
                    <a:pt x="336" y="930"/>
                  </a:lnTo>
                  <a:lnTo>
                    <a:pt x="342" y="930"/>
                  </a:lnTo>
                  <a:lnTo>
                    <a:pt x="348" y="924"/>
                  </a:lnTo>
                  <a:lnTo>
                    <a:pt x="348" y="912"/>
                  </a:lnTo>
                  <a:lnTo>
                    <a:pt x="354" y="906"/>
                  </a:lnTo>
                  <a:lnTo>
                    <a:pt x="354" y="894"/>
                  </a:lnTo>
                  <a:lnTo>
                    <a:pt x="372" y="906"/>
                  </a:lnTo>
                  <a:lnTo>
                    <a:pt x="378" y="906"/>
                  </a:lnTo>
                  <a:lnTo>
                    <a:pt x="384" y="900"/>
                  </a:lnTo>
                  <a:lnTo>
                    <a:pt x="420" y="882"/>
                  </a:lnTo>
                  <a:lnTo>
                    <a:pt x="426" y="882"/>
                  </a:lnTo>
                  <a:lnTo>
                    <a:pt x="432" y="876"/>
                  </a:lnTo>
                  <a:lnTo>
                    <a:pt x="444" y="876"/>
                  </a:lnTo>
                  <a:lnTo>
                    <a:pt x="456" y="882"/>
                  </a:lnTo>
                  <a:lnTo>
                    <a:pt x="480" y="882"/>
                  </a:lnTo>
                  <a:lnTo>
                    <a:pt x="480" y="876"/>
                  </a:lnTo>
                  <a:lnTo>
                    <a:pt x="474" y="870"/>
                  </a:lnTo>
                  <a:lnTo>
                    <a:pt x="474" y="864"/>
                  </a:lnTo>
                  <a:lnTo>
                    <a:pt x="480" y="858"/>
                  </a:lnTo>
                  <a:lnTo>
                    <a:pt x="498" y="858"/>
                  </a:lnTo>
                  <a:lnTo>
                    <a:pt x="516" y="876"/>
                  </a:lnTo>
                  <a:lnTo>
                    <a:pt x="522" y="870"/>
                  </a:lnTo>
                  <a:lnTo>
                    <a:pt x="534" y="864"/>
                  </a:lnTo>
                  <a:lnTo>
                    <a:pt x="540" y="864"/>
                  </a:lnTo>
                  <a:lnTo>
                    <a:pt x="546" y="858"/>
                  </a:lnTo>
                  <a:lnTo>
                    <a:pt x="552" y="864"/>
                  </a:lnTo>
                  <a:lnTo>
                    <a:pt x="552" y="882"/>
                  </a:lnTo>
                  <a:lnTo>
                    <a:pt x="546" y="894"/>
                  </a:lnTo>
                  <a:lnTo>
                    <a:pt x="540" y="900"/>
                  </a:lnTo>
                  <a:lnTo>
                    <a:pt x="540" y="912"/>
                  </a:lnTo>
                  <a:lnTo>
                    <a:pt x="546" y="918"/>
                  </a:lnTo>
                  <a:lnTo>
                    <a:pt x="552" y="930"/>
                  </a:lnTo>
                  <a:lnTo>
                    <a:pt x="576" y="954"/>
                  </a:lnTo>
                  <a:lnTo>
                    <a:pt x="600" y="966"/>
                  </a:lnTo>
                  <a:lnTo>
                    <a:pt x="612" y="960"/>
                  </a:lnTo>
                  <a:lnTo>
                    <a:pt x="618" y="954"/>
                  </a:lnTo>
                  <a:lnTo>
                    <a:pt x="630" y="930"/>
                  </a:lnTo>
                  <a:lnTo>
                    <a:pt x="630" y="906"/>
                  </a:lnTo>
                  <a:lnTo>
                    <a:pt x="660" y="900"/>
                  </a:lnTo>
                  <a:lnTo>
                    <a:pt x="654" y="894"/>
                  </a:lnTo>
                  <a:lnTo>
                    <a:pt x="648" y="882"/>
                  </a:lnTo>
                  <a:lnTo>
                    <a:pt x="636" y="870"/>
                  </a:lnTo>
                  <a:lnTo>
                    <a:pt x="624" y="870"/>
                  </a:lnTo>
                  <a:lnTo>
                    <a:pt x="612" y="858"/>
                  </a:lnTo>
                  <a:lnTo>
                    <a:pt x="630" y="834"/>
                  </a:lnTo>
                  <a:lnTo>
                    <a:pt x="636" y="834"/>
                  </a:lnTo>
                  <a:lnTo>
                    <a:pt x="636" y="840"/>
                  </a:lnTo>
                  <a:lnTo>
                    <a:pt x="642" y="852"/>
                  </a:lnTo>
                  <a:lnTo>
                    <a:pt x="642" y="858"/>
                  </a:lnTo>
                  <a:lnTo>
                    <a:pt x="654" y="858"/>
                  </a:lnTo>
                  <a:lnTo>
                    <a:pt x="666" y="870"/>
                  </a:lnTo>
                  <a:lnTo>
                    <a:pt x="666" y="876"/>
                  </a:lnTo>
                  <a:lnTo>
                    <a:pt x="684" y="864"/>
                  </a:lnTo>
                  <a:lnTo>
                    <a:pt x="696" y="870"/>
                  </a:lnTo>
                  <a:lnTo>
                    <a:pt x="732" y="870"/>
                  </a:lnTo>
                  <a:lnTo>
                    <a:pt x="744" y="858"/>
                  </a:lnTo>
                  <a:lnTo>
                    <a:pt x="744" y="852"/>
                  </a:lnTo>
                  <a:lnTo>
                    <a:pt x="738" y="846"/>
                  </a:lnTo>
                  <a:lnTo>
                    <a:pt x="738" y="840"/>
                  </a:lnTo>
                  <a:lnTo>
                    <a:pt x="744" y="834"/>
                  </a:lnTo>
                  <a:lnTo>
                    <a:pt x="762" y="834"/>
                  </a:lnTo>
                  <a:lnTo>
                    <a:pt x="768" y="840"/>
                  </a:lnTo>
                  <a:lnTo>
                    <a:pt x="768" y="858"/>
                  </a:lnTo>
                  <a:lnTo>
                    <a:pt x="774" y="864"/>
                  </a:lnTo>
                  <a:lnTo>
                    <a:pt x="774" y="870"/>
                  </a:lnTo>
                  <a:lnTo>
                    <a:pt x="780" y="870"/>
                  </a:lnTo>
                  <a:lnTo>
                    <a:pt x="786" y="864"/>
                  </a:lnTo>
                  <a:lnTo>
                    <a:pt x="786" y="852"/>
                  </a:lnTo>
                  <a:lnTo>
                    <a:pt x="780" y="840"/>
                  </a:lnTo>
                  <a:lnTo>
                    <a:pt x="780" y="816"/>
                  </a:lnTo>
                  <a:lnTo>
                    <a:pt x="804" y="816"/>
                  </a:lnTo>
                  <a:lnTo>
                    <a:pt x="804" y="798"/>
                  </a:lnTo>
                  <a:lnTo>
                    <a:pt x="810" y="792"/>
                  </a:lnTo>
                  <a:lnTo>
                    <a:pt x="810" y="786"/>
                  </a:lnTo>
                  <a:lnTo>
                    <a:pt x="816" y="780"/>
                  </a:lnTo>
                  <a:lnTo>
                    <a:pt x="828" y="792"/>
                  </a:lnTo>
                  <a:lnTo>
                    <a:pt x="828" y="840"/>
                  </a:lnTo>
                  <a:lnTo>
                    <a:pt x="852" y="840"/>
                  </a:lnTo>
                  <a:lnTo>
                    <a:pt x="858" y="828"/>
                  </a:lnTo>
                  <a:lnTo>
                    <a:pt x="858" y="792"/>
                  </a:lnTo>
                  <a:lnTo>
                    <a:pt x="876" y="780"/>
                  </a:lnTo>
                  <a:close/>
                  <a:moveTo>
                    <a:pt x="498" y="912"/>
                  </a:moveTo>
                  <a:lnTo>
                    <a:pt x="486" y="906"/>
                  </a:lnTo>
                  <a:lnTo>
                    <a:pt x="480" y="900"/>
                  </a:lnTo>
                  <a:lnTo>
                    <a:pt x="468" y="894"/>
                  </a:lnTo>
                  <a:lnTo>
                    <a:pt x="444" y="894"/>
                  </a:lnTo>
                  <a:lnTo>
                    <a:pt x="438" y="900"/>
                  </a:lnTo>
                  <a:lnTo>
                    <a:pt x="438" y="924"/>
                  </a:lnTo>
                  <a:lnTo>
                    <a:pt x="432" y="924"/>
                  </a:lnTo>
                  <a:lnTo>
                    <a:pt x="426" y="918"/>
                  </a:lnTo>
                  <a:lnTo>
                    <a:pt x="396" y="918"/>
                  </a:lnTo>
                  <a:lnTo>
                    <a:pt x="390" y="924"/>
                  </a:lnTo>
                  <a:lnTo>
                    <a:pt x="390" y="942"/>
                  </a:lnTo>
                  <a:lnTo>
                    <a:pt x="396" y="948"/>
                  </a:lnTo>
                  <a:lnTo>
                    <a:pt x="396" y="954"/>
                  </a:lnTo>
                  <a:lnTo>
                    <a:pt x="378" y="972"/>
                  </a:lnTo>
                  <a:lnTo>
                    <a:pt x="390" y="978"/>
                  </a:lnTo>
                  <a:lnTo>
                    <a:pt x="396" y="990"/>
                  </a:lnTo>
                  <a:lnTo>
                    <a:pt x="408" y="1002"/>
                  </a:lnTo>
                  <a:lnTo>
                    <a:pt x="432" y="1014"/>
                  </a:lnTo>
                  <a:lnTo>
                    <a:pt x="438" y="1020"/>
                  </a:lnTo>
                  <a:lnTo>
                    <a:pt x="450" y="1026"/>
                  </a:lnTo>
                  <a:lnTo>
                    <a:pt x="450" y="984"/>
                  </a:lnTo>
                  <a:lnTo>
                    <a:pt x="456" y="972"/>
                  </a:lnTo>
                  <a:lnTo>
                    <a:pt x="462" y="966"/>
                  </a:lnTo>
                  <a:lnTo>
                    <a:pt x="474" y="960"/>
                  </a:lnTo>
                  <a:lnTo>
                    <a:pt x="486" y="960"/>
                  </a:lnTo>
                  <a:lnTo>
                    <a:pt x="492" y="966"/>
                  </a:lnTo>
                  <a:lnTo>
                    <a:pt x="504" y="972"/>
                  </a:lnTo>
                  <a:lnTo>
                    <a:pt x="510" y="984"/>
                  </a:lnTo>
                  <a:lnTo>
                    <a:pt x="516" y="990"/>
                  </a:lnTo>
                  <a:lnTo>
                    <a:pt x="516" y="978"/>
                  </a:lnTo>
                  <a:lnTo>
                    <a:pt x="522" y="966"/>
                  </a:lnTo>
                  <a:lnTo>
                    <a:pt x="522" y="954"/>
                  </a:lnTo>
                  <a:lnTo>
                    <a:pt x="528" y="942"/>
                  </a:lnTo>
                  <a:lnTo>
                    <a:pt x="528" y="930"/>
                  </a:lnTo>
                  <a:lnTo>
                    <a:pt x="522" y="918"/>
                  </a:lnTo>
                  <a:lnTo>
                    <a:pt x="516" y="912"/>
                  </a:lnTo>
                  <a:lnTo>
                    <a:pt x="516" y="906"/>
                  </a:lnTo>
                  <a:lnTo>
                    <a:pt x="498" y="912"/>
                  </a:lnTo>
                  <a:close/>
                  <a:moveTo>
                    <a:pt x="354" y="1050"/>
                  </a:moveTo>
                  <a:lnTo>
                    <a:pt x="354" y="1038"/>
                  </a:lnTo>
                  <a:lnTo>
                    <a:pt x="372" y="1020"/>
                  </a:lnTo>
                  <a:lnTo>
                    <a:pt x="372" y="1008"/>
                  </a:lnTo>
                  <a:lnTo>
                    <a:pt x="360" y="1002"/>
                  </a:lnTo>
                  <a:lnTo>
                    <a:pt x="354" y="990"/>
                  </a:lnTo>
                  <a:lnTo>
                    <a:pt x="348" y="984"/>
                  </a:lnTo>
                  <a:lnTo>
                    <a:pt x="336" y="978"/>
                  </a:lnTo>
                  <a:lnTo>
                    <a:pt x="336" y="966"/>
                  </a:lnTo>
                  <a:lnTo>
                    <a:pt x="330" y="960"/>
                  </a:lnTo>
                  <a:lnTo>
                    <a:pt x="324" y="960"/>
                  </a:lnTo>
                  <a:lnTo>
                    <a:pt x="318" y="954"/>
                  </a:lnTo>
                  <a:lnTo>
                    <a:pt x="300" y="954"/>
                  </a:lnTo>
                  <a:lnTo>
                    <a:pt x="294" y="948"/>
                  </a:lnTo>
                  <a:lnTo>
                    <a:pt x="270" y="936"/>
                  </a:lnTo>
                  <a:lnTo>
                    <a:pt x="258" y="936"/>
                  </a:lnTo>
                  <a:lnTo>
                    <a:pt x="240" y="954"/>
                  </a:lnTo>
                  <a:lnTo>
                    <a:pt x="204" y="972"/>
                  </a:lnTo>
                  <a:lnTo>
                    <a:pt x="234" y="1026"/>
                  </a:lnTo>
                  <a:lnTo>
                    <a:pt x="252" y="1014"/>
                  </a:lnTo>
                  <a:lnTo>
                    <a:pt x="252" y="1008"/>
                  </a:lnTo>
                  <a:lnTo>
                    <a:pt x="246" y="1002"/>
                  </a:lnTo>
                  <a:lnTo>
                    <a:pt x="246" y="990"/>
                  </a:lnTo>
                  <a:lnTo>
                    <a:pt x="252" y="990"/>
                  </a:lnTo>
                  <a:lnTo>
                    <a:pt x="264" y="1002"/>
                  </a:lnTo>
                  <a:lnTo>
                    <a:pt x="270" y="1014"/>
                  </a:lnTo>
                  <a:lnTo>
                    <a:pt x="276" y="1020"/>
                  </a:lnTo>
                  <a:lnTo>
                    <a:pt x="282" y="1032"/>
                  </a:lnTo>
                  <a:lnTo>
                    <a:pt x="282" y="1068"/>
                  </a:lnTo>
                  <a:lnTo>
                    <a:pt x="264" y="1074"/>
                  </a:lnTo>
                  <a:lnTo>
                    <a:pt x="264" y="1080"/>
                  </a:lnTo>
                  <a:lnTo>
                    <a:pt x="270" y="1086"/>
                  </a:lnTo>
                  <a:lnTo>
                    <a:pt x="270" y="1104"/>
                  </a:lnTo>
                  <a:lnTo>
                    <a:pt x="276" y="1116"/>
                  </a:lnTo>
                  <a:lnTo>
                    <a:pt x="282" y="1134"/>
                  </a:lnTo>
                  <a:lnTo>
                    <a:pt x="294" y="1146"/>
                  </a:lnTo>
                  <a:lnTo>
                    <a:pt x="300" y="1146"/>
                  </a:lnTo>
                  <a:lnTo>
                    <a:pt x="306" y="1140"/>
                  </a:lnTo>
                  <a:lnTo>
                    <a:pt x="306" y="1104"/>
                  </a:lnTo>
                  <a:lnTo>
                    <a:pt x="336" y="1116"/>
                  </a:lnTo>
                  <a:lnTo>
                    <a:pt x="336" y="1140"/>
                  </a:lnTo>
                  <a:lnTo>
                    <a:pt x="342" y="1146"/>
                  </a:lnTo>
                  <a:lnTo>
                    <a:pt x="342" y="1152"/>
                  </a:lnTo>
                  <a:lnTo>
                    <a:pt x="348" y="1152"/>
                  </a:lnTo>
                  <a:lnTo>
                    <a:pt x="348" y="1140"/>
                  </a:lnTo>
                  <a:lnTo>
                    <a:pt x="360" y="1128"/>
                  </a:lnTo>
                  <a:lnTo>
                    <a:pt x="366" y="1116"/>
                  </a:lnTo>
                  <a:lnTo>
                    <a:pt x="366" y="1110"/>
                  </a:lnTo>
                  <a:lnTo>
                    <a:pt x="360" y="1104"/>
                  </a:lnTo>
                  <a:lnTo>
                    <a:pt x="360" y="1074"/>
                  </a:lnTo>
                  <a:lnTo>
                    <a:pt x="354" y="1062"/>
                  </a:lnTo>
                  <a:lnTo>
                    <a:pt x="354" y="1050"/>
                  </a:lnTo>
                  <a:close/>
                  <a:moveTo>
                    <a:pt x="264" y="1026"/>
                  </a:moveTo>
                  <a:lnTo>
                    <a:pt x="246" y="1062"/>
                  </a:lnTo>
                  <a:lnTo>
                    <a:pt x="264" y="1056"/>
                  </a:lnTo>
                  <a:lnTo>
                    <a:pt x="264" y="1026"/>
                  </a:lnTo>
                  <a:close/>
                  <a:moveTo>
                    <a:pt x="624" y="618"/>
                  </a:moveTo>
                  <a:lnTo>
                    <a:pt x="636" y="618"/>
                  </a:lnTo>
                  <a:lnTo>
                    <a:pt x="636" y="594"/>
                  </a:lnTo>
                  <a:lnTo>
                    <a:pt x="630" y="594"/>
                  </a:lnTo>
                  <a:lnTo>
                    <a:pt x="612" y="570"/>
                  </a:lnTo>
                  <a:lnTo>
                    <a:pt x="606" y="582"/>
                  </a:lnTo>
                  <a:lnTo>
                    <a:pt x="618" y="600"/>
                  </a:lnTo>
                  <a:lnTo>
                    <a:pt x="624" y="618"/>
                  </a:lnTo>
                  <a:close/>
                  <a:moveTo>
                    <a:pt x="546" y="72"/>
                  </a:moveTo>
                  <a:lnTo>
                    <a:pt x="552" y="96"/>
                  </a:lnTo>
                  <a:lnTo>
                    <a:pt x="558" y="102"/>
                  </a:lnTo>
                  <a:lnTo>
                    <a:pt x="570" y="108"/>
                  </a:lnTo>
                  <a:lnTo>
                    <a:pt x="576" y="114"/>
                  </a:lnTo>
                  <a:lnTo>
                    <a:pt x="576" y="132"/>
                  </a:lnTo>
                  <a:lnTo>
                    <a:pt x="564" y="144"/>
                  </a:lnTo>
                  <a:lnTo>
                    <a:pt x="564" y="150"/>
                  </a:lnTo>
                  <a:lnTo>
                    <a:pt x="570" y="156"/>
                  </a:lnTo>
                  <a:lnTo>
                    <a:pt x="576" y="168"/>
                  </a:lnTo>
                  <a:lnTo>
                    <a:pt x="582" y="174"/>
                  </a:lnTo>
                  <a:lnTo>
                    <a:pt x="582" y="186"/>
                  </a:lnTo>
                  <a:lnTo>
                    <a:pt x="576" y="186"/>
                  </a:lnTo>
                  <a:lnTo>
                    <a:pt x="564" y="180"/>
                  </a:lnTo>
                  <a:lnTo>
                    <a:pt x="552" y="180"/>
                  </a:lnTo>
                  <a:lnTo>
                    <a:pt x="540" y="174"/>
                  </a:lnTo>
                  <a:lnTo>
                    <a:pt x="528" y="174"/>
                  </a:lnTo>
                  <a:lnTo>
                    <a:pt x="522" y="168"/>
                  </a:lnTo>
                  <a:lnTo>
                    <a:pt x="522" y="180"/>
                  </a:lnTo>
                  <a:lnTo>
                    <a:pt x="540" y="198"/>
                  </a:lnTo>
                  <a:lnTo>
                    <a:pt x="516" y="228"/>
                  </a:lnTo>
                  <a:lnTo>
                    <a:pt x="522" y="240"/>
                  </a:lnTo>
                  <a:lnTo>
                    <a:pt x="528" y="246"/>
                  </a:lnTo>
                  <a:lnTo>
                    <a:pt x="528" y="252"/>
                  </a:lnTo>
                  <a:lnTo>
                    <a:pt x="534" y="258"/>
                  </a:lnTo>
                  <a:lnTo>
                    <a:pt x="546" y="264"/>
                  </a:lnTo>
                  <a:lnTo>
                    <a:pt x="552" y="270"/>
                  </a:lnTo>
                  <a:lnTo>
                    <a:pt x="564" y="276"/>
                  </a:lnTo>
                  <a:lnTo>
                    <a:pt x="570" y="282"/>
                  </a:lnTo>
                  <a:lnTo>
                    <a:pt x="576" y="282"/>
                  </a:lnTo>
                  <a:lnTo>
                    <a:pt x="576" y="318"/>
                  </a:lnTo>
                  <a:lnTo>
                    <a:pt x="582" y="330"/>
                  </a:lnTo>
                  <a:lnTo>
                    <a:pt x="600" y="330"/>
                  </a:lnTo>
                  <a:lnTo>
                    <a:pt x="600" y="300"/>
                  </a:lnTo>
                  <a:lnTo>
                    <a:pt x="636" y="300"/>
                  </a:lnTo>
                  <a:lnTo>
                    <a:pt x="642" y="294"/>
                  </a:lnTo>
                  <a:lnTo>
                    <a:pt x="606" y="270"/>
                  </a:lnTo>
                  <a:lnTo>
                    <a:pt x="588" y="270"/>
                  </a:lnTo>
                  <a:lnTo>
                    <a:pt x="576" y="264"/>
                  </a:lnTo>
                  <a:lnTo>
                    <a:pt x="570" y="264"/>
                  </a:lnTo>
                  <a:lnTo>
                    <a:pt x="558" y="258"/>
                  </a:lnTo>
                  <a:lnTo>
                    <a:pt x="558" y="246"/>
                  </a:lnTo>
                  <a:lnTo>
                    <a:pt x="564" y="240"/>
                  </a:lnTo>
                  <a:lnTo>
                    <a:pt x="576" y="234"/>
                  </a:lnTo>
                  <a:lnTo>
                    <a:pt x="600" y="246"/>
                  </a:lnTo>
                  <a:lnTo>
                    <a:pt x="606" y="252"/>
                  </a:lnTo>
                  <a:lnTo>
                    <a:pt x="618" y="240"/>
                  </a:lnTo>
                  <a:lnTo>
                    <a:pt x="630" y="234"/>
                  </a:lnTo>
                  <a:lnTo>
                    <a:pt x="636" y="234"/>
                  </a:lnTo>
                  <a:lnTo>
                    <a:pt x="690" y="252"/>
                  </a:lnTo>
                  <a:lnTo>
                    <a:pt x="726" y="270"/>
                  </a:lnTo>
                  <a:lnTo>
                    <a:pt x="756" y="282"/>
                  </a:lnTo>
                  <a:lnTo>
                    <a:pt x="768" y="282"/>
                  </a:lnTo>
                  <a:lnTo>
                    <a:pt x="768" y="270"/>
                  </a:lnTo>
                  <a:lnTo>
                    <a:pt x="762" y="258"/>
                  </a:lnTo>
                  <a:lnTo>
                    <a:pt x="762" y="222"/>
                  </a:lnTo>
                  <a:lnTo>
                    <a:pt x="780" y="204"/>
                  </a:lnTo>
                  <a:lnTo>
                    <a:pt x="792" y="204"/>
                  </a:lnTo>
                  <a:lnTo>
                    <a:pt x="798" y="210"/>
                  </a:lnTo>
                  <a:lnTo>
                    <a:pt x="816" y="210"/>
                  </a:lnTo>
                  <a:lnTo>
                    <a:pt x="840" y="198"/>
                  </a:lnTo>
                  <a:lnTo>
                    <a:pt x="858" y="180"/>
                  </a:lnTo>
                  <a:lnTo>
                    <a:pt x="804" y="144"/>
                  </a:lnTo>
                  <a:lnTo>
                    <a:pt x="804" y="120"/>
                  </a:lnTo>
                  <a:lnTo>
                    <a:pt x="798" y="108"/>
                  </a:lnTo>
                  <a:lnTo>
                    <a:pt x="792" y="102"/>
                  </a:lnTo>
                  <a:lnTo>
                    <a:pt x="786" y="102"/>
                  </a:lnTo>
                  <a:lnTo>
                    <a:pt x="774" y="114"/>
                  </a:lnTo>
                  <a:lnTo>
                    <a:pt x="774" y="126"/>
                  </a:lnTo>
                  <a:lnTo>
                    <a:pt x="756" y="120"/>
                  </a:lnTo>
                  <a:lnTo>
                    <a:pt x="720" y="114"/>
                  </a:lnTo>
                  <a:lnTo>
                    <a:pt x="678" y="102"/>
                  </a:lnTo>
                  <a:lnTo>
                    <a:pt x="648" y="90"/>
                  </a:lnTo>
                  <a:lnTo>
                    <a:pt x="624" y="72"/>
                  </a:lnTo>
                  <a:lnTo>
                    <a:pt x="552" y="24"/>
                  </a:lnTo>
                  <a:lnTo>
                    <a:pt x="516" y="6"/>
                  </a:lnTo>
                  <a:lnTo>
                    <a:pt x="498" y="0"/>
                  </a:lnTo>
                  <a:lnTo>
                    <a:pt x="498" y="18"/>
                  </a:lnTo>
                  <a:lnTo>
                    <a:pt x="510" y="30"/>
                  </a:lnTo>
                  <a:lnTo>
                    <a:pt x="516" y="42"/>
                  </a:lnTo>
                  <a:lnTo>
                    <a:pt x="528" y="54"/>
                  </a:lnTo>
                  <a:lnTo>
                    <a:pt x="534" y="66"/>
                  </a:lnTo>
                  <a:lnTo>
                    <a:pt x="546" y="72"/>
                  </a:lnTo>
                  <a:close/>
                  <a:moveTo>
                    <a:pt x="282" y="1458"/>
                  </a:moveTo>
                  <a:lnTo>
                    <a:pt x="306" y="1458"/>
                  </a:lnTo>
                  <a:lnTo>
                    <a:pt x="276" y="1440"/>
                  </a:lnTo>
                  <a:lnTo>
                    <a:pt x="282" y="1458"/>
                  </a:lnTo>
                  <a:close/>
                  <a:moveTo>
                    <a:pt x="300" y="1386"/>
                  </a:moveTo>
                  <a:lnTo>
                    <a:pt x="312" y="1398"/>
                  </a:lnTo>
                  <a:lnTo>
                    <a:pt x="318" y="1398"/>
                  </a:lnTo>
                  <a:lnTo>
                    <a:pt x="330" y="1386"/>
                  </a:lnTo>
                  <a:lnTo>
                    <a:pt x="336" y="1386"/>
                  </a:lnTo>
                  <a:lnTo>
                    <a:pt x="342" y="1380"/>
                  </a:lnTo>
                  <a:lnTo>
                    <a:pt x="342" y="1368"/>
                  </a:lnTo>
                  <a:lnTo>
                    <a:pt x="336" y="1362"/>
                  </a:lnTo>
                  <a:lnTo>
                    <a:pt x="318" y="1362"/>
                  </a:lnTo>
                  <a:lnTo>
                    <a:pt x="306" y="1368"/>
                  </a:lnTo>
                  <a:lnTo>
                    <a:pt x="300" y="1380"/>
                  </a:lnTo>
                  <a:lnTo>
                    <a:pt x="300" y="1386"/>
                  </a:lnTo>
                  <a:close/>
                  <a:moveTo>
                    <a:pt x="312" y="1416"/>
                  </a:moveTo>
                  <a:lnTo>
                    <a:pt x="300" y="1416"/>
                  </a:lnTo>
                  <a:lnTo>
                    <a:pt x="300" y="1428"/>
                  </a:lnTo>
                  <a:lnTo>
                    <a:pt x="318" y="1428"/>
                  </a:lnTo>
                  <a:lnTo>
                    <a:pt x="318" y="1422"/>
                  </a:lnTo>
                  <a:lnTo>
                    <a:pt x="312" y="1416"/>
                  </a:lnTo>
                  <a:close/>
                  <a:moveTo>
                    <a:pt x="336" y="1200"/>
                  </a:moveTo>
                  <a:lnTo>
                    <a:pt x="336" y="1206"/>
                  </a:lnTo>
                  <a:lnTo>
                    <a:pt x="330" y="1206"/>
                  </a:lnTo>
                  <a:lnTo>
                    <a:pt x="318" y="1212"/>
                  </a:lnTo>
                  <a:lnTo>
                    <a:pt x="342" y="1230"/>
                  </a:lnTo>
                  <a:lnTo>
                    <a:pt x="342" y="1218"/>
                  </a:lnTo>
                  <a:lnTo>
                    <a:pt x="336" y="1206"/>
                  </a:lnTo>
                  <a:lnTo>
                    <a:pt x="336" y="1200"/>
                  </a:lnTo>
                  <a:close/>
                  <a:moveTo>
                    <a:pt x="366" y="1170"/>
                  </a:moveTo>
                  <a:lnTo>
                    <a:pt x="366" y="1182"/>
                  </a:lnTo>
                  <a:lnTo>
                    <a:pt x="360" y="1194"/>
                  </a:lnTo>
                  <a:lnTo>
                    <a:pt x="378" y="1224"/>
                  </a:lnTo>
                  <a:lnTo>
                    <a:pt x="378" y="1200"/>
                  </a:lnTo>
                  <a:lnTo>
                    <a:pt x="372" y="1194"/>
                  </a:lnTo>
                  <a:lnTo>
                    <a:pt x="372" y="1176"/>
                  </a:lnTo>
                  <a:lnTo>
                    <a:pt x="366" y="1170"/>
                  </a:lnTo>
                  <a:close/>
                  <a:moveTo>
                    <a:pt x="36" y="1698"/>
                  </a:moveTo>
                  <a:lnTo>
                    <a:pt x="54" y="1698"/>
                  </a:lnTo>
                  <a:lnTo>
                    <a:pt x="60" y="1692"/>
                  </a:lnTo>
                  <a:lnTo>
                    <a:pt x="72" y="1692"/>
                  </a:lnTo>
                  <a:lnTo>
                    <a:pt x="42" y="1680"/>
                  </a:lnTo>
                  <a:lnTo>
                    <a:pt x="36" y="1686"/>
                  </a:lnTo>
                  <a:lnTo>
                    <a:pt x="36" y="1698"/>
                  </a:lnTo>
                  <a:close/>
                  <a:moveTo>
                    <a:pt x="114" y="1662"/>
                  </a:moveTo>
                  <a:lnTo>
                    <a:pt x="96" y="1632"/>
                  </a:lnTo>
                  <a:lnTo>
                    <a:pt x="96" y="1662"/>
                  </a:lnTo>
                  <a:lnTo>
                    <a:pt x="102" y="1674"/>
                  </a:lnTo>
                  <a:lnTo>
                    <a:pt x="114" y="1680"/>
                  </a:lnTo>
                  <a:lnTo>
                    <a:pt x="120" y="1680"/>
                  </a:lnTo>
                  <a:lnTo>
                    <a:pt x="126" y="1674"/>
                  </a:lnTo>
                  <a:lnTo>
                    <a:pt x="126" y="1662"/>
                  </a:lnTo>
                  <a:lnTo>
                    <a:pt x="114" y="1662"/>
                  </a:lnTo>
                  <a:close/>
                  <a:moveTo>
                    <a:pt x="12" y="1686"/>
                  </a:moveTo>
                  <a:lnTo>
                    <a:pt x="6" y="1686"/>
                  </a:lnTo>
                  <a:lnTo>
                    <a:pt x="0" y="1692"/>
                  </a:lnTo>
                  <a:lnTo>
                    <a:pt x="0" y="1704"/>
                  </a:lnTo>
                  <a:lnTo>
                    <a:pt x="6" y="1710"/>
                  </a:lnTo>
                  <a:lnTo>
                    <a:pt x="12" y="1710"/>
                  </a:lnTo>
                  <a:lnTo>
                    <a:pt x="24" y="1698"/>
                  </a:lnTo>
                  <a:lnTo>
                    <a:pt x="24" y="1686"/>
                  </a:lnTo>
                  <a:lnTo>
                    <a:pt x="12" y="1686"/>
                  </a:lnTo>
                  <a:close/>
                  <a:moveTo>
                    <a:pt x="168" y="1536"/>
                  </a:moveTo>
                  <a:lnTo>
                    <a:pt x="168" y="1542"/>
                  </a:lnTo>
                  <a:lnTo>
                    <a:pt x="180" y="1548"/>
                  </a:lnTo>
                  <a:lnTo>
                    <a:pt x="186" y="1548"/>
                  </a:lnTo>
                  <a:lnTo>
                    <a:pt x="186" y="1536"/>
                  </a:lnTo>
                  <a:lnTo>
                    <a:pt x="180" y="1530"/>
                  </a:lnTo>
                  <a:lnTo>
                    <a:pt x="168" y="1530"/>
                  </a:lnTo>
                  <a:lnTo>
                    <a:pt x="168" y="1536"/>
                  </a:lnTo>
                  <a:close/>
                  <a:moveTo>
                    <a:pt x="264" y="1494"/>
                  </a:moveTo>
                  <a:lnTo>
                    <a:pt x="252" y="1518"/>
                  </a:lnTo>
                  <a:lnTo>
                    <a:pt x="246" y="1536"/>
                  </a:lnTo>
                  <a:lnTo>
                    <a:pt x="246" y="1548"/>
                  </a:lnTo>
                  <a:lnTo>
                    <a:pt x="240" y="1554"/>
                  </a:lnTo>
                  <a:lnTo>
                    <a:pt x="240" y="1560"/>
                  </a:lnTo>
                  <a:lnTo>
                    <a:pt x="258" y="1566"/>
                  </a:lnTo>
                  <a:lnTo>
                    <a:pt x="264" y="1554"/>
                  </a:lnTo>
                  <a:lnTo>
                    <a:pt x="264" y="1548"/>
                  </a:lnTo>
                  <a:lnTo>
                    <a:pt x="270" y="1542"/>
                  </a:lnTo>
                  <a:lnTo>
                    <a:pt x="270" y="1524"/>
                  </a:lnTo>
                  <a:lnTo>
                    <a:pt x="288" y="1506"/>
                  </a:lnTo>
                  <a:lnTo>
                    <a:pt x="282" y="1500"/>
                  </a:lnTo>
                  <a:lnTo>
                    <a:pt x="282" y="1494"/>
                  </a:lnTo>
                  <a:lnTo>
                    <a:pt x="276" y="1488"/>
                  </a:lnTo>
                  <a:lnTo>
                    <a:pt x="264" y="149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5" name="Israel" descr="© INSCALE GmbH, 05.05.2010&#10;http://www.presentationload.com/">
              <a:extLst>
                <a:ext uri="{FF2B5EF4-FFF2-40B4-BE49-F238E27FC236}">
                  <a16:creationId xmlns:a16="http://schemas.microsoft.com/office/drawing/2014/main" id="{ADF2B86B-BCD9-48E8-5D94-7560985165C2}"/>
                </a:ext>
              </a:extLst>
            </p:cNvPr>
            <p:cNvSpPr>
              <a:spLocks/>
            </p:cNvSpPr>
            <p:nvPr/>
          </p:nvSpPr>
          <p:spPr bwMode="gray">
            <a:xfrm>
              <a:off x="6715902" y="3114320"/>
              <a:ext cx="47946" cy="151215"/>
            </a:xfrm>
            <a:custGeom>
              <a:avLst/>
              <a:gdLst>
                <a:gd name="T0" fmla="*/ 0 w 102"/>
                <a:gd name="T1" fmla="*/ 2147483647 h 324"/>
                <a:gd name="T2" fmla="*/ 2147483647 w 102"/>
                <a:gd name="T3" fmla="*/ 2147483647 h 324"/>
                <a:gd name="T4" fmla="*/ 2147483647 w 102"/>
                <a:gd name="T5" fmla="*/ 2147483647 h 324"/>
                <a:gd name="T6" fmla="*/ 2147483647 w 102"/>
                <a:gd name="T7" fmla="*/ 2147483647 h 324"/>
                <a:gd name="T8" fmla="*/ 2147483647 w 102"/>
                <a:gd name="T9" fmla="*/ 2147483647 h 324"/>
                <a:gd name="T10" fmla="*/ 2147483647 w 102"/>
                <a:gd name="T11" fmla="*/ 2147483647 h 324"/>
                <a:gd name="T12" fmla="*/ 2147483647 w 102"/>
                <a:gd name="T13" fmla="*/ 2147483647 h 324"/>
                <a:gd name="T14" fmla="*/ 2147483647 w 102"/>
                <a:gd name="T15" fmla="*/ 2147483647 h 324"/>
                <a:gd name="T16" fmla="*/ 2147483647 w 102"/>
                <a:gd name="T17" fmla="*/ 2147483647 h 324"/>
                <a:gd name="T18" fmla="*/ 2147483647 w 102"/>
                <a:gd name="T19" fmla="*/ 2147483647 h 324"/>
                <a:gd name="T20" fmla="*/ 2147483647 w 102"/>
                <a:gd name="T21" fmla="*/ 2147483647 h 324"/>
                <a:gd name="T22" fmla="*/ 2147483647 w 102"/>
                <a:gd name="T23" fmla="*/ 2147483647 h 324"/>
                <a:gd name="T24" fmla="*/ 2147483647 w 102"/>
                <a:gd name="T25" fmla="*/ 2147483647 h 324"/>
                <a:gd name="T26" fmla="*/ 2147483647 w 102"/>
                <a:gd name="T27" fmla="*/ 2147483647 h 324"/>
                <a:gd name="T28" fmla="*/ 2147483647 w 102"/>
                <a:gd name="T29" fmla="*/ 2147483647 h 324"/>
                <a:gd name="T30" fmla="*/ 2147483647 w 102"/>
                <a:gd name="T31" fmla="*/ 2147483647 h 324"/>
                <a:gd name="T32" fmla="*/ 2147483647 w 102"/>
                <a:gd name="T33" fmla="*/ 2147483647 h 324"/>
                <a:gd name="T34" fmla="*/ 2147483647 w 102"/>
                <a:gd name="T35" fmla="*/ 2147483647 h 324"/>
                <a:gd name="T36" fmla="*/ 2147483647 w 102"/>
                <a:gd name="T37" fmla="*/ 2147483647 h 324"/>
                <a:gd name="T38" fmla="*/ 2147483647 w 102"/>
                <a:gd name="T39" fmla="*/ 2147483647 h 324"/>
                <a:gd name="T40" fmla="*/ 2147483647 w 102"/>
                <a:gd name="T41" fmla="*/ 2147483647 h 324"/>
                <a:gd name="T42" fmla="*/ 2147483647 w 102"/>
                <a:gd name="T43" fmla="*/ 2147483647 h 324"/>
                <a:gd name="T44" fmla="*/ 2147483647 w 102"/>
                <a:gd name="T45" fmla="*/ 2147483647 h 324"/>
                <a:gd name="T46" fmla="*/ 2147483647 w 102"/>
                <a:gd name="T47" fmla="*/ 2147483647 h 324"/>
                <a:gd name="T48" fmla="*/ 2147483647 w 102"/>
                <a:gd name="T49" fmla="*/ 0 h 324"/>
                <a:gd name="T50" fmla="*/ 2147483647 w 102"/>
                <a:gd name="T51" fmla="*/ 2147483647 h 324"/>
                <a:gd name="T52" fmla="*/ 2147483647 w 102"/>
                <a:gd name="T53" fmla="*/ 2147483647 h 324"/>
                <a:gd name="T54" fmla="*/ 2147483647 w 102"/>
                <a:gd name="T55" fmla="*/ 2147483647 h 324"/>
                <a:gd name="T56" fmla="*/ 2147483647 w 102"/>
                <a:gd name="T57" fmla="*/ 2147483647 h 324"/>
                <a:gd name="T58" fmla="*/ 2147483647 w 102"/>
                <a:gd name="T59" fmla="*/ 2147483647 h 324"/>
                <a:gd name="T60" fmla="*/ 2147483647 w 102"/>
                <a:gd name="T61" fmla="*/ 2147483647 h 324"/>
                <a:gd name="T62" fmla="*/ 2147483647 w 102"/>
                <a:gd name="T63" fmla="*/ 2147483647 h 324"/>
                <a:gd name="T64" fmla="*/ 2147483647 w 102"/>
                <a:gd name="T65" fmla="*/ 2147483647 h 324"/>
                <a:gd name="T66" fmla="*/ 2147483647 w 102"/>
                <a:gd name="T67" fmla="*/ 2147483647 h 324"/>
                <a:gd name="T68" fmla="*/ 2147483647 w 102"/>
                <a:gd name="T69" fmla="*/ 2147483647 h 324"/>
                <a:gd name="T70" fmla="*/ 2147483647 w 102"/>
                <a:gd name="T71" fmla="*/ 2147483647 h 324"/>
                <a:gd name="T72" fmla="*/ 2147483647 w 102"/>
                <a:gd name="T73" fmla="*/ 2147483647 h 324"/>
                <a:gd name="T74" fmla="*/ 2147483647 w 102"/>
                <a:gd name="T75" fmla="*/ 2147483647 h 324"/>
                <a:gd name="T76" fmla="*/ 2147483647 w 102"/>
                <a:gd name="T77" fmla="*/ 2147483647 h 324"/>
                <a:gd name="T78" fmla="*/ 0 w 102"/>
                <a:gd name="T79" fmla="*/ 2147483647 h 324"/>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102"/>
                <a:gd name="T121" fmla="*/ 0 h 324"/>
                <a:gd name="T122" fmla="*/ 102 w 102"/>
                <a:gd name="T123" fmla="*/ 324 h 324"/>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102" h="324">
                  <a:moveTo>
                    <a:pt x="0" y="168"/>
                  </a:moveTo>
                  <a:lnTo>
                    <a:pt x="54" y="312"/>
                  </a:lnTo>
                  <a:lnTo>
                    <a:pt x="60" y="324"/>
                  </a:lnTo>
                  <a:lnTo>
                    <a:pt x="60" y="306"/>
                  </a:lnTo>
                  <a:lnTo>
                    <a:pt x="66" y="294"/>
                  </a:lnTo>
                  <a:lnTo>
                    <a:pt x="66" y="234"/>
                  </a:lnTo>
                  <a:lnTo>
                    <a:pt x="72" y="228"/>
                  </a:lnTo>
                  <a:lnTo>
                    <a:pt x="78" y="216"/>
                  </a:lnTo>
                  <a:lnTo>
                    <a:pt x="84" y="210"/>
                  </a:lnTo>
                  <a:lnTo>
                    <a:pt x="90" y="198"/>
                  </a:lnTo>
                  <a:lnTo>
                    <a:pt x="90" y="186"/>
                  </a:lnTo>
                  <a:lnTo>
                    <a:pt x="78" y="174"/>
                  </a:lnTo>
                  <a:lnTo>
                    <a:pt x="78" y="162"/>
                  </a:lnTo>
                  <a:lnTo>
                    <a:pt x="72" y="156"/>
                  </a:lnTo>
                  <a:lnTo>
                    <a:pt x="66" y="162"/>
                  </a:lnTo>
                  <a:lnTo>
                    <a:pt x="66" y="168"/>
                  </a:lnTo>
                  <a:lnTo>
                    <a:pt x="60" y="168"/>
                  </a:lnTo>
                  <a:lnTo>
                    <a:pt x="54" y="174"/>
                  </a:lnTo>
                  <a:lnTo>
                    <a:pt x="48" y="168"/>
                  </a:lnTo>
                  <a:lnTo>
                    <a:pt x="48" y="96"/>
                  </a:lnTo>
                  <a:lnTo>
                    <a:pt x="66" y="78"/>
                  </a:lnTo>
                  <a:lnTo>
                    <a:pt x="84" y="78"/>
                  </a:lnTo>
                  <a:lnTo>
                    <a:pt x="90" y="60"/>
                  </a:lnTo>
                  <a:lnTo>
                    <a:pt x="84" y="18"/>
                  </a:lnTo>
                  <a:lnTo>
                    <a:pt x="102" y="0"/>
                  </a:lnTo>
                  <a:lnTo>
                    <a:pt x="78" y="6"/>
                  </a:lnTo>
                  <a:lnTo>
                    <a:pt x="78" y="18"/>
                  </a:lnTo>
                  <a:lnTo>
                    <a:pt x="72" y="30"/>
                  </a:lnTo>
                  <a:lnTo>
                    <a:pt x="66" y="36"/>
                  </a:lnTo>
                  <a:lnTo>
                    <a:pt x="60" y="36"/>
                  </a:lnTo>
                  <a:lnTo>
                    <a:pt x="54" y="30"/>
                  </a:lnTo>
                  <a:lnTo>
                    <a:pt x="42" y="54"/>
                  </a:lnTo>
                  <a:lnTo>
                    <a:pt x="30" y="60"/>
                  </a:lnTo>
                  <a:lnTo>
                    <a:pt x="36" y="72"/>
                  </a:lnTo>
                  <a:lnTo>
                    <a:pt x="36" y="84"/>
                  </a:lnTo>
                  <a:lnTo>
                    <a:pt x="42" y="90"/>
                  </a:lnTo>
                  <a:lnTo>
                    <a:pt x="42" y="96"/>
                  </a:lnTo>
                  <a:lnTo>
                    <a:pt x="18" y="138"/>
                  </a:lnTo>
                  <a:lnTo>
                    <a:pt x="18" y="156"/>
                  </a:lnTo>
                  <a:lnTo>
                    <a:pt x="0"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6" name="Ireland" descr="© INSCALE GmbH, 05.05.2010&#10;http://www.presentationload.com/">
              <a:extLst>
                <a:ext uri="{FF2B5EF4-FFF2-40B4-BE49-F238E27FC236}">
                  <a16:creationId xmlns:a16="http://schemas.microsoft.com/office/drawing/2014/main" id="{072746AF-2E4E-7CFE-5AD1-1B6FFA7A9BCA}"/>
                </a:ext>
              </a:extLst>
            </p:cNvPr>
            <p:cNvSpPr>
              <a:spLocks/>
            </p:cNvSpPr>
            <p:nvPr/>
          </p:nvSpPr>
          <p:spPr bwMode="gray">
            <a:xfrm>
              <a:off x="5351288" y="2299240"/>
              <a:ext cx="132773" cy="140149"/>
            </a:xfrm>
            <a:custGeom>
              <a:avLst/>
              <a:gdLst>
                <a:gd name="T0" fmla="*/ 2147483647 w 282"/>
                <a:gd name="T1" fmla="*/ 2147483647 h 300"/>
                <a:gd name="T2" fmla="*/ 2147483647 w 282"/>
                <a:gd name="T3" fmla="*/ 2147483647 h 300"/>
                <a:gd name="T4" fmla="*/ 2147483647 w 282"/>
                <a:gd name="T5" fmla="*/ 2147483647 h 300"/>
                <a:gd name="T6" fmla="*/ 2147483647 w 282"/>
                <a:gd name="T7" fmla="*/ 2147483647 h 300"/>
                <a:gd name="T8" fmla="*/ 2147483647 w 282"/>
                <a:gd name="T9" fmla="*/ 2147483647 h 300"/>
                <a:gd name="T10" fmla="*/ 2147483647 w 282"/>
                <a:gd name="T11" fmla="*/ 2147483647 h 300"/>
                <a:gd name="T12" fmla="*/ 2147483647 w 282"/>
                <a:gd name="T13" fmla="*/ 2147483647 h 300"/>
                <a:gd name="T14" fmla="*/ 2147483647 w 282"/>
                <a:gd name="T15" fmla="*/ 2147483647 h 300"/>
                <a:gd name="T16" fmla="*/ 2147483647 w 282"/>
                <a:gd name="T17" fmla="*/ 2147483647 h 300"/>
                <a:gd name="T18" fmla="*/ 2147483647 w 282"/>
                <a:gd name="T19" fmla="*/ 2147483647 h 300"/>
                <a:gd name="T20" fmla="*/ 2147483647 w 282"/>
                <a:gd name="T21" fmla="*/ 2147483647 h 300"/>
                <a:gd name="T22" fmla="*/ 2147483647 w 282"/>
                <a:gd name="T23" fmla="*/ 2147483647 h 300"/>
                <a:gd name="T24" fmla="*/ 2147483647 w 282"/>
                <a:gd name="T25" fmla="*/ 0 h 300"/>
                <a:gd name="T26" fmla="*/ 2147483647 w 282"/>
                <a:gd name="T27" fmla="*/ 2147483647 h 300"/>
                <a:gd name="T28" fmla="*/ 2147483647 w 282"/>
                <a:gd name="T29" fmla="*/ 2147483647 h 300"/>
                <a:gd name="T30" fmla="*/ 2147483647 w 282"/>
                <a:gd name="T31" fmla="*/ 2147483647 h 300"/>
                <a:gd name="T32" fmla="*/ 2147483647 w 282"/>
                <a:gd name="T33" fmla="*/ 2147483647 h 300"/>
                <a:gd name="T34" fmla="*/ 2147483647 w 282"/>
                <a:gd name="T35" fmla="*/ 2147483647 h 300"/>
                <a:gd name="T36" fmla="*/ 2147483647 w 282"/>
                <a:gd name="T37" fmla="*/ 2147483647 h 300"/>
                <a:gd name="T38" fmla="*/ 2147483647 w 282"/>
                <a:gd name="T39" fmla="*/ 2147483647 h 300"/>
                <a:gd name="T40" fmla="*/ 2147483647 w 282"/>
                <a:gd name="T41" fmla="*/ 2147483647 h 300"/>
                <a:gd name="T42" fmla="*/ 2147483647 w 282"/>
                <a:gd name="T43" fmla="*/ 2147483647 h 300"/>
                <a:gd name="T44" fmla="*/ 2147483647 w 282"/>
                <a:gd name="T45" fmla="*/ 2147483647 h 300"/>
                <a:gd name="T46" fmla="*/ 2147483647 w 282"/>
                <a:gd name="T47" fmla="*/ 2147483647 h 300"/>
                <a:gd name="T48" fmla="*/ 2147483647 w 282"/>
                <a:gd name="T49" fmla="*/ 2147483647 h 300"/>
                <a:gd name="T50" fmla="*/ 2147483647 w 282"/>
                <a:gd name="T51" fmla="*/ 2147483647 h 300"/>
                <a:gd name="T52" fmla="*/ 2147483647 w 282"/>
                <a:gd name="T53" fmla="*/ 2147483647 h 300"/>
                <a:gd name="T54" fmla="*/ 2147483647 w 282"/>
                <a:gd name="T55" fmla="*/ 2147483647 h 300"/>
                <a:gd name="T56" fmla="*/ 2147483647 w 282"/>
                <a:gd name="T57" fmla="*/ 2147483647 h 300"/>
                <a:gd name="T58" fmla="*/ 2147483647 w 282"/>
                <a:gd name="T59" fmla="*/ 2147483647 h 300"/>
                <a:gd name="T60" fmla="*/ 2147483647 w 282"/>
                <a:gd name="T61" fmla="*/ 2147483647 h 300"/>
                <a:gd name="T62" fmla="*/ 2147483647 w 282"/>
                <a:gd name="T63" fmla="*/ 2147483647 h 300"/>
                <a:gd name="T64" fmla="*/ 2147483647 w 282"/>
                <a:gd name="T65" fmla="*/ 2147483647 h 300"/>
                <a:gd name="T66" fmla="*/ 2147483647 w 282"/>
                <a:gd name="T67" fmla="*/ 2147483647 h 300"/>
                <a:gd name="T68" fmla="*/ 2147483647 w 282"/>
                <a:gd name="T69" fmla="*/ 2147483647 h 300"/>
                <a:gd name="T70" fmla="*/ 2147483647 w 282"/>
                <a:gd name="T71" fmla="*/ 2147483647 h 300"/>
                <a:gd name="T72" fmla="*/ 2147483647 w 282"/>
                <a:gd name="T73" fmla="*/ 2147483647 h 300"/>
                <a:gd name="T74" fmla="*/ 2147483647 w 282"/>
                <a:gd name="T75" fmla="*/ 2147483647 h 300"/>
                <a:gd name="T76" fmla="*/ 2147483647 w 282"/>
                <a:gd name="T77" fmla="*/ 2147483647 h 300"/>
                <a:gd name="T78" fmla="*/ 2147483647 w 282"/>
                <a:gd name="T79" fmla="*/ 2147483647 h 300"/>
                <a:gd name="T80" fmla="*/ 0 w 282"/>
                <a:gd name="T81" fmla="*/ 2147483647 h 300"/>
                <a:gd name="T82" fmla="*/ 2147483647 w 282"/>
                <a:gd name="T83" fmla="*/ 2147483647 h 300"/>
                <a:gd name="T84" fmla="*/ 2147483647 w 282"/>
                <a:gd name="T85" fmla="*/ 2147483647 h 300"/>
                <a:gd name="T86" fmla="*/ 2147483647 w 282"/>
                <a:gd name="T87" fmla="*/ 2147483647 h 300"/>
                <a:gd name="T88" fmla="*/ 2147483647 w 282"/>
                <a:gd name="T89" fmla="*/ 2147483647 h 300"/>
                <a:gd name="T90" fmla="*/ 2147483647 w 282"/>
                <a:gd name="T91" fmla="*/ 2147483647 h 300"/>
                <a:gd name="T92" fmla="*/ 2147483647 w 282"/>
                <a:gd name="T93" fmla="*/ 2147483647 h 300"/>
                <a:gd name="T94" fmla="*/ 2147483647 w 282"/>
                <a:gd name="T95" fmla="*/ 2147483647 h 300"/>
                <a:gd name="T96" fmla="*/ 2147483647 w 282"/>
                <a:gd name="T97" fmla="*/ 2147483647 h 300"/>
                <a:gd name="T98" fmla="*/ 2147483647 w 282"/>
                <a:gd name="T99" fmla="*/ 2147483647 h 300"/>
                <a:gd name="T100" fmla="*/ 2147483647 w 282"/>
                <a:gd name="T101" fmla="*/ 2147483647 h 300"/>
                <a:gd name="T102" fmla="*/ 2147483647 w 282"/>
                <a:gd name="T103" fmla="*/ 2147483647 h 300"/>
                <a:gd name="T104" fmla="*/ 2147483647 w 282"/>
                <a:gd name="T105" fmla="*/ 2147483647 h 300"/>
                <a:gd name="T106" fmla="*/ 2147483647 w 282"/>
                <a:gd name="T107" fmla="*/ 2147483647 h 300"/>
                <a:gd name="T108" fmla="*/ 2147483647 w 282"/>
                <a:gd name="T109" fmla="*/ 2147483647 h 300"/>
                <a:gd name="T110" fmla="*/ 2147483647 w 282"/>
                <a:gd name="T111" fmla="*/ 2147483647 h 30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282"/>
                <a:gd name="T169" fmla="*/ 0 h 300"/>
                <a:gd name="T170" fmla="*/ 282 w 282"/>
                <a:gd name="T171" fmla="*/ 300 h 30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282" h="300">
                  <a:moveTo>
                    <a:pt x="276" y="156"/>
                  </a:moveTo>
                  <a:lnTo>
                    <a:pt x="276" y="144"/>
                  </a:lnTo>
                  <a:lnTo>
                    <a:pt x="270" y="132"/>
                  </a:lnTo>
                  <a:lnTo>
                    <a:pt x="264" y="126"/>
                  </a:lnTo>
                  <a:lnTo>
                    <a:pt x="264" y="114"/>
                  </a:lnTo>
                  <a:lnTo>
                    <a:pt x="258" y="108"/>
                  </a:lnTo>
                  <a:lnTo>
                    <a:pt x="258" y="102"/>
                  </a:lnTo>
                  <a:lnTo>
                    <a:pt x="276" y="102"/>
                  </a:lnTo>
                  <a:lnTo>
                    <a:pt x="282" y="96"/>
                  </a:lnTo>
                  <a:lnTo>
                    <a:pt x="246" y="90"/>
                  </a:lnTo>
                  <a:lnTo>
                    <a:pt x="228" y="66"/>
                  </a:lnTo>
                  <a:lnTo>
                    <a:pt x="204" y="90"/>
                  </a:lnTo>
                  <a:lnTo>
                    <a:pt x="192" y="90"/>
                  </a:lnTo>
                  <a:lnTo>
                    <a:pt x="168" y="78"/>
                  </a:lnTo>
                  <a:lnTo>
                    <a:pt x="162" y="72"/>
                  </a:lnTo>
                  <a:lnTo>
                    <a:pt x="174" y="60"/>
                  </a:lnTo>
                  <a:lnTo>
                    <a:pt x="180" y="60"/>
                  </a:lnTo>
                  <a:lnTo>
                    <a:pt x="186" y="54"/>
                  </a:lnTo>
                  <a:lnTo>
                    <a:pt x="192" y="54"/>
                  </a:lnTo>
                  <a:lnTo>
                    <a:pt x="192" y="42"/>
                  </a:lnTo>
                  <a:lnTo>
                    <a:pt x="234" y="18"/>
                  </a:lnTo>
                  <a:lnTo>
                    <a:pt x="240" y="12"/>
                  </a:lnTo>
                  <a:lnTo>
                    <a:pt x="240" y="6"/>
                  </a:lnTo>
                  <a:lnTo>
                    <a:pt x="234" y="6"/>
                  </a:lnTo>
                  <a:lnTo>
                    <a:pt x="228" y="0"/>
                  </a:lnTo>
                  <a:lnTo>
                    <a:pt x="222" y="0"/>
                  </a:lnTo>
                  <a:lnTo>
                    <a:pt x="210" y="6"/>
                  </a:lnTo>
                  <a:lnTo>
                    <a:pt x="204" y="18"/>
                  </a:lnTo>
                  <a:lnTo>
                    <a:pt x="198" y="6"/>
                  </a:lnTo>
                  <a:lnTo>
                    <a:pt x="174" y="6"/>
                  </a:lnTo>
                  <a:lnTo>
                    <a:pt x="162" y="12"/>
                  </a:lnTo>
                  <a:lnTo>
                    <a:pt x="156" y="12"/>
                  </a:lnTo>
                  <a:lnTo>
                    <a:pt x="150" y="18"/>
                  </a:lnTo>
                  <a:lnTo>
                    <a:pt x="150" y="30"/>
                  </a:lnTo>
                  <a:lnTo>
                    <a:pt x="144" y="36"/>
                  </a:lnTo>
                  <a:lnTo>
                    <a:pt x="144" y="42"/>
                  </a:lnTo>
                  <a:lnTo>
                    <a:pt x="126" y="42"/>
                  </a:lnTo>
                  <a:lnTo>
                    <a:pt x="120" y="48"/>
                  </a:lnTo>
                  <a:lnTo>
                    <a:pt x="120" y="54"/>
                  </a:lnTo>
                  <a:lnTo>
                    <a:pt x="138" y="54"/>
                  </a:lnTo>
                  <a:lnTo>
                    <a:pt x="144" y="60"/>
                  </a:lnTo>
                  <a:lnTo>
                    <a:pt x="150" y="60"/>
                  </a:lnTo>
                  <a:lnTo>
                    <a:pt x="150" y="66"/>
                  </a:lnTo>
                  <a:lnTo>
                    <a:pt x="144" y="72"/>
                  </a:lnTo>
                  <a:lnTo>
                    <a:pt x="132" y="72"/>
                  </a:lnTo>
                  <a:lnTo>
                    <a:pt x="132" y="78"/>
                  </a:lnTo>
                  <a:lnTo>
                    <a:pt x="126" y="84"/>
                  </a:lnTo>
                  <a:lnTo>
                    <a:pt x="102" y="84"/>
                  </a:lnTo>
                  <a:lnTo>
                    <a:pt x="102" y="90"/>
                  </a:lnTo>
                  <a:lnTo>
                    <a:pt x="90" y="78"/>
                  </a:lnTo>
                  <a:lnTo>
                    <a:pt x="42" y="78"/>
                  </a:lnTo>
                  <a:lnTo>
                    <a:pt x="42" y="102"/>
                  </a:lnTo>
                  <a:lnTo>
                    <a:pt x="54" y="102"/>
                  </a:lnTo>
                  <a:lnTo>
                    <a:pt x="54" y="108"/>
                  </a:lnTo>
                  <a:lnTo>
                    <a:pt x="60" y="114"/>
                  </a:lnTo>
                  <a:lnTo>
                    <a:pt x="42" y="126"/>
                  </a:lnTo>
                  <a:lnTo>
                    <a:pt x="36" y="126"/>
                  </a:lnTo>
                  <a:lnTo>
                    <a:pt x="30" y="132"/>
                  </a:lnTo>
                  <a:lnTo>
                    <a:pt x="30" y="138"/>
                  </a:lnTo>
                  <a:lnTo>
                    <a:pt x="42" y="150"/>
                  </a:lnTo>
                  <a:lnTo>
                    <a:pt x="54" y="156"/>
                  </a:lnTo>
                  <a:lnTo>
                    <a:pt x="60" y="162"/>
                  </a:lnTo>
                  <a:lnTo>
                    <a:pt x="72" y="162"/>
                  </a:lnTo>
                  <a:lnTo>
                    <a:pt x="78" y="156"/>
                  </a:lnTo>
                  <a:lnTo>
                    <a:pt x="96" y="156"/>
                  </a:lnTo>
                  <a:lnTo>
                    <a:pt x="96" y="168"/>
                  </a:lnTo>
                  <a:lnTo>
                    <a:pt x="90" y="174"/>
                  </a:lnTo>
                  <a:lnTo>
                    <a:pt x="72" y="174"/>
                  </a:lnTo>
                  <a:lnTo>
                    <a:pt x="72" y="192"/>
                  </a:lnTo>
                  <a:lnTo>
                    <a:pt x="54" y="192"/>
                  </a:lnTo>
                  <a:lnTo>
                    <a:pt x="48" y="198"/>
                  </a:lnTo>
                  <a:lnTo>
                    <a:pt x="48" y="210"/>
                  </a:lnTo>
                  <a:lnTo>
                    <a:pt x="42" y="222"/>
                  </a:lnTo>
                  <a:lnTo>
                    <a:pt x="42" y="234"/>
                  </a:lnTo>
                  <a:lnTo>
                    <a:pt x="18" y="234"/>
                  </a:lnTo>
                  <a:lnTo>
                    <a:pt x="12" y="240"/>
                  </a:lnTo>
                  <a:lnTo>
                    <a:pt x="6" y="240"/>
                  </a:lnTo>
                  <a:lnTo>
                    <a:pt x="6" y="246"/>
                  </a:lnTo>
                  <a:lnTo>
                    <a:pt x="12" y="246"/>
                  </a:lnTo>
                  <a:lnTo>
                    <a:pt x="18" y="252"/>
                  </a:lnTo>
                  <a:lnTo>
                    <a:pt x="6" y="252"/>
                  </a:lnTo>
                  <a:lnTo>
                    <a:pt x="0" y="258"/>
                  </a:lnTo>
                  <a:lnTo>
                    <a:pt x="0" y="270"/>
                  </a:lnTo>
                  <a:lnTo>
                    <a:pt x="42" y="270"/>
                  </a:lnTo>
                  <a:lnTo>
                    <a:pt x="24" y="288"/>
                  </a:lnTo>
                  <a:lnTo>
                    <a:pt x="30" y="282"/>
                  </a:lnTo>
                  <a:lnTo>
                    <a:pt x="48" y="282"/>
                  </a:lnTo>
                  <a:lnTo>
                    <a:pt x="48" y="288"/>
                  </a:lnTo>
                  <a:lnTo>
                    <a:pt x="42" y="288"/>
                  </a:lnTo>
                  <a:lnTo>
                    <a:pt x="36" y="294"/>
                  </a:lnTo>
                  <a:lnTo>
                    <a:pt x="30" y="294"/>
                  </a:lnTo>
                  <a:lnTo>
                    <a:pt x="36" y="300"/>
                  </a:lnTo>
                  <a:lnTo>
                    <a:pt x="60" y="300"/>
                  </a:lnTo>
                  <a:lnTo>
                    <a:pt x="96" y="288"/>
                  </a:lnTo>
                  <a:lnTo>
                    <a:pt x="108" y="282"/>
                  </a:lnTo>
                  <a:lnTo>
                    <a:pt x="120" y="270"/>
                  </a:lnTo>
                  <a:lnTo>
                    <a:pt x="120" y="264"/>
                  </a:lnTo>
                  <a:lnTo>
                    <a:pt x="132" y="270"/>
                  </a:lnTo>
                  <a:lnTo>
                    <a:pt x="138" y="270"/>
                  </a:lnTo>
                  <a:lnTo>
                    <a:pt x="150" y="264"/>
                  </a:lnTo>
                  <a:lnTo>
                    <a:pt x="162" y="252"/>
                  </a:lnTo>
                  <a:lnTo>
                    <a:pt x="180" y="246"/>
                  </a:lnTo>
                  <a:lnTo>
                    <a:pt x="204" y="246"/>
                  </a:lnTo>
                  <a:lnTo>
                    <a:pt x="210" y="240"/>
                  </a:lnTo>
                  <a:lnTo>
                    <a:pt x="252" y="240"/>
                  </a:lnTo>
                  <a:lnTo>
                    <a:pt x="246" y="222"/>
                  </a:lnTo>
                  <a:lnTo>
                    <a:pt x="264" y="222"/>
                  </a:lnTo>
                  <a:lnTo>
                    <a:pt x="264" y="198"/>
                  </a:lnTo>
                  <a:lnTo>
                    <a:pt x="270" y="192"/>
                  </a:lnTo>
                  <a:lnTo>
                    <a:pt x="270" y="180"/>
                  </a:lnTo>
                  <a:lnTo>
                    <a:pt x="276" y="168"/>
                  </a:lnTo>
                  <a:lnTo>
                    <a:pt x="276"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7" name="Iraq" descr="© INSCALE GmbH, 05.05.2010&#10;http://www.presentationload.com/">
              <a:extLst>
                <a:ext uri="{FF2B5EF4-FFF2-40B4-BE49-F238E27FC236}">
                  <a16:creationId xmlns:a16="http://schemas.microsoft.com/office/drawing/2014/main" id="{EB60A132-CEE6-B9E8-E4DC-B28CD55D695A}"/>
                </a:ext>
              </a:extLst>
            </p:cNvPr>
            <p:cNvSpPr>
              <a:spLocks/>
            </p:cNvSpPr>
            <p:nvPr/>
          </p:nvSpPr>
          <p:spPr bwMode="gray">
            <a:xfrm>
              <a:off x="6854208" y="2966794"/>
              <a:ext cx="322714" cy="311648"/>
            </a:xfrm>
            <a:custGeom>
              <a:avLst/>
              <a:gdLst>
                <a:gd name="T0" fmla="*/ 2147483647 w 684"/>
                <a:gd name="T1" fmla="*/ 2147483647 h 660"/>
                <a:gd name="T2" fmla="*/ 2147483647 w 684"/>
                <a:gd name="T3" fmla="*/ 2147483647 h 660"/>
                <a:gd name="T4" fmla="*/ 2147483647 w 684"/>
                <a:gd name="T5" fmla="*/ 2147483647 h 660"/>
                <a:gd name="T6" fmla="*/ 2147483647 w 684"/>
                <a:gd name="T7" fmla="*/ 2147483647 h 660"/>
                <a:gd name="T8" fmla="*/ 2147483647 w 684"/>
                <a:gd name="T9" fmla="*/ 2147483647 h 660"/>
                <a:gd name="T10" fmla="*/ 2147483647 w 684"/>
                <a:gd name="T11" fmla="*/ 2147483647 h 660"/>
                <a:gd name="T12" fmla="*/ 2147483647 w 684"/>
                <a:gd name="T13" fmla="*/ 2147483647 h 660"/>
                <a:gd name="T14" fmla="*/ 2147483647 w 684"/>
                <a:gd name="T15" fmla="*/ 2147483647 h 660"/>
                <a:gd name="T16" fmla="*/ 2147483647 w 684"/>
                <a:gd name="T17" fmla="*/ 2147483647 h 660"/>
                <a:gd name="T18" fmla="*/ 2147483647 w 684"/>
                <a:gd name="T19" fmla="*/ 2147483647 h 660"/>
                <a:gd name="T20" fmla="*/ 2147483647 w 684"/>
                <a:gd name="T21" fmla="*/ 2147483647 h 660"/>
                <a:gd name="T22" fmla="*/ 2147483647 w 684"/>
                <a:gd name="T23" fmla="*/ 2147483647 h 660"/>
                <a:gd name="T24" fmla="*/ 2147483647 w 684"/>
                <a:gd name="T25" fmla="*/ 2147483647 h 660"/>
                <a:gd name="T26" fmla="*/ 2147483647 w 684"/>
                <a:gd name="T27" fmla="*/ 2147483647 h 660"/>
                <a:gd name="T28" fmla="*/ 2147483647 w 684"/>
                <a:gd name="T29" fmla="*/ 2147483647 h 660"/>
                <a:gd name="T30" fmla="*/ 2147483647 w 684"/>
                <a:gd name="T31" fmla="*/ 2147483647 h 660"/>
                <a:gd name="T32" fmla="*/ 2147483647 w 684"/>
                <a:gd name="T33" fmla="*/ 2147483647 h 660"/>
                <a:gd name="T34" fmla="*/ 2147483647 w 684"/>
                <a:gd name="T35" fmla="*/ 2147483647 h 660"/>
                <a:gd name="T36" fmla="*/ 2147483647 w 684"/>
                <a:gd name="T37" fmla="*/ 2147483647 h 660"/>
                <a:gd name="T38" fmla="*/ 2147483647 w 684"/>
                <a:gd name="T39" fmla="*/ 2147483647 h 660"/>
                <a:gd name="T40" fmla="*/ 2147483647 w 684"/>
                <a:gd name="T41" fmla="*/ 2147483647 h 660"/>
                <a:gd name="T42" fmla="*/ 2147483647 w 684"/>
                <a:gd name="T43" fmla="*/ 2147483647 h 660"/>
                <a:gd name="T44" fmla="*/ 2147483647 w 684"/>
                <a:gd name="T45" fmla="*/ 2147483647 h 660"/>
                <a:gd name="T46" fmla="*/ 2147483647 w 684"/>
                <a:gd name="T47" fmla="*/ 2147483647 h 660"/>
                <a:gd name="T48" fmla="*/ 2147483647 w 684"/>
                <a:gd name="T49" fmla="*/ 2147483647 h 660"/>
                <a:gd name="T50" fmla="*/ 2147483647 w 684"/>
                <a:gd name="T51" fmla="*/ 2147483647 h 660"/>
                <a:gd name="T52" fmla="*/ 2147483647 w 684"/>
                <a:gd name="T53" fmla="*/ 0 h 660"/>
                <a:gd name="T54" fmla="*/ 2147483647 w 684"/>
                <a:gd name="T55" fmla="*/ 2147483647 h 660"/>
                <a:gd name="T56" fmla="*/ 2147483647 w 684"/>
                <a:gd name="T57" fmla="*/ 2147483647 h 660"/>
                <a:gd name="T58" fmla="*/ 2147483647 w 684"/>
                <a:gd name="T59" fmla="*/ 0 h 660"/>
                <a:gd name="T60" fmla="*/ 2147483647 w 684"/>
                <a:gd name="T61" fmla="*/ 2147483647 h 660"/>
                <a:gd name="T62" fmla="*/ 2147483647 w 684"/>
                <a:gd name="T63" fmla="*/ 2147483647 h 660"/>
                <a:gd name="T64" fmla="*/ 2147483647 w 684"/>
                <a:gd name="T65" fmla="*/ 2147483647 h 660"/>
                <a:gd name="T66" fmla="*/ 2147483647 w 684"/>
                <a:gd name="T67" fmla="*/ 2147483647 h 660"/>
                <a:gd name="T68" fmla="*/ 2147483647 w 684"/>
                <a:gd name="T69" fmla="*/ 2147483647 h 660"/>
                <a:gd name="T70" fmla="*/ 2147483647 w 684"/>
                <a:gd name="T71" fmla="*/ 2147483647 h 660"/>
                <a:gd name="T72" fmla="*/ 2147483647 w 684"/>
                <a:gd name="T73" fmla="*/ 2147483647 h 660"/>
                <a:gd name="T74" fmla="*/ 2147483647 w 684"/>
                <a:gd name="T75" fmla="*/ 2147483647 h 660"/>
                <a:gd name="T76" fmla="*/ 2147483647 w 684"/>
                <a:gd name="T77" fmla="*/ 2147483647 h 660"/>
                <a:gd name="T78" fmla="*/ 2147483647 w 684"/>
                <a:gd name="T79" fmla="*/ 2147483647 h 660"/>
                <a:gd name="T80" fmla="*/ 2147483647 w 684"/>
                <a:gd name="T81" fmla="*/ 2147483647 h 660"/>
                <a:gd name="T82" fmla="*/ 2147483647 w 684"/>
                <a:gd name="T83" fmla="*/ 2147483647 h 660"/>
                <a:gd name="T84" fmla="*/ 2147483647 w 684"/>
                <a:gd name="T85" fmla="*/ 2147483647 h 660"/>
                <a:gd name="T86" fmla="*/ 0 w 684"/>
                <a:gd name="T87" fmla="*/ 2147483647 h 660"/>
                <a:gd name="T88" fmla="*/ 2147483647 w 684"/>
                <a:gd name="T89" fmla="*/ 2147483647 h 660"/>
                <a:gd name="T90" fmla="*/ 2147483647 w 684"/>
                <a:gd name="T91" fmla="*/ 2147483647 h 660"/>
                <a:gd name="T92" fmla="*/ 2147483647 w 684"/>
                <a:gd name="T93" fmla="*/ 2147483647 h 660"/>
                <a:gd name="T94" fmla="*/ 2147483647 w 684"/>
                <a:gd name="T95" fmla="*/ 2147483647 h 660"/>
                <a:gd name="T96" fmla="*/ 2147483647 w 684"/>
                <a:gd name="T97" fmla="*/ 2147483647 h 660"/>
                <a:gd name="T98" fmla="*/ 2147483647 w 684"/>
                <a:gd name="T99" fmla="*/ 2147483647 h 660"/>
                <a:gd name="T100" fmla="*/ 2147483647 w 684"/>
                <a:gd name="T101" fmla="*/ 2147483647 h 660"/>
                <a:gd name="T102" fmla="*/ 2147483647 w 684"/>
                <a:gd name="T103" fmla="*/ 2147483647 h 660"/>
                <a:gd name="T104" fmla="*/ 2147483647 w 684"/>
                <a:gd name="T105" fmla="*/ 2147483647 h 660"/>
                <a:gd name="T106" fmla="*/ 2147483647 w 684"/>
                <a:gd name="T107" fmla="*/ 2147483647 h 660"/>
                <a:gd name="T108" fmla="*/ 2147483647 w 684"/>
                <a:gd name="T109" fmla="*/ 2147483647 h 660"/>
                <a:gd name="T110" fmla="*/ 2147483647 w 684"/>
                <a:gd name="T111" fmla="*/ 2147483647 h 660"/>
                <a:gd name="T112" fmla="*/ 2147483647 w 684"/>
                <a:gd name="T113" fmla="*/ 2147483647 h 660"/>
                <a:gd name="T114" fmla="*/ 2147483647 w 684"/>
                <a:gd name="T115" fmla="*/ 2147483647 h 66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84"/>
                <a:gd name="T175" fmla="*/ 0 h 660"/>
                <a:gd name="T176" fmla="*/ 684 w 684"/>
                <a:gd name="T177" fmla="*/ 660 h 66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84" h="660">
                  <a:moveTo>
                    <a:pt x="678" y="564"/>
                  </a:moveTo>
                  <a:lnTo>
                    <a:pt x="666" y="552"/>
                  </a:lnTo>
                  <a:lnTo>
                    <a:pt x="654" y="546"/>
                  </a:lnTo>
                  <a:lnTo>
                    <a:pt x="648" y="516"/>
                  </a:lnTo>
                  <a:lnTo>
                    <a:pt x="642" y="516"/>
                  </a:lnTo>
                  <a:lnTo>
                    <a:pt x="636" y="510"/>
                  </a:lnTo>
                  <a:lnTo>
                    <a:pt x="624" y="504"/>
                  </a:lnTo>
                  <a:lnTo>
                    <a:pt x="618" y="498"/>
                  </a:lnTo>
                  <a:lnTo>
                    <a:pt x="618" y="462"/>
                  </a:lnTo>
                  <a:lnTo>
                    <a:pt x="624" y="450"/>
                  </a:lnTo>
                  <a:lnTo>
                    <a:pt x="624" y="438"/>
                  </a:lnTo>
                  <a:lnTo>
                    <a:pt x="594" y="402"/>
                  </a:lnTo>
                  <a:lnTo>
                    <a:pt x="588" y="390"/>
                  </a:lnTo>
                  <a:lnTo>
                    <a:pt x="582" y="384"/>
                  </a:lnTo>
                  <a:lnTo>
                    <a:pt x="564" y="384"/>
                  </a:lnTo>
                  <a:lnTo>
                    <a:pt x="546" y="366"/>
                  </a:lnTo>
                  <a:lnTo>
                    <a:pt x="534" y="360"/>
                  </a:lnTo>
                  <a:lnTo>
                    <a:pt x="528" y="354"/>
                  </a:lnTo>
                  <a:lnTo>
                    <a:pt x="504" y="354"/>
                  </a:lnTo>
                  <a:lnTo>
                    <a:pt x="504" y="312"/>
                  </a:lnTo>
                  <a:lnTo>
                    <a:pt x="498" y="312"/>
                  </a:lnTo>
                  <a:lnTo>
                    <a:pt x="492" y="306"/>
                  </a:lnTo>
                  <a:lnTo>
                    <a:pt x="468" y="294"/>
                  </a:lnTo>
                  <a:lnTo>
                    <a:pt x="456" y="282"/>
                  </a:lnTo>
                  <a:lnTo>
                    <a:pt x="444" y="276"/>
                  </a:lnTo>
                  <a:lnTo>
                    <a:pt x="438" y="270"/>
                  </a:lnTo>
                  <a:lnTo>
                    <a:pt x="438" y="264"/>
                  </a:lnTo>
                  <a:lnTo>
                    <a:pt x="444" y="252"/>
                  </a:lnTo>
                  <a:lnTo>
                    <a:pt x="450" y="246"/>
                  </a:lnTo>
                  <a:lnTo>
                    <a:pt x="438" y="234"/>
                  </a:lnTo>
                  <a:lnTo>
                    <a:pt x="438" y="228"/>
                  </a:lnTo>
                  <a:lnTo>
                    <a:pt x="450" y="216"/>
                  </a:lnTo>
                  <a:lnTo>
                    <a:pt x="462" y="216"/>
                  </a:lnTo>
                  <a:lnTo>
                    <a:pt x="462" y="186"/>
                  </a:lnTo>
                  <a:lnTo>
                    <a:pt x="468" y="186"/>
                  </a:lnTo>
                  <a:lnTo>
                    <a:pt x="480" y="174"/>
                  </a:lnTo>
                  <a:lnTo>
                    <a:pt x="480" y="168"/>
                  </a:lnTo>
                  <a:lnTo>
                    <a:pt x="474" y="156"/>
                  </a:lnTo>
                  <a:lnTo>
                    <a:pt x="462" y="144"/>
                  </a:lnTo>
                  <a:lnTo>
                    <a:pt x="462" y="138"/>
                  </a:lnTo>
                  <a:lnTo>
                    <a:pt x="480" y="120"/>
                  </a:lnTo>
                  <a:lnTo>
                    <a:pt x="480" y="114"/>
                  </a:lnTo>
                  <a:lnTo>
                    <a:pt x="468" y="114"/>
                  </a:lnTo>
                  <a:lnTo>
                    <a:pt x="456" y="120"/>
                  </a:lnTo>
                  <a:lnTo>
                    <a:pt x="450" y="126"/>
                  </a:lnTo>
                  <a:lnTo>
                    <a:pt x="438" y="108"/>
                  </a:lnTo>
                  <a:lnTo>
                    <a:pt x="414" y="102"/>
                  </a:lnTo>
                  <a:lnTo>
                    <a:pt x="414" y="84"/>
                  </a:lnTo>
                  <a:lnTo>
                    <a:pt x="402" y="72"/>
                  </a:lnTo>
                  <a:lnTo>
                    <a:pt x="378" y="24"/>
                  </a:lnTo>
                  <a:lnTo>
                    <a:pt x="378" y="12"/>
                  </a:lnTo>
                  <a:lnTo>
                    <a:pt x="336" y="24"/>
                  </a:lnTo>
                  <a:lnTo>
                    <a:pt x="336" y="6"/>
                  </a:lnTo>
                  <a:lnTo>
                    <a:pt x="330" y="0"/>
                  </a:lnTo>
                  <a:lnTo>
                    <a:pt x="306" y="0"/>
                  </a:lnTo>
                  <a:lnTo>
                    <a:pt x="306" y="6"/>
                  </a:lnTo>
                  <a:lnTo>
                    <a:pt x="300" y="12"/>
                  </a:lnTo>
                  <a:lnTo>
                    <a:pt x="288" y="12"/>
                  </a:lnTo>
                  <a:lnTo>
                    <a:pt x="276" y="0"/>
                  </a:lnTo>
                  <a:lnTo>
                    <a:pt x="234" y="0"/>
                  </a:lnTo>
                  <a:lnTo>
                    <a:pt x="234" y="12"/>
                  </a:lnTo>
                  <a:lnTo>
                    <a:pt x="228" y="18"/>
                  </a:lnTo>
                  <a:lnTo>
                    <a:pt x="216" y="24"/>
                  </a:lnTo>
                  <a:lnTo>
                    <a:pt x="204" y="36"/>
                  </a:lnTo>
                  <a:lnTo>
                    <a:pt x="198" y="48"/>
                  </a:lnTo>
                  <a:lnTo>
                    <a:pt x="192" y="54"/>
                  </a:lnTo>
                  <a:lnTo>
                    <a:pt x="180" y="54"/>
                  </a:lnTo>
                  <a:lnTo>
                    <a:pt x="168" y="60"/>
                  </a:lnTo>
                  <a:lnTo>
                    <a:pt x="156" y="60"/>
                  </a:lnTo>
                  <a:lnTo>
                    <a:pt x="150" y="66"/>
                  </a:lnTo>
                  <a:lnTo>
                    <a:pt x="144" y="78"/>
                  </a:lnTo>
                  <a:lnTo>
                    <a:pt x="144" y="90"/>
                  </a:lnTo>
                  <a:lnTo>
                    <a:pt x="150" y="102"/>
                  </a:lnTo>
                  <a:lnTo>
                    <a:pt x="156" y="108"/>
                  </a:lnTo>
                  <a:lnTo>
                    <a:pt x="156" y="120"/>
                  </a:lnTo>
                  <a:lnTo>
                    <a:pt x="162" y="132"/>
                  </a:lnTo>
                  <a:lnTo>
                    <a:pt x="162" y="162"/>
                  </a:lnTo>
                  <a:lnTo>
                    <a:pt x="156" y="174"/>
                  </a:lnTo>
                  <a:lnTo>
                    <a:pt x="150" y="192"/>
                  </a:lnTo>
                  <a:lnTo>
                    <a:pt x="150" y="198"/>
                  </a:lnTo>
                  <a:lnTo>
                    <a:pt x="168" y="216"/>
                  </a:lnTo>
                  <a:lnTo>
                    <a:pt x="168" y="222"/>
                  </a:lnTo>
                  <a:lnTo>
                    <a:pt x="162" y="228"/>
                  </a:lnTo>
                  <a:lnTo>
                    <a:pt x="138" y="240"/>
                  </a:lnTo>
                  <a:lnTo>
                    <a:pt x="78" y="264"/>
                  </a:lnTo>
                  <a:lnTo>
                    <a:pt x="66" y="270"/>
                  </a:lnTo>
                  <a:lnTo>
                    <a:pt x="6" y="318"/>
                  </a:lnTo>
                  <a:lnTo>
                    <a:pt x="0" y="318"/>
                  </a:lnTo>
                  <a:lnTo>
                    <a:pt x="0" y="324"/>
                  </a:lnTo>
                  <a:lnTo>
                    <a:pt x="24" y="366"/>
                  </a:lnTo>
                  <a:lnTo>
                    <a:pt x="24" y="384"/>
                  </a:lnTo>
                  <a:lnTo>
                    <a:pt x="48" y="402"/>
                  </a:lnTo>
                  <a:lnTo>
                    <a:pt x="48" y="414"/>
                  </a:lnTo>
                  <a:lnTo>
                    <a:pt x="60" y="426"/>
                  </a:lnTo>
                  <a:lnTo>
                    <a:pt x="126" y="426"/>
                  </a:lnTo>
                  <a:lnTo>
                    <a:pt x="156" y="456"/>
                  </a:lnTo>
                  <a:lnTo>
                    <a:pt x="168" y="462"/>
                  </a:lnTo>
                  <a:lnTo>
                    <a:pt x="180" y="474"/>
                  </a:lnTo>
                  <a:lnTo>
                    <a:pt x="228" y="498"/>
                  </a:lnTo>
                  <a:lnTo>
                    <a:pt x="234" y="504"/>
                  </a:lnTo>
                  <a:lnTo>
                    <a:pt x="246" y="510"/>
                  </a:lnTo>
                  <a:lnTo>
                    <a:pt x="438" y="654"/>
                  </a:lnTo>
                  <a:lnTo>
                    <a:pt x="522" y="654"/>
                  </a:lnTo>
                  <a:lnTo>
                    <a:pt x="570" y="660"/>
                  </a:lnTo>
                  <a:lnTo>
                    <a:pt x="564" y="660"/>
                  </a:lnTo>
                  <a:lnTo>
                    <a:pt x="570" y="654"/>
                  </a:lnTo>
                  <a:lnTo>
                    <a:pt x="588" y="618"/>
                  </a:lnTo>
                  <a:lnTo>
                    <a:pt x="588" y="606"/>
                  </a:lnTo>
                  <a:lnTo>
                    <a:pt x="594" y="600"/>
                  </a:lnTo>
                  <a:lnTo>
                    <a:pt x="600" y="588"/>
                  </a:lnTo>
                  <a:lnTo>
                    <a:pt x="648" y="588"/>
                  </a:lnTo>
                  <a:lnTo>
                    <a:pt x="654" y="594"/>
                  </a:lnTo>
                  <a:lnTo>
                    <a:pt x="678" y="582"/>
                  </a:lnTo>
                  <a:lnTo>
                    <a:pt x="684" y="576"/>
                  </a:lnTo>
                  <a:lnTo>
                    <a:pt x="678" y="570"/>
                  </a:lnTo>
                  <a:lnTo>
                    <a:pt x="678" y="56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8" name="Iran" descr="© INSCALE GmbH, 05.05.2010&#10;http://www.presentationload.com/">
              <a:extLst>
                <a:ext uri="{FF2B5EF4-FFF2-40B4-BE49-F238E27FC236}">
                  <a16:creationId xmlns:a16="http://schemas.microsoft.com/office/drawing/2014/main" id="{79044E91-E195-63ED-9BC7-F7BD0B577375}"/>
                </a:ext>
              </a:extLst>
            </p:cNvPr>
            <p:cNvSpPr>
              <a:spLocks/>
            </p:cNvSpPr>
            <p:nvPr/>
          </p:nvSpPr>
          <p:spPr bwMode="gray">
            <a:xfrm>
              <a:off x="6992513" y="2872746"/>
              <a:ext cx="678618" cy="556908"/>
            </a:xfrm>
            <a:custGeom>
              <a:avLst/>
              <a:gdLst>
                <a:gd name="T0" fmla="*/ 2147483647 w 1440"/>
                <a:gd name="T1" fmla="*/ 2147483647 h 1182"/>
                <a:gd name="T2" fmla="*/ 2147483647 w 1440"/>
                <a:gd name="T3" fmla="*/ 2147483647 h 1182"/>
                <a:gd name="T4" fmla="*/ 2147483647 w 1440"/>
                <a:gd name="T5" fmla="*/ 2147483647 h 1182"/>
                <a:gd name="T6" fmla="*/ 2147483647 w 1440"/>
                <a:gd name="T7" fmla="*/ 2147483647 h 1182"/>
                <a:gd name="T8" fmla="*/ 2147483647 w 1440"/>
                <a:gd name="T9" fmla="*/ 2147483647 h 1182"/>
                <a:gd name="T10" fmla="*/ 2147483647 w 1440"/>
                <a:gd name="T11" fmla="*/ 2147483647 h 1182"/>
                <a:gd name="T12" fmla="*/ 2147483647 w 1440"/>
                <a:gd name="T13" fmla="*/ 2147483647 h 1182"/>
                <a:gd name="T14" fmla="*/ 2147483647 w 1440"/>
                <a:gd name="T15" fmla="*/ 2147483647 h 1182"/>
                <a:gd name="T16" fmla="*/ 2147483647 w 1440"/>
                <a:gd name="T17" fmla="*/ 2147483647 h 1182"/>
                <a:gd name="T18" fmla="*/ 2147483647 w 1440"/>
                <a:gd name="T19" fmla="*/ 2147483647 h 1182"/>
                <a:gd name="T20" fmla="*/ 2147483647 w 1440"/>
                <a:gd name="T21" fmla="*/ 2147483647 h 1182"/>
                <a:gd name="T22" fmla="*/ 2147483647 w 1440"/>
                <a:gd name="T23" fmla="*/ 2147483647 h 1182"/>
                <a:gd name="T24" fmla="*/ 2147483647 w 1440"/>
                <a:gd name="T25" fmla="*/ 2147483647 h 1182"/>
                <a:gd name="T26" fmla="*/ 2147483647 w 1440"/>
                <a:gd name="T27" fmla="*/ 2147483647 h 1182"/>
                <a:gd name="T28" fmla="*/ 2147483647 w 1440"/>
                <a:gd name="T29" fmla="*/ 2147483647 h 1182"/>
                <a:gd name="T30" fmla="*/ 2147483647 w 1440"/>
                <a:gd name="T31" fmla="*/ 2147483647 h 1182"/>
                <a:gd name="T32" fmla="*/ 2147483647 w 1440"/>
                <a:gd name="T33" fmla="*/ 2147483647 h 1182"/>
                <a:gd name="T34" fmla="*/ 2147483647 w 1440"/>
                <a:gd name="T35" fmla="*/ 2147483647 h 1182"/>
                <a:gd name="T36" fmla="*/ 2147483647 w 1440"/>
                <a:gd name="T37" fmla="*/ 2147483647 h 1182"/>
                <a:gd name="T38" fmla="*/ 2147483647 w 1440"/>
                <a:gd name="T39" fmla="*/ 2147483647 h 1182"/>
                <a:gd name="T40" fmla="*/ 2147483647 w 1440"/>
                <a:gd name="T41" fmla="*/ 2147483647 h 1182"/>
                <a:gd name="T42" fmla="*/ 2147483647 w 1440"/>
                <a:gd name="T43" fmla="*/ 2147483647 h 1182"/>
                <a:gd name="T44" fmla="*/ 2147483647 w 1440"/>
                <a:gd name="T45" fmla="*/ 2147483647 h 1182"/>
                <a:gd name="T46" fmla="*/ 2147483647 w 1440"/>
                <a:gd name="T47" fmla="*/ 2147483647 h 1182"/>
                <a:gd name="T48" fmla="*/ 2147483647 w 1440"/>
                <a:gd name="T49" fmla="*/ 2147483647 h 1182"/>
                <a:gd name="T50" fmla="*/ 2147483647 w 1440"/>
                <a:gd name="T51" fmla="*/ 2147483647 h 1182"/>
                <a:gd name="T52" fmla="*/ 2147483647 w 1440"/>
                <a:gd name="T53" fmla="*/ 2147483647 h 1182"/>
                <a:gd name="T54" fmla="*/ 2147483647 w 1440"/>
                <a:gd name="T55" fmla="*/ 2147483647 h 1182"/>
                <a:gd name="T56" fmla="*/ 2147483647 w 1440"/>
                <a:gd name="T57" fmla="*/ 2147483647 h 1182"/>
                <a:gd name="T58" fmla="*/ 2147483647 w 1440"/>
                <a:gd name="T59" fmla="*/ 2147483647 h 1182"/>
                <a:gd name="T60" fmla="*/ 2147483647 w 1440"/>
                <a:gd name="T61" fmla="*/ 0 h 1182"/>
                <a:gd name="T62" fmla="*/ 2147483647 w 1440"/>
                <a:gd name="T63" fmla="*/ 2147483647 h 1182"/>
                <a:gd name="T64" fmla="*/ 2147483647 w 1440"/>
                <a:gd name="T65" fmla="*/ 2147483647 h 1182"/>
                <a:gd name="T66" fmla="*/ 2147483647 w 1440"/>
                <a:gd name="T67" fmla="*/ 2147483647 h 1182"/>
                <a:gd name="T68" fmla="*/ 2147483647 w 1440"/>
                <a:gd name="T69" fmla="*/ 2147483647 h 1182"/>
                <a:gd name="T70" fmla="*/ 2147483647 w 1440"/>
                <a:gd name="T71" fmla="*/ 2147483647 h 1182"/>
                <a:gd name="T72" fmla="*/ 2147483647 w 1440"/>
                <a:gd name="T73" fmla="*/ 2147483647 h 1182"/>
                <a:gd name="T74" fmla="*/ 2147483647 w 1440"/>
                <a:gd name="T75" fmla="*/ 2147483647 h 1182"/>
                <a:gd name="T76" fmla="*/ 2147483647 w 1440"/>
                <a:gd name="T77" fmla="*/ 2147483647 h 1182"/>
                <a:gd name="T78" fmla="*/ 2147483647 w 1440"/>
                <a:gd name="T79" fmla="*/ 2147483647 h 1182"/>
                <a:gd name="T80" fmla="*/ 2147483647 w 1440"/>
                <a:gd name="T81" fmla="*/ 2147483647 h 1182"/>
                <a:gd name="T82" fmla="*/ 2147483647 w 1440"/>
                <a:gd name="T83" fmla="*/ 2147483647 h 1182"/>
                <a:gd name="T84" fmla="*/ 2147483647 w 1440"/>
                <a:gd name="T85" fmla="*/ 2147483647 h 1182"/>
                <a:gd name="T86" fmla="*/ 2147483647 w 1440"/>
                <a:gd name="T87" fmla="*/ 2147483647 h 1182"/>
                <a:gd name="T88" fmla="*/ 2147483647 w 1440"/>
                <a:gd name="T89" fmla="*/ 2147483647 h 1182"/>
                <a:gd name="T90" fmla="*/ 2147483647 w 1440"/>
                <a:gd name="T91" fmla="*/ 2147483647 h 1182"/>
                <a:gd name="T92" fmla="*/ 2147483647 w 1440"/>
                <a:gd name="T93" fmla="*/ 2147483647 h 1182"/>
                <a:gd name="T94" fmla="*/ 2147483647 w 1440"/>
                <a:gd name="T95" fmla="*/ 2147483647 h 1182"/>
                <a:gd name="T96" fmla="*/ 2147483647 w 1440"/>
                <a:gd name="T97" fmla="*/ 2147483647 h 1182"/>
                <a:gd name="T98" fmla="*/ 2147483647 w 1440"/>
                <a:gd name="T99" fmla="*/ 2147483647 h 1182"/>
                <a:gd name="T100" fmla="*/ 2147483647 w 1440"/>
                <a:gd name="T101" fmla="*/ 2147483647 h 1182"/>
                <a:gd name="T102" fmla="*/ 2147483647 w 1440"/>
                <a:gd name="T103" fmla="*/ 2147483647 h 1182"/>
                <a:gd name="T104" fmla="*/ 2147483647 w 1440"/>
                <a:gd name="T105" fmla="*/ 2147483647 h 1182"/>
                <a:gd name="T106" fmla="*/ 2147483647 w 1440"/>
                <a:gd name="T107" fmla="*/ 2147483647 h 1182"/>
                <a:gd name="T108" fmla="*/ 2147483647 w 1440"/>
                <a:gd name="T109" fmla="*/ 2147483647 h 1182"/>
                <a:gd name="T110" fmla="*/ 2147483647 w 1440"/>
                <a:gd name="T111" fmla="*/ 2147483647 h 118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1440"/>
                <a:gd name="T169" fmla="*/ 0 h 1182"/>
                <a:gd name="T170" fmla="*/ 1440 w 1440"/>
                <a:gd name="T171" fmla="*/ 1182 h 118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1440" h="1182">
                  <a:moveTo>
                    <a:pt x="1338" y="1176"/>
                  </a:moveTo>
                  <a:lnTo>
                    <a:pt x="1338" y="1170"/>
                  </a:lnTo>
                  <a:lnTo>
                    <a:pt x="1332" y="1158"/>
                  </a:lnTo>
                  <a:lnTo>
                    <a:pt x="1332" y="1128"/>
                  </a:lnTo>
                  <a:lnTo>
                    <a:pt x="1344" y="1116"/>
                  </a:lnTo>
                  <a:lnTo>
                    <a:pt x="1344" y="1110"/>
                  </a:lnTo>
                  <a:lnTo>
                    <a:pt x="1350" y="1104"/>
                  </a:lnTo>
                  <a:lnTo>
                    <a:pt x="1356" y="1086"/>
                  </a:lnTo>
                  <a:lnTo>
                    <a:pt x="1368" y="1086"/>
                  </a:lnTo>
                  <a:lnTo>
                    <a:pt x="1374" y="1080"/>
                  </a:lnTo>
                  <a:lnTo>
                    <a:pt x="1374" y="1074"/>
                  </a:lnTo>
                  <a:lnTo>
                    <a:pt x="1380" y="1074"/>
                  </a:lnTo>
                  <a:lnTo>
                    <a:pt x="1380" y="1068"/>
                  </a:lnTo>
                  <a:lnTo>
                    <a:pt x="1386" y="1062"/>
                  </a:lnTo>
                  <a:lnTo>
                    <a:pt x="1398" y="1056"/>
                  </a:lnTo>
                  <a:lnTo>
                    <a:pt x="1428" y="1056"/>
                  </a:lnTo>
                  <a:lnTo>
                    <a:pt x="1428" y="1062"/>
                  </a:lnTo>
                  <a:lnTo>
                    <a:pt x="1434" y="1062"/>
                  </a:lnTo>
                  <a:lnTo>
                    <a:pt x="1440" y="1056"/>
                  </a:lnTo>
                  <a:lnTo>
                    <a:pt x="1440" y="1044"/>
                  </a:lnTo>
                  <a:lnTo>
                    <a:pt x="1434" y="1026"/>
                  </a:lnTo>
                  <a:lnTo>
                    <a:pt x="1428" y="1014"/>
                  </a:lnTo>
                  <a:lnTo>
                    <a:pt x="1422" y="1008"/>
                  </a:lnTo>
                  <a:lnTo>
                    <a:pt x="1404" y="1008"/>
                  </a:lnTo>
                  <a:lnTo>
                    <a:pt x="1404" y="996"/>
                  </a:lnTo>
                  <a:lnTo>
                    <a:pt x="1398" y="984"/>
                  </a:lnTo>
                  <a:lnTo>
                    <a:pt x="1398" y="960"/>
                  </a:lnTo>
                  <a:lnTo>
                    <a:pt x="1392" y="960"/>
                  </a:lnTo>
                  <a:lnTo>
                    <a:pt x="1398" y="930"/>
                  </a:lnTo>
                  <a:lnTo>
                    <a:pt x="1374" y="930"/>
                  </a:lnTo>
                  <a:lnTo>
                    <a:pt x="1362" y="912"/>
                  </a:lnTo>
                  <a:lnTo>
                    <a:pt x="1350" y="918"/>
                  </a:lnTo>
                  <a:lnTo>
                    <a:pt x="1332" y="918"/>
                  </a:lnTo>
                  <a:lnTo>
                    <a:pt x="1326" y="912"/>
                  </a:lnTo>
                  <a:lnTo>
                    <a:pt x="1314" y="894"/>
                  </a:lnTo>
                  <a:lnTo>
                    <a:pt x="1308" y="876"/>
                  </a:lnTo>
                  <a:lnTo>
                    <a:pt x="1296" y="864"/>
                  </a:lnTo>
                  <a:lnTo>
                    <a:pt x="1284" y="846"/>
                  </a:lnTo>
                  <a:lnTo>
                    <a:pt x="1278" y="840"/>
                  </a:lnTo>
                  <a:lnTo>
                    <a:pt x="1272" y="828"/>
                  </a:lnTo>
                  <a:lnTo>
                    <a:pt x="1248" y="804"/>
                  </a:lnTo>
                  <a:lnTo>
                    <a:pt x="1242" y="804"/>
                  </a:lnTo>
                  <a:lnTo>
                    <a:pt x="1242" y="792"/>
                  </a:lnTo>
                  <a:lnTo>
                    <a:pt x="1260" y="774"/>
                  </a:lnTo>
                  <a:lnTo>
                    <a:pt x="1266" y="762"/>
                  </a:lnTo>
                  <a:lnTo>
                    <a:pt x="1272" y="756"/>
                  </a:lnTo>
                  <a:lnTo>
                    <a:pt x="1296" y="708"/>
                  </a:lnTo>
                  <a:lnTo>
                    <a:pt x="1284" y="684"/>
                  </a:lnTo>
                  <a:lnTo>
                    <a:pt x="1278" y="678"/>
                  </a:lnTo>
                  <a:lnTo>
                    <a:pt x="1242" y="678"/>
                  </a:lnTo>
                  <a:lnTo>
                    <a:pt x="1230" y="672"/>
                  </a:lnTo>
                  <a:lnTo>
                    <a:pt x="1224" y="672"/>
                  </a:lnTo>
                  <a:lnTo>
                    <a:pt x="1218" y="666"/>
                  </a:lnTo>
                  <a:lnTo>
                    <a:pt x="1218" y="612"/>
                  </a:lnTo>
                  <a:lnTo>
                    <a:pt x="1212" y="606"/>
                  </a:lnTo>
                  <a:lnTo>
                    <a:pt x="1200" y="582"/>
                  </a:lnTo>
                  <a:lnTo>
                    <a:pt x="1188" y="564"/>
                  </a:lnTo>
                  <a:lnTo>
                    <a:pt x="1176" y="540"/>
                  </a:lnTo>
                  <a:lnTo>
                    <a:pt x="1182" y="528"/>
                  </a:lnTo>
                  <a:lnTo>
                    <a:pt x="1200" y="510"/>
                  </a:lnTo>
                  <a:lnTo>
                    <a:pt x="1200" y="504"/>
                  </a:lnTo>
                  <a:lnTo>
                    <a:pt x="1194" y="498"/>
                  </a:lnTo>
                  <a:lnTo>
                    <a:pt x="1170" y="498"/>
                  </a:lnTo>
                  <a:lnTo>
                    <a:pt x="1170" y="468"/>
                  </a:lnTo>
                  <a:lnTo>
                    <a:pt x="1158" y="456"/>
                  </a:lnTo>
                  <a:lnTo>
                    <a:pt x="1158" y="450"/>
                  </a:lnTo>
                  <a:lnTo>
                    <a:pt x="1164" y="444"/>
                  </a:lnTo>
                  <a:lnTo>
                    <a:pt x="1176" y="438"/>
                  </a:lnTo>
                  <a:lnTo>
                    <a:pt x="1182" y="432"/>
                  </a:lnTo>
                  <a:lnTo>
                    <a:pt x="1188" y="432"/>
                  </a:lnTo>
                  <a:lnTo>
                    <a:pt x="1176" y="414"/>
                  </a:lnTo>
                  <a:lnTo>
                    <a:pt x="1200" y="408"/>
                  </a:lnTo>
                  <a:lnTo>
                    <a:pt x="1200" y="402"/>
                  </a:lnTo>
                  <a:lnTo>
                    <a:pt x="1194" y="396"/>
                  </a:lnTo>
                  <a:lnTo>
                    <a:pt x="1194" y="372"/>
                  </a:lnTo>
                  <a:lnTo>
                    <a:pt x="1188" y="360"/>
                  </a:lnTo>
                  <a:lnTo>
                    <a:pt x="1188" y="354"/>
                  </a:lnTo>
                  <a:lnTo>
                    <a:pt x="1194" y="342"/>
                  </a:lnTo>
                  <a:lnTo>
                    <a:pt x="1200" y="336"/>
                  </a:lnTo>
                  <a:lnTo>
                    <a:pt x="1188" y="306"/>
                  </a:lnTo>
                  <a:lnTo>
                    <a:pt x="1194" y="282"/>
                  </a:lnTo>
                  <a:lnTo>
                    <a:pt x="1182" y="282"/>
                  </a:lnTo>
                  <a:lnTo>
                    <a:pt x="1182" y="246"/>
                  </a:lnTo>
                  <a:lnTo>
                    <a:pt x="1116" y="252"/>
                  </a:lnTo>
                  <a:lnTo>
                    <a:pt x="1110" y="246"/>
                  </a:lnTo>
                  <a:lnTo>
                    <a:pt x="1104" y="234"/>
                  </a:lnTo>
                  <a:lnTo>
                    <a:pt x="1092" y="228"/>
                  </a:lnTo>
                  <a:lnTo>
                    <a:pt x="1080" y="216"/>
                  </a:lnTo>
                  <a:lnTo>
                    <a:pt x="1068" y="216"/>
                  </a:lnTo>
                  <a:lnTo>
                    <a:pt x="1062" y="210"/>
                  </a:lnTo>
                  <a:lnTo>
                    <a:pt x="1056" y="210"/>
                  </a:lnTo>
                  <a:lnTo>
                    <a:pt x="1050" y="204"/>
                  </a:lnTo>
                  <a:lnTo>
                    <a:pt x="1044" y="192"/>
                  </a:lnTo>
                  <a:lnTo>
                    <a:pt x="1044" y="186"/>
                  </a:lnTo>
                  <a:lnTo>
                    <a:pt x="1038" y="180"/>
                  </a:lnTo>
                  <a:lnTo>
                    <a:pt x="1032" y="180"/>
                  </a:lnTo>
                  <a:lnTo>
                    <a:pt x="1020" y="174"/>
                  </a:lnTo>
                  <a:lnTo>
                    <a:pt x="1002" y="174"/>
                  </a:lnTo>
                  <a:lnTo>
                    <a:pt x="990" y="168"/>
                  </a:lnTo>
                  <a:lnTo>
                    <a:pt x="972" y="168"/>
                  </a:lnTo>
                  <a:lnTo>
                    <a:pt x="972" y="174"/>
                  </a:lnTo>
                  <a:lnTo>
                    <a:pt x="960" y="168"/>
                  </a:lnTo>
                  <a:lnTo>
                    <a:pt x="954" y="162"/>
                  </a:lnTo>
                  <a:lnTo>
                    <a:pt x="942" y="156"/>
                  </a:lnTo>
                  <a:lnTo>
                    <a:pt x="936" y="150"/>
                  </a:lnTo>
                  <a:lnTo>
                    <a:pt x="906" y="150"/>
                  </a:lnTo>
                  <a:lnTo>
                    <a:pt x="906" y="138"/>
                  </a:lnTo>
                  <a:lnTo>
                    <a:pt x="894" y="126"/>
                  </a:lnTo>
                  <a:lnTo>
                    <a:pt x="834" y="126"/>
                  </a:lnTo>
                  <a:lnTo>
                    <a:pt x="834" y="132"/>
                  </a:lnTo>
                  <a:lnTo>
                    <a:pt x="828" y="138"/>
                  </a:lnTo>
                  <a:lnTo>
                    <a:pt x="816" y="132"/>
                  </a:lnTo>
                  <a:lnTo>
                    <a:pt x="780" y="132"/>
                  </a:lnTo>
                  <a:lnTo>
                    <a:pt x="768" y="138"/>
                  </a:lnTo>
                  <a:lnTo>
                    <a:pt x="750" y="156"/>
                  </a:lnTo>
                  <a:lnTo>
                    <a:pt x="738" y="162"/>
                  </a:lnTo>
                  <a:lnTo>
                    <a:pt x="732" y="168"/>
                  </a:lnTo>
                  <a:lnTo>
                    <a:pt x="732" y="180"/>
                  </a:lnTo>
                  <a:lnTo>
                    <a:pt x="720" y="186"/>
                  </a:lnTo>
                  <a:lnTo>
                    <a:pt x="708" y="198"/>
                  </a:lnTo>
                  <a:lnTo>
                    <a:pt x="678" y="198"/>
                  </a:lnTo>
                  <a:lnTo>
                    <a:pt x="690" y="210"/>
                  </a:lnTo>
                  <a:lnTo>
                    <a:pt x="690" y="222"/>
                  </a:lnTo>
                  <a:lnTo>
                    <a:pt x="696" y="228"/>
                  </a:lnTo>
                  <a:lnTo>
                    <a:pt x="696" y="234"/>
                  </a:lnTo>
                  <a:lnTo>
                    <a:pt x="690" y="240"/>
                  </a:lnTo>
                  <a:lnTo>
                    <a:pt x="678" y="240"/>
                  </a:lnTo>
                  <a:lnTo>
                    <a:pt x="666" y="234"/>
                  </a:lnTo>
                  <a:lnTo>
                    <a:pt x="660" y="228"/>
                  </a:lnTo>
                  <a:lnTo>
                    <a:pt x="654" y="228"/>
                  </a:lnTo>
                  <a:lnTo>
                    <a:pt x="648" y="234"/>
                  </a:lnTo>
                  <a:lnTo>
                    <a:pt x="624" y="234"/>
                  </a:lnTo>
                  <a:lnTo>
                    <a:pt x="612" y="240"/>
                  </a:lnTo>
                  <a:lnTo>
                    <a:pt x="600" y="240"/>
                  </a:lnTo>
                  <a:lnTo>
                    <a:pt x="582" y="246"/>
                  </a:lnTo>
                  <a:lnTo>
                    <a:pt x="558" y="258"/>
                  </a:lnTo>
                  <a:lnTo>
                    <a:pt x="546" y="252"/>
                  </a:lnTo>
                  <a:lnTo>
                    <a:pt x="534" y="252"/>
                  </a:lnTo>
                  <a:lnTo>
                    <a:pt x="522" y="246"/>
                  </a:lnTo>
                  <a:lnTo>
                    <a:pt x="498" y="246"/>
                  </a:lnTo>
                  <a:lnTo>
                    <a:pt x="480" y="240"/>
                  </a:lnTo>
                  <a:lnTo>
                    <a:pt x="468" y="228"/>
                  </a:lnTo>
                  <a:lnTo>
                    <a:pt x="456" y="222"/>
                  </a:lnTo>
                  <a:lnTo>
                    <a:pt x="444" y="210"/>
                  </a:lnTo>
                  <a:lnTo>
                    <a:pt x="438" y="198"/>
                  </a:lnTo>
                  <a:lnTo>
                    <a:pt x="432" y="192"/>
                  </a:lnTo>
                  <a:lnTo>
                    <a:pt x="432" y="186"/>
                  </a:lnTo>
                  <a:lnTo>
                    <a:pt x="378" y="186"/>
                  </a:lnTo>
                  <a:lnTo>
                    <a:pt x="354" y="162"/>
                  </a:lnTo>
                  <a:lnTo>
                    <a:pt x="336" y="126"/>
                  </a:lnTo>
                  <a:lnTo>
                    <a:pt x="330" y="120"/>
                  </a:lnTo>
                  <a:lnTo>
                    <a:pt x="330" y="114"/>
                  </a:lnTo>
                  <a:lnTo>
                    <a:pt x="312" y="114"/>
                  </a:lnTo>
                  <a:lnTo>
                    <a:pt x="312" y="108"/>
                  </a:lnTo>
                  <a:lnTo>
                    <a:pt x="306" y="102"/>
                  </a:lnTo>
                  <a:lnTo>
                    <a:pt x="300" y="102"/>
                  </a:lnTo>
                  <a:lnTo>
                    <a:pt x="294" y="96"/>
                  </a:lnTo>
                  <a:lnTo>
                    <a:pt x="282" y="90"/>
                  </a:lnTo>
                  <a:lnTo>
                    <a:pt x="270" y="78"/>
                  </a:lnTo>
                  <a:lnTo>
                    <a:pt x="270" y="72"/>
                  </a:lnTo>
                  <a:lnTo>
                    <a:pt x="282" y="72"/>
                  </a:lnTo>
                  <a:lnTo>
                    <a:pt x="288" y="66"/>
                  </a:lnTo>
                  <a:lnTo>
                    <a:pt x="288" y="60"/>
                  </a:lnTo>
                  <a:lnTo>
                    <a:pt x="282" y="54"/>
                  </a:lnTo>
                  <a:lnTo>
                    <a:pt x="276" y="54"/>
                  </a:lnTo>
                  <a:lnTo>
                    <a:pt x="276" y="42"/>
                  </a:lnTo>
                  <a:lnTo>
                    <a:pt x="282" y="36"/>
                  </a:lnTo>
                  <a:lnTo>
                    <a:pt x="282" y="18"/>
                  </a:lnTo>
                  <a:lnTo>
                    <a:pt x="276" y="12"/>
                  </a:lnTo>
                  <a:lnTo>
                    <a:pt x="270" y="0"/>
                  </a:lnTo>
                  <a:lnTo>
                    <a:pt x="258" y="0"/>
                  </a:lnTo>
                  <a:lnTo>
                    <a:pt x="246" y="6"/>
                  </a:lnTo>
                  <a:lnTo>
                    <a:pt x="234" y="18"/>
                  </a:lnTo>
                  <a:lnTo>
                    <a:pt x="222" y="24"/>
                  </a:lnTo>
                  <a:lnTo>
                    <a:pt x="204" y="36"/>
                  </a:lnTo>
                  <a:lnTo>
                    <a:pt x="192" y="48"/>
                  </a:lnTo>
                  <a:lnTo>
                    <a:pt x="192" y="54"/>
                  </a:lnTo>
                  <a:lnTo>
                    <a:pt x="186" y="60"/>
                  </a:lnTo>
                  <a:lnTo>
                    <a:pt x="180" y="72"/>
                  </a:lnTo>
                  <a:lnTo>
                    <a:pt x="132" y="72"/>
                  </a:lnTo>
                  <a:lnTo>
                    <a:pt x="96" y="60"/>
                  </a:lnTo>
                  <a:lnTo>
                    <a:pt x="84" y="54"/>
                  </a:lnTo>
                  <a:lnTo>
                    <a:pt x="66" y="36"/>
                  </a:lnTo>
                  <a:lnTo>
                    <a:pt x="54" y="12"/>
                  </a:lnTo>
                  <a:lnTo>
                    <a:pt x="54" y="6"/>
                  </a:lnTo>
                  <a:lnTo>
                    <a:pt x="48" y="0"/>
                  </a:lnTo>
                  <a:lnTo>
                    <a:pt x="42" y="0"/>
                  </a:lnTo>
                  <a:lnTo>
                    <a:pt x="24" y="18"/>
                  </a:lnTo>
                  <a:lnTo>
                    <a:pt x="24" y="30"/>
                  </a:lnTo>
                  <a:lnTo>
                    <a:pt x="0" y="30"/>
                  </a:lnTo>
                  <a:lnTo>
                    <a:pt x="18" y="54"/>
                  </a:lnTo>
                  <a:lnTo>
                    <a:pt x="18" y="84"/>
                  </a:lnTo>
                  <a:lnTo>
                    <a:pt x="30" y="96"/>
                  </a:lnTo>
                  <a:lnTo>
                    <a:pt x="30" y="108"/>
                  </a:lnTo>
                  <a:lnTo>
                    <a:pt x="36" y="114"/>
                  </a:lnTo>
                  <a:lnTo>
                    <a:pt x="42" y="114"/>
                  </a:lnTo>
                  <a:lnTo>
                    <a:pt x="36" y="120"/>
                  </a:lnTo>
                  <a:lnTo>
                    <a:pt x="36" y="126"/>
                  </a:lnTo>
                  <a:lnTo>
                    <a:pt x="30" y="138"/>
                  </a:lnTo>
                  <a:lnTo>
                    <a:pt x="24" y="144"/>
                  </a:lnTo>
                  <a:lnTo>
                    <a:pt x="60" y="162"/>
                  </a:lnTo>
                  <a:lnTo>
                    <a:pt x="60" y="192"/>
                  </a:lnTo>
                  <a:lnTo>
                    <a:pt x="84" y="198"/>
                  </a:lnTo>
                  <a:lnTo>
                    <a:pt x="84" y="210"/>
                  </a:lnTo>
                  <a:lnTo>
                    <a:pt x="96" y="246"/>
                  </a:lnTo>
                  <a:lnTo>
                    <a:pt x="108" y="270"/>
                  </a:lnTo>
                  <a:lnTo>
                    <a:pt x="120" y="282"/>
                  </a:lnTo>
                  <a:lnTo>
                    <a:pt x="120" y="300"/>
                  </a:lnTo>
                  <a:lnTo>
                    <a:pt x="144" y="306"/>
                  </a:lnTo>
                  <a:lnTo>
                    <a:pt x="156" y="324"/>
                  </a:lnTo>
                  <a:lnTo>
                    <a:pt x="162" y="318"/>
                  </a:lnTo>
                  <a:lnTo>
                    <a:pt x="174" y="312"/>
                  </a:lnTo>
                  <a:lnTo>
                    <a:pt x="186" y="312"/>
                  </a:lnTo>
                  <a:lnTo>
                    <a:pt x="186" y="318"/>
                  </a:lnTo>
                  <a:lnTo>
                    <a:pt x="168" y="336"/>
                  </a:lnTo>
                  <a:lnTo>
                    <a:pt x="168" y="342"/>
                  </a:lnTo>
                  <a:lnTo>
                    <a:pt x="180" y="354"/>
                  </a:lnTo>
                  <a:lnTo>
                    <a:pt x="186" y="366"/>
                  </a:lnTo>
                  <a:lnTo>
                    <a:pt x="186" y="372"/>
                  </a:lnTo>
                  <a:lnTo>
                    <a:pt x="174" y="384"/>
                  </a:lnTo>
                  <a:lnTo>
                    <a:pt x="168" y="384"/>
                  </a:lnTo>
                  <a:lnTo>
                    <a:pt x="168" y="414"/>
                  </a:lnTo>
                  <a:lnTo>
                    <a:pt x="156" y="414"/>
                  </a:lnTo>
                  <a:lnTo>
                    <a:pt x="144" y="426"/>
                  </a:lnTo>
                  <a:lnTo>
                    <a:pt x="144" y="432"/>
                  </a:lnTo>
                  <a:lnTo>
                    <a:pt x="156" y="444"/>
                  </a:lnTo>
                  <a:lnTo>
                    <a:pt x="150" y="450"/>
                  </a:lnTo>
                  <a:lnTo>
                    <a:pt x="144" y="462"/>
                  </a:lnTo>
                  <a:lnTo>
                    <a:pt x="144" y="468"/>
                  </a:lnTo>
                  <a:lnTo>
                    <a:pt x="150" y="474"/>
                  </a:lnTo>
                  <a:lnTo>
                    <a:pt x="162" y="480"/>
                  </a:lnTo>
                  <a:lnTo>
                    <a:pt x="174" y="492"/>
                  </a:lnTo>
                  <a:lnTo>
                    <a:pt x="198" y="504"/>
                  </a:lnTo>
                  <a:lnTo>
                    <a:pt x="204" y="510"/>
                  </a:lnTo>
                  <a:lnTo>
                    <a:pt x="210" y="510"/>
                  </a:lnTo>
                  <a:lnTo>
                    <a:pt x="210" y="552"/>
                  </a:lnTo>
                  <a:lnTo>
                    <a:pt x="234" y="552"/>
                  </a:lnTo>
                  <a:lnTo>
                    <a:pt x="240" y="558"/>
                  </a:lnTo>
                  <a:lnTo>
                    <a:pt x="252" y="564"/>
                  </a:lnTo>
                  <a:lnTo>
                    <a:pt x="270" y="582"/>
                  </a:lnTo>
                  <a:lnTo>
                    <a:pt x="288" y="582"/>
                  </a:lnTo>
                  <a:lnTo>
                    <a:pt x="294" y="588"/>
                  </a:lnTo>
                  <a:lnTo>
                    <a:pt x="300" y="600"/>
                  </a:lnTo>
                  <a:lnTo>
                    <a:pt x="330" y="636"/>
                  </a:lnTo>
                  <a:lnTo>
                    <a:pt x="330" y="648"/>
                  </a:lnTo>
                  <a:lnTo>
                    <a:pt x="324" y="660"/>
                  </a:lnTo>
                  <a:lnTo>
                    <a:pt x="324" y="696"/>
                  </a:lnTo>
                  <a:lnTo>
                    <a:pt x="330" y="702"/>
                  </a:lnTo>
                  <a:lnTo>
                    <a:pt x="342" y="708"/>
                  </a:lnTo>
                  <a:lnTo>
                    <a:pt x="348" y="714"/>
                  </a:lnTo>
                  <a:lnTo>
                    <a:pt x="354" y="714"/>
                  </a:lnTo>
                  <a:lnTo>
                    <a:pt x="360" y="744"/>
                  </a:lnTo>
                  <a:lnTo>
                    <a:pt x="372" y="750"/>
                  </a:lnTo>
                  <a:lnTo>
                    <a:pt x="384" y="762"/>
                  </a:lnTo>
                  <a:lnTo>
                    <a:pt x="384" y="768"/>
                  </a:lnTo>
                  <a:lnTo>
                    <a:pt x="390" y="774"/>
                  </a:lnTo>
                  <a:lnTo>
                    <a:pt x="402" y="780"/>
                  </a:lnTo>
                  <a:lnTo>
                    <a:pt x="408" y="786"/>
                  </a:lnTo>
                  <a:lnTo>
                    <a:pt x="420" y="792"/>
                  </a:lnTo>
                  <a:lnTo>
                    <a:pt x="426" y="786"/>
                  </a:lnTo>
                  <a:lnTo>
                    <a:pt x="426" y="774"/>
                  </a:lnTo>
                  <a:lnTo>
                    <a:pt x="420" y="768"/>
                  </a:lnTo>
                  <a:lnTo>
                    <a:pt x="420" y="762"/>
                  </a:lnTo>
                  <a:lnTo>
                    <a:pt x="426" y="756"/>
                  </a:lnTo>
                  <a:lnTo>
                    <a:pt x="438" y="750"/>
                  </a:lnTo>
                  <a:lnTo>
                    <a:pt x="444" y="756"/>
                  </a:lnTo>
                  <a:lnTo>
                    <a:pt x="450" y="756"/>
                  </a:lnTo>
                  <a:lnTo>
                    <a:pt x="450" y="768"/>
                  </a:lnTo>
                  <a:lnTo>
                    <a:pt x="456" y="780"/>
                  </a:lnTo>
                  <a:lnTo>
                    <a:pt x="474" y="780"/>
                  </a:lnTo>
                  <a:lnTo>
                    <a:pt x="474" y="786"/>
                  </a:lnTo>
                  <a:lnTo>
                    <a:pt x="474" y="780"/>
                  </a:lnTo>
                  <a:lnTo>
                    <a:pt x="480" y="780"/>
                  </a:lnTo>
                  <a:lnTo>
                    <a:pt x="480" y="768"/>
                  </a:lnTo>
                  <a:lnTo>
                    <a:pt x="504" y="768"/>
                  </a:lnTo>
                  <a:lnTo>
                    <a:pt x="504" y="804"/>
                  </a:lnTo>
                  <a:lnTo>
                    <a:pt x="510" y="810"/>
                  </a:lnTo>
                  <a:lnTo>
                    <a:pt x="516" y="810"/>
                  </a:lnTo>
                  <a:lnTo>
                    <a:pt x="528" y="816"/>
                  </a:lnTo>
                  <a:lnTo>
                    <a:pt x="540" y="828"/>
                  </a:lnTo>
                  <a:lnTo>
                    <a:pt x="540" y="846"/>
                  </a:lnTo>
                  <a:lnTo>
                    <a:pt x="552" y="858"/>
                  </a:lnTo>
                  <a:lnTo>
                    <a:pt x="558" y="870"/>
                  </a:lnTo>
                  <a:lnTo>
                    <a:pt x="564" y="876"/>
                  </a:lnTo>
                  <a:lnTo>
                    <a:pt x="570" y="876"/>
                  </a:lnTo>
                  <a:lnTo>
                    <a:pt x="582" y="894"/>
                  </a:lnTo>
                  <a:lnTo>
                    <a:pt x="582" y="906"/>
                  </a:lnTo>
                  <a:lnTo>
                    <a:pt x="594" y="930"/>
                  </a:lnTo>
                  <a:lnTo>
                    <a:pt x="600" y="936"/>
                  </a:lnTo>
                  <a:lnTo>
                    <a:pt x="606" y="936"/>
                  </a:lnTo>
                  <a:lnTo>
                    <a:pt x="612" y="942"/>
                  </a:lnTo>
                  <a:lnTo>
                    <a:pt x="618" y="954"/>
                  </a:lnTo>
                  <a:lnTo>
                    <a:pt x="618" y="960"/>
                  </a:lnTo>
                  <a:lnTo>
                    <a:pt x="648" y="960"/>
                  </a:lnTo>
                  <a:lnTo>
                    <a:pt x="666" y="984"/>
                  </a:lnTo>
                  <a:lnTo>
                    <a:pt x="684" y="978"/>
                  </a:lnTo>
                  <a:lnTo>
                    <a:pt x="702" y="978"/>
                  </a:lnTo>
                  <a:lnTo>
                    <a:pt x="720" y="996"/>
                  </a:lnTo>
                  <a:lnTo>
                    <a:pt x="738" y="1008"/>
                  </a:lnTo>
                  <a:lnTo>
                    <a:pt x="756" y="1026"/>
                  </a:lnTo>
                  <a:lnTo>
                    <a:pt x="792" y="1050"/>
                  </a:lnTo>
                  <a:lnTo>
                    <a:pt x="810" y="1050"/>
                  </a:lnTo>
                  <a:lnTo>
                    <a:pt x="822" y="1056"/>
                  </a:lnTo>
                  <a:lnTo>
                    <a:pt x="834" y="1068"/>
                  </a:lnTo>
                  <a:lnTo>
                    <a:pt x="852" y="1068"/>
                  </a:lnTo>
                  <a:lnTo>
                    <a:pt x="876" y="1056"/>
                  </a:lnTo>
                  <a:lnTo>
                    <a:pt x="876" y="1050"/>
                  </a:lnTo>
                  <a:lnTo>
                    <a:pt x="900" y="1056"/>
                  </a:lnTo>
                  <a:lnTo>
                    <a:pt x="912" y="1032"/>
                  </a:lnTo>
                  <a:lnTo>
                    <a:pt x="930" y="1032"/>
                  </a:lnTo>
                  <a:lnTo>
                    <a:pt x="954" y="1008"/>
                  </a:lnTo>
                  <a:lnTo>
                    <a:pt x="966" y="1020"/>
                  </a:lnTo>
                  <a:lnTo>
                    <a:pt x="972" y="1014"/>
                  </a:lnTo>
                  <a:lnTo>
                    <a:pt x="984" y="1014"/>
                  </a:lnTo>
                  <a:lnTo>
                    <a:pt x="1002" y="1032"/>
                  </a:lnTo>
                  <a:lnTo>
                    <a:pt x="1014" y="1050"/>
                  </a:lnTo>
                  <a:lnTo>
                    <a:pt x="1020" y="1068"/>
                  </a:lnTo>
                  <a:lnTo>
                    <a:pt x="1032" y="1080"/>
                  </a:lnTo>
                  <a:lnTo>
                    <a:pt x="1032" y="1098"/>
                  </a:lnTo>
                  <a:lnTo>
                    <a:pt x="1038" y="1110"/>
                  </a:lnTo>
                  <a:lnTo>
                    <a:pt x="1044" y="1116"/>
                  </a:lnTo>
                  <a:lnTo>
                    <a:pt x="1056" y="1122"/>
                  </a:lnTo>
                  <a:lnTo>
                    <a:pt x="1080" y="1122"/>
                  </a:lnTo>
                  <a:lnTo>
                    <a:pt x="1080" y="1128"/>
                  </a:lnTo>
                  <a:lnTo>
                    <a:pt x="1086" y="1134"/>
                  </a:lnTo>
                  <a:lnTo>
                    <a:pt x="1098" y="1140"/>
                  </a:lnTo>
                  <a:lnTo>
                    <a:pt x="1164" y="1140"/>
                  </a:lnTo>
                  <a:lnTo>
                    <a:pt x="1176" y="1146"/>
                  </a:lnTo>
                  <a:lnTo>
                    <a:pt x="1200" y="1170"/>
                  </a:lnTo>
                  <a:lnTo>
                    <a:pt x="1212" y="1170"/>
                  </a:lnTo>
                  <a:lnTo>
                    <a:pt x="1224" y="1164"/>
                  </a:lnTo>
                  <a:lnTo>
                    <a:pt x="1230" y="1164"/>
                  </a:lnTo>
                  <a:lnTo>
                    <a:pt x="1242" y="1158"/>
                  </a:lnTo>
                  <a:lnTo>
                    <a:pt x="1248" y="1158"/>
                  </a:lnTo>
                  <a:lnTo>
                    <a:pt x="1254" y="1164"/>
                  </a:lnTo>
                  <a:lnTo>
                    <a:pt x="1278" y="1176"/>
                  </a:lnTo>
                  <a:lnTo>
                    <a:pt x="1296" y="1182"/>
                  </a:lnTo>
                  <a:lnTo>
                    <a:pt x="1326" y="1182"/>
                  </a:lnTo>
                  <a:lnTo>
                    <a:pt x="1338" y="11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09" name="Indonesia" descr="© INSCALE GmbH, 05.05.2010&#10;http://www.presentationload.com/">
              <a:extLst>
                <a:ext uri="{FF2B5EF4-FFF2-40B4-BE49-F238E27FC236}">
                  <a16:creationId xmlns:a16="http://schemas.microsoft.com/office/drawing/2014/main" id="{66751A95-24EF-6190-CF15-234C3B09ADD1}"/>
                </a:ext>
              </a:extLst>
            </p:cNvPr>
            <p:cNvSpPr>
              <a:spLocks noEditPoints="1"/>
            </p:cNvSpPr>
            <p:nvPr/>
          </p:nvSpPr>
          <p:spPr bwMode="gray">
            <a:xfrm>
              <a:off x="8794171" y="4169128"/>
              <a:ext cx="1539800" cy="614076"/>
            </a:xfrm>
            <a:custGeom>
              <a:avLst/>
              <a:gdLst>
                <a:gd name="T0" fmla="*/ 2147483647 w 3264"/>
                <a:gd name="T1" fmla="*/ 2147483647 h 1302"/>
                <a:gd name="T2" fmla="*/ 2147483647 w 3264"/>
                <a:gd name="T3" fmla="*/ 2147483647 h 1302"/>
                <a:gd name="T4" fmla="*/ 2147483647 w 3264"/>
                <a:gd name="T5" fmla="*/ 2147483647 h 1302"/>
                <a:gd name="T6" fmla="*/ 2147483647 w 3264"/>
                <a:gd name="T7" fmla="*/ 2147483647 h 1302"/>
                <a:gd name="T8" fmla="*/ 2147483647 w 3264"/>
                <a:gd name="T9" fmla="*/ 2147483647 h 1302"/>
                <a:gd name="T10" fmla="*/ 2147483647 w 3264"/>
                <a:gd name="T11" fmla="*/ 2147483647 h 1302"/>
                <a:gd name="T12" fmla="*/ 2147483647 w 3264"/>
                <a:gd name="T13" fmla="*/ 2147483647 h 1302"/>
                <a:gd name="T14" fmla="*/ 2147483647 w 3264"/>
                <a:gd name="T15" fmla="*/ 2147483647 h 1302"/>
                <a:gd name="T16" fmla="*/ 2147483647 w 3264"/>
                <a:gd name="T17" fmla="*/ 2147483647 h 1302"/>
                <a:gd name="T18" fmla="*/ 2147483647 w 3264"/>
                <a:gd name="T19" fmla="*/ 2147483647 h 1302"/>
                <a:gd name="T20" fmla="*/ 2147483647 w 3264"/>
                <a:gd name="T21" fmla="*/ 2147483647 h 1302"/>
                <a:gd name="T22" fmla="*/ 2147483647 w 3264"/>
                <a:gd name="T23" fmla="*/ 2147483647 h 1302"/>
                <a:gd name="T24" fmla="*/ 2147483647 w 3264"/>
                <a:gd name="T25" fmla="*/ 2147483647 h 1302"/>
                <a:gd name="T26" fmla="*/ 2147483647 w 3264"/>
                <a:gd name="T27" fmla="*/ 2147483647 h 1302"/>
                <a:gd name="T28" fmla="*/ 2147483647 w 3264"/>
                <a:gd name="T29" fmla="*/ 2147483647 h 1302"/>
                <a:gd name="T30" fmla="*/ 2147483647 w 3264"/>
                <a:gd name="T31" fmla="*/ 2147483647 h 1302"/>
                <a:gd name="T32" fmla="*/ 2147483647 w 3264"/>
                <a:gd name="T33" fmla="*/ 2147483647 h 1302"/>
                <a:gd name="T34" fmla="*/ 2147483647 w 3264"/>
                <a:gd name="T35" fmla="*/ 2147483647 h 1302"/>
                <a:gd name="T36" fmla="*/ 2147483647 w 3264"/>
                <a:gd name="T37" fmla="*/ 2147483647 h 1302"/>
                <a:gd name="T38" fmla="*/ 2147483647 w 3264"/>
                <a:gd name="T39" fmla="*/ 2147483647 h 1302"/>
                <a:gd name="T40" fmla="*/ 2147483647 w 3264"/>
                <a:gd name="T41" fmla="*/ 2147483647 h 1302"/>
                <a:gd name="T42" fmla="*/ 2147483647 w 3264"/>
                <a:gd name="T43" fmla="*/ 2147483647 h 1302"/>
                <a:gd name="T44" fmla="*/ 2147483647 w 3264"/>
                <a:gd name="T45" fmla="*/ 2147483647 h 1302"/>
                <a:gd name="T46" fmla="*/ 2147483647 w 3264"/>
                <a:gd name="T47" fmla="*/ 2147483647 h 1302"/>
                <a:gd name="T48" fmla="*/ 2147483647 w 3264"/>
                <a:gd name="T49" fmla="*/ 2147483647 h 1302"/>
                <a:gd name="T50" fmla="*/ 2147483647 w 3264"/>
                <a:gd name="T51" fmla="*/ 2147483647 h 1302"/>
                <a:gd name="T52" fmla="*/ 2147483647 w 3264"/>
                <a:gd name="T53" fmla="*/ 2147483647 h 1302"/>
                <a:gd name="T54" fmla="*/ 2147483647 w 3264"/>
                <a:gd name="T55" fmla="*/ 2147483647 h 1302"/>
                <a:gd name="T56" fmla="*/ 2147483647 w 3264"/>
                <a:gd name="T57" fmla="*/ 2147483647 h 1302"/>
                <a:gd name="T58" fmla="*/ 2147483647 w 3264"/>
                <a:gd name="T59" fmla="*/ 2147483647 h 1302"/>
                <a:gd name="T60" fmla="*/ 2147483647 w 3264"/>
                <a:gd name="T61" fmla="*/ 2147483647 h 1302"/>
                <a:gd name="T62" fmla="*/ 2147483647 w 3264"/>
                <a:gd name="T63" fmla="*/ 2147483647 h 1302"/>
                <a:gd name="T64" fmla="*/ 2147483647 w 3264"/>
                <a:gd name="T65" fmla="*/ 2147483647 h 1302"/>
                <a:gd name="T66" fmla="*/ 2147483647 w 3264"/>
                <a:gd name="T67" fmla="*/ 2147483647 h 1302"/>
                <a:gd name="T68" fmla="*/ 2147483647 w 3264"/>
                <a:gd name="T69" fmla="*/ 2147483647 h 1302"/>
                <a:gd name="T70" fmla="*/ 2147483647 w 3264"/>
                <a:gd name="T71" fmla="*/ 2147483647 h 1302"/>
                <a:gd name="T72" fmla="*/ 2147483647 w 3264"/>
                <a:gd name="T73" fmla="*/ 2147483647 h 1302"/>
                <a:gd name="T74" fmla="*/ 2147483647 w 3264"/>
                <a:gd name="T75" fmla="*/ 2147483647 h 1302"/>
                <a:gd name="T76" fmla="*/ 2147483647 w 3264"/>
                <a:gd name="T77" fmla="*/ 2147483647 h 1302"/>
                <a:gd name="T78" fmla="*/ 2147483647 w 3264"/>
                <a:gd name="T79" fmla="*/ 2147483647 h 1302"/>
                <a:gd name="T80" fmla="*/ 2147483647 w 3264"/>
                <a:gd name="T81" fmla="*/ 2147483647 h 1302"/>
                <a:gd name="T82" fmla="*/ 2147483647 w 3264"/>
                <a:gd name="T83" fmla="*/ 2147483647 h 1302"/>
                <a:gd name="T84" fmla="*/ 2147483647 w 3264"/>
                <a:gd name="T85" fmla="*/ 2147483647 h 1302"/>
                <a:gd name="T86" fmla="*/ 2147483647 w 3264"/>
                <a:gd name="T87" fmla="*/ 2147483647 h 1302"/>
                <a:gd name="T88" fmla="*/ 2147483647 w 3264"/>
                <a:gd name="T89" fmla="*/ 2147483647 h 1302"/>
                <a:gd name="T90" fmla="*/ 2147483647 w 3264"/>
                <a:gd name="T91" fmla="*/ 2147483647 h 1302"/>
                <a:gd name="T92" fmla="*/ 2147483647 w 3264"/>
                <a:gd name="T93" fmla="*/ 2147483647 h 1302"/>
                <a:gd name="T94" fmla="*/ 2147483647 w 3264"/>
                <a:gd name="T95" fmla="*/ 2147483647 h 1302"/>
                <a:gd name="T96" fmla="*/ 2147483647 w 3264"/>
                <a:gd name="T97" fmla="*/ 2147483647 h 1302"/>
                <a:gd name="T98" fmla="*/ 2147483647 w 3264"/>
                <a:gd name="T99" fmla="*/ 2147483647 h 1302"/>
                <a:gd name="T100" fmla="*/ 2147483647 w 3264"/>
                <a:gd name="T101" fmla="*/ 2147483647 h 1302"/>
                <a:gd name="T102" fmla="*/ 2147483647 w 3264"/>
                <a:gd name="T103" fmla="*/ 2147483647 h 1302"/>
                <a:gd name="T104" fmla="*/ 2147483647 w 3264"/>
                <a:gd name="T105" fmla="*/ 2147483647 h 1302"/>
                <a:gd name="T106" fmla="*/ 2147483647 w 3264"/>
                <a:gd name="T107" fmla="*/ 2147483647 h 1302"/>
                <a:gd name="T108" fmla="*/ 2147483647 w 3264"/>
                <a:gd name="T109" fmla="*/ 2147483647 h 1302"/>
                <a:gd name="T110" fmla="*/ 2147483647 w 3264"/>
                <a:gd name="T111" fmla="*/ 2147483647 h 1302"/>
                <a:gd name="T112" fmla="*/ 2147483647 w 3264"/>
                <a:gd name="T113" fmla="*/ 2147483647 h 1302"/>
                <a:gd name="T114" fmla="*/ 2147483647 w 3264"/>
                <a:gd name="T115" fmla="*/ 2147483647 h 1302"/>
                <a:gd name="T116" fmla="*/ 2147483647 w 3264"/>
                <a:gd name="T117" fmla="*/ 2147483647 h 1302"/>
                <a:gd name="T118" fmla="*/ 2147483647 w 3264"/>
                <a:gd name="T119" fmla="*/ 2147483647 h 1302"/>
                <a:gd name="T120" fmla="*/ 2147483647 w 3264"/>
                <a:gd name="T121" fmla="*/ 2147483647 h 1302"/>
                <a:gd name="T122" fmla="*/ 2147483647 w 3264"/>
                <a:gd name="T123" fmla="*/ 2147483647 h 1302"/>
                <a:gd name="T124" fmla="*/ 2147483647 w 3264"/>
                <a:gd name="T125" fmla="*/ 2147483647 h 130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64"/>
                <a:gd name="T190" fmla="*/ 0 h 1302"/>
                <a:gd name="T191" fmla="*/ 3264 w 3264"/>
                <a:gd name="T192" fmla="*/ 1302 h 130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64" h="1302">
                  <a:moveTo>
                    <a:pt x="1788" y="984"/>
                  </a:moveTo>
                  <a:lnTo>
                    <a:pt x="1806" y="978"/>
                  </a:lnTo>
                  <a:lnTo>
                    <a:pt x="1818" y="954"/>
                  </a:lnTo>
                  <a:lnTo>
                    <a:pt x="1812" y="930"/>
                  </a:lnTo>
                  <a:lnTo>
                    <a:pt x="1788" y="984"/>
                  </a:lnTo>
                  <a:close/>
                  <a:moveTo>
                    <a:pt x="672" y="462"/>
                  </a:moveTo>
                  <a:lnTo>
                    <a:pt x="702" y="480"/>
                  </a:lnTo>
                  <a:lnTo>
                    <a:pt x="702" y="450"/>
                  </a:lnTo>
                  <a:lnTo>
                    <a:pt x="672" y="426"/>
                  </a:lnTo>
                  <a:lnTo>
                    <a:pt x="672" y="462"/>
                  </a:lnTo>
                  <a:close/>
                  <a:moveTo>
                    <a:pt x="678" y="492"/>
                  </a:moveTo>
                  <a:lnTo>
                    <a:pt x="654" y="516"/>
                  </a:lnTo>
                  <a:lnTo>
                    <a:pt x="678" y="546"/>
                  </a:lnTo>
                  <a:lnTo>
                    <a:pt x="678" y="492"/>
                  </a:lnTo>
                  <a:close/>
                  <a:moveTo>
                    <a:pt x="906" y="714"/>
                  </a:moveTo>
                  <a:lnTo>
                    <a:pt x="930" y="732"/>
                  </a:lnTo>
                  <a:lnTo>
                    <a:pt x="936" y="708"/>
                  </a:lnTo>
                  <a:lnTo>
                    <a:pt x="936" y="702"/>
                  </a:lnTo>
                  <a:lnTo>
                    <a:pt x="930" y="696"/>
                  </a:lnTo>
                  <a:lnTo>
                    <a:pt x="930" y="690"/>
                  </a:lnTo>
                  <a:lnTo>
                    <a:pt x="912" y="672"/>
                  </a:lnTo>
                  <a:lnTo>
                    <a:pt x="900" y="666"/>
                  </a:lnTo>
                  <a:lnTo>
                    <a:pt x="888" y="666"/>
                  </a:lnTo>
                  <a:lnTo>
                    <a:pt x="882" y="672"/>
                  </a:lnTo>
                  <a:lnTo>
                    <a:pt x="876" y="684"/>
                  </a:lnTo>
                  <a:lnTo>
                    <a:pt x="882" y="696"/>
                  </a:lnTo>
                  <a:lnTo>
                    <a:pt x="882" y="708"/>
                  </a:lnTo>
                  <a:lnTo>
                    <a:pt x="888" y="720"/>
                  </a:lnTo>
                  <a:lnTo>
                    <a:pt x="906" y="714"/>
                  </a:lnTo>
                  <a:close/>
                  <a:moveTo>
                    <a:pt x="684" y="372"/>
                  </a:moveTo>
                  <a:lnTo>
                    <a:pt x="672" y="360"/>
                  </a:lnTo>
                  <a:lnTo>
                    <a:pt x="660" y="372"/>
                  </a:lnTo>
                  <a:lnTo>
                    <a:pt x="672" y="396"/>
                  </a:lnTo>
                  <a:lnTo>
                    <a:pt x="684" y="396"/>
                  </a:lnTo>
                  <a:lnTo>
                    <a:pt x="684" y="372"/>
                  </a:lnTo>
                  <a:close/>
                  <a:moveTo>
                    <a:pt x="750" y="624"/>
                  </a:moveTo>
                  <a:lnTo>
                    <a:pt x="750" y="630"/>
                  </a:lnTo>
                  <a:lnTo>
                    <a:pt x="756" y="636"/>
                  </a:lnTo>
                  <a:lnTo>
                    <a:pt x="756" y="648"/>
                  </a:lnTo>
                  <a:lnTo>
                    <a:pt x="774" y="684"/>
                  </a:lnTo>
                  <a:lnTo>
                    <a:pt x="786" y="690"/>
                  </a:lnTo>
                  <a:lnTo>
                    <a:pt x="804" y="696"/>
                  </a:lnTo>
                  <a:lnTo>
                    <a:pt x="816" y="702"/>
                  </a:lnTo>
                  <a:lnTo>
                    <a:pt x="834" y="702"/>
                  </a:lnTo>
                  <a:lnTo>
                    <a:pt x="828" y="660"/>
                  </a:lnTo>
                  <a:lnTo>
                    <a:pt x="810" y="648"/>
                  </a:lnTo>
                  <a:lnTo>
                    <a:pt x="810" y="618"/>
                  </a:lnTo>
                  <a:lnTo>
                    <a:pt x="804" y="606"/>
                  </a:lnTo>
                  <a:lnTo>
                    <a:pt x="792" y="600"/>
                  </a:lnTo>
                  <a:lnTo>
                    <a:pt x="786" y="588"/>
                  </a:lnTo>
                  <a:lnTo>
                    <a:pt x="768" y="582"/>
                  </a:lnTo>
                  <a:lnTo>
                    <a:pt x="756" y="576"/>
                  </a:lnTo>
                  <a:lnTo>
                    <a:pt x="732" y="576"/>
                  </a:lnTo>
                  <a:lnTo>
                    <a:pt x="732" y="582"/>
                  </a:lnTo>
                  <a:lnTo>
                    <a:pt x="726" y="588"/>
                  </a:lnTo>
                  <a:lnTo>
                    <a:pt x="726" y="600"/>
                  </a:lnTo>
                  <a:lnTo>
                    <a:pt x="714" y="600"/>
                  </a:lnTo>
                  <a:lnTo>
                    <a:pt x="714" y="606"/>
                  </a:lnTo>
                  <a:lnTo>
                    <a:pt x="708" y="612"/>
                  </a:lnTo>
                  <a:lnTo>
                    <a:pt x="714" y="624"/>
                  </a:lnTo>
                  <a:lnTo>
                    <a:pt x="750" y="624"/>
                  </a:lnTo>
                  <a:close/>
                  <a:moveTo>
                    <a:pt x="246" y="438"/>
                  </a:moveTo>
                  <a:lnTo>
                    <a:pt x="222" y="462"/>
                  </a:lnTo>
                  <a:lnTo>
                    <a:pt x="234" y="492"/>
                  </a:lnTo>
                  <a:lnTo>
                    <a:pt x="234" y="498"/>
                  </a:lnTo>
                  <a:lnTo>
                    <a:pt x="228" y="504"/>
                  </a:lnTo>
                  <a:lnTo>
                    <a:pt x="228" y="510"/>
                  </a:lnTo>
                  <a:lnTo>
                    <a:pt x="240" y="510"/>
                  </a:lnTo>
                  <a:lnTo>
                    <a:pt x="246" y="504"/>
                  </a:lnTo>
                  <a:lnTo>
                    <a:pt x="246" y="468"/>
                  </a:lnTo>
                  <a:lnTo>
                    <a:pt x="252" y="456"/>
                  </a:lnTo>
                  <a:lnTo>
                    <a:pt x="246" y="438"/>
                  </a:lnTo>
                  <a:close/>
                  <a:moveTo>
                    <a:pt x="264" y="534"/>
                  </a:moveTo>
                  <a:lnTo>
                    <a:pt x="258" y="546"/>
                  </a:lnTo>
                  <a:lnTo>
                    <a:pt x="258" y="588"/>
                  </a:lnTo>
                  <a:lnTo>
                    <a:pt x="264" y="600"/>
                  </a:lnTo>
                  <a:lnTo>
                    <a:pt x="276" y="612"/>
                  </a:lnTo>
                  <a:lnTo>
                    <a:pt x="288" y="612"/>
                  </a:lnTo>
                  <a:lnTo>
                    <a:pt x="294" y="606"/>
                  </a:lnTo>
                  <a:lnTo>
                    <a:pt x="294" y="588"/>
                  </a:lnTo>
                  <a:lnTo>
                    <a:pt x="288" y="576"/>
                  </a:lnTo>
                  <a:lnTo>
                    <a:pt x="282" y="558"/>
                  </a:lnTo>
                  <a:lnTo>
                    <a:pt x="282" y="546"/>
                  </a:lnTo>
                  <a:lnTo>
                    <a:pt x="276" y="534"/>
                  </a:lnTo>
                  <a:lnTo>
                    <a:pt x="264" y="534"/>
                  </a:lnTo>
                  <a:close/>
                  <a:moveTo>
                    <a:pt x="48" y="222"/>
                  </a:moveTo>
                  <a:lnTo>
                    <a:pt x="42" y="228"/>
                  </a:lnTo>
                  <a:lnTo>
                    <a:pt x="42" y="246"/>
                  </a:lnTo>
                  <a:lnTo>
                    <a:pt x="48" y="258"/>
                  </a:lnTo>
                  <a:lnTo>
                    <a:pt x="66" y="258"/>
                  </a:lnTo>
                  <a:lnTo>
                    <a:pt x="84" y="276"/>
                  </a:lnTo>
                  <a:lnTo>
                    <a:pt x="90" y="270"/>
                  </a:lnTo>
                  <a:lnTo>
                    <a:pt x="90" y="252"/>
                  </a:lnTo>
                  <a:lnTo>
                    <a:pt x="78" y="246"/>
                  </a:lnTo>
                  <a:lnTo>
                    <a:pt x="72" y="234"/>
                  </a:lnTo>
                  <a:lnTo>
                    <a:pt x="60" y="228"/>
                  </a:lnTo>
                  <a:lnTo>
                    <a:pt x="54" y="222"/>
                  </a:lnTo>
                  <a:lnTo>
                    <a:pt x="48" y="222"/>
                  </a:lnTo>
                  <a:close/>
                  <a:moveTo>
                    <a:pt x="162" y="330"/>
                  </a:moveTo>
                  <a:lnTo>
                    <a:pt x="156" y="330"/>
                  </a:lnTo>
                  <a:lnTo>
                    <a:pt x="144" y="342"/>
                  </a:lnTo>
                  <a:lnTo>
                    <a:pt x="144" y="354"/>
                  </a:lnTo>
                  <a:lnTo>
                    <a:pt x="156" y="366"/>
                  </a:lnTo>
                  <a:lnTo>
                    <a:pt x="162" y="378"/>
                  </a:lnTo>
                  <a:lnTo>
                    <a:pt x="174" y="390"/>
                  </a:lnTo>
                  <a:lnTo>
                    <a:pt x="180" y="402"/>
                  </a:lnTo>
                  <a:lnTo>
                    <a:pt x="192" y="414"/>
                  </a:lnTo>
                  <a:lnTo>
                    <a:pt x="198" y="408"/>
                  </a:lnTo>
                  <a:lnTo>
                    <a:pt x="198" y="402"/>
                  </a:lnTo>
                  <a:lnTo>
                    <a:pt x="204" y="390"/>
                  </a:lnTo>
                  <a:lnTo>
                    <a:pt x="204" y="384"/>
                  </a:lnTo>
                  <a:lnTo>
                    <a:pt x="198" y="372"/>
                  </a:lnTo>
                  <a:lnTo>
                    <a:pt x="198" y="366"/>
                  </a:lnTo>
                  <a:lnTo>
                    <a:pt x="192" y="360"/>
                  </a:lnTo>
                  <a:lnTo>
                    <a:pt x="186" y="348"/>
                  </a:lnTo>
                  <a:lnTo>
                    <a:pt x="180" y="342"/>
                  </a:lnTo>
                  <a:lnTo>
                    <a:pt x="168" y="336"/>
                  </a:lnTo>
                  <a:lnTo>
                    <a:pt x="162" y="330"/>
                  </a:lnTo>
                  <a:close/>
                  <a:moveTo>
                    <a:pt x="2574" y="486"/>
                  </a:moveTo>
                  <a:lnTo>
                    <a:pt x="2574" y="474"/>
                  </a:lnTo>
                  <a:lnTo>
                    <a:pt x="2568" y="474"/>
                  </a:lnTo>
                  <a:lnTo>
                    <a:pt x="2556" y="468"/>
                  </a:lnTo>
                  <a:lnTo>
                    <a:pt x="2520" y="468"/>
                  </a:lnTo>
                  <a:lnTo>
                    <a:pt x="2514" y="474"/>
                  </a:lnTo>
                  <a:lnTo>
                    <a:pt x="2520" y="498"/>
                  </a:lnTo>
                  <a:lnTo>
                    <a:pt x="2526" y="498"/>
                  </a:lnTo>
                  <a:lnTo>
                    <a:pt x="2538" y="492"/>
                  </a:lnTo>
                  <a:lnTo>
                    <a:pt x="2562" y="492"/>
                  </a:lnTo>
                  <a:lnTo>
                    <a:pt x="2568" y="486"/>
                  </a:lnTo>
                  <a:lnTo>
                    <a:pt x="2574" y="486"/>
                  </a:lnTo>
                  <a:close/>
                  <a:moveTo>
                    <a:pt x="336" y="648"/>
                  </a:moveTo>
                  <a:lnTo>
                    <a:pt x="342" y="648"/>
                  </a:lnTo>
                  <a:lnTo>
                    <a:pt x="342" y="636"/>
                  </a:lnTo>
                  <a:lnTo>
                    <a:pt x="330" y="624"/>
                  </a:lnTo>
                  <a:lnTo>
                    <a:pt x="318" y="624"/>
                  </a:lnTo>
                  <a:lnTo>
                    <a:pt x="318" y="636"/>
                  </a:lnTo>
                  <a:lnTo>
                    <a:pt x="330" y="648"/>
                  </a:lnTo>
                  <a:lnTo>
                    <a:pt x="336" y="648"/>
                  </a:lnTo>
                  <a:close/>
                  <a:moveTo>
                    <a:pt x="2472" y="654"/>
                  </a:moveTo>
                  <a:lnTo>
                    <a:pt x="2484" y="648"/>
                  </a:lnTo>
                  <a:lnTo>
                    <a:pt x="2502" y="630"/>
                  </a:lnTo>
                  <a:lnTo>
                    <a:pt x="2502" y="618"/>
                  </a:lnTo>
                  <a:lnTo>
                    <a:pt x="2430" y="612"/>
                  </a:lnTo>
                  <a:lnTo>
                    <a:pt x="2430" y="624"/>
                  </a:lnTo>
                  <a:lnTo>
                    <a:pt x="2436" y="630"/>
                  </a:lnTo>
                  <a:lnTo>
                    <a:pt x="2442" y="642"/>
                  </a:lnTo>
                  <a:lnTo>
                    <a:pt x="2448" y="648"/>
                  </a:lnTo>
                  <a:lnTo>
                    <a:pt x="2460" y="654"/>
                  </a:lnTo>
                  <a:lnTo>
                    <a:pt x="2472" y="654"/>
                  </a:lnTo>
                  <a:close/>
                  <a:moveTo>
                    <a:pt x="2406" y="288"/>
                  </a:moveTo>
                  <a:lnTo>
                    <a:pt x="2418" y="276"/>
                  </a:lnTo>
                  <a:lnTo>
                    <a:pt x="2418" y="264"/>
                  </a:lnTo>
                  <a:lnTo>
                    <a:pt x="2412" y="258"/>
                  </a:lnTo>
                  <a:lnTo>
                    <a:pt x="2400" y="252"/>
                  </a:lnTo>
                  <a:lnTo>
                    <a:pt x="2376" y="252"/>
                  </a:lnTo>
                  <a:lnTo>
                    <a:pt x="2370" y="258"/>
                  </a:lnTo>
                  <a:lnTo>
                    <a:pt x="2370" y="264"/>
                  </a:lnTo>
                  <a:lnTo>
                    <a:pt x="2394" y="288"/>
                  </a:lnTo>
                  <a:lnTo>
                    <a:pt x="2406" y="288"/>
                  </a:lnTo>
                  <a:close/>
                  <a:moveTo>
                    <a:pt x="2868" y="528"/>
                  </a:moveTo>
                  <a:lnTo>
                    <a:pt x="2886" y="534"/>
                  </a:lnTo>
                  <a:lnTo>
                    <a:pt x="2892" y="534"/>
                  </a:lnTo>
                  <a:lnTo>
                    <a:pt x="2898" y="528"/>
                  </a:lnTo>
                  <a:lnTo>
                    <a:pt x="2898" y="522"/>
                  </a:lnTo>
                  <a:lnTo>
                    <a:pt x="2874" y="510"/>
                  </a:lnTo>
                  <a:lnTo>
                    <a:pt x="2868" y="516"/>
                  </a:lnTo>
                  <a:lnTo>
                    <a:pt x="2862" y="516"/>
                  </a:lnTo>
                  <a:lnTo>
                    <a:pt x="2862" y="522"/>
                  </a:lnTo>
                  <a:lnTo>
                    <a:pt x="2868" y="528"/>
                  </a:lnTo>
                  <a:close/>
                  <a:moveTo>
                    <a:pt x="2916" y="618"/>
                  </a:moveTo>
                  <a:lnTo>
                    <a:pt x="2928" y="618"/>
                  </a:lnTo>
                  <a:lnTo>
                    <a:pt x="2940" y="612"/>
                  </a:lnTo>
                  <a:lnTo>
                    <a:pt x="2958" y="612"/>
                  </a:lnTo>
                  <a:lnTo>
                    <a:pt x="2964" y="606"/>
                  </a:lnTo>
                  <a:lnTo>
                    <a:pt x="2970" y="606"/>
                  </a:lnTo>
                  <a:lnTo>
                    <a:pt x="2964" y="606"/>
                  </a:lnTo>
                  <a:lnTo>
                    <a:pt x="2958" y="600"/>
                  </a:lnTo>
                  <a:lnTo>
                    <a:pt x="2946" y="594"/>
                  </a:lnTo>
                  <a:lnTo>
                    <a:pt x="2934" y="594"/>
                  </a:lnTo>
                  <a:lnTo>
                    <a:pt x="2928" y="588"/>
                  </a:lnTo>
                  <a:lnTo>
                    <a:pt x="2922" y="588"/>
                  </a:lnTo>
                  <a:lnTo>
                    <a:pt x="2910" y="594"/>
                  </a:lnTo>
                  <a:lnTo>
                    <a:pt x="2892" y="594"/>
                  </a:lnTo>
                  <a:lnTo>
                    <a:pt x="2886" y="600"/>
                  </a:lnTo>
                  <a:lnTo>
                    <a:pt x="2880" y="600"/>
                  </a:lnTo>
                  <a:lnTo>
                    <a:pt x="2892" y="606"/>
                  </a:lnTo>
                  <a:lnTo>
                    <a:pt x="2898" y="612"/>
                  </a:lnTo>
                  <a:lnTo>
                    <a:pt x="2910" y="618"/>
                  </a:lnTo>
                  <a:lnTo>
                    <a:pt x="2916" y="618"/>
                  </a:lnTo>
                  <a:close/>
                  <a:moveTo>
                    <a:pt x="1710" y="552"/>
                  </a:moveTo>
                  <a:lnTo>
                    <a:pt x="1710" y="564"/>
                  </a:lnTo>
                  <a:lnTo>
                    <a:pt x="1716" y="570"/>
                  </a:lnTo>
                  <a:lnTo>
                    <a:pt x="1716" y="582"/>
                  </a:lnTo>
                  <a:lnTo>
                    <a:pt x="1722" y="594"/>
                  </a:lnTo>
                  <a:lnTo>
                    <a:pt x="1722" y="612"/>
                  </a:lnTo>
                  <a:lnTo>
                    <a:pt x="1716" y="618"/>
                  </a:lnTo>
                  <a:lnTo>
                    <a:pt x="1692" y="630"/>
                  </a:lnTo>
                  <a:lnTo>
                    <a:pt x="1686" y="636"/>
                  </a:lnTo>
                  <a:lnTo>
                    <a:pt x="1674" y="642"/>
                  </a:lnTo>
                  <a:lnTo>
                    <a:pt x="1674" y="678"/>
                  </a:lnTo>
                  <a:lnTo>
                    <a:pt x="1680" y="684"/>
                  </a:lnTo>
                  <a:lnTo>
                    <a:pt x="1686" y="696"/>
                  </a:lnTo>
                  <a:lnTo>
                    <a:pt x="1674" y="708"/>
                  </a:lnTo>
                  <a:lnTo>
                    <a:pt x="1674" y="720"/>
                  </a:lnTo>
                  <a:lnTo>
                    <a:pt x="1680" y="726"/>
                  </a:lnTo>
                  <a:lnTo>
                    <a:pt x="1692" y="732"/>
                  </a:lnTo>
                  <a:lnTo>
                    <a:pt x="1698" y="726"/>
                  </a:lnTo>
                  <a:lnTo>
                    <a:pt x="1722" y="726"/>
                  </a:lnTo>
                  <a:lnTo>
                    <a:pt x="1728" y="732"/>
                  </a:lnTo>
                  <a:lnTo>
                    <a:pt x="1728" y="756"/>
                  </a:lnTo>
                  <a:lnTo>
                    <a:pt x="1722" y="762"/>
                  </a:lnTo>
                  <a:lnTo>
                    <a:pt x="1740" y="780"/>
                  </a:lnTo>
                  <a:lnTo>
                    <a:pt x="1728" y="846"/>
                  </a:lnTo>
                  <a:lnTo>
                    <a:pt x="1710" y="864"/>
                  </a:lnTo>
                  <a:lnTo>
                    <a:pt x="1704" y="876"/>
                  </a:lnTo>
                  <a:lnTo>
                    <a:pt x="1704" y="888"/>
                  </a:lnTo>
                  <a:lnTo>
                    <a:pt x="1710" y="906"/>
                  </a:lnTo>
                  <a:lnTo>
                    <a:pt x="1722" y="924"/>
                  </a:lnTo>
                  <a:lnTo>
                    <a:pt x="1746" y="936"/>
                  </a:lnTo>
                  <a:lnTo>
                    <a:pt x="1764" y="930"/>
                  </a:lnTo>
                  <a:lnTo>
                    <a:pt x="1788" y="906"/>
                  </a:lnTo>
                  <a:lnTo>
                    <a:pt x="1788" y="864"/>
                  </a:lnTo>
                  <a:lnTo>
                    <a:pt x="1782" y="858"/>
                  </a:lnTo>
                  <a:lnTo>
                    <a:pt x="1776" y="846"/>
                  </a:lnTo>
                  <a:lnTo>
                    <a:pt x="1800" y="822"/>
                  </a:lnTo>
                  <a:lnTo>
                    <a:pt x="1806" y="804"/>
                  </a:lnTo>
                  <a:lnTo>
                    <a:pt x="1806" y="774"/>
                  </a:lnTo>
                  <a:lnTo>
                    <a:pt x="1812" y="756"/>
                  </a:lnTo>
                  <a:lnTo>
                    <a:pt x="1812" y="726"/>
                  </a:lnTo>
                  <a:lnTo>
                    <a:pt x="1806" y="714"/>
                  </a:lnTo>
                  <a:lnTo>
                    <a:pt x="1800" y="696"/>
                  </a:lnTo>
                  <a:lnTo>
                    <a:pt x="1794" y="684"/>
                  </a:lnTo>
                  <a:lnTo>
                    <a:pt x="1794" y="636"/>
                  </a:lnTo>
                  <a:lnTo>
                    <a:pt x="1800" y="630"/>
                  </a:lnTo>
                  <a:lnTo>
                    <a:pt x="1800" y="624"/>
                  </a:lnTo>
                  <a:lnTo>
                    <a:pt x="1806" y="618"/>
                  </a:lnTo>
                  <a:lnTo>
                    <a:pt x="1812" y="618"/>
                  </a:lnTo>
                  <a:lnTo>
                    <a:pt x="1818" y="624"/>
                  </a:lnTo>
                  <a:lnTo>
                    <a:pt x="1824" y="642"/>
                  </a:lnTo>
                  <a:lnTo>
                    <a:pt x="1830" y="666"/>
                  </a:lnTo>
                  <a:lnTo>
                    <a:pt x="1836" y="684"/>
                  </a:lnTo>
                  <a:lnTo>
                    <a:pt x="1836" y="702"/>
                  </a:lnTo>
                  <a:lnTo>
                    <a:pt x="1866" y="738"/>
                  </a:lnTo>
                  <a:lnTo>
                    <a:pt x="1866" y="792"/>
                  </a:lnTo>
                  <a:lnTo>
                    <a:pt x="1890" y="822"/>
                  </a:lnTo>
                  <a:lnTo>
                    <a:pt x="1890" y="858"/>
                  </a:lnTo>
                  <a:lnTo>
                    <a:pt x="1902" y="930"/>
                  </a:lnTo>
                  <a:lnTo>
                    <a:pt x="1920" y="918"/>
                  </a:lnTo>
                  <a:lnTo>
                    <a:pt x="1962" y="930"/>
                  </a:lnTo>
                  <a:lnTo>
                    <a:pt x="1962" y="870"/>
                  </a:lnTo>
                  <a:lnTo>
                    <a:pt x="1968" y="864"/>
                  </a:lnTo>
                  <a:lnTo>
                    <a:pt x="1974" y="852"/>
                  </a:lnTo>
                  <a:lnTo>
                    <a:pt x="1980" y="876"/>
                  </a:lnTo>
                  <a:lnTo>
                    <a:pt x="1998" y="876"/>
                  </a:lnTo>
                  <a:lnTo>
                    <a:pt x="2004" y="870"/>
                  </a:lnTo>
                  <a:lnTo>
                    <a:pt x="2010" y="858"/>
                  </a:lnTo>
                  <a:lnTo>
                    <a:pt x="2010" y="828"/>
                  </a:lnTo>
                  <a:lnTo>
                    <a:pt x="2004" y="822"/>
                  </a:lnTo>
                  <a:lnTo>
                    <a:pt x="2004" y="816"/>
                  </a:lnTo>
                  <a:lnTo>
                    <a:pt x="1992" y="810"/>
                  </a:lnTo>
                  <a:lnTo>
                    <a:pt x="1986" y="798"/>
                  </a:lnTo>
                  <a:lnTo>
                    <a:pt x="1974" y="792"/>
                  </a:lnTo>
                  <a:lnTo>
                    <a:pt x="1962" y="780"/>
                  </a:lnTo>
                  <a:lnTo>
                    <a:pt x="1956" y="768"/>
                  </a:lnTo>
                  <a:lnTo>
                    <a:pt x="1944" y="756"/>
                  </a:lnTo>
                  <a:lnTo>
                    <a:pt x="1944" y="750"/>
                  </a:lnTo>
                  <a:lnTo>
                    <a:pt x="1956" y="726"/>
                  </a:lnTo>
                  <a:lnTo>
                    <a:pt x="1968" y="720"/>
                  </a:lnTo>
                  <a:lnTo>
                    <a:pt x="1968" y="708"/>
                  </a:lnTo>
                  <a:lnTo>
                    <a:pt x="1962" y="696"/>
                  </a:lnTo>
                  <a:lnTo>
                    <a:pt x="1938" y="684"/>
                  </a:lnTo>
                  <a:lnTo>
                    <a:pt x="1932" y="672"/>
                  </a:lnTo>
                  <a:lnTo>
                    <a:pt x="1932" y="642"/>
                  </a:lnTo>
                  <a:lnTo>
                    <a:pt x="1938" y="636"/>
                  </a:lnTo>
                  <a:lnTo>
                    <a:pt x="1938" y="630"/>
                  </a:lnTo>
                  <a:lnTo>
                    <a:pt x="1926" y="618"/>
                  </a:lnTo>
                  <a:lnTo>
                    <a:pt x="1914" y="612"/>
                  </a:lnTo>
                  <a:lnTo>
                    <a:pt x="1896" y="594"/>
                  </a:lnTo>
                  <a:lnTo>
                    <a:pt x="1884" y="588"/>
                  </a:lnTo>
                  <a:lnTo>
                    <a:pt x="1878" y="582"/>
                  </a:lnTo>
                  <a:lnTo>
                    <a:pt x="1914" y="582"/>
                  </a:lnTo>
                  <a:lnTo>
                    <a:pt x="1926" y="576"/>
                  </a:lnTo>
                  <a:lnTo>
                    <a:pt x="1932" y="570"/>
                  </a:lnTo>
                  <a:lnTo>
                    <a:pt x="1944" y="546"/>
                  </a:lnTo>
                  <a:lnTo>
                    <a:pt x="1950" y="540"/>
                  </a:lnTo>
                  <a:lnTo>
                    <a:pt x="1956" y="528"/>
                  </a:lnTo>
                  <a:lnTo>
                    <a:pt x="1992" y="528"/>
                  </a:lnTo>
                  <a:lnTo>
                    <a:pt x="2004" y="522"/>
                  </a:lnTo>
                  <a:lnTo>
                    <a:pt x="2010" y="522"/>
                  </a:lnTo>
                  <a:lnTo>
                    <a:pt x="2016" y="516"/>
                  </a:lnTo>
                  <a:lnTo>
                    <a:pt x="2016" y="504"/>
                  </a:lnTo>
                  <a:lnTo>
                    <a:pt x="1998" y="486"/>
                  </a:lnTo>
                  <a:lnTo>
                    <a:pt x="1986" y="480"/>
                  </a:lnTo>
                  <a:lnTo>
                    <a:pt x="1974" y="486"/>
                  </a:lnTo>
                  <a:lnTo>
                    <a:pt x="1956" y="504"/>
                  </a:lnTo>
                  <a:lnTo>
                    <a:pt x="1956" y="510"/>
                  </a:lnTo>
                  <a:lnTo>
                    <a:pt x="1944" y="510"/>
                  </a:lnTo>
                  <a:lnTo>
                    <a:pt x="1932" y="504"/>
                  </a:lnTo>
                  <a:lnTo>
                    <a:pt x="1896" y="504"/>
                  </a:lnTo>
                  <a:lnTo>
                    <a:pt x="1890" y="510"/>
                  </a:lnTo>
                  <a:lnTo>
                    <a:pt x="1884" y="522"/>
                  </a:lnTo>
                  <a:lnTo>
                    <a:pt x="1854" y="552"/>
                  </a:lnTo>
                  <a:lnTo>
                    <a:pt x="1848" y="546"/>
                  </a:lnTo>
                  <a:lnTo>
                    <a:pt x="1836" y="540"/>
                  </a:lnTo>
                  <a:lnTo>
                    <a:pt x="1824" y="516"/>
                  </a:lnTo>
                  <a:lnTo>
                    <a:pt x="1788" y="498"/>
                  </a:lnTo>
                  <a:lnTo>
                    <a:pt x="1776" y="498"/>
                  </a:lnTo>
                  <a:lnTo>
                    <a:pt x="1776" y="486"/>
                  </a:lnTo>
                  <a:lnTo>
                    <a:pt x="1782" y="468"/>
                  </a:lnTo>
                  <a:lnTo>
                    <a:pt x="1782" y="456"/>
                  </a:lnTo>
                  <a:lnTo>
                    <a:pt x="1794" y="420"/>
                  </a:lnTo>
                  <a:lnTo>
                    <a:pt x="1806" y="408"/>
                  </a:lnTo>
                  <a:lnTo>
                    <a:pt x="1824" y="408"/>
                  </a:lnTo>
                  <a:lnTo>
                    <a:pt x="1842" y="414"/>
                  </a:lnTo>
                  <a:lnTo>
                    <a:pt x="1896" y="414"/>
                  </a:lnTo>
                  <a:lnTo>
                    <a:pt x="1902" y="408"/>
                  </a:lnTo>
                  <a:lnTo>
                    <a:pt x="1908" y="408"/>
                  </a:lnTo>
                  <a:lnTo>
                    <a:pt x="1908" y="402"/>
                  </a:lnTo>
                  <a:lnTo>
                    <a:pt x="1914" y="396"/>
                  </a:lnTo>
                  <a:lnTo>
                    <a:pt x="1920" y="396"/>
                  </a:lnTo>
                  <a:lnTo>
                    <a:pt x="1944" y="402"/>
                  </a:lnTo>
                  <a:lnTo>
                    <a:pt x="1980" y="420"/>
                  </a:lnTo>
                  <a:lnTo>
                    <a:pt x="2010" y="432"/>
                  </a:lnTo>
                  <a:lnTo>
                    <a:pt x="2034" y="438"/>
                  </a:lnTo>
                  <a:lnTo>
                    <a:pt x="2040" y="438"/>
                  </a:lnTo>
                  <a:lnTo>
                    <a:pt x="2052" y="432"/>
                  </a:lnTo>
                  <a:lnTo>
                    <a:pt x="2064" y="420"/>
                  </a:lnTo>
                  <a:lnTo>
                    <a:pt x="2082" y="420"/>
                  </a:lnTo>
                  <a:lnTo>
                    <a:pt x="2094" y="414"/>
                  </a:lnTo>
                  <a:lnTo>
                    <a:pt x="2106" y="414"/>
                  </a:lnTo>
                  <a:lnTo>
                    <a:pt x="2112" y="408"/>
                  </a:lnTo>
                  <a:lnTo>
                    <a:pt x="2112" y="402"/>
                  </a:lnTo>
                  <a:lnTo>
                    <a:pt x="2106" y="396"/>
                  </a:lnTo>
                  <a:lnTo>
                    <a:pt x="2106" y="390"/>
                  </a:lnTo>
                  <a:lnTo>
                    <a:pt x="2118" y="378"/>
                  </a:lnTo>
                  <a:lnTo>
                    <a:pt x="2142" y="366"/>
                  </a:lnTo>
                  <a:lnTo>
                    <a:pt x="2148" y="360"/>
                  </a:lnTo>
                  <a:lnTo>
                    <a:pt x="2160" y="354"/>
                  </a:lnTo>
                  <a:lnTo>
                    <a:pt x="2148" y="324"/>
                  </a:lnTo>
                  <a:lnTo>
                    <a:pt x="2070" y="360"/>
                  </a:lnTo>
                  <a:lnTo>
                    <a:pt x="2076" y="366"/>
                  </a:lnTo>
                  <a:lnTo>
                    <a:pt x="2076" y="372"/>
                  </a:lnTo>
                  <a:lnTo>
                    <a:pt x="2070" y="378"/>
                  </a:lnTo>
                  <a:lnTo>
                    <a:pt x="2046" y="378"/>
                  </a:lnTo>
                  <a:lnTo>
                    <a:pt x="2022" y="366"/>
                  </a:lnTo>
                  <a:lnTo>
                    <a:pt x="2004" y="366"/>
                  </a:lnTo>
                  <a:lnTo>
                    <a:pt x="1968" y="384"/>
                  </a:lnTo>
                  <a:lnTo>
                    <a:pt x="1950" y="384"/>
                  </a:lnTo>
                  <a:lnTo>
                    <a:pt x="1938" y="378"/>
                  </a:lnTo>
                  <a:lnTo>
                    <a:pt x="1926" y="378"/>
                  </a:lnTo>
                  <a:lnTo>
                    <a:pt x="1902" y="366"/>
                  </a:lnTo>
                  <a:lnTo>
                    <a:pt x="1860" y="366"/>
                  </a:lnTo>
                  <a:lnTo>
                    <a:pt x="1872" y="348"/>
                  </a:lnTo>
                  <a:lnTo>
                    <a:pt x="1860" y="348"/>
                  </a:lnTo>
                  <a:lnTo>
                    <a:pt x="1848" y="342"/>
                  </a:lnTo>
                  <a:lnTo>
                    <a:pt x="1824" y="342"/>
                  </a:lnTo>
                  <a:lnTo>
                    <a:pt x="1824" y="366"/>
                  </a:lnTo>
                  <a:lnTo>
                    <a:pt x="1812" y="378"/>
                  </a:lnTo>
                  <a:lnTo>
                    <a:pt x="1788" y="390"/>
                  </a:lnTo>
                  <a:lnTo>
                    <a:pt x="1764" y="390"/>
                  </a:lnTo>
                  <a:lnTo>
                    <a:pt x="1758" y="396"/>
                  </a:lnTo>
                  <a:lnTo>
                    <a:pt x="1758" y="426"/>
                  </a:lnTo>
                  <a:lnTo>
                    <a:pt x="1740" y="432"/>
                  </a:lnTo>
                  <a:lnTo>
                    <a:pt x="1752" y="498"/>
                  </a:lnTo>
                  <a:lnTo>
                    <a:pt x="1740" y="498"/>
                  </a:lnTo>
                  <a:lnTo>
                    <a:pt x="1734" y="510"/>
                  </a:lnTo>
                  <a:lnTo>
                    <a:pt x="1728" y="516"/>
                  </a:lnTo>
                  <a:lnTo>
                    <a:pt x="1710" y="552"/>
                  </a:lnTo>
                  <a:close/>
                  <a:moveTo>
                    <a:pt x="1986" y="576"/>
                  </a:moveTo>
                  <a:lnTo>
                    <a:pt x="1986" y="594"/>
                  </a:lnTo>
                  <a:lnTo>
                    <a:pt x="1992" y="600"/>
                  </a:lnTo>
                  <a:lnTo>
                    <a:pt x="2004" y="600"/>
                  </a:lnTo>
                  <a:lnTo>
                    <a:pt x="2016" y="588"/>
                  </a:lnTo>
                  <a:lnTo>
                    <a:pt x="2016" y="576"/>
                  </a:lnTo>
                  <a:lnTo>
                    <a:pt x="1986" y="576"/>
                  </a:lnTo>
                  <a:close/>
                  <a:moveTo>
                    <a:pt x="1686" y="1110"/>
                  </a:moveTo>
                  <a:lnTo>
                    <a:pt x="1674" y="1110"/>
                  </a:lnTo>
                  <a:lnTo>
                    <a:pt x="1668" y="1116"/>
                  </a:lnTo>
                  <a:lnTo>
                    <a:pt x="1662" y="1116"/>
                  </a:lnTo>
                  <a:lnTo>
                    <a:pt x="1614" y="1104"/>
                  </a:lnTo>
                  <a:lnTo>
                    <a:pt x="1644" y="1146"/>
                  </a:lnTo>
                  <a:lnTo>
                    <a:pt x="1650" y="1152"/>
                  </a:lnTo>
                  <a:lnTo>
                    <a:pt x="1662" y="1158"/>
                  </a:lnTo>
                  <a:lnTo>
                    <a:pt x="1668" y="1164"/>
                  </a:lnTo>
                  <a:lnTo>
                    <a:pt x="1680" y="1170"/>
                  </a:lnTo>
                  <a:lnTo>
                    <a:pt x="1692" y="1158"/>
                  </a:lnTo>
                  <a:lnTo>
                    <a:pt x="1698" y="1140"/>
                  </a:lnTo>
                  <a:lnTo>
                    <a:pt x="1698" y="1128"/>
                  </a:lnTo>
                  <a:lnTo>
                    <a:pt x="1692" y="1116"/>
                  </a:lnTo>
                  <a:lnTo>
                    <a:pt x="1686" y="1110"/>
                  </a:lnTo>
                  <a:close/>
                  <a:moveTo>
                    <a:pt x="2094" y="1104"/>
                  </a:moveTo>
                  <a:lnTo>
                    <a:pt x="2064" y="1128"/>
                  </a:lnTo>
                  <a:lnTo>
                    <a:pt x="2094" y="1134"/>
                  </a:lnTo>
                  <a:lnTo>
                    <a:pt x="2094" y="1104"/>
                  </a:lnTo>
                  <a:close/>
                  <a:moveTo>
                    <a:pt x="486" y="294"/>
                  </a:moveTo>
                  <a:lnTo>
                    <a:pt x="474" y="288"/>
                  </a:lnTo>
                  <a:lnTo>
                    <a:pt x="468" y="288"/>
                  </a:lnTo>
                  <a:lnTo>
                    <a:pt x="456" y="294"/>
                  </a:lnTo>
                  <a:lnTo>
                    <a:pt x="456" y="312"/>
                  </a:lnTo>
                  <a:lnTo>
                    <a:pt x="468" y="324"/>
                  </a:lnTo>
                  <a:lnTo>
                    <a:pt x="474" y="318"/>
                  </a:lnTo>
                  <a:lnTo>
                    <a:pt x="486" y="318"/>
                  </a:lnTo>
                  <a:lnTo>
                    <a:pt x="486" y="312"/>
                  </a:lnTo>
                  <a:lnTo>
                    <a:pt x="492" y="300"/>
                  </a:lnTo>
                  <a:lnTo>
                    <a:pt x="486" y="294"/>
                  </a:lnTo>
                  <a:close/>
                  <a:moveTo>
                    <a:pt x="2346" y="588"/>
                  </a:moveTo>
                  <a:lnTo>
                    <a:pt x="2340" y="576"/>
                  </a:lnTo>
                  <a:lnTo>
                    <a:pt x="2328" y="570"/>
                  </a:lnTo>
                  <a:lnTo>
                    <a:pt x="2310" y="552"/>
                  </a:lnTo>
                  <a:lnTo>
                    <a:pt x="2304" y="552"/>
                  </a:lnTo>
                  <a:lnTo>
                    <a:pt x="2304" y="600"/>
                  </a:lnTo>
                  <a:lnTo>
                    <a:pt x="2316" y="600"/>
                  </a:lnTo>
                  <a:lnTo>
                    <a:pt x="2328" y="606"/>
                  </a:lnTo>
                  <a:lnTo>
                    <a:pt x="2334" y="606"/>
                  </a:lnTo>
                  <a:lnTo>
                    <a:pt x="2346" y="600"/>
                  </a:lnTo>
                  <a:lnTo>
                    <a:pt x="2346" y="588"/>
                  </a:lnTo>
                  <a:close/>
                  <a:moveTo>
                    <a:pt x="2310" y="474"/>
                  </a:moveTo>
                  <a:lnTo>
                    <a:pt x="2340" y="504"/>
                  </a:lnTo>
                  <a:lnTo>
                    <a:pt x="2358" y="516"/>
                  </a:lnTo>
                  <a:lnTo>
                    <a:pt x="2382" y="528"/>
                  </a:lnTo>
                  <a:lnTo>
                    <a:pt x="2400" y="528"/>
                  </a:lnTo>
                  <a:lnTo>
                    <a:pt x="2400" y="522"/>
                  </a:lnTo>
                  <a:lnTo>
                    <a:pt x="2358" y="480"/>
                  </a:lnTo>
                  <a:lnTo>
                    <a:pt x="2358" y="468"/>
                  </a:lnTo>
                  <a:lnTo>
                    <a:pt x="2364" y="456"/>
                  </a:lnTo>
                  <a:lnTo>
                    <a:pt x="2376" y="450"/>
                  </a:lnTo>
                  <a:lnTo>
                    <a:pt x="2394" y="450"/>
                  </a:lnTo>
                  <a:lnTo>
                    <a:pt x="2406" y="456"/>
                  </a:lnTo>
                  <a:lnTo>
                    <a:pt x="2424" y="444"/>
                  </a:lnTo>
                  <a:lnTo>
                    <a:pt x="2400" y="432"/>
                  </a:lnTo>
                  <a:lnTo>
                    <a:pt x="2412" y="426"/>
                  </a:lnTo>
                  <a:lnTo>
                    <a:pt x="2424" y="402"/>
                  </a:lnTo>
                  <a:lnTo>
                    <a:pt x="2412" y="378"/>
                  </a:lnTo>
                  <a:lnTo>
                    <a:pt x="2400" y="372"/>
                  </a:lnTo>
                  <a:lnTo>
                    <a:pt x="2382" y="372"/>
                  </a:lnTo>
                  <a:lnTo>
                    <a:pt x="2358" y="396"/>
                  </a:lnTo>
                  <a:lnTo>
                    <a:pt x="2346" y="402"/>
                  </a:lnTo>
                  <a:lnTo>
                    <a:pt x="2340" y="408"/>
                  </a:lnTo>
                  <a:lnTo>
                    <a:pt x="2334" y="408"/>
                  </a:lnTo>
                  <a:lnTo>
                    <a:pt x="2328" y="402"/>
                  </a:lnTo>
                  <a:lnTo>
                    <a:pt x="2328" y="366"/>
                  </a:lnTo>
                  <a:lnTo>
                    <a:pt x="2334" y="360"/>
                  </a:lnTo>
                  <a:lnTo>
                    <a:pt x="2346" y="336"/>
                  </a:lnTo>
                  <a:lnTo>
                    <a:pt x="2346" y="318"/>
                  </a:lnTo>
                  <a:lnTo>
                    <a:pt x="2340" y="312"/>
                  </a:lnTo>
                  <a:lnTo>
                    <a:pt x="2358" y="276"/>
                  </a:lnTo>
                  <a:lnTo>
                    <a:pt x="2316" y="312"/>
                  </a:lnTo>
                  <a:lnTo>
                    <a:pt x="2316" y="342"/>
                  </a:lnTo>
                  <a:lnTo>
                    <a:pt x="2304" y="348"/>
                  </a:lnTo>
                  <a:lnTo>
                    <a:pt x="2298" y="354"/>
                  </a:lnTo>
                  <a:lnTo>
                    <a:pt x="2286" y="378"/>
                  </a:lnTo>
                  <a:lnTo>
                    <a:pt x="2286" y="408"/>
                  </a:lnTo>
                  <a:lnTo>
                    <a:pt x="2298" y="420"/>
                  </a:lnTo>
                  <a:lnTo>
                    <a:pt x="2304" y="432"/>
                  </a:lnTo>
                  <a:lnTo>
                    <a:pt x="2310" y="438"/>
                  </a:lnTo>
                  <a:lnTo>
                    <a:pt x="2310" y="444"/>
                  </a:lnTo>
                  <a:lnTo>
                    <a:pt x="2304" y="450"/>
                  </a:lnTo>
                  <a:lnTo>
                    <a:pt x="2304" y="468"/>
                  </a:lnTo>
                  <a:lnTo>
                    <a:pt x="2310" y="474"/>
                  </a:lnTo>
                  <a:close/>
                  <a:moveTo>
                    <a:pt x="2250" y="708"/>
                  </a:moveTo>
                  <a:lnTo>
                    <a:pt x="2238" y="696"/>
                  </a:lnTo>
                  <a:lnTo>
                    <a:pt x="2214" y="708"/>
                  </a:lnTo>
                  <a:lnTo>
                    <a:pt x="2214" y="732"/>
                  </a:lnTo>
                  <a:lnTo>
                    <a:pt x="2220" y="744"/>
                  </a:lnTo>
                  <a:lnTo>
                    <a:pt x="2226" y="750"/>
                  </a:lnTo>
                  <a:lnTo>
                    <a:pt x="2250" y="762"/>
                  </a:lnTo>
                  <a:lnTo>
                    <a:pt x="2274" y="762"/>
                  </a:lnTo>
                  <a:lnTo>
                    <a:pt x="2280" y="750"/>
                  </a:lnTo>
                  <a:lnTo>
                    <a:pt x="2280" y="738"/>
                  </a:lnTo>
                  <a:lnTo>
                    <a:pt x="2274" y="726"/>
                  </a:lnTo>
                  <a:lnTo>
                    <a:pt x="2274" y="714"/>
                  </a:lnTo>
                  <a:lnTo>
                    <a:pt x="2268" y="708"/>
                  </a:lnTo>
                  <a:lnTo>
                    <a:pt x="2268" y="702"/>
                  </a:lnTo>
                  <a:lnTo>
                    <a:pt x="2250" y="708"/>
                  </a:lnTo>
                  <a:close/>
                  <a:moveTo>
                    <a:pt x="2148" y="1104"/>
                  </a:moveTo>
                  <a:lnTo>
                    <a:pt x="2226" y="1092"/>
                  </a:lnTo>
                  <a:lnTo>
                    <a:pt x="2166" y="1074"/>
                  </a:lnTo>
                  <a:lnTo>
                    <a:pt x="2148" y="1104"/>
                  </a:lnTo>
                  <a:close/>
                  <a:moveTo>
                    <a:pt x="2544" y="750"/>
                  </a:moveTo>
                  <a:lnTo>
                    <a:pt x="2520" y="732"/>
                  </a:lnTo>
                  <a:lnTo>
                    <a:pt x="2526" y="714"/>
                  </a:lnTo>
                  <a:lnTo>
                    <a:pt x="2514" y="702"/>
                  </a:lnTo>
                  <a:lnTo>
                    <a:pt x="2508" y="690"/>
                  </a:lnTo>
                  <a:lnTo>
                    <a:pt x="2490" y="684"/>
                  </a:lnTo>
                  <a:lnTo>
                    <a:pt x="2472" y="672"/>
                  </a:lnTo>
                  <a:lnTo>
                    <a:pt x="2442" y="666"/>
                  </a:lnTo>
                  <a:lnTo>
                    <a:pt x="2424" y="666"/>
                  </a:lnTo>
                  <a:lnTo>
                    <a:pt x="2388" y="684"/>
                  </a:lnTo>
                  <a:lnTo>
                    <a:pt x="2358" y="684"/>
                  </a:lnTo>
                  <a:lnTo>
                    <a:pt x="2346" y="696"/>
                  </a:lnTo>
                  <a:lnTo>
                    <a:pt x="2340" y="708"/>
                  </a:lnTo>
                  <a:lnTo>
                    <a:pt x="2340" y="726"/>
                  </a:lnTo>
                  <a:lnTo>
                    <a:pt x="2346" y="732"/>
                  </a:lnTo>
                  <a:lnTo>
                    <a:pt x="2364" y="714"/>
                  </a:lnTo>
                  <a:lnTo>
                    <a:pt x="2364" y="726"/>
                  </a:lnTo>
                  <a:lnTo>
                    <a:pt x="2370" y="738"/>
                  </a:lnTo>
                  <a:lnTo>
                    <a:pt x="2376" y="744"/>
                  </a:lnTo>
                  <a:lnTo>
                    <a:pt x="2388" y="738"/>
                  </a:lnTo>
                  <a:lnTo>
                    <a:pt x="2394" y="732"/>
                  </a:lnTo>
                  <a:lnTo>
                    <a:pt x="2394" y="726"/>
                  </a:lnTo>
                  <a:lnTo>
                    <a:pt x="2400" y="720"/>
                  </a:lnTo>
                  <a:lnTo>
                    <a:pt x="2400" y="714"/>
                  </a:lnTo>
                  <a:lnTo>
                    <a:pt x="2406" y="726"/>
                  </a:lnTo>
                  <a:lnTo>
                    <a:pt x="2418" y="732"/>
                  </a:lnTo>
                  <a:lnTo>
                    <a:pt x="2430" y="732"/>
                  </a:lnTo>
                  <a:lnTo>
                    <a:pt x="2442" y="720"/>
                  </a:lnTo>
                  <a:lnTo>
                    <a:pt x="2454" y="714"/>
                  </a:lnTo>
                  <a:lnTo>
                    <a:pt x="2460" y="708"/>
                  </a:lnTo>
                  <a:lnTo>
                    <a:pt x="2472" y="762"/>
                  </a:lnTo>
                  <a:lnTo>
                    <a:pt x="2502" y="738"/>
                  </a:lnTo>
                  <a:lnTo>
                    <a:pt x="2538" y="774"/>
                  </a:lnTo>
                  <a:lnTo>
                    <a:pt x="2544" y="750"/>
                  </a:lnTo>
                  <a:close/>
                  <a:moveTo>
                    <a:pt x="3264" y="678"/>
                  </a:moveTo>
                  <a:lnTo>
                    <a:pt x="3222" y="648"/>
                  </a:lnTo>
                  <a:lnTo>
                    <a:pt x="3210" y="648"/>
                  </a:lnTo>
                  <a:lnTo>
                    <a:pt x="3198" y="654"/>
                  </a:lnTo>
                  <a:lnTo>
                    <a:pt x="3180" y="654"/>
                  </a:lnTo>
                  <a:lnTo>
                    <a:pt x="3162" y="648"/>
                  </a:lnTo>
                  <a:lnTo>
                    <a:pt x="3126" y="630"/>
                  </a:lnTo>
                  <a:lnTo>
                    <a:pt x="3096" y="612"/>
                  </a:lnTo>
                  <a:lnTo>
                    <a:pt x="3060" y="594"/>
                  </a:lnTo>
                  <a:lnTo>
                    <a:pt x="3042" y="582"/>
                  </a:lnTo>
                  <a:lnTo>
                    <a:pt x="3030" y="582"/>
                  </a:lnTo>
                  <a:lnTo>
                    <a:pt x="3006" y="594"/>
                  </a:lnTo>
                  <a:lnTo>
                    <a:pt x="3000" y="600"/>
                  </a:lnTo>
                  <a:lnTo>
                    <a:pt x="2988" y="606"/>
                  </a:lnTo>
                  <a:lnTo>
                    <a:pt x="3006" y="630"/>
                  </a:lnTo>
                  <a:lnTo>
                    <a:pt x="2928" y="642"/>
                  </a:lnTo>
                  <a:lnTo>
                    <a:pt x="2934" y="666"/>
                  </a:lnTo>
                  <a:lnTo>
                    <a:pt x="2928" y="678"/>
                  </a:lnTo>
                  <a:lnTo>
                    <a:pt x="2922" y="684"/>
                  </a:lnTo>
                  <a:lnTo>
                    <a:pt x="2916" y="696"/>
                  </a:lnTo>
                  <a:lnTo>
                    <a:pt x="2880" y="720"/>
                  </a:lnTo>
                  <a:lnTo>
                    <a:pt x="2862" y="726"/>
                  </a:lnTo>
                  <a:lnTo>
                    <a:pt x="2844" y="726"/>
                  </a:lnTo>
                  <a:lnTo>
                    <a:pt x="2832" y="720"/>
                  </a:lnTo>
                  <a:lnTo>
                    <a:pt x="2826" y="714"/>
                  </a:lnTo>
                  <a:lnTo>
                    <a:pt x="2820" y="702"/>
                  </a:lnTo>
                  <a:lnTo>
                    <a:pt x="2820" y="678"/>
                  </a:lnTo>
                  <a:lnTo>
                    <a:pt x="2814" y="672"/>
                  </a:lnTo>
                  <a:lnTo>
                    <a:pt x="2814" y="660"/>
                  </a:lnTo>
                  <a:lnTo>
                    <a:pt x="2808" y="666"/>
                  </a:lnTo>
                  <a:lnTo>
                    <a:pt x="2808" y="672"/>
                  </a:lnTo>
                  <a:lnTo>
                    <a:pt x="2802" y="684"/>
                  </a:lnTo>
                  <a:lnTo>
                    <a:pt x="2796" y="690"/>
                  </a:lnTo>
                  <a:lnTo>
                    <a:pt x="2796" y="696"/>
                  </a:lnTo>
                  <a:lnTo>
                    <a:pt x="2796" y="690"/>
                  </a:lnTo>
                  <a:lnTo>
                    <a:pt x="2790" y="684"/>
                  </a:lnTo>
                  <a:lnTo>
                    <a:pt x="2790" y="672"/>
                  </a:lnTo>
                  <a:lnTo>
                    <a:pt x="2784" y="660"/>
                  </a:lnTo>
                  <a:lnTo>
                    <a:pt x="2784" y="576"/>
                  </a:lnTo>
                  <a:lnTo>
                    <a:pt x="2778" y="558"/>
                  </a:lnTo>
                  <a:lnTo>
                    <a:pt x="2760" y="522"/>
                  </a:lnTo>
                  <a:lnTo>
                    <a:pt x="2724" y="522"/>
                  </a:lnTo>
                  <a:lnTo>
                    <a:pt x="2718" y="510"/>
                  </a:lnTo>
                  <a:lnTo>
                    <a:pt x="2694" y="498"/>
                  </a:lnTo>
                  <a:lnTo>
                    <a:pt x="2676" y="486"/>
                  </a:lnTo>
                  <a:lnTo>
                    <a:pt x="2652" y="486"/>
                  </a:lnTo>
                  <a:lnTo>
                    <a:pt x="2634" y="498"/>
                  </a:lnTo>
                  <a:lnTo>
                    <a:pt x="2628" y="504"/>
                  </a:lnTo>
                  <a:lnTo>
                    <a:pt x="2616" y="510"/>
                  </a:lnTo>
                  <a:lnTo>
                    <a:pt x="2610" y="522"/>
                  </a:lnTo>
                  <a:lnTo>
                    <a:pt x="2586" y="528"/>
                  </a:lnTo>
                  <a:lnTo>
                    <a:pt x="2580" y="546"/>
                  </a:lnTo>
                  <a:lnTo>
                    <a:pt x="2562" y="558"/>
                  </a:lnTo>
                  <a:lnTo>
                    <a:pt x="2562" y="540"/>
                  </a:lnTo>
                  <a:lnTo>
                    <a:pt x="2556" y="534"/>
                  </a:lnTo>
                  <a:lnTo>
                    <a:pt x="2532" y="534"/>
                  </a:lnTo>
                  <a:lnTo>
                    <a:pt x="2532" y="546"/>
                  </a:lnTo>
                  <a:lnTo>
                    <a:pt x="2544" y="570"/>
                  </a:lnTo>
                  <a:lnTo>
                    <a:pt x="2568" y="582"/>
                  </a:lnTo>
                  <a:lnTo>
                    <a:pt x="2604" y="582"/>
                  </a:lnTo>
                  <a:lnTo>
                    <a:pt x="2616" y="588"/>
                  </a:lnTo>
                  <a:lnTo>
                    <a:pt x="2622" y="594"/>
                  </a:lnTo>
                  <a:lnTo>
                    <a:pt x="2628" y="594"/>
                  </a:lnTo>
                  <a:lnTo>
                    <a:pt x="2628" y="618"/>
                  </a:lnTo>
                  <a:lnTo>
                    <a:pt x="2634" y="630"/>
                  </a:lnTo>
                  <a:lnTo>
                    <a:pt x="2640" y="636"/>
                  </a:lnTo>
                  <a:lnTo>
                    <a:pt x="2652" y="642"/>
                  </a:lnTo>
                  <a:lnTo>
                    <a:pt x="2694" y="642"/>
                  </a:lnTo>
                  <a:lnTo>
                    <a:pt x="2712" y="636"/>
                  </a:lnTo>
                  <a:lnTo>
                    <a:pt x="2754" y="636"/>
                  </a:lnTo>
                  <a:lnTo>
                    <a:pt x="2760" y="642"/>
                  </a:lnTo>
                  <a:lnTo>
                    <a:pt x="2760" y="660"/>
                  </a:lnTo>
                  <a:lnTo>
                    <a:pt x="2700" y="660"/>
                  </a:lnTo>
                  <a:lnTo>
                    <a:pt x="2688" y="666"/>
                  </a:lnTo>
                  <a:lnTo>
                    <a:pt x="2676" y="678"/>
                  </a:lnTo>
                  <a:lnTo>
                    <a:pt x="2640" y="678"/>
                  </a:lnTo>
                  <a:lnTo>
                    <a:pt x="2616" y="690"/>
                  </a:lnTo>
                  <a:lnTo>
                    <a:pt x="2616" y="696"/>
                  </a:lnTo>
                  <a:lnTo>
                    <a:pt x="2622" y="696"/>
                  </a:lnTo>
                  <a:lnTo>
                    <a:pt x="2646" y="708"/>
                  </a:lnTo>
                  <a:lnTo>
                    <a:pt x="2658" y="708"/>
                  </a:lnTo>
                  <a:lnTo>
                    <a:pt x="2676" y="726"/>
                  </a:lnTo>
                  <a:lnTo>
                    <a:pt x="2682" y="738"/>
                  </a:lnTo>
                  <a:lnTo>
                    <a:pt x="2688" y="744"/>
                  </a:lnTo>
                  <a:lnTo>
                    <a:pt x="2682" y="750"/>
                  </a:lnTo>
                  <a:lnTo>
                    <a:pt x="2676" y="762"/>
                  </a:lnTo>
                  <a:lnTo>
                    <a:pt x="2676" y="774"/>
                  </a:lnTo>
                  <a:lnTo>
                    <a:pt x="2670" y="780"/>
                  </a:lnTo>
                  <a:lnTo>
                    <a:pt x="2676" y="792"/>
                  </a:lnTo>
                  <a:lnTo>
                    <a:pt x="2682" y="798"/>
                  </a:lnTo>
                  <a:lnTo>
                    <a:pt x="2694" y="792"/>
                  </a:lnTo>
                  <a:lnTo>
                    <a:pt x="2706" y="780"/>
                  </a:lnTo>
                  <a:lnTo>
                    <a:pt x="2712" y="768"/>
                  </a:lnTo>
                  <a:lnTo>
                    <a:pt x="2718" y="762"/>
                  </a:lnTo>
                  <a:lnTo>
                    <a:pt x="2718" y="750"/>
                  </a:lnTo>
                  <a:lnTo>
                    <a:pt x="2724" y="744"/>
                  </a:lnTo>
                  <a:lnTo>
                    <a:pt x="2736" y="720"/>
                  </a:lnTo>
                  <a:lnTo>
                    <a:pt x="2742" y="714"/>
                  </a:lnTo>
                  <a:lnTo>
                    <a:pt x="2748" y="702"/>
                  </a:lnTo>
                  <a:lnTo>
                    <a:pt x="2748" y="744"/>
                  </a:lnTo>
                  <a:lnTo>
                    <a:pt x="2754" y="750"/>
                  </a:lnTo>
                  <a:lnTo>
                    <a:pt x="2766" y="756"/>
                  </a:lnTo>
                  <a:lnTo>
                    <a:pt x="2772" y="768"/>
                  </a:lnTo>
                  <a:lnTo>
                    <a:pt x="2784" y="774"/>
                  </a:lnTo>
                  <a:lnTo>
                    <a:pt x="2790" y="780"/>
                  </a:lnTo>
                  <a:lnTo>
                    <a:pt x="2814" y="780"/>
                  </a:lnTo>
                  <a:lnTo>
                    <a:pt x="2820" y="774"/>
                  </a:lnTo>
                  <a:lnTo>
                    <a:pt x="2826" y="774"/>
                  </a:lnTo>
                  <a:lnTo>
                    <a:pt x="2814" y="792"/>
                  </a:lnTo>
                  <a:lnTo>
                    <a:pt x="2844" y="822"/>
                  </a:lnTo>
                  <a:lnTo>
                    <a:pt x="2904" y="822"/>
                  </a:lnTo>
                  <a:lnTo>
                    <a:pt x="2940" y="846"/>
                  </a:lnTo>
                  <a:lnTo>
                    <a:pt x="2976" y="864"/>
                  </a:lnTo>
                  <a:lnTo>
                    <a:pt x="3006" y="876"/>
                  </a:lnTo>
                  <a:lnTo>
                    <a:pt x="3036" y="894"/>
                  </a:lnTo>
                  <a:lnTo>
                    <a:pt x="3066" y="924"/>
                  </a:lnTo>
                  <a:lnTo>
                    <a:pt x="3066" y="972"/>
                  </a:lnTo>
                  <a:lnTo>
                    <a:pt x="3090" y="996"/>
                  </a:lnTo>
                  <a:lnTo>
                    <a:pt x="3102" y="1002"/>
                  </a:lnTo>
                  <a:lnTo>
                    <a:pt x="3096" y="1002"/>
                  </a:lnTo>
                  <a:lnTo>
                    <a:pt x="3084" y="1008"/>
                  </a:lnTo>
                  <a:lnTo>
                    <a:pt x="3078" y="1014"/>
                  </a:lnTo>
                  <a:lnTo>
                    <a:pt x="3078" y="1020"/>
                  </a:lnTo>
                  <a:lnTo>
                    <a:pt x="3090" y="1032"/>
                  </a:lnTo>
                  <a:lnTo>
                    <a:pt x="3114" y="1032"/>
                  </a:lnTo>
                  <a:lnTo>
                    <a:pt x="3090" y="1044"/>
                  </a:lnTo>
                  <a:lnTo>
                    <a:pt x="3090" y="1056"/>
                  </a:lnTo>
                  <a:lnTo>
                    <a:pt x="3102" y="1062"/>
                  </a:lnTo>
                  <a:lnTo>
                    <a:pt x="3108" y="1092"/>
                  </a:lnTo>
                  <a:lnTo>
                    <a:pt x="3096" y="1122"/>
                  </a:lnTo>
                  <a:lnTo>
                    <a:pt x="3120" y="1122"/>
                  </a:lnTo>
                  <a:lnTo>
                    <a:pt x="3126" y="1116"/>
                  </a:lnTo>
                  <a:lnTo>
                    <a:pt x="3138" y="1116"/>
                  </a:lnTo>
                  <a:lnTo>
                    <a:pt x="3150" y="1110"/>
                  </a:lnTo>
                  <a:lnTo>
                    <a:pt x="3162" y="1110"/>
                  </a:lnTo>
                  <a:lnTo>
                    <a:pt x="3168" y="1104"/>
                  </a:lnTo>
                  <a:lnTo>
                    <a:pt x="3174" y="1104"/>
                  </a:lnTo>
                  <a:lnTo>
                    <a:pt x="3174" y="1134"/>
                  </a:lnTo>
                  <a:lnTo>
                    <a:pt x="3234" y="1194"/>
                  </a:lnTo>
                  <a:lnTo>
                    <a:pt x="3240" y="1194"/>
                  </a:lnTo>
                  <a:lnTo>
                    <a:pt x="3240" y="1146"/>
                  </a:lnTo>
                  <a:lnTo>
                    <a:pt x="3234" y="1122"/>
                  </a:lnTo>
                  <a:lnTo>
                    <a:pt x="3234" y="1116"/>
                  </a:lnTo>
                  <a:lnTo>
                    <a:pt x="3240" y="1110"/>
                  </a:lnTo>
                  <a:lnTo>
                    <a:pt x="3240" y="1098"/>
                  </a:lnTo>
                  <a:lnTo>
                    <a:pt x="3246" y="1086"/>
                  </a:lnTo>
                  <a:lnTo>
                    <a:pt x="3246" y="1062"/>
                  </a:lnTo>
                  <a:lnTo>
                    <a:pt x="3252" y="1050"/>
                  </a:lnTo>
                  <a:lnTo>
                    <a:pt x="3252" y="1020"/>
                  </a:lnTo>
                  <a:lnTo>
                    <a:pt x="3240" y="1020"/>
                  </a:lnTo>
                  <a:lnTo>
                    <a:pt x="3228" y="1014"/>
                  </a:lnTo>
                  <a:lnTo>
                    <a:pt x="3222" y="1008"/>
                  </a:lnTo>
                  <a:lnTo>
                    <a:pt x="3222" y="1002"/>
                  </a:lnTo>
                  <a:lnTo>
                    <a:pt x="3234" y="990"/>
                  </a:lnTo>
                  <a:lnTo>
                    <a:pt x="3246" y="984"/>
                  </a:lnTo>
                  <a:lnTo>
                    <a:pt x="3252" y="978"/>
                  </a:lnTo>
                  <a:lnTo>
                    <a:pt x="3252" y="864"/>
                  </a:lnTo>
                  <a:lnTo>
                    <a:pt x="3258" y="846"/>
                  </a:lnTo>
                  <a:lnTo>
                    <a:pt x="3258" y="708"/>
                  </a:lnTo>
                  <a:lnTo>
                    <a:pt x="3264" y="678"/>
                  </a:lnTo>
                  <a:close/>
                  <a:moveTo>
                    <a:pt x="336" y="666"/>
                  </a:moveTo>
                  <a:lnTo>
                    <a:pt x="330" y="672"/>
                  </a:lnTo>
                  <a:lnTo>
                    <a:pt x="354" y="696"/>
                  </a:lnTo>
                  <a:lnTo>
                    <a:pt x="360" y="708"/>
                  </a:lnTo>
                  <a:lnTo>
                    <a:pt x="366" y="714"/>
                  </a:lnTo>
                  <a:lnTo>
                    <a:pt x="378" y="714"/>
                  </a:lnTo>
                  <a:lnTo>
                    <a:pt x="378" y="696"/>
                  </a:lnTo>
                  <a:lnTo>
                    <a:pt x="366" y="690"/>
                  </a:lnTo>
                  <a:lnTo>
                    <a:pt x="360" y="678"/>
                  </a:lnTo>
                  <a:lnTo>
                    <a:pt x="348" y="672"/>
                  </a:lnTo>
                  <a:lnTo>
                    <a:pt x="342" y="666"/>
                  </a:lnTo>
                  <a:lnTo>
                    <a:pt x="336" y="666"/>
                  </a:lnTo>
                  <a:close/>
                  <a:moveTo>
                    <a:pt x="2526" y="1104"/>
                  </a:moveTo>
                  <a:lnTo>
                    <a:pt x="2544" y="1116"/>
                  </a:lnTo>
                  <a:lnTo>
                    <a:pt x="2574" y="1092"/>
                  </a:lnTo>
                  <a:lnTo>
                    <a:pt x="2592" y="1092"/>
                  </a:lnTo>
                  <a:lnTo>
                    <a:pt x="2604" y="1080"/>
                  </a:lnTo>
                  <a:lnTo>
                    <a:pt x="2604" y="1062"/>
                  </a:lnTo>
                  <a:lnTo>
                    <a:pt x="2592" y="1056"/>
                  </a:lnTo>
                  <a:lnTo>
                    <a:pt x="2586" y="1056"/>
                  </a:lnTo>
                  <a:lnTo>
                    <a:pt x="2574" y="1062"/>
                  </a:lnTo>
                  <a:lnTo>
                    <a:pt x="2556" y="1068"/>
                  </a:lnTo>
                  <a:lnTo>
                    <a:pt x="2526" y="1098"/>
                  </a:lnTo>
                  <a:lnTo>
                    <a:pt x="2526" y="1104"/>
                  </a:lnTo>
                  <a:close/>
                  <a:moveTo>
                    <a:pt x="3096" y="1068"/>
                  </a:moveTo>
                  <a:lnTo>
                    <a:pt x="3090" y="1068"/>
                  </a:lnTo>
                  <a:lnTo>
                    <a:pt x="3090" y="1062"/>
                  </a:lnTo>
                  <a:lnTo>
                    <a:pt x="3084" y="1062"/>
                  </a:lnTo>
                  <a:lnTo>
                    <a:pt x="3078" y="1056"/>
                  </a:lnTo>
                  <a:lnTo>
                    <a:pt x="3066" y="1056"/>
                  </a:lnTo>
                  <a:lnTo>
                    <a:pt x="3048" y="1062"/>
                  </a:lnTo>
                  <a:lnTo>
                    <a:pt x="3024" y="1086"/>
                  </a:lnTo>
                  <a:lnTo>
                    <a:pt x="3012" y="1122"/>
                  </a:lnTo>
                  <a:lnTo>
                    <a:pt x="3012" y="1134"/>
                  </a:lnTo>
                  <a:lnTo>
                    <a:pt x="3072" y="1128"/>
                  </a:lnTo>
                  <a:lnTo>
                    <a:pt x="3084" y="1128"/>
                  </a:lnTo>
                  <a:lnTo>
                    <a:pt x="3090" y="1122"/>
                  </a:lnTo>
                  <a:lnTo>
                    <a:pt x="3102" y="1092"/>
                  </a:lnTo>
                  <a:lnTo>
                    <a:pt x="3096" y="1068"/>
                  </a:lnTo>
                  <a:close/>
                  <a:moveTo>
                    <a:pt x="2778" y="942"/>
                  </a:moveTo>
                  <a:lnTo>
                    <a:pt x="2766" y="960"/>
                  </a:lnTo>
                  <a:lnTo>
                    <a:pt x="2766" y="1014"/>
                  </a:lnTo>
                  <a:lnTo>
                    <a:pt x="2784" y="1014"/>
                  </a:lnTo>
                  <a:lnTo>
                    <a:pt x="2778" y="996"/>
                  </a:lnTo>
                  <a:lnTo>
                    <a:pt x="2790" y="990"/>
                  </a:lnTo>
                  <a:lnTo>
                    <a:pt x="2790" y="972"/>
                  </a:lnTo>
                  <a:lnTo>
                    <a:pt x="2778" y="972"/>
                  </a:lnTo>
                  <a:lnTo>
                    <a:pt x="2796" y="936"/>
                  </a:lnTo>
                  <a:lnTo>
                    <a:pt x="2814" y="906"/>
                  </a:lnTo>
                  <a:lnTo>
                    <a:pt x="2784" y="912"/>
                  </a:lnTo>
                  <a:lnTo>
                    <a:pt x="2778" y="942"/>
                  </a:lnTo>
                  <a:close/>
                  <a:moveTo>
                    <a:pt x="2136" y="600"/>
                  </a:moveTo>
                  <a:lnTo>
                    <a:pt x="2124" y="594"/>
                  </a:lnTo>
                  <a:lnTo>
                    <a:pt x="2118" y="594"/>
                  </a:lnTo>
                  <a:lnTo>
                    <a:pt x="2106" y="588"/>
                  </a:lnTo>
                  <a:lnTo>
                    <a:pt x="2088" y="588"/>
                  </a:lnTo>
                  <a:lnTo>
                    <a:pt x="2082" y="594"/>
                  </a:lnTo>
                  <a:lnTo>
                    <a:pt x="2082" y="600"/>
                  </a:lnTo>
                  <a:lnTo>
                    <a:pt x="2076" y="606"/>
                  </a:lnTo>
                  <a:lnTo>
                    <a:pt x="2082" y="612"/>
                  </a:lnTo>
                  <a:lnTo>
                    <a:pt x="2094" y="618"/>
                  </a:lnTo>
                  <a:lnTo>
                    <a:pt x="2136" y="618"/>
                  </a:lnTo>
                  <a:lnTo>
                    <a:pt x="2214" y="606"/>
                  </a:lnTo>
                  <a:lnTo>
                    <a:pt x="2136" y="600"/>
                  </a:lnTo>
                  <a:close/>
                  <a:moveTo>
                    <a:pt x="1308" y="1038"/>
                  </a:moveTo>
                  <a:lnTo>
                    <a:pt x="1368" y="1002"/>
                  </a:lnTo>
                  <a:lnTo>
                    <a:pt x="1362" y="990"/>
                  </a:lnTo>
                  <a:lnTo>
                    <a:pt x="1350" y="990"/>
                  </a:lnTo>
                  <a:lnTo>
                    <a:pt x="1332" y="996"/>
                  </a:lnTo>
                  <a:lnTo>
                    <a:pt x="1320" y="996"/>
                  </a:lnTo>
                  <a:lnTo>
                    <a:pt x="1302" y="1002"/>
                  </a:lnTo>
                  <a:lnTo>
                    <a:pt x="1290" y="1008"/>
                  </a:lnTo>
                  <a:lnTo>
                    <a:pt x="1284" y="1014"/>
                  </a:lnTo>
                  <a:lnTo>
                    <a:pt x="1284" y="1032"/>
                  </a:lnTo>
                  <a:lnTo>
                    <a:pt x="1290" y="1038"/>
                  </a:lnTo>
                  <a:lnTo>
                    <a:pt x="1308" y="1038"/>
                  </a:lnTo>
                  <a:close/>
                  <a:moveTo>
                    <a:pt x="1428" y="1116"/>
                  </a:moveTo>
                  <a:lnTo>
                    <a:pt x="1392" y="1116"/>
                  </a:lnTo>
                  <a:lnTo>
                    <a:pt x="1386" y="1146"/>
                  </a:lnTo>
                  <a:lnTo>
                    <a:pt x="1386" y="1152"/>
                  </a:lnTo>
                  <a:lnTo>
                    <a:pt x="1404" y="1170"/>
                  </a:lnTo>
                  <a:lnTo>
                    <a:pt x="1416" y="1176"/>
                  </a:lnTo>
                  <a:lnTo>
                    <a:pt x="1428" y="1164"/>
                  </a:lnTo>
                  <a:lnTo>
                    <a:pt x="1440" y="1140"/>
                  </a:lnTo>
                  <a:lnTo>
                    <a:pt x="1440" y="1128"/>
                  </a:lnTo>
                  <a:lnTo>
                    <a:pt x="1428" y="1116"/>
                  </a:lnTo>
                  <a:close/>
                  <a:moveTo>
                    <a:pt x="708" y="930"/>
                  </a:moveTo>
                  <a:lnTo>
                    <a:pt x="714" y="924"/>
                  </a:lnTo>
                  <a:lnTo>
                    <a:pt x="714" y="900"/>
                  </a:lnTo>
                  <a:lnTo>
                    <a:pt x="744" y="924"/>
                  </a:lnTo>
                  <a:lnTo>
                    <a:pt x="744" y="918"/>
                  </a:lnTo>
                  <a:lnTo>
                    <a:pt x="750" y="912"/>
                  </a:lnTo>
                  <a:lnTo>
                    <a:pt x="750" y="900"/>
                  </a:lnTo>
                  <a:lnTo>
                    <a:pt x="756" y="882"/>
                  </a:lnTo>
                  <a:lnTo>
                    <a:pt x="756" y="840"/>
                  </a:lnTo>
                  <a:lnTo>
                    <a:pt x="762" y="822"/>
                  </a:lnTo>
                  <a:lnTo>
                    <a:pt x="762" y="810"/>
                  </a:lnTo>
                  <a:lnTo>
                    <a:pt x="768" y="792"/>
                  </a:lnTo>
                  <a:lnTo>
                    <a:pt x="768" y="780"/>
                  </a:lnTo>
                  <a:lnTo>
                    <a:pt x="762" y="774"/>
                  </a:lnTo>
                  <a:lnTo>
                    <a:pt x="756" y="762"/>
                  </a:lnTo>
                  <a:lnTo>
                    <a:pt x="756" y="750"/>
                  </a:lnTo>
                  <a:lnTo>
                    <a:pt x="768" y="726"/>
                  </a:lnTo>
                  <a:lnTo>
                    <a:pt x="774" y="720"/>
                  </a:lnTo>
                  <a:lnTo>
                    <a:pt x="774" y="714"/>
                  </a:lnTo>
                  <a:lnTo>
                    <a:pt x="756" y="696"/>
                  </a:lnTo>
                  <a:lnTo>
                    <a:pt x="744" y="654"/>
                  </a:lnTo>
                  <a:lnTo>
                    <a:pt x="702" y="654"/>
                  </a:lnTo>
                  <a:lnTo>
                    <a:pt x="702" y="618"/>
                  </a:lnTo>
                  <a:lnTo>
                    <a:pt x="666" y="618"/>
                  </a:lnTo>
                  <a:lnTo>
                    <a:pt x="660" y="546"/>
                  </a:lnTo>
                  <a:lnTo>
                    <a:pt x="606" y="546"/>
                  </a:lnTo>
                  <a:lnTo>
                    <a:pt x="594" y="534"/>
                  </a:lnTo>
                  <a:lnTo>
                    <a:pt x="594" y="504"/>
                  </a:lnTo>
                  <a:lnTo>
                    <a:pt x="600" y="498"/>
                  </a:lnTo>
                  <a:lnTo>
                    <a:pt x="606" y="486"/>
                  </a:lnTo>
                  <a:lnTo>
                    <a:pt x="582" y="486"/>
                  </a:lnTo>
                  <a:lnTo>
                    <a:pt x="600" y="468"/>
                  </a:lnTo>
                  <a:lnTo>
                    <a:pt x="606" y="456"/>
                  </a:lnTo>
                  <a:lnTo>
                    <a:pt x="612" y="450"/>
                  </a:lnTo>
                  <a:lnTo>
                    <a:pt x="612" y="438"/>
                  </a:lnTo>
                  <a:lnTo>
                    <a:pt x="600" y="426"/>
                  </a:lnTo>
                  <a:lnTo>
                    <a:pt x="588" y="432"/>
                  </a:lnTo>
                  <a:lnTo>
                    <a:pt x="570" y="432"/>
                  </a:lnTo>
                  <a:lnTo>
                    <a:pt x="552" y="438"/>
                  </a:lnTo>
                  <a:lnTo>
                    <a:pt x="540" y="438"/>
                  </a:lnTo>
                  <a:lnTo>
                    <a:pt x="534" y="444"/>
                  </a:lnTo>
                  <a:lnTo>
                    <a:pt x="528" y="444"/>
                  </a:lnTo>
                  <a:lnTo>
                    <a:pt x="534" y="438"/>
                  </a:lnTo>
                  <a:lnTo>
                    <a:pt x="546" y="432"/>
                  </a:lnTo>
                  <a:lnTo>
                    <a:pt x="552" y="420"/>
                  </a:lnTo>
                  <a:lnTo>
                    <a:pt x="558" y="414"/>
                  </a:lnTo>
                  <a:lnTo>
                    <a:pt x="558" y="402"/>
                  </a:lnTo>
                  <a:lnTo>
                    <a:pt x="546" y="396"/>
                  </a:lnTo>
                  <a:lnTo>
                    <a:pt x="534" y="396"/>
                  </a:lnTo>
                  <a:lnTo>
                    <a:pt x="522" y="390"/>
                  </a:lnTo>
                  <a:lnTo>
                    <a:pt x="510" y="390"/>
                  </a:lnTo>
                  <a:lnTo>
                    <a:pt x="516" y="384"/>
                  </a:lnTo>
                  <a:lnTo>
                    <a:pt x="516" y="378"/>
                  </a:lnTo>
                  <a:lnTo>
                    <a:pt x="504" y="354"/>
                  </a:lnTo>
                  <a:lnTo>
                    <a:pt x="492" y="342"/>
                  </a:lnTo>
                  <a:lnTo>
                    <a:pt x="480" y="336"/>
                  </a:lnTo>
                  <a:lnTo>
                    <a:pt x="462" y="330"/>
                  </a:lnTo>
                  <a:lnTo>
                    <a:pt x="456" y="324"/>
                  </a:lnTo>
                  <a:lnTo>
                    <a:pt x="450" y="324"/>
                  </a:lnTo>
                  <a:lnTo>
                    <a:pt x="450" y="318"/>
                  </a:lnTo>
                  <a:lnTo>
                    <a:pt x="444" y="312"/>
                  </a:lnTo>
                  <a:lnTo>
                    <a:pt x="438" y="300"/>
                  </a:lnTo>
                  <a:lnTo>
                    <a:pt x="438" y="288"/>
                  </a:lnTo>
                  <a:lnTo>
                    <a:pt x="426" y="276"/>
                  </a:lnTo>
                  <a:lnTo>
                    <a:pt x="414" y="276"/>
                  </a:lnTo>
                  <a:lnTo>
                    <a:pt x="408" y="282"/>
                  </a:lnTo>
                  <a:lnTo>
                    <a:pt x="414" y="306"/>
                  </a:lnTo>
                  <a:lnTo>
                    <a:pt x="408" y="300"/>
                  </a:lnTo>
                  <a:lnTo>
                    <a:pt x="396" y="294"/>
                  </a:lnTo>
                  <a:lnTo>
                    <a:pt x="360" y="258"/>
                  </a:lnTo>
                  <a:lnTo>
                    <a:pt x="360" y="246"/>
                  </a:lnTo>
                  <a:lnTo>
                    <a:pt x="354" y="240"/>
                  </a:lnTo>
                  <a:lnTo>
                    <a:pt x="348" y="228"/>
                  </a:lnTo>
                  <a:lnTo>
                    <a:pt x="342" y="222"/>
                  </a:lnTo>
                  <a:lnTo>
                    <a:pt x="342" y="216"/>
                  </a:lnTo>
                  <a:lnTo>
                    <a:pt x="330" y="210"/>
                  </a:lnTo>
                  <a:lnTo>
                    <a:pt x="312" y="192"/>
                  </a:lnTo>
                  <a:lnTo>
                    <a:pt x="294" y="186"/>
                  </a:lnTo>
                  <a:lnTo>
                    <a:pt x="288" y="174"/>
                  </a:lnTo>
                  <a:lnTo>
                    <a:pt x="276" y="168"/>
                  </a:lnTo>
                  <a:lnTo>
                    <a:pt x="264" y="156"/>
                  </a:lnTo>
                  <a:lnTo>
                    <a:pt x="252" y="150"/>
                  </a:lnTo>
                  <a:lnTo>
                    <a:pt x="240" y="138"/>
                  </a:lnTo>
                  <a:lnTo>
                    <a:pt x="234" y="126"/>
                  </a:lnTo>
                  <a:lnTo>
                    <a:pt x="222" y="120"/>
                  </a:lnTo>
                  <a:lnTo>
                    <a:pt x="222" y="102"/>
                  </a:lnTo>
                  <a:lnTo>
                    <a:pt x="204" y="84"/>
                  </a:lnTo>
                  <a:lnTo>
                    <a:pt x="198" y="72"/>
                  </a:lnTo>
                  <a:lnTo>
                    <a:pt x="168" y="42"/>
                  </a:lnTo>
                  <a:lnTo>
                    <a:pt x="150" y="42"/>
                  </a:lnTo>
                  <a:lnTo>
                    <a:pt x="66" y="36"/>
                  </a:lnTo>
                  <a:lnTo>
                    <a:pt x="42" y="12"/>
                  </a:lnTo>
                  <a:lnTo>
                    <a:pt x="30" y="6"/>
                  </a:lnTo>
                  <a:lnTo>
                    <a:pt x="24" y="0"/>
                  </a:lnTo>
                  <a:lnTo>
                    <a:pt x="18" y="0"/>
                  </a:lnTo>
                  <a:lnTo>
                    <a:pt x="6" y="6"/>
                  </a:lnTo>
                  <a:lnTo>
                    <a:pt x="0" y="18"/>
                  </a:lnTo>
                  <a:lnTo>
                    <a:pt x="0" y="48"/>
                  </a:lnTo>
                  <a:lnTo>
                    <a:pt x="6" y="60"/>
                  </a:lnTo>
                  <a:lnTo>
                    <a:pt x="18" y="78"/>
                  </a:lnTo>
                  <a:lnTo>
                    <a:pt x="66" y="126"/>
                  </a:lnTo>
                  <a:lnTo>
                    <a:pt x="96" y="150"/>
                  </a:lnTo>
                  <a:lnTo>
                    <a:pt x="126" y="180"/>
                  </a:lnTo>
                  <a:lnTo>
                    <a:pt x="162" y="234"/>
                  </a:lnTo>
                  <a:lnTo>
                    <a:pt x="174" y="228"/>
                  </a:lnTo>
                  <a:lnTo>
                    <a:pt x="174" y="252"/>
                  </a:lnTo>
                  <a:lnTo>
                    <a:pt x="180" y="264"/>
                  </a:lnTo>
                  <a:lnTo>
                    <a:pt x="186" y="270"/>
                  </a:lnTo>
                  <a:lnTo>
                    <a:pt x="198" y="276"/>
                  </a:lnTo>
                  <a:lnTo>
                    <a:pt x="216" y="288"/>
                  </a:lnTo>
                  <a:lnTo>
                    <a:pt x="228" y="300"/>
                  </a:lnTo>
                  <a:lnTo>
                    <a:pt x="246" y="312"/>
                  </a:lnTo>
                  <a:lnTo>
                    <a:pt x="258" y="324"/>
                  </a:lnTo>
                  <a:lnTo>
                    <a:pt x="264" y="336"/>
                  </a:lnTo>
                  <a:lnTo>
                    <a:pt x="276" y="372"/>
                  </a:lnTo>
                  <a:lnTo>
                    <a:pt x="276" y="384"/>
                  </a:lnTo>
                  <a:lnTo>
                    <a:pt x="282" y="390"/>
                  </a:lnTo>
                  <a:lnTo>
                    <a:pt x="282" y="426"/>
                  </a:lnTo>
                  <a:lnTo>
                    <a:pt x="288" y="438"/>
                  </a:lnTo>
                  <a:lnTo>
                    <a:pt x="288" y="444"/>
                  </a:lnTo>
                  <a:lnTo>
                    <a:pt x="294" y="450"/>
                  </a:lnTo>
                  <a:lnTo>
                    <a:pt x="300" y="450"/>
                  </a:lnTo>
                  <a:lnTo>
                    <a:pt x="312" y="444"/>
                  </a:lnTo>
                  <a:lnTo>
                    <a:pt x="324" y="444"/>
                  </a:lnTo>
                  <a:lnTo>
                    <a:pt x="324" y="450"/>
                  </a:lnTo>
                  <a:lnTo>
                    <a:pt x="330" y="462"/>
                  </a:lnTo>
                  <a:lnTo>
                    <a:pt x="330" y="474"/>
                  </a:lnTo>
                  <a:lnTo>
                    <a:pt x="336" y="480"/>
                  </a:lnTo>
                  <a:lnTo>
                    <a:pt x="336" y="486"/>
                  </a:lnTo>
                  <a:lnTo>
                    <a:pt x="378" y="522"/>
                  </a:lnTo>
                  <a:lnTo>
                    <a:pt x="372" y="546"/>
                  </a:lnTo>
                  <a:lnTo>
                    <a:pt x="408" y="606"/>
                  </a:lnTo>
                  <a:lnTo>
                    <a:pt x="402" y="618"/>
                  </a:lnTo>
                  <a:lnTo>
                    <a:pt x="402" y="636"/>
                  </a:lnTo>
                  <a:lnTo>
                    <a:pt x="408" y="648"/>
                  </a:lnTo>
                  <a:lnTo>
                    <a:pt x="438" y="678"/>
                  </a:lnTo>
                  <a:lnTo>
                    <a:pt x="438" y="684"/>
                  </a:lnTo>
                  <a:lnTo>
                    <a:pt x="444" y="690"/>
                  </a:lnTo>
                  <a:lnTo>
                    <a:pt x="462" y="726"/>
                  </a:lnTo>
                  <a:lnTo>
                    <a:pt x="498" y="744"/>
                  </a:lnTo>
                  <a:lnTo>
                    <a:pt x="504" y="750"/>
                  </a:lnTo>
                  <a:lnTo>
                    <a:pt x="510" y="750"/>
                  </a:lnTo>
                  <a:lnTo>
                    <a:pt x="510" y="786"/>
                  </a:lnTo>
                  <a:lnTo>
                    <a:pt x="522" y="792"/>
                  </a:lnTo>
                  <a:lnTo>
                    <a:pt x="528" y="804"/>
                  </a:lnTo>
                  <a:lnTo>
                    <a:pt x="540" y="810"/>
                  </a:lnTo>
                  <a:lnTo>
                    <a:pt x="564" y="834"/>
                  </a:lnTo>
                  <a:lnTo>
                    <a:pt x="576" y="840"/>
                  </a:lnTo>
                  <a:lnTo>
                    <a:pt x="594" y="858"/>
                  </a:lnTo>
                  <a:lnTo>
                    <a:pt x="600" y="858"/>
                  </a:lnTo>
                  <a:lnTo>
                    <a:pt x="606" y="864"/>
                  </a:lnTo>
                  <a:lnTo>
                    <a:pt x="612" y="864"/>
                  </a:lnTo>
                  <a:lnTo>
                    <a:pt x="612" y="870"/>
                  </a:lnTo>
                  <a:lnTo>
                    <a:pt x="618" y="876"/>
                  </a:lnTo>
                  <a:lnTo>
                    <a:pt x="630" y="900"/>
                  </a:lnTo>
                  <a:lnTo>
                    <a:pt x="642" y="912"/>
                  </a:lnTo>
                  <a:lnTo>
                    <a:pt x="654" y="936"/>
                  </a:lnTo>
                  <a:lnTo>
                    <a:pt x="660" y="942"/>
                  </a:lnTo>
                  <a:lnTo>
                    <a:pt x="660" y="906"/>
                  </a:lnTo>
                  <a:lnTo>
                    <a:pt x="672" y="906"/>
                  </a:lnTo>
                  <a:lnTo>
                    <a:pt x="684" y="918"/>
                  </a:lnTo>
                  <a:lnTo>
                    <a:pt x="696" y="924"/>
                  </a:lnTo>
                  <a:lnTo>
                    <a:pt x="702" y="930"/>
                  </a:lnTo>
                  <a:lnTo>
                    <a:pt x="708" y="930"/>
                  </a:lnTo>
                  <a:close/>
                  <a:moveTo>
                    <a:pt x="2118" y="1194"/>
                  </a:moveTo>
                  <a:lnTo>
                    <a:pt x="2106" y="1176"/>
                  </a:lnTo>
                  <a:lnTo>
                    <a:pt x="2088" y="1176"/>
                  </a:lnTo>
                  <a:lnTo>
                    <a:pt x="2064" y="1200"/>
                  </a:lnTo>
                  <a:lnTo>
                    <a:pt x="2064" y="1212"/>
                  </a:lnTo>
                  <a:lnTo>
                    <a:pt x="2052" y="1212"/>
                  </a:lnTo>
                  <a:lnTo>
                    <a:pt x="2040" y="1218"/>
                  </a:lnTo>
                  <a:lnTo>
                    <a:pt x="2010" y="1248"/>
                  </a:lnTo>
                  <a:lnTo>
                    <a:pt x="1998" y="1272"/>
                  </a:lnTo>
                  <a:lnTo>
                    <a:pt x="1992" y="1278"/>
                  </a:lnTo>
                  <a:lnTo>
                    <a:pt x="1992" y="1290"/>
                  </a:lnTo>
                  <a:lnTo>
                    <a:pt x="2004" y="1302"/>
                  </a:lnTo>
                  <a:lnTo>
                    <a:pt x="2022" y="1302"/>
                  </a:lnTo>
                  <a:lnTo>
                    <a:pt x="2052" y="1284"/>
                  </a:lnTo>
                  <a:lnTo>
                    <a:pt x="2082" y="1260"/>
                  </a:lnTo>
                  <a:lnTo>
                    <a:pt x="2106" y="1242"/>
                  </a:lnTo>
                  <a:lnTo>
                    <a:pt x="2100" y="1236"/>
                  </a:lnTo>
                  <a:lnTo>
                    <a:pt x="2100" y="1224"/>
                  </a:lnTo>
                  <a:lnTo>
                    <a:pt x="2112" y="1200"/>
                  </a:lnTo>
                  <a:lnTo>
                    <a:pt x="2118" y="1194"/>
                  </a:lnTo>
                  <a:close/>
                  <a:moveTo>
                    <a:pt x="1374" y="1128"/>
                  </a:moveTo>
                  <a:lnTo>
                    <a:pt x="1374" y="1116"/>
                  </a:lnTo>
                  <a:lnTo>
                    <a:pt x="1368" y="1110"/>
                  </a:lnTo>
                  <a:lnTo>
                    <a:pt x="1344" y="1098"/>
                  </a:lnTo>
                  <a:lnTo>
                    <a:pt x="1332" y="1098"/>
                  </a:lnTo>
                  <a:lnTo>
                    <a:pt x="1320" y="1092"/>
                  </a:lnTo>
                  <a:lnTo>
                    <a:pt x="1314" y="1092"/>
                  </a:lnTo>
                  <a:lnTo>
                    <a:pt x="1302" y="1098"/>
                  </a:lnTo>
                  <a:lnTo>
                    <a:pt x="1296" y="1104"/>
                  </a:lnTo>
                  <a:lnTo>
                    <a:pt x="1296" y="1116"/>
                  </a:lnTo>
                  <a:lnTo>
                    <a:pt x="1290" y="1122"/>
                  </a:lnTo>
                  <a:lnTo>
                    <a:pt x="1290" y="1134"/>
                  </a:lnTo>
                  <a:lnTo>
                    <a:pt x="1254" y="1104"/>
                  </a:lnTo>
                  <a:lnTo>
                    <a:pt x="1260" y="1092"/>
                  </a:lnTo>
                  <a:lnTo>
                    <a:pt x="1260" y="1080"/>
                  </a:lnTo>
                  <a:lnTo>
                    <a:pt x="1266" y="1068"/>
                  </a:lnTo>
                  <a:lnTo>
                    <a:pt x="1266" y="1050"/>
                  </a:lnTo>
                  <a:lnTo>
                    <a:pt x="1260" y="1038"/>
                  </a:lnTo>
                  <a:lnTo>
                    <a:pt x="1254" y="1032"/>
                  </a:lnTo>
                  <a:lnTo>
                    <a:pt x="1242" y="1026"/>
                  </a:lnTo>
                  <a:lnTo>
                    <a:pt x="1188" y="1026"/>
                  </a:lnTo>
                  <a:lnTo>
                    <a:pt x="1158" y="1008"/>
                  </a:lnTo>
                  <a:lnTo>
                    <a:pt x="1158" y="984"/>
                  </a:lnTo>
                  <a:lnTo>
                    <a:pt x="1116" y="984"/>
                  </a:lnTo>
                  <a:lnTo>
                    <a:pt x="1116" y="996"/>
                  </a:lnTo>
                  <a:lnTo>
                    <a:pt x="1110" y="1008"/>
                  </a:lnTo>
                  <a:lnTo>
                    <a:pt x="1110" y="1026"/>
                  </a:lnTo>
                  <a:lnTo>
                    <a:pt x="1086" y="1026"/>
                  </a:lnTo>
                  <a:lnTo>
                    <a:pt x="1074" y="1020"/>
                  </a:lnTo>
                  <a:lnTo>
                    <a:pt x="1056" y="1014"/>
                  </a:lnTo>
                  <a:lnTo>
                    <a:pt x="1044" y="1014"/>
                  </a:lnTo>
                  <a:lnTo>
                    <a:pt x="1032" y="1008"/>
                  </a:lnTo>
                  <a:lnTo>
                    <a:pt x="966" y="1008"/>
                  </a:lnTo>
                  <a:lnTo>
                    <a:pt x="960" y="996"/>
                  </a:lnTo>
                  <a:lnTo>
                    <a:pt x="948" y="990"/>
                  </a:lnTo>
                  <a:lnTo>
                    <a:pt x="942" y="978"/>
                  </a:lnTo>
                  <a:lnTo>
                    <a:pt x="918" y="954"/>
                  </a:lnTo>
                  <a:lnTo>
                    <a:pt x="900" y="954"/>
                  </a:lnTo>
                  <a:lnTo>
                    <a:pt x="888" y="960"/>
                  </a:lnTo>
                  <a:lnTo>
                    <a:pt x="876" y="954"/>
                  </a:lnTo>
                  <a:lnTo>
                    <a:pt x="870" y="948"/>
                  </a:lnTo>
                  <a:lnTo>
                    <a:pt x="858" y="942"/>
                  </a:lnTo>
                  <a:lnTo>
                    <a:pt x="846" y="942"/>
                  </a:lnTo>
                  <a:lnTo>
                    <a:pt x="840" y="936"/>
                  </a:lnTo>
                  <a:lnTo>
                    <a:pt x="822" y="936"/>
                  </a:lnTo>
                  <a:lnTo>
                    <a:pt x="810" y="930"/>
                  </a:lnTo>
                  <a:lnTo>
                    <a:pt x="792" y="930"/>
                  </a:lnTo>
                  <a:lnTo>
                    <a:pt x="786" y="924"/>
                  </a:lnTo>
                  <a:lnTo>
                    <a:pt x="762" y="924"/>
                  </a:lnTo>
                  <a:lnTo>
                    <a:pt x="750" y="930"/>
                  </a:lnTo>
                  <a:lnTo>
                    <a:pt x="738" y="954"/>
                  </a:lnTo>
                  <a:lnTo>
                    <a:pt x="738" y="966"/>
                  </a:lnTo>
                  <a:lnTo>
                    <a:pt x="732" y="978"/>
                  </a:lnTo>
                  <a:lnTo>
                    <a:pt x="720" y="990"/>
                  </a:lnTo>
                  <a:lnTo>
                    <a:pt x="714" y="990"/>
                  </a:lnTo>
                  <a:lnTo>
                    <a:pt x="702" y="1002"/>
                  </a:lnTo>
                  <a:lnTo>
                    <a:pt x="702" y="1014"/>
                  </a:lnTo>
                  <a:lnTo>
                    <a:pt x="738" y="1008"/>
                  </a:lnTo>
                  <a:lnTo>
                    <a:pt x="786" y="1008"/>
                  </a:lnTo>
                  <a:lnTo>
                    <a:pt x="780" y="1014"/>
                  </a:lnTo>
                  <a:lnTo>
                    <a:pt x="768" y="1020"/>
                  </a:lnTo>
                  <a:lnTo>
                    <a:pt x="762" y="1032"/>
                  </a:lnTo>
                  <a:lnTo>
                    <a:pt x="762" y="1044"/>
                  </a:lnTo>
                  <a:lnTo>
                    <a:pt x="774" y="1050"/>
                  </a:lnTo>
                  <a:lnTo>
                    <a:pt x="780" y="1050"/>
                  </a:lnTo>
                  <a:lnTo>
                    <a:pt x="798" y="1044"/>
                  </a:lnTo>
                  <a:lnTo>
                    <a:pt x="810" y="1044"/>
                  </a:lnTo>
                  <a:lnTo>
                    <a:pt x="816" y="1038"/>
                  </a:lnTo>
                  <a:lnTo>
                    <a:pt x="828" y="1032"/>
                  </a:lnTo>
                  <a:lnTo>
                    <a:pt x="840" y="1038"/>
                  </a:lnTo>
                  <a:lnTo>
                    <a:pt x="870" y="1056"/>
                  </a:lnTo>
                  <a:lnTo>
                    <a:pt x="900" y="1068"/>
                  </a:lnTo>
                  <a:lnTo>
                    <a:pt x="924" y="1080"/>
                  </a:lnTo>
                  <a:lnTo>
                    <a:pt x="960" y="1086"/>
                  </a:lnTo>
                  <a:lnTo>
                    <a:pt x="1014" y="1092"/>
                  </a:lnTo>
                  <a:lnTo>
                    <a:pt x="1062" y="1092"/>
                  </a:lnTo>
                  <a:lnTo>
                    <a:pt x="1080" y="1110"/>
                  </a:lnTo>
                  <a:lnTo>
                    <a:pt x="1086" y="1122"/>
                  </a:lnTo>
                  <a:lnTo>
                    <a:pt x="1098" y="1128"/>
                  </a:lnTo>
                  <a:lnTo>
                    <a:pt x="1110" y="1140"/>
                  </a:lnTo>
                  <a:lnTo>
                    <a:pt x="1128" y="1146"/>
                  </a:lnTo>
                  <a:lnTo>
                    <a:pt x="1152" y="1152"/>
                  </a:lnTo>
                  <a:lnTo>
                    <a:pt x="1170" y="1152"/>
                  </a:lnTo>
                  <a:lnTo>
                    <a:pt x="1182" y="1158"/>
                  </a:lnTo>
                  <a:lnTo>
                    <a:pt x="1248" y="1158"/>
                  </a:lnTo>
                  <a:lnTo>
                    <a:pt x="1260" y="1164"/>
                  </a:lnTo>
                  <a:lnTo>
                    <a:pt x="1278" y="1170"/>
                  </a:lnTo>
                  <a:lnTo>
                    <a:pt x="1290" y="1182"/>
                  </a:lnTo>
                  <a:lnTo>
                    <a:pt x="1302" y="1188"/>
                  </a:lnTo>
                  <a:lnTo>
                    <a:pt x="1320" y="1206"/>
                  </a:lnTo>
                  <a:lnTo>
                    <a:pt x="1338" y="1206"/>
                  </a:lnTo>
                  <a:lnTo>
                    <a:pt x="1350" y="1200"/>
                  </a:lnTo>
                  <a:lnTo>
                    <a:pt x="1356" y="1206"/>
                  </a:lnTo>
                  <a:lnTo>
                    <a:pt x="1374" y="1206"/>
                  </a:lnTo>
                  <a:lnTo>
                    <a:pt x="1374" y="1194"/>
                  </a:lnTo>
                  <a:lnTo>
                    <a:pt x="1368" y="1182"/>
                  </a:lnTo>
                  <a:lnTo>
                    <a:pt x="1362" y="1176"/>
                  </a:lnTo>
                  <a:lnTo>
                    <a:pt x="1356" y="1164"/>
                  </a:lnTo>
                  <a:lnTo>
                    <a:pt x="1374" y="1146"/>
                  </a:lnTo>
                  <a:lnTo>
                    <a:pt x="1374" y="1128"/>
                  </a:lnTo>
                  <a:close/>
                  <a:moveTo>
                    <a:pt x="1500" y="726"/>
                  </a:moveTo>
                  <a:lnTo>
                    <a:pt x="1542" y="684"/>
                  </a:lnTo>
                  <a:lnTo>
                    <a:pt x="1548" y="672"/>
                  </a:lnTo>
                  <a:lnTo>
                    <a:pt x="1554" y="654"/>
                  </a:lnTo>
                  <a:lnTo>
                    <a:pt x="1560" y="642"/>
                  </a:lnTo>
                  <a:lnTo>
                    <a:pt x="1566" y="624"/>
                  </a:lnTo>
                  <a:lnTo>
                    <a:pt x="1566" y="612"/>
                  </a:lnTo>
                  <a:lnTo>
                    <a:pt x="1572" y="606"/>
                  </a:lnTo>
                  <a:lnTo>
                    <a:pt x="1572" y="600"/>
                  </a:lnTo>
                  <a:lnTo>
                    <a:pt x="1566" y="600"/>
                  </a:lnTo>
                  <a:lnTo>
                    <a:pt x="1554" y="594"/>
                  </a:lnTo>
                  <a:lnTo>
                    <a:pt x="1542" y="582"/>
                  </a:lnTo>
                  <a:lnTo>
                    <a:pt x="1542" y="564"/>
                  </a:lnTo>
                  <a:lnTo>
                    <a:pt x="1554" y="516"/>
                  </a:lnTo>
                  <a:lnTo>
                    <a:pt x="1590" y="498"/>
                  </a:lnTo>
                  <a:lnTo>
                    <a:pt x="1626" y="498"/>
                  </a:lnTo>
                  <a:lnTo>
                    <a:pt x="1632" y="486"/>
                  </a:lnTo>
                  <a:lnTo>
                    <a:pt x="1638" y="480"/>
                  </a:lnTo>
                  <a:lnTo>
                    <a:pt x="1644" y="468"/>
                  </a:lnTo>
                  <a:lnTo>
                    <a:pt x="1644" y="444"/>
                  </a:lnTo>
                  <a:lnTo>
                    <a:pt x="1626" y="444"/>
                  </a:lnTo>
                  <a:lnTo>
                    <a:pt x="1620" y="450"/>
                  </a:lnTo>
                  <a:lnTo>
                    <a:pt x="1608" y="450"/>
                  </a:lnTo>
                  <a:lnTo>
                    <a:pt x="1608" y="438"/>
                  </a:lnTo>
                  <a:lnTo>
                    <a:pt x="1614" y="420"/>
                  </a:lnTo>
                  <a:lnTo>
                    <a:pt x="1626" y="408"/>
                  </a:lnTo>
                  <a:lnTo>
                    <a:pt x="1650" y="396"/>
                  </a:lnTo>
                  <a:lnTo>
                    <a:pt x="1662" y="396"/>
                  </a:lnTo>
                  <a:lnTo>
                    <a:pt x="1680" y="402"/>
                  </a:lnTo>
                  <a:lnTo>
                    <a:pt x="1704" y="402"/>
                  </a:lnTo>
                  <a:lnTo>
                    <a:pt x="1716" y="390"/>
                  </a:lnTo>
                  <a:lnTo>
                    <a:pt x="1716" y="384"/>
                  </a:lnTo>
                  <a:lnTo>
                    <a:pt x="1680" y="348"/>
                  </a:lnTo>
                  <a:lnTo>
                    <a:pt x="1680" y="312"/>
                  </a:lnTo>
                  <a:lnTo>
                    <a:pt x="1668" y="312"/>
                  </a:lnTo>
                  <a:lnTo>
                    <a:pt x="1650" y="294"/>
                  </a:lnTo>
                  <a:lnTo>
                    <a:pt x="1650" y="282"/>
                  </a:lnTo>
                  <a:lnTo>
                    <a:pt x="1662" y="270"/>
                  </a:lnTo>
                  <a:lnTo>
                    <a:pt x="1668" y="258"/>
                  </a:lnTo>
                  <a:lnTo>
                    <a:pt x="1668" y="246"/>
                  </a:lnTo>
                  <a:lnTo>
                    <a:pt x="1662" y="240"/>
                  </a:lnTo>
                  <a:lnTo>
                    <a:pt x="1638" y="228"/>
                  </a:lnTo>
                  <a:lnTo>
                    <a:pt x="1614" y="228"/>
                  </a:lnTo>
                  <a:lnTo>
                    <a:pt x="1632" y="198"/>
                  </a:lnTo>
                  <a:lnTo>
                    <a:pt x="1614" y="192"/>
                  </a:lnTo>
                  <a:lnTo>
                    <a:pt x="1620" y="162"/>
                  </a:lnTo>
                  <a:lnTo>
                    <a:pt x="1608" y="144"/>
                  </a:lnTo>
                  <a:lnTo>
                    <a:pt x="1602" y="138"/>
                  </a:lnTo>
                  <a:lnTo>
                    <a:pt x="1590" y="132"/>
                  </a:lnTo>
                  <a:lnTo>
                    <a:pt x="1566" y="108"/>
                  </a:lnTo>
                  <a:lnTo>
                    <a:pt x="1470" y="108"/>
                  </a:lnTo>
                  <a:lnTo>
                    <a:pt x="1464" y="114"/>
                  </a:lnTo>
                  <a:lnTo>
                    <a:pt x="1458" y="126"/>
                  </a:lnTo>
                  <a:lnTo>
                    <a:pt x="1458" y="180"/>
                  </a:lnTo>
                  <a:lnTo>
                    <a:pt x="1452" y="198"/>
                  </a:lnTo>
                  <a:lnTo>
                    <a:pt x="1452" y="204"/>
                  </a:lnTo>
                  <a:lnTo>
                    <a:pt x="1446" y="216"/>
                  </a:lnTo>
                  <a:lnTo>
                    <a:pt x="1428" y="216"/>
                  </a:lnTo>
                  <a:lnTo>
                    <a:pt x="1422" y="222"/>
                  </a:lnTo>
                  <a:lnTo>
                    <a:pt x="1422" y="246"/>
                  </a:lnTo>
                  <a:lnTo>
                    <a:pt x="1428" y="252"/>
                  </a:lnTo>
                  <a:lnTo>
                    <a:pt x="1434" y="264"/>
                  </a:lnTo>
                  <a:lnTo>
                    <a:pt x="1398" y="294"/>
                  </a:lnTo>
                  <a:lnTo>
                    <a:pt x="1404" y="306"/>
                  </a:lnTo>
                  <a:lnTo>
                    <a:pt x="1374" y="342"/>
                  </a:lnTo>
                  <a:lnTo>
                    <a:pt x="1350" y="342"/>
                  </a:lnTo>
                  <a:lnTo>
                    <a:pt x="1344" y="348"/>
                  </a:lnTo>
                  <a:lnTo>
                    <a:pt x="1332" y="354"/>
                  </a:lnTo>
                  <a:lnTo>
                    <a:pt x="1320" y="366"/>
                  </a:lnTo>
                  <a:lnTo>
                    <a:pt x="1314" y="366"/>
                  </a:lnTo>
                  <a:lnTo>
                    <a:pt x="1308" y="360"/>
                  </a:lnTo>
                  <a:lnTo>
                    <a:pt x="1284" y="348"/>
                  </a:lnTo>
                  <a:lnTo>
                    <a:pt x="1272" y="336"/>
                  </a:lnTo>
                  <a:lnTo>
                    <a:pt x="1230" y="336"/>
                  </a:lnTo>
                  <a:lnTo>
                    <a:pt x="1224" y="348"/>
                  </a:lnTo>
                  <a:lnTo>
                    <a:pt x="1194" y="378"/>
                  </a:lnTo>
                  <a:lnTo>
                    <a:pt x="1170" y="378"/>
                  </a:lnTo>
                  <a:lnTo>
                    <a:pt x="1152" y="372"/>
                  </a:lnTo>
                  <a:lnTo>
                    <a:pt x="1128" y="372"/>
                  </a:lnTo>
                  <a:lnTo>
                    <a:pt x="1110" y="390"/>
                  </a:lnTo>
                  <a:lnTo>
                    <a:pt x="1104" y="390"/>
                  </a:lnTo>
                  <a:lnTo>
                    <a:pt x="1080" y="378"/>
                  </a:lnTo>
                  <a:lnTo>
                    <a:pt x="1074" y="372"/>
                  </a:lnTo>
                  <a:lnTo>
                    <a:pt x="1062" y="366"/>
                  </a:lnTo>
                  <a:lnTo>
                    <a:pt x="1050" y="354"/>
                  </a:lnTo>
                  <a:lnTo>
                    <a:pt x="1050" y="342"/>
                  </a:lnTo>
                  <a:lnTo>
                    <a:pt x="1044" y="336"/>
                  </a:lnTo>
                  <a:lnTo>
                    <a:pt x="1032" y="330"/>
                  </a:lnTo>
                  <a:lnTo>
                    <a:pt x="1008" y="330"/>
                  </a:lnTo>
                  <a:lnTo>
                    <a:pt x="996" y="336"/>
                  </a:lnTo>
                  <a:lnTo>
                    <a:pt x="990" y="348"/>
                  </a:lnTo>
                  <a:lnTo>
                    <a:pt x="978" y="366"/>
                  </a:lnTo>
                  <a:lnTo>
                    <a:pt x="972" y="384"/>
                  </a:lnTo>
                  <a:lnTo>
                    <a:pt x="972" y="402"/>
                  </a:lnTo>
                  <a:lnTo>
                    <a:pt x="966" y="408"/>
                  </a:lnTo>
                  <a:lnTo>
                    <a:pt x="966" y="414"/>
                  </a:lnTo>
                  <a:lnTo>
                    <a:pt x="990" y="444"/>
                  </a:lnTo>
                  <a:lnTo>
                    <a:pt x="1002" y="498"/>
                  </a:lnTo>
                  <a:lnTo>
                    <a:pt x="1050" y="528"/>
                  </a:lnTo>
                  <a:lnTo>
                    <a:pt x="1038" y="564"/>
                  </a:lnTo>
                  <a:lnTo>
                    <a:pt x="1068" y="582"/>
                  </a:lnTo>
                  <a:lnTo>
                    <a:pt x="1050" y="606"/>
                  </a:lnTo>
                  <a:lnTo>
                    <a:pt x="1068" y="636"/>
                  </a:lnTo>
                  <a:lnTo>
                    <a:pt x="1056" y="648"/>
                  </a:lnTo>
                  <a:lnTo>
                    <a:pt x="1068" y="702"/>
                  </a:lnTo>
                  <a:lnTo>
                    <a:pt x="1110" y="696"/>
                  </a:lnTo>
                  <a:lnTo>
                    <a:pt x="1140" y="708"/>
                  </a:lnTo>
                  <a:lnTo>
                    <a:pt x="1146" y="696"/>
                  </a:lnTo>
                  <a:lnTo>
                    <a:pt x="1170" y="672"/>
                  </a:lnTo>
                  <a:lnTo>
                    <a:pt x="1182" y="672"/>
                  </a:lnTo>
                  <a:lnTo>
                    <a:pt x="1182" y="690"/>
                  </a:lnTo>
                  <a:lnTo>
                    <a:pt x="1188" y="702"/>
                  </a:lnTo>
                  <a:lnTo>
                    <a:pt x="1188" y="726"/>
                  </a:lnTo>
                  <a:lnTo>
                    <a:pt x="1194" y="738"/>
                  </a:lnTo>
                  <a:lnTo>
                    <a:pt x="1212" y="738"/>
                  </a:lnTo>
                  <a:lnTo>
                    <a:pt x="1218" y="726"/>
                  </a:lnTo>
                  <a:lnTo>
                    <a:pt x="1218" y="720"/>
                  </a:lnTo>
                  <a:lnTo>
                    <a:pt x="1224" y="714"/>
                  </a:lnTo>
                  <a:lnTo>
                    <a:pt x="1224" y="708"/>
                  </a:lnTo>
                  <a:lnTo>
                    <a:pt x="1254" y="726"/>
                  </a:lnTo>
                  <a:lnTo>
                    <a:pt x="1266" y="720"/>
                  </a:lnTo>
                  <a:lnTo>
                    <a:pt x="1272" y="708"/>
                  </a:lnTo>
                  <a:lnTo>
                    <a:pt x="1284" y="702"/>
                  </a:lnTo>
                  <a:lnTo>
                    <a:pt x="1296" y="702"/>
                  </a:lnTo>
                  <a:lnTo>
                    <a:pt x="1296" y="714"/>
                  </a:lnTo>
                  <a:lnTo>
                    <a:pt x="1302" y="720"/>
                  </a:lnTo>
                  <a:lnTo>
                    <a:pt x="1302" y="738"/>
                  </a:lnTo>
                  <a:lnTo>
                    <a:pt x="1308" y="744"/>
                  </a:lnTo>
                  <a:lnTo>
                    <a:pt x="1332" y="744"/>
                  </a:lnTo>
                  <a:lnTo>
                    <a:pt x="1350" y="738"/>
                  </a:lnTo>
                  <a:lnTo>
                    <a:pt x="1362" y="732"/>
                  </a:lnTo>
                  <a:lnTo>
                    <a:pt x="1392" y="732"/>
                  </a:lnTo>
                  <a:lnTo>
                    <a:pt x="1404" y="744"/>
                  </a:lnTo>
                  <a:lnTo>
                    <a:pt x="1404" y="786"/>
                  </a:lnTo>
                  <a:lnTo>
                    <a:pt x="1398" y="798"/>
                  </a:lnTo>
                  <a:lnTo>
                    <a:pt x="1398" y="810"/>
                  </a:lnTo>
                  <a:lnTo>
                    <a:pt x="1404" y="810"/>
                  </a:lnTo>
                  <a:lnTo>
                    <a:pt x="1410" y="804"/>
                  </a:lnTo>
                  <a:lnTo>
                    <a:pt x="1422" y="798"/>
                  </a:lnTo>
                  <a:lnTo>
                    <a:pt x="1440" y="792"/>
                  </a:lnTo>
                  <a:lnTo>
                    <a:pt x="1452" y="786"/>
                  </a:lnTo>
                  <a:lnTo>
                    <a:pt x="1476" y="762"/>
                  </a:lnTo>
                  <a:lnTo>
                    <a:pt x="1482" y="750"/>
                  </a:lnTo>
                  <a:lnTo>
                    <a:pt x="1500" y="732"/>
                  </a:lnTo>
                  <a:lnTo>
                    <a:pt x="1500" y="726"/>
                  </a:lnTo>
                  <a:close/>
                  <a:moveTo>
                    <a:pt x="1476" y="1116"/>
                  </a:moveTo>
                  <a:lnTo>
                    <a:pt x="1470" y="1116"/>
                  </a:lnTo>
                  <a:lnTo>
                    <a:pt x="1458" y="1122"/>
                  </a:lnTo>
                  <a:lnTo>
                    <a:pt x="1452" y="1128"/>
                  </a:lnTo>
                  <a:lnTo>
                    <a:pt x="1458" y="1134"/>
                  </a:lnTo>
                  <a:lnTo>
                    <a:pt x="1470" y="1140"/>
                  </a:lnTo>
                  <a:lnTo>
                    <a:pt x="1476" y="1140"/>
                  </a:lnTo>
                  <a:lnTo>
                    <a:pt x="1488" y="1146"/>
                  </a:lnTo>
                  <a:lnTo>
                    <a:pt x="1500" y="1134"/>
                  </a:lnTo>
                  <a:lnTo>
                    <a:pt x="1500" y="1128"/>
                  </a:lnTo>
                  <a:lnTo>
                    <a:pt x="1488" y="1116"/>
                  </a:lnTo>
                  <a:lnTo>
                    <a:pt x="1476" y="1116"/>
                  </a:lnTo>
                  <a:close/>
                  <a:moveTo>
                    <a:pt x="1716" y="1230"/>
                  </a:moveTo>
                  <a:lnTo>
                    <a:pt x="1680" y="1218"/>
                  </a:lnTo>
                  <a:lnTo>
                    <a:pt x="1674" y="1224"/>
                  </a:lnTo>
                  <a:lnTo>
                    <a:pt x="1674" y="1230"/>
                  </a:lnTo>
                  <a:lnTo>
                    <a:pt x="1686" y="1254"/>
                  </a:lnTo>
                  <a:lnTo>
                    <a:pt x="1692" y="1260"/>
                  </a:lnTo>
                  <a:lnTo>
                    <a:pt x="1704" y="1266"/>
                  </a:lnTo>
                  <a:lnTo>
                    <a:pt x="1716" y="1266"/>
                  </a:lnTo>
                  <a:lnTo>
                    <a:pt x="1722" y="1260"/>
                  </a:lnTo>
                  <a:lnTo>
                    <a:pt x="1740" y="1260"/>
                  </a:lnTo>
                  <a:lnTo>
                    <a:pt x="1746" y="1266"/>
                  </a:lnTo>
                  <a:lnTo>
                    <a:pt x="1746" y="1278"/>
                  </a:lnTo>
                  <a:lnTo>
                    <a:pt x="1752" y="1290"/>
                  </a:lnTo>
                  <a:lnTo>
                    <a:pt x="1764" y="1296"/>
                  </a:lnTo>
                  <a:lnTo>
                    <a:pt x="1788" y="1296"/>
                  </a:lnTo>
                  <a:lnTo>
                    <a:pt x="1794" y="1290"/>
                  </a:lnTo>
                  <a:lnTo>
                    <a:pt x="1800" y="1290"/>
                  </a:lnTo>
                  <a:lnTo>
                    <a:pt x="1800" y="1284"/>
                  </a:lnTo>
                  <a:lnTo>
                    <a:pt x="1794" y="1272"/>
                  </a:lnTo>
                  <a:lnTo>
                    <a:pt x="1782" y="1260"/>
                  </a:lnTo>
                  <a:lnTo>
                    <a:pt x="1770" y="1236"/>
                  </a:lnTo>
                  <a:lnTo>
                    <a:pt x="1746" y="1224"/>
                  </a:lnTo>
                  <a:lnTo>
                    <a:pt x="1728" y="1224"/>
                  </a:lnTo>
                  <a:lnTo>
                    <a:pt x="1716" y="1230"/>
                  </a:lnTo>
                  <a:close/>
                  <a:moveTo>
                    <a:pt x="1962" y="1122"/>
                  </a:moveTo>
                  <a:lnTo>
                    <a:pt x="1932" y="1146"/>
                  </a:lnTo>
                  <a:lnTo>
                    <a:pt x="1920" y="1134"/>
                  </a:lnTo>
                  <a:lnTo>
                    <a:pt x="1890" y="1134"/>
                  </a:lnTo>
                  <a:lnTo>
                    <a:pt x="1884" y="1140"/>
                  </a:lnTo>
                  <a:lnTo>
                    <a:pt x="1872" y="1146"/>
                  </a:lnTo>
                  <a:lnTo>
                    <a:pt x="1866" y="1152"/>
                  </a:lnTo>
                  <a:lnTo>
                    <a:pt x="1860" y="1140"/>
                  </a:lnTo>
                  <a:lnTo>
                    <a:pt x="1836" y="1116"/>
                  </a:lnTo>
                  <a:lnTo>
                    <a:pt x="1824" y="1116"/>
                  </a:lnTo>
                  <a:lnTo>
                    <a:pt x="1800" y="1128"/>
                  </a:lnTo>
                  <a:lnTo>
                    <a:pt x="1764" y="1164"/>
                  </a:lnTo>
                  <a:lnTo>
                    <a:pt x="1728" y="1158"/>
                  </a:lnTo>
                  <a:lnTo>
                    <a:pt x="1716" y="1176"/>
                  </a:lnTo>
                  <a:lnTo>
                    <a:pt x="1746" y="1176"/>
                  </a:lnTo>
                  <a:lnTo>
                    <a:pt x="1752" y="1182"/>
                  </a:lnTo>
                  <a:lnTo>
                    <a:pt x="1764" y="1182"/>
                  </a:lnTo>
                  <a:lnTo>
                    <a:pt x="1776" y="1188"/>
                  </a:lnTo>
                  <a:lnTo>
                    <a:pt x="1788" y="1188"/>
                  </a:lnTo>
                  <a:lnTo>
                    <a:pt x="1794" y="1182"/>
                  </a:lnTo>
                  <a:lnTo>
                    <a:pt x="1806" y="1176"/>
                  </a:lnTo>
                  <a:lnTo>
                    <a:pt x="1812" y="1170"/>
                  </a:lnTo>
                  <a:lnTo>
                    <a:pt x="1908" y="1164"/>
                  </a:lnTo>
                  <a:lnTo>
                    <a:pt x="1956" y="1158"/>
                  </a:lnTo>
                  <a:lnTo>
                    <a:pt x="1992" y="1128"/>
                  </a:lnTo>
                  <a:lnTo>
                    <a:pt x="1992" y="1110"/>
                  </a:lnTo>
                  <a:lnTo>
                    <a:pt x="1962" y="1122"/>
                  </a:lnTo>
                  <a:close/>
                  <a:moveTo>
                    <a:pt x="1578" y="1158"/>
                  </a:moveTo>
                  <a:lnTo>
                    <a:pt x="1566" y="1152"/>
                  </a:lnTo>
                  <a:lnTo>
                    <a:pt x="1560" y="1146"/>
                  </a:lnTo>
                  <a:lnTo>
                    <a:pt x="1548" y="1140"/>
                  </a:lnTo>
                  <a:lnTo>
                    <a:pt x="1536" y="1140"/>
                  </a:lnTo>
                  <a:lnTo>
                    <a:pt x="1512" y="1164"/>
                  </a:lnTo>
                  <a:lnTo>
                    <a:pt x="1506" y="1176"/>
                  </a:lnTo>
                  <a:lnTo>
                    <a:pt x="1500" y="1182"/>
                  </a:lnTo>
                  <a:lnTo>
                    <a:pt x="1554" y="1188"/>
                  </a:lnTo>
                  <a:lnTo>
                    <a:pt x="1554" y="1212"/>
                  </a:lnTo>
                  <a:lnTo>
                    <a:pt x="1578" y="1206"/>
                  </a:lnTo>
                  <a:lnTo>
                    <a:pt x="1590" y="1188"/>
                  </a:lnTo>
                  <a:lnTo>
                    <a:pt x="1614" y="1206"/>
                  </a:lnTo>
                  <a:lnTo>
                    <a:pt x="1644" y="1170"/>
                  </a:lnTo>
                  <a:lnTo>
                    <a:pt x="1596" y="1152"/>
                  </a:lnTo>
                  <a:lnTo>
                    <a:pt x="1578" y="115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0" name="India" descr="© INSCALE GmbH, 05.05.2010&#10;http://www.presentationload.com/">
              <a:extLst>
                <a:ext uri="{FF2B5EF4-FFF2-40B4-BE49-F238E27FC236}">
                  <a16:creationId xmlns:a16="http://schemas.microsoft.com/office/drawing/2014/main" id="{855C5258-93C3-1671-5F78-406897F57D19}"/>
                </a:ext>
              </a:extLst>
            </p:cNvPr>
            <p:cNvSpPr>
              <a:spLocks noEditPoints="1"/>
            </p:cNvSpPr>
            <p:nvPr/>
          </p:nvSpPr>
          <p:spPr bwMode="gray">
            <a:xfrm>
              <a:off x="7850006" y="3016585"/>
              <a:ext cx="922036" cy="1111975"/>
            </a:xfrm>
            <a:custGeom>
              <a:avLst/>
              <a:gdLst>
                <a:gd name="T0" fmla="*/ 2147483647 w 1956"/>
                <a:gd name="T1" fmla="*/ 2147483647 h 2358"/>
                <a:gd name="T2" fmla="*/ 2147483647 w 1956"/>
                <a:gd name="T3" fmla="*/ 2147483647 h 2358"/>
                <a:gd name="T4" fmla="*/ 2147483647 w 1956"/>
                <a:gd name="T5" fmla="*/ 2147483647 h 2358"/>
                <a:gd name="T6" fmla="*/ 2147483647 w 1956"/>
                <a:gd name="T7" fmla="*/ 2147483647 h 2358"/>
                <a:gd name="T8" fmla="*/ 2147483647 w 1956"/>
                <a:gd name="T9" fmla="*/ 2147483647 h 2358"/>
                <a:gd name="T10" fmla="*/ 2147483647 w 1956"/>
                <a:gd name="T11" fmla="*/ 2147483647 h 2358"/>
                <a:gd name="T12" fmla="*/ 2147483647 w 1956"/>
                <a:gd name="T13" fmla="*/ 2147483647 h 2358"/>
                <a:gd name="T14" fmla="*/ 2147483647 w 1956"/>
                <a:gd name="T15" fmla="*/ 2147483647 h 2358"/>
                <a:gd name="T16" fmla="*/ 2147483647 w 1956"/>
                <a:gd name="T17" fmla="*/ 2147483647 h 2358"/>
                <a:gd name="T18" fmla="*/ 2147483647 w 1956"/>
                <a:gd name="T19" fmla="*/ 2147483647 h 2358"/>
                <a:gd name="T20" fmla="*/ 2147483647 w 1956"/>
                <a:gd name="T21" fmla="*/ 2147483647 h 2358"/>
                <a:gd name="T22" fmla="*/ 2147483647 w 1956"/>
                <a:gd name="T23" fmla="*/ 2147483647 h 2358"/>
                <a:gd name="T24" fmla="*/ 2147483647 w 1956"/>
                <a:gd name="T25" fmla="*/ 2147483647 h 2358"/>
                <a:gd name="T26" fmla="*/ 2147483647 w 1956"/>
                <a:gd name="T27" fmla="*/ 2147483647 h 2358"/>
                <a:gd name="T28" fmla="*/ 2147483647 w 1956"/>
                <a:gd name="T29" fmla="*/ 2147483647 h 2358"/>
                <a:gd name="T30" fmla="*/ 2147483647 w 1956"/>
                <a:gd name="T31" fmla="*/ 2147483647 h 2358"/>
                <a:gd name="T32" fmla="*/ 2147483647 w 1956"/>
                <a:gd name="T33" fmla="*/ 2147483647 h 2358"/>
                <a:gd name="T34" fmla="*/ 2147483647 w 1956"/>
                <a:gd name="T35" fmla="*/ 2147483647 h 2358"/>
                <a:gd name="T36" fmla="*/ 2147483647 w 1956"/>
                <a:gd name="T37" fmla="*/ 2147483647 h 2358"/>
                <a:gd name="T38" fmla="*/ 2147483647 w 1956"/>
                <a:gd name="T39" fmla="*/ 2147483647 h 2358"/>
                <a:gd name="T40" fmla="*/ 2147483647 w 1956"/>
                <a:gd name="T41" fmla="*/ 2147483647 h 2358"/>
                <a:gd name="T42" fmla="*/ 2147483647 w 1956"/>
                <a:gd name="T43" fmla="*/ 2147483647 h 2358"/>
                <a:gd name="T44" fmla="*/ 2147483647 w 1956"/>
                <a:gd name="T45" fmla="*/ 2147483647 h 2358"/>
                <a:gd name="T46" fmla="*/ 2147483647 w 1956"/>
                <a:gd name="T47" fmla="*/ 2147483647 h 2358"/>
                <a:gd name="T48" fmla="*/ 2147483647 w 1956"/>
                <a:gd name="T49" fmla="*/ 2147483647 h 2358"/>
                <a:gd name="T50" fmla="*/ 2147483647 w 1956"/>
                <a:gd name="T51" fmla="*/ 2147483647 h 2358"/>
                <a:gd name="T52" fmla="*/ 2147483647 w 1956"/>
                <a:gd name="T53" fmla="*/ 2147483647 h 2358"/>
                <a:gd name="T54" fmla="*/ 2147483647 w 1956"/>
                <a:gd name="T55" fmla="*/ 2147483647 h 2358"/>
                <a:gd name="T56" fmla="*/ 2147483647 w 1956"/>
                <a:gd name="T57" fmla="*/ 2147483647 h 2358"/>
                <a:gd name="T58" fmla="*/ 2147483647 w 1956"/>
                <a:gd name="T59" fmla="*/ 2147483647 h 2358"/>
                <a:gd name="T60" fmla="*/ 2147483647 w 1956"/>
                <a:gd name="T61" fmla="*/ 2147483647 h 2358"/>
                <a:gd name="T62" fmla="*/ 2147483647 w 1956"/>
                <a:gd name="T63" fmla="*/ 2147483647 h 2358"/>
                <a:gd name="T64" fmla="*/ 2147483647 w 1956"/>
                <a:gd name="T65" fmla="*/ 2147483647 h 2358"/>
                <a:gd name="T66" fmla="*/ 2147483647 w 1956"/>
                <a:gd name="T67" fmla="*/ 2147483647 h 2358"/>
                <a:gd name="T68" fmla="*/ 2147483647 w 1956"/>
                <a:gd name="T69" fmla="*/ 2147483647 h 2358"/>
                <a:gd name="T70" fmla="*/ 2147483647 w 1956"/>
                <a:gd name="T71" fmla="*/ 2147483647 h 2358"/>
                <a:gd name="T72" fmla="*/ 2147483647 w 1956"/>
                <a:gd name="T73" fmla="*/ 2147483647 h 2358"/>
                <a:gd name="T74" fmla="*/ 2147483647 w 1956"/>
                <a:gd name="T75" fmla="*/ 2147483647 h 2358"/>
                <a:gd name="T76" fmla="*/ 2147483647 w 1956"/>
                <a:gd name="T77" fmla="*/ 2147483647 h 2358"/>
                <a:gd name="T78" fmla="*/ 2147483647 w 1956"/>
                <a:gd name="T79" fmla="*/ 2147483647 h 2358"/>
                <a:gd name="T80" fmla="*/ 2147483647 w 1956"/>
                <a:gd name="T81" fmla="*/ 2147483647 h 2358"/>
                <a:gd name="T82" fmla="*/ 2147483647 w 1956"/>
                <a:gd name="T83" fmla="*/ 2147483647 h 2358"/>
                <a:gd name="T84" fmla="*/ 2147483647 w 1956"/>
                <a:gd name="T85" fmla="*/ 2147483647 h 2358"/>
                <a:gd name="T86" fmla="*/ 2147483647 w 1956"/>
                <a:gd name="T87" fmla="*/ 2147483647 h 2358"/>
                <a:gd name="T88" fmla="*/ 2147483647 w 1956"/>
                <a:gd name="T89" fmla="*/ 2147483647 h 2358"/>
                <a:gd name="T90" fmla="*/ 2147483647 w 1956"/>
                <a:gd name="T91" fmla="*/ 2147483647 h 2358"/>
                <a:gd name="T92" fmla="*/ 2147483647 w 1956"/>
                <a:gd name="T93" fmla="*/ 2147483647 h 2358"/>
                <a:gd name="T94" fmla="*/ 2147483647 w 1956"/>
                <a:gd name="T95" fmla="*/ 2147483647 h 2358"/>
                <a:gd name="T96" fmla="*/ 2147483647 w 1956"/>
                <a:gd name="T97" fmla="*/ 2147483647 h 2358"/>
                <a:gd name="T98" fmla="*/ 2147483647 w 1956"/>
                <a:gd name="T99" fmla="*/ 2147483647 h 2358"/>
                <a:gd name="T100" fmla="*/ 2147483647 w 1956"/>
                <a:gd name="T101" fmla="*/ 2147483647 h 2358"/>
                <a:gd name="T102" fmla="*/ 2147483647 w 1956"/>
                <a:gd name="T103" fmla="*/ 2147483647 h 2358"/>
                <a:gd name="T104" fmla="*/ 2147483647 w 1956"/>
                <a:gd name="T105" fmla="*/ 2147483647 h 2358"/>
                <a:gd name="T106" fmla="*/ 2147483647 w 1956"/>
                <a:gd name="T107" fmla="*/ 2147483647 h 2358"/>
                <a:gd name="T108" fmla="*/ 2147483647 w 1956"/>
                <a:gd name="T109" fmla="*/ 2147483647 h 2358"/>
                <a:gd name="T110" fmla="*/ 2147483647 w 1956"/>
                <a:gd name="T111" fmla="*/ 2147483647 h 2358"/>
                <a:gd name="T112" fmla="*/ 2147483647 w 1956"/>
                <a:gd name="T113" fmla="*/ 2147483647 h 2358"/>
                <a:gd name="T114" fmla="*/ 2147483647 w 1956"/>
                <a:gd name="T115" fmla="*/ 2147483647 h 2358"/>
                <a:gd name="T116" fmla="*/ 2147483647 w 1956"/>
                <a:gd name="T117" fmla="*/ 2147483647 h 2358"/>
                <a:gd name="T118" fmla="*/ 2147483647 w 1956"/>
                <a:gd name="T119" fmla="*/ 2147483647 h 2358"/>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1956"/>
                <a:gd name="T181" fmla="*/ 0 h 2358"/>
                <a:gd name="T182" fmla="*/ 1956 w 1956"/>
                <a:gd name="T183" fmla="*/ 2358 h 2358"/>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1956" h="2358">
                  <a:moveTo>
                    <a:pt x="1806" y="1788"/>
                  </a:moveTo>
                  <a:lnTo>
                    <a:pt x="1794" y="1800"/>
                  </a:lnTo>
                  <a:lnTo>
                    <a:pt x="1782" y="1824"/>
                  </a:lnTo>
                  <a:lnTo>
                    <a:pt x="1782" y="1884"/>
                  </a:lnTo>
                  <a:lnTo>
                    <a:pt x="1788" y="1980"/>
                  </a:lnTo>
                  <a:lnTo>
                    <a:pt x="1800" y="1950"/>
                  </a:lnTo>
                  <a:lnTo>
                    <a:pt x="1800" y="1848"/>
                  </a:lnTo>
                  <a:lnTo>
                    <a:pt x="1806" y="1836"/>
                  </a:lnTo>
                  <a:lnTo>
                    <a:pt x="1806" y="1830"/>
                  </a:lnTo>
                  <a:lnTo>
                    <a:pt x="1812" y="1818"/>
                  </a:lnTo>
                  <a:lnTo>
                    <a:pt x="1812" y="1806"/>
                  </a:lnTo>
                  <a:lnTo>
                    <a:pt x="1818" y="1800"/>
                  </a:lnTo>
                  <a:lnTo>
                    <a:pt x="1812" y="1788"/>
                  </a:lnTo>
                  <a:lnTo>
                    <a:pt x="1806" y="1788"/>
                  </a:lnTo>
                  <a:close/>
                  <a:moveTo>
                    <a:pt x="1794" y="2028"/>
                  </a:moveTo>
                  <a:lnTo>
                    <a:pt x="1788" y="2028"/>
                  </a:lnTo>
                  <a:lnTo>
                    <a:pt x="1782" y="2040"/>
                  </a:lnTo>
                  <a:lnTo>
                    <a:pt x="1782" y="2046"/>
                  </a:lnTo>
                  <a:lnTo>
                    <a:pt x="1788" y="2058"/>
                  </a:lnTo>
                  <a:lnTo>
                    <a:pt x="1788" y="2064"/>
                  </a:lnTo>
                  <a:lnTo>
                    <a:pt x="1794" y="2076"/>
                  </a:lnTo>
                  <a:lnTo>
                    <a:pt x="1800" y="2064"/>
                  </a:lnTo>
                  <a:lnTo>
                    <a:pt x="1800" y="2028"/>
                  </a:lnTo>
                  <a:lnTo>
                    <a:pt x="1794" y="2028"/>
                  </a:lnTo>
                  <a:close/>
                  <a:moveTo>
                    <a:pt x="1890" y="2310"/>
                  </a:moveTo>
                  <a:lnTo>
                    <a:pt x="1884" y="2316"/>
                  </a:lnTo>
                  <a:lnTo>
                    <a:pt x="1884" y="2334"/>
                  </a:lnTo>
                  <a:lnTo>
                    <a:pt x="1890" y="2346"/>
                  </a:lnTo>
                  <a:lnTo>
                    <a:pt x="1896" y="2352"/>
                  </a:lnTo>
                  <a:lnTo>
                    <a:pt x="1908" y="2358"/>
                  </a:lnTo>
                  <a:lnTo>
                    <a:pt x="1908" y="2346"/>
                  </a:lnTo>
                  <a:lnTo>
                    <a:pt x="1902" y="2334"/>
                  </a:lnTo>
                  <a:lnTo>
                    <a:pt x="1902" y="2322"/>
                  </a:lnTo>
                  <a:lnTo>
                    <a:pt x="1896" y="2310"/>
                  </a:lnTo>
                  <a:lnTo>
                    <a:pt x="1890" y="2310"/>
                  </a:lnTo>
                  <a:close/>
                  <a:moveTo>
                    <a:pt x="1920" y="672"/>
                  </a:moveTo>
                  <a:lnTo>
                    <a:pt x="1932" y="660"/>
                  </a:lnTo>
                  <a:lnTo>
                    <a:pt x="1944" y="654"/>
                  </a:lnTo>
                  <a:lnTo>
                    <a:pt x="1950" y="648"/>
                  </a:lnTo>
                  <a:lnTo>
                    <a:pt x="1956" y="648"/>
                  </a:lnTo>
                  <a:lnTo>
                    <a:pt x="1956" y="618"/>
                  </a:lnTo>
                  <a:lnTo>
                    <a:pt x="1950" y="618"/>
                  </a:lnTo>
                  <a:lnTo>
                    <a:pt x="1944" y="612"/>
                  </a:lnTo>
                  <a:lnTo>
                    <a:pt x="1878" y="612"/>
                  </a:lnTo>
                  <a:lnTo>
                    <a:pt x="1878" y="606"/>
                  </a:lnTo>
                  <a:lnTo>
                    <a:pt x="1890" y="594"/>
                  </a:lnTo>
                  <a:lnTo>
                    <a:pt x="1896" y="594"/>
                  </a:lnTo>
                  <a:lnTo>
                    <a:pt x="1878" y="564"/>
                  </a:lnTo>
                  <a:lnTo>
                    <a:pt x="1848" y="564"/>
                  </a:lnTo>
                  <a:lnTo>
                    <a:pt x="1842" y="558"/>
                  </a:lnTo>
                  <a:lnTo>
                    <a:pt x="1848" y="558"/>
                  </a:lnTo>
                  <a:lnTo>
                    <a:pt x="1860" y="546"/>
                  </a:lnTo>
                  <a:lnTo>
                    <a:pt x="1854" y="540"/>
                  </a:lnTo>
                  <a:lnTo>
                    <a:pt x="1818" y="522"/>
                  </a:lnTo>
                  <a:lnTo>
                    <a:pt x="1806" y="534"/>
                  </a:lnTo>
                  <a:lnTo>
                    <a:pt x="1806" y="558"/>
                  </a:lnTo>
                  <a:lnTo>
                    <a:pt x="1788" y="558"/>
                  </a:lnTo>
                  <a:lnTo>
                    <a:pt x="1770" y="546"/>
                  </a:lnTo>
                  <a:lnTo>
                    <a:pt x="1758" y="540"/>
                  </a:lnTo>
                  <a:lnTo>
                    <a:pt x="1740" y="540"/>
                  </a:lnTo>
                  <a:lnTo>
                    <a:pt x="1728" y="552"/>
                  </a:lnTo>
                  <a:lnTo>
                    <a:pt x="1716" y="558"/>
                  </a:lnTo>
                  <a:lnTo>
                    <a:pt x="1692" y="582"/>
                  </a:lnTo>
                  <a:lnTo>
                    <a:pt x="1656" y="582"/>
                  </a:lnTo>
                  <a:lnTo>
                    <a:pt x="1656" y="588"/>
                  </a:lnTo>
                  <a:lnTo>
                    <a:pt x="1662" y="594"/>
                  </a:lnTo>
                  <a:lnTo>
                    <a:pt x="1662" y="618"/>
                  </a:lnTo>
                  <a:lnTo>
                    <a:pt x="1656" y="624"/>
                  </a:lnTo>
                  <a:lnTo>
                    <a:pt x="1626" y="624"/>
                  </a:lnTo>
                  <a:lnTo>
                    <a:pt x="1632" y="636"/>
                  </a:lnTo>
                  <a:lnTo>
                    <a:pt x="1632" y="654"/>
                  </a:lnTo>
                  <a:lnTo>
                    <a:pt x="1620" y="666"/>
                  </a:lnTo>
                  <a:lnTo>
                    <a:pt x="1566" y="666"/>
                  </a:lnTo>
                  <a:lnTo>
                    <a:pt x="1566" y="684"/>
                  </a:lnTo>
                  <a:lnTo>
                    <a:pt x="1572" y="690"/>
                  </a:lnTo>
                  <a:lnTo>
                    <a:pt x="1596" y="690"/>
                  </a:lnTo>
                  <a:lnTo>
                    <a:pt x="1596" y="714"/>
                  </a:lnTo>
                  <a:lnTo>
                    <a:pt x="1608" y="726"/>
                  </a:lnTo>
                  <a:lnTo>
                    <a:pt x="1608" y="732"/>
                  </a:lnTo>
                  <a:lnTo>
                    <a:pt x="1584" y="744"/>
                  </a:lnTo>
                  <a:lnTo>
                    <a:pt x="1572" y="744"/>
                  </a:lnTo>
                  <a:lnTo>
                    <a:pt x="1566" y="738"/>
                  </a:lnTo>
                  <a:lnTo>
                    <a:pt x="1554" y="738"/>
                  </a:lnTo>
                  <a:lnTo>
                    <a:pt x="1542" y="744"/>
                  </a:lnTo>
                  <a:lnTo>
                    <a:pt x="1512" y="744"/>
                  </a:lnTo>
                  <a:lnTo>
                    <a:pt x="1500" y="738"/>
                  </a:lnTo>
                  <a:lnTo>
                    <a:pt x="1482" y="738"/>
                  </a:lnTo>
                  <a:lnTo>
                    <a:pt x="1476" y="744"/>
                  </a:lnTo>
                  <a:lnTo>
                    <a:pt x="1464" y="750"/>
                  </a:lnTo>
                  <a:lnTo>
                    <a:pt x="1440" y="750"/>
                  </a:lnTo>
                  <a:lnTo>
                    <a:pt x="1428" y="738"/>
                  </a:lnTo>
                  <a:lnTo>
                    <a:pt x="1428" y="732"/>
                  </a:lnTo>
                  <a:lnTo>
                    <a:pt x="1428" y="738"/>
                  </a:lnTo>
                  <a:lnTo>
                    <a:pt x="1416" y="738"/>
                  </a:lnTo>
                  <a:lnTo>
                    <a:pt x="1392" y="726"/>
                  </a:lnTo>
                  <a:lnTo>
                    <a:pt x="1374" y="708"/>
                  </a:lnTo>
                  <a:lnTo>
                    <a:pt x="1374" y="696"/>
                  </a:lnTo>
                  <a:lnTo>
                    <a:pt x="1380" y="696"/>
                  </a:lnTo>
                  <a:lnTo>
                    <a:pt x="1374" y="696"/>
                  </a:lnTo>
                  <a:lnTo>
                    <a:pt x="1368" y="690"/>
                  </a:lnTo>
                  <a:lnTo>
                    <a:pt x="1368" y="642"/>
                  </a:lnTo>
                  <a:lnTo>
                    <a:pt x="1362" y="636"/>
                  </a:lnTo>
                  <a:lnTo>
                    <a:pt x="1350" y="630"/>
                  </a:lnTo>
                  <a:lnTo>
                    <a:pt x="1338" y="630"/>
                  </a:lnTo>
                  <a:lnTo>
                    <a:pt x="1326" y="642"/>
                  </a:lnTo>
                  <a:lnTo>
                    <a:pt x="1314" y="648"/>
                  </a:lnTo>
                  <a:lnTo>
                    <a:pt x="1326" y="666"/>
                  </a:lnTo>
                  <a:lnTo>
                    <a:pt x="1326" y="714"/>
                  </a:lnTo>
                  <a:lnTo>
                    <a:pt x="1338" y="738"/>
                  </a:lnTo>
                  <a:lnTo>
                    <a:pt x="1338" y="774"/>
                  </a:lnTo>
                  <a:lnTo>
                    <a:pt x="1272" y="774"/>
                  </a:lnTo>
                  <a:lnTo>
                    <a:pt x="1272" y="762"/>
                  </a:lnTo>
                  <a:lnTo>
                    <a:pt x="1266" y="756"/>
                  </a:lnTo>
                  <a:lnTo>
                    <a:pt x="1260" y="756"/>
                  </a:lnTo>
                  <a:lnTo>
                    <a:pt x="1248" y="762"/>
                  </a:lnTo>
                  <a:lnTo>
                    <a:pt x="1242" y="774"/>
                  </a:lnTo>
                  <a:lnTo>
                    <a:pt x="1236" y="762"/>
                  </a:lnTo>
                  <a:lnTo>
                    <a:pt x="1224" y="756"/>
                  </a:lnTo>
                  <a:lnTo>
                    <a:pt x="1206" y="750"/>
                  </a:lnTo>
                  <a:lnTo>
                    <a:pt x="1188" y="750"/>
                  </a:lnTo>
                  <a:lnTo>
                    <a:pt x="1182" y="756"/>
                  </a:lnTo>
                  <a:lnTo>
                    <a:pt x="1152" y="738"/>
                  </a:lnTo>
                  <a:lnTo>
                    <a:pt x="1134" y="750"/>
                  </a:lnTo>
                  <a:lnTo>
                    <a:pt x="1080" y="696"/>
                  </a:lnTo>
                  <a:lnTo>
                    <a:pt x="1056" y="696"/>
                  </a:lnTo>
                  <a:lnTo>
                    <a:pt x="1056" y="690"/>
                  </a:lnTo>
                  <a:lnTo>
                    <a:pt x="1044" y="678"/>
                  </a:lnTo>
                  <a:lnTo>
                    <a:pt x="1038" y="678"/>
                  </a:lnTo>
                  <a:lnTo>
                    <a:pt x="1032" y="684"/>
                  </a:lnTo>
                  <a:lnTo>
                    <a:pt x="1032" y="702"/>
                  </a:lnTo>
                  <a:lnTo>
                    <a:pt x="1032" y="696"/>
                  </a:lnTo>
                  <a:lnTo>
                    <a:pt x="1026" y="690"/>
                  </a:lnTo>
                  <a:lnTo>
                    <a:pt x="1008" y="690"/>
                  </a:lnTo>
                  <a:lnTo>
                    <a:pt x="996" y="702"/>
                  </a:lnTo>
                  <a:lnTo>
                    <a:pt x="990" y="690"/>
                  </a:lnTo>
                  <a:lnTo>
                    <a:pt x="984" y="684"/>
                  </a:lnTo>
                  <a:lnTo>
                    <a:pt x="960" y="684"/>
                  </a:lnTo>
                  <a:lnTo>
                    <a:pt x="954" y="678"/>
                  </a:lnTo>
                  <a:lnTo>
                    <a:pt x="954" y="666"/>
                  </a:lnTo>
                  <a:lnTo>
                    <a:pt x="942" y="666"/>
                  </a:lnTo>
                  <a:lnTo>
                    <a:pt x="936" y="672"/>
                  </a:lnTo>
                  <a:lnTo>
                    <a:pt x="918" y="672"/>
                  </a:lnTo>
                  <a:lnTo>
                    <a:pt x="912" y="666"/>
                  </a:lnTo>
                  <a:lnTo>
                    <a:pt x="906" y="654"/>
                  </a:lnTo>
                  <a:lnTo>
                    <a:pt x="900" y="648"/>
                  </a:lnTo>
                  <a:lnTo>
                    <a:pt x="888" y="648"/>
                  </a:lnTo>
                  <a:lnTo>
                    <a:pt x="846" y="630"/>
                  </a:lnTo>
                  <a:lnTo>
                    <a:pt x="834" y="612"/>
                  </a:lnTo>
                  <a:lnTo>
                    <a:pt x="810" y="612"/>
                  </a:lnTo>
                  <a:lnTo>
                    <a:pt x="792" y="588"/>
                  </a:lnTo>
                  <a:lnTo>
                    <a:pt x="780" y="594"/>
                  </a:lnTo>
                  <a:lnTo>
                    <a:pt x="750" y="564"/>
                  </a:lnTo>
                  <a:lnTo>
                    <a:pt x="750" y="552"/>
                  </a:lnTo>
                  <a:lnTo>
                    <a:pt x="762" y="540"/>
                  </a:lnTo>
                  <a:lnTo>
                    <a:pt x="768" y="540"/>
                  </a:lnTo>
                  <a:lnTo>
                    <a:pt x="756" y="528"/>
                  </a:lnTo>
                  <a:lnTo>
                    <a:pt x="756" y="522"/>
                  </a:lnTo>
                  <a:lnTo>
                    <a:pt x="762" y="516"/>
                  </a:lnTo>
                  <a:lnTo>
                    <a:pt x="756" y="504"/>
                  </a:lnTo>
                  <a:lnTo>
                    <a:pt x="780" y="480"/>
                  </a:lnTo>
                  <a:lnTo>
                    <a:pt x="786" y="456"/>
                  </a:lnTo>
                  <a:lnTo>
                    <a:pt x="762" y="438"/>
                  </a:lnTo>
                  <a:lnTo>
                    <a:pt x="750" y="438"/>
                  </a:lnTo>
                  <a:lnTo>
                    <a:pt x="738" y="432"/>
                  </a:lnTo>
                  <a:lnTo>
                    <a:pt x="738" y="414"/>
                  </a:lnTo>
                  <a:lnTo>
                    <a:pt x="720" y="420"/>
                  </a:lnTo>
                  <a:lnTo>
                    <a:pt x="702" y="402"/>
                  </a:lnTo>
                  <a:lnTo>
                    <a:pt x="696" y="402"/>
                  </a:lnTo>
                  <a:lnTo>
                    <a:pt x="690" y="396"/>
                  </a:lnTo>
                  <a:lnTo>
                    <a:pt x="678" y="396"/>
                  </a:lnTo>
                  <a:lnTo>
                    <a:pt x="666" y="390"/>
                  </a:lnTo>
                  <a:lnTo>
                    <a:pt x="654" y="378"/>
                  </a:lnTo>
                  <a:lnTo>
                    <a:pt x="648" y="366"/>
                  </a:lnTo>
                  <a:lnTo>
                    <a:pt x="618" y="366"/>
                  </a:lnTo>
                  <a:lnTo>
                    <a:pt x="612" y="360"/>
                  </a:lnTo>
                  <a:lnTo>
                    <a:pt x="612" y="342"/>
                  </a:lnTo>
                  <a:lnTo>
                    <a:pt x="618" y="336"/>
                  </a:lnTo>
                  <a:lnTo>
                    <a:pt x="618" y="324"/>
                  </a:lnTo>
                  <a:lnTo>
                    <a:pt x="612" y="324"/>
                  </a:lnTo>
                  <a:lnTo>
                    <a:pt x="600" y="312"/>
                  </a:lnTo>
                  <a:lnTo>
                    <a:pt x="594" y="300"/>
                  </a:lnTo>
                  <a:lnTo>
                    <a:pt x="588" y="294"/>
                  </a:lnTo>
                  <a:lnTo>
                    <a:pt x="588" y="276"/>
                  </a:lnTo>
                  <a:lnTo>
                    <a:pt x="594" y="276"/>
                  </a:lnTo>
                  <a:lnTo>
                    <a:pt x="600" y="270"/>
                  </a:lnTo>
                  <a:lnTo>
                    <a:pt x="612" y="270"/>
                  </a:lnTo>
                  <a:lnTo>
                    <a:pt x="612" y="288"/>
                  </a:lnTo>
                  <a:lnTo>
                    <a:pt x="624" y="300"/>
                  </a:lnTo>
                  <a:lnTo>
                    <a:pt x="636" y="282"/>
                  </a:lnTo>
                  <a:lnTo>
                    <a:pt x="642" y="282"/>
                  </a:lnTo>
                  <a:lnTo>
                    <a:pt x="648" y="276"/>
                  </a:lnTo>
                  <a:lnTo>
                    <a:pt x="660" y="270"/>
                  </a:lnTo>
                  <a:lnTo>
                    <a:pt x="660" y="258"/>
                  </a:lnTo>
                  <a:lnTo>
                    <a:pt x="642" y="240"/>
                  </a:lnTo>
                  <a:lnTo>
                    <a:pt x="636" y="228"/>
                  </a:lnTo>
                  <a:lnTo>
                    <a:pt x="630" y="222"/>
                  </a:lnTo>
                  <a:lnTo>
                    <a:pt x="618" y="222"/>
                  </a:lnTo>
                  <a:lnTo>
                    <a:pt x="594" y="210"/>
                  </a:lnTo>
                  <a:lnTo>
                    <a:pt x="594" y="186"/>
                  </a:lnTo>
                  <a:lnTo>
                    <a:pt x="612" y="180"/>
                  </a:lnTo>
                  <a:lnTo>
                    <a:pt x="594" y="156"/>
                  </a:lnTo>
                  <a:lnTo>
                    <a:pt x="624" y="156"/>
                  </a:lnTo>
                  <a:lnTo>
                    <a:pt x="636" y="150"/>
                  </a:lnTo>
                  <a:lnTo>
                    <a:pt x="642" y="138"/>
                  </a:lnTo>
                  <a:lnTo>
                    <a:pt x="642" y="114"/>
                  </a:lnTo>
                  <a:lnTo>
                    <a:pt x="636" y="108"/>
                  </a:lnTo>
                  <a:lnTo>
                    <a:pt x="636" y="102"/>
                  </a:lnTo>
                  <a:lnTo>
                    <a:pt x="654" y="102"/>
                  </a:lnTo>
                  <a:lnTo>
                    <a:pt x="660" y="96"/>
                  </a:lnTo>
                  <a:lnTo>
                    <a:pt x="660" y="36"/>
                  </a:lnTo>
                  <a:lnTo>
                    <a:pt x="618" y="36"/>
                  </a:lnTo>
                  <a:lnTo>
                    <a:pt x="594" y="12"/>
                  </a:lnTo>
                  <a:lnTo>
                    <a:pt x="576" y="0"/>
                  </a:lnTo>
                  <a:lnTo>
                    <a:pt x="564" y="0"/>
                  </a:lnTo>
                  <a:lnTo>
                    <a:pt x="540" y="12"/>
                  </a:lnTo>
                  <a:lnTo>
                    <a:pt x="522" y="18"/>
                  </a:lnTo>
                  <a:lnTo>
                    <a:pt x="516" y="30"/>
                  </a:lnTo>
                  <a:lnTo>
                    <a:pt x="504" y="36"/>
                  </a:lnTo>
                  <a:lnTo>
                    <a:pt x="480" y="36"/>
                  </a:lnTo>
                  <a:lnTo>
                    <a:pt x="456" y="72"/>
                  </a:lnTo>
                  <a:lnTo>
                    <a:pt x="432" y="78"/>
                  </a:lnTo>
                  <a:lnTo>
                    <a:pt x="432" y="96"/>
                  </a:lnTo>
                  <a:lnTo>
                    <a:pt x="408" y="96"/>
                  </a:lnTo>
                  <a:lnTo>
                    <a:pt x="402" y="102"/>
                  </a:lnTo>
                  <a:lnTo>
                    <a:pt x="396" y="96"/>
                  </a:lnTo>
                  <a:lnTo>
                    <a:pt x="390" y="102"/>
                  </a:lnTo>
                  <a:lnTo>
                    <a:pt x="378" y="108"/>
                  </a:lnTo>
                  <a:lnTo>
                    <a:pt x="372" y="114"/>
                  </a:lnTo>
                  <a:lnTo>
                    <a:pt x="360" y="120"/>
                  </a:lnTo>
                  <a:lnTo>
                    <a:pt x="348" y="120"/>
                  </a:lnTo>
                  <a:lnTo>
                    <a:pt x="348" y="108"/>
                  </a:lnTo>
                  <a:lnTo>
                    <a:pt x="342" y="102"/>
                  </a:lnTo>
                  <a:lnTo>
                    <a:pt x="324" y="102"/>
                  </a:lnTo>
                  <a:lnTo>
                    <a:pt x="306" y="96"/>
                  </a:lnTo>
                  <a:lnTo>
                    <a:pt x="264" y="96"/>
                  </a:lnTo>
                  <a:lnTo>
                    <a:pt x="240" y="108"/>
                  </a:lnTo>
                  <a:lnTo>
                    <a:pt x="234" y="120"/>
                  </a:lnTo>
                  <a:lnTo>
                    <a:pt x="234" y="126"/>
                  </a:lnTo>
                  <a:lnTo>
                    <a:pt x="258" y="144"/>
                  </a:lnTo>
                  <a:lnTo>
                    <a:pt x="252" y="156"/>
                  </a:lnTo>
                  <a:lnTo>
                    <a:pt x="282" y="162"/>
                  </a:lnTo>
                  <a:lnTo>
                    <a:pt x="276" y="168"/>
                  </a:lnTo>
                  <a:lnTo>
                    <a:pt x="270" y="180"/>
                  </a:lnTo>
                  <a:lnTo>
                    <a:pt x="264" y="186"/>
                  </a:lnTo>
                  <a:lnTo>
                    <a:pt x="264" y="192"/>
                  </a:lnTo>
                  <a:lnTo>
                    <a:pt x="276" y="204"/>
                  </a:lnTo>
                  <a:lnTo>
                    <a:pt x="282" y="204"/>
                  </a:lnTo>
                  <a:lnTo>
                    <a:pt x="282" y="210"/>
                  </a:lnTo>
                  <a:lnTo>
                    <a:pt x="276" y="222"/>
                  </a:lnTo>
                  <a:lnTo>
                    <a:pt x="276" y="234"/>
                  </a:lnTo>
                  <a:lnTo>
                    <a:pt x="294" y="234"/>
                  </a:lnTo>
                  <a:lnTo>
                    <a:pt x="306" y="252"/>
                  </a:lnTo>
                  <a:lnTo>
                    <a:pt x="324" y="252"/>
                  </a:lnTo>
                  <a:lnTo>
                    <a:pt x="330" y="288"/>
                  </a:lnTo>
                  <a:lnTo>
                    <a:pt x="366" y="288"/>
                  </a:lnTo>
                  <a:lnTo>
                    <a:pt x="378" y="294"/>
                  </a:lnTo>
                  <a:lnTo>
                    <a:pt x="384" y="300"/>
                  </a:lnTo>
                  <a:lnTo>
                    <a:pt x="384" y="306"/>
                  </a:lnTo>
                  <a:lnTo>
                    <a:pt x="378" y="312"/>
                  </a:lnTo>
                  <a:lnTo>
                    <a:pt x="354" y="324"/>
                  </a:lnTo>
                  <a:lnTo>
                    <a:pt x="342" y="324"/>
                  </a:lnTo>
                  <a:lnTo>
                    <a:pt x="336" y="330"/>
                  </a:lnTo>
                  <a:lnTo>
                    <a:pt x="336" y="366"/>
                  </a:lnTo>
                  <a:lnTo>
                    <a:pt x="342" y="378"/>
                  </a:lnTo>
                  <a:lnTo>
                    <a:pt x="354" y="390"/>
                  </a:lnTo>
                  <a:lnTo>
                    <a:pt x="354" y="396"/>
                  </a:lnTo>
                  <a:lnTo>
                    <a:pt x="324" y="414"/>
                  </a:lnTo>
                  <a:lnTo>
                    <a:pt x="300" y="450"/>
                  </a:lnTo>
                  <a:lnTo>
                    <a:pt x="318" y="474"/>
                  </a:lnTo>
                  <a:lnTo>
                    <a:pt x="306" y="474"/>
                  </a:lnTo>
                  <a:lnTo>
                    <a:pt x="300" y="480"/>
                  </a:lnTo>
                  <a:lnTo>
                    <a:pt x="288" y="486"/>
                  </a:lnTo>
                  <a:lnTo>
                    <a:pt x="282" y="492"/>
                  </a:lnTo>
                  <a:lnTo>
                    <a:pt x="282" y="504"/>
                  </a:lnTo>
                  <a:lnTo>
                    <a:pt x="276" y="522"/>
                  </a:lnTo>
                  <a:lnTo>
                    <a:pt x="276" y="534"/>
                  </a:lnTo>
                  <a:lnTo>
                    <a:pt x="270" y="552"/>
                  </a:lnTo>
                  <a:lnTo>
                    <a:pt x="258" y="564"/>
                  </a:lnTo>
                  <a:lnTo>
                    <a:pt x="234" y="576"/>
                  </a:lnTo>
                  <a:lnTo>
                    <a:pt x="228" y="582"/>
                  </a:lnTo>
                  <a:lnTo>
                    <a:pt x="228" y="588"/>
                  </a:lnTo>
                  <a:lnTo>
                    <a:pt x="222" y="594"/>
                  </a:lnTo>
                  <a:lnTo>
                    <a:pt x="222" y="612"/>
                  </a:lnTo>
                  <a:lnTo>
                    <a:pt x="204" y="624"/>
                  </a:lnTo>
                  <a:lnTo>
                    <a:pt x="204" y="630"/>
                  </a:lnTo>
                  <a:lnTo>
                    <a:pt x="198" y="636"/>
                  </a:lnTo>
                  <a:lnTo>
                    <a:pt x="192" y="648"/>
                  </a:lnTo>
                  <a:lnTo>
                    <a:pt x="186" y="654"/>
                  </a:lnTo>
                  <a:lnTo>
                    <a:pt x="168" y="654"/>
                  </a:lnTo>
                  <a:lnTo>
                    <a:pt x="162" y="648"/>
                  </a:lnTo>
                  <a:lnTo>
                    <a:pt x="156" y="654"/>
                  </a:lnTo>
                  <a:lnTo>
                    <a:pt x="132" y="666"/>
                  </a:lnTo>
                  <a:lnTo>
                    <a:pt x="126" y="666"/>
                  </a:lnTo>
                  <a:lnTo>
                    <a:pt x="120" y="660"/>
                  </a:lnTo>
                  <a:lnTo>
                    <a:pt x="120" y="648"/>
                  </a:lnTo>
                  <a:lnTo>
                    <a:pt x="114" y="642"/>
                  </a:lnTo>
                  <a:lnTo>
                    <a:pt x="108" y="642"/>
                  </a:lnTo>
                  <a:lnTo>
                    <a:pt x="96" y="648"/>
                  </a:lnTo>
                  <a:lnTo>
                    <a:pt x="84" y="660"/>
                  </a:lnTo>
                  <a:lnTo>
                    <a:pt x="84" y="666"/>
                  </a:lnTo>
                  <a:lnTo>
                    <a:pt x="78" y="678"/>
                  </a:lnTo>
                  <a:lnTo>
                    <a:pt x="72" y="684"/>
                  </a:lnTo>
                  <a:lnTo>
                    <a:pt x="66" y="696"/>
                  </a:lnTo>
                  <a:lnTo>
                    <a:pt x="54" y="708"/>
                  </a:lnTo>
                  <a:lnTo>
                    <a:pt x="48" y="720"/>
                  </a:lnTo>
                  <a:lnTo>
                    <a:pt x="48" y="744"/>
                  </a:lnTo>
                  <a:lnTo>
                    <a:pt x="54" y="750"/>
                  </a:lnTo>
                  <a:lnTo>
                    <a:pt x="66" y="756"/>
                  </a:lnTo>
                  <a:lnTo>
                    <a:pt x="72" y="756"/>
                  </a:lnTo>
                  <a:lnTo>
                    <a:pt x="102" y="750"/>
                  </a:lnTo>
                  <a:lnTo>
                    <a:pt x="102" y="768"/>
                  </a:lnTo>
                  <a:lnTo>
                    <a:pt x="96" y="798"/>
                  </a:lnTo>
                  <a:lnTo>
                    <a:pt x="102" y="804"/>
                  </a:lnTo>
                  <a:lnTo>
                    <a:pt x="108" y="816"/>
                  </a:lnTo>
                  <a:lnTo>
                    <a:pt x="120" y="828"/>
                  </a:lnTo>
                  <a:lnTo>
                    <a:pt x="144" y="828"/>
                  </a:lnTo>
                  <a:lnTo>
                    <a:pt x="144" y="852"/>
                  </a:lnTo>
                  <a:lnTo>
                    <a:pt x="168" y="894"/>
                  </a:lnTo>
                  <a:lnTo>
                    <a:pt x="174" y="906"/>
                  </a:lnTo>
                  <a:lnTo>
                    <a:pt x="180" y="912"/>
                  </a:lnTo>
                  <a:lnTo>
                    <a:pt x="180" y="936"/>
                  </a:lnTo>
                  <a:lnTo>
                    <a:pt x="168" y="942"/>
                  </a:lnTo>
                  <a:lnTo>
                    <a:pt x="162" y="948"/>
                  </a:lnTo>
                  <a:lnTo>
                    <a:pt x="144" y="948"/>
                  </a:lnTo>
                  <a:lnTo>
                    <a:pt x="138" y="942"/>
                  </a:lnTo>
                  <a:lnTo>
                    <a:pt x="138" y="930"/>
                  </a:lnTo>
                  <a:lnTo>
                    <a:pt x="132" y="930"/>
                  </a:lnTo>
                  <a:lnTo>
                    <a:pt x="120" y="936"/>
                  </a:lnTo>
                  <a:lnTo>
                    <a:pt x="108" y="948"/>
                  </a:lnTo>
                  <a:lnTo>
                    <a:pt x="84" y="948"/>
                  </a:lnTo>
                  <a:lnTo>
                    <a:pt x="78" y="942"/>
                  </a:lnTo>
                  <a:lnTo>
                    <a:pt x="78" y="936"/>
                  </a:lnTo>
                  <a:lnTo>
                    <a:pt x="54" y="948"/>
                  </a:lnTo>
                  <a:lnTo>
                    <a:pt x="48" y="942"/>
                  </a:lnTo>
                  <a:lnTo>
                    <a:pt x="36" y="936"/>
                  </a:lnTo>
                  <a:lnTo>
                    <a:pt x="24" y="936"/>
                  </a:lnTo>
                  <a:lnTo>
                    <a:pt x="12" y="948"/>
                  </a:lnTo>
                  <a:lnTo>
                    <a:pt x="12" y="960"/>
                  </a:lnTo>
                  <a:lnTo>
                    <a:pt x="18" y="966"/>
                  </a:lnTo>
                  <a:lnTo>
                    <a:pt x="0" y="972"/>
                  </a:lnTo>
                  <a:lnTo>
                    <a:pt x="36" y="972"/>
                  </a:lnTo>
                  <a:lnTo>
                    <a:pt x="30" y="984"/>
                  </a:lnTo>
                  <a:lnTo>
                    <a:pt x="30" y="1014"/>
                  </a:lnTo>
                  <a:lnTo>
                    <a:pt x="36" y="1026"/>
                  </a:lnTo>
                  <a:lnTo>
                    <a:pt x="48" y="1032"/>
                  </a:lnTo>
                  <a:lnTo>
                    <a:pt x="66" y="1038"/>
                  </a:lnTo>
                  <a:lnTo>
                    <a:pt x="120" y="1038"/>
                  </a:lnTo>
                  <a:lnTo>
                    <a:pt x="132" y="1032"/>
                  </a:lnTo>
                  <a:lnTo>
                    <a:pt x="150" y="1014"/>
                  </a:lnTo>
                  <a:lnTo>
                    <a:pt x="162" y="1008"/>
                  </a:lnTo>
                  <a:lnTo>
                    <a:pt x="168" y="1020"/>
                  </a:lnTo>
                  <a:lnTo>
                    <a:pt x="168" y="1026"/>
                  </a:lnTo>
                  <a:lnTo>
                    <a:pt x="162" y="1038"/>
                  </a:lnTo>
                  <a:lnTo>
                    <a:pt x="144" y="1056"/>
                  </a:lnTo>
                  <a:lnTo>
                    <a:pt x="120" y="1068"/>
                  </a:lnTo>
                  <a:lnTo>
                    <a:pt x="114" y="1074"/>
                  </a:lnTo>
                  <a:lnTo>
                    <a:pt x="90" y="1074"/>
                  </a:lnTo>
                  <a:lnTo>
                    <a:pt x="78" y="1080"/>
                  </a:lnTo>
                  <a:lnTo>
                    <a:pt x="60" y="1086"/>
                  </a:lnTo>
                  <a:lnTo>
                    <a:pt x="48" y="1092"/>
                  </a:lnTo>
                  <a:lnTo>
                    <a:pt x="42" y="1098"/>
                  </a:lnTo>
                  <a:lnTo>
                    <a:pt x="54" y="1122"/>
                  </a:lnTo>
                  <a:lnTo>
                    <a:pt x="66" y="1128"/>
                  </a:lnTo>
                  <a:lnTo>
                    <a:pt x="78" y="1140"/>
                  </a:lnTo>
                  <a:lnTo>
                    <a:pt x="96" y="1152"/>
                  </a:lnTo>
                  <a:lnTo>
                    <a:pt x="108" y="1164"/>
                  </a:lnTo>
                  <a:lnTo>
                    <a:pt x="132" y="1182"/>
                  </a:lnTo>
                  <a:lnTo>
                    <a:pt x="162" y="1206"/>
                  </a:lnTo>
                  <a:lnTo>
                    <a:pt x="204" y="1224"/>
                  </a:lnTo>
                  <a:lnTo>
                    <a:pt x="240" y="1218"/>
                  </a:lnTo>
                  <a:lnTo>
                    <a:pt x="270" y="1200"/>
                  </a:lnTo>
                  <a:lnTo>
                    <a:pt x="294" y="1176"/>
                  </a:lnTo>
                  <a:lnTo>
                    <a:pt x="300" y="1158"/>
                  </a:lnTo>
                  <a:lnTo>
                    <a:pt x="300" y="1128"/>
                  </a:lnTo>
                  <a:lnTo>
                    <a:pt x="306" y="1116"/>
                  </a:lnTo>
                  <a:lnTo>
                    <a:pt x="318" y="1104"/>
                  </a:lnTo>
                  <a:lnTo>
                    <a:pt x="324" y="1092"/>
                  </a:lnTo>
                  <a:lnTo>
                    <a:pt x="330" y="1086"/>
                  </a:lnTo>
                  <a:lnTo>
                    <a:pt x="342" y="1086"/>
                  </a:lnTo>
                  <a:lnTo>
                    <a:pt x="348" y="1080"/>
                  </a:lnTo>
                  <a:lnTo>
                    <a:pt x="354" y="1080"/>
                  </a:lnTo>
                  <a:lnTo>
                    <a:pt x="360" y="1086"/>
                  </a:lnTo>
                  <a:lnTo>
                    <a:pt x="360" y="1098"/>
                  </a:lnTo>
                  <a:lnTo>
                    <a:pt x="348" y="1110"/>
                  </a:lnTo>
                  <a:lnTo>
                    <a:pt x="336" y="1128"/>
                  </a:lnTo>
                  <a:lnTo>
                    <a:pt x="324" y="1140"/>
                  </a:lnTo>
                  <a:lnTo>
                    <a:pt x="318" y="1152"/>
                  </a:lnTo>
                  <a:lnTo>
                    <a:pt x="318" y="1164"/>
                  </a:lnTo>
                  <a:lnTo>
                    <a:pt x="324" y="1176"/>
                  </a:lnTo>
                  <a:lnTo>
                    <a:pt x="336" y="1182"/>
                  </a:lnTo>
                  <a:lnTo>
                    <a:pt x="342" y="1182"/>
                  </a:lnTo>
                  <a:lnTo>
                    <a:pt x="354" y="1194"/>
                  </a:lnTo>
                  <a:lnTo>
                    <a:pt x="354" y="1206"/>
                  </a:lnTo>
                  <a:lnTo>
                    <a:pt x="348" y="1242"/>
                  </a:lnTo>
                  <a:lnTo>
                    <a:pt x="342" y="1284"/>
                  </a:lnTo>
                  <a:lnTo>
                    <a:pt x="336" y="1338"/>
                  </a:lnTo>
                  <a:lnTo>
                    <a:pt x="342" y="1398"/>
                  </a:lnTo>
                  <a:lnTo>
                    <a:pt x="354" y="1446"/>
                  </a:lnTo>
                  <a:lnTo>
                    <a:pt x="384" y="1536"/>
                  </a:lnTo>
                  <a:lnTo>
                    <a:pt x="402" y="1554"/>
                  </a:lnTo>
                  <a:lnTo>
                    <a:pt x="402" y="1596"/>
                  </a:lnTo>
                  <a:lnTo>
                    <a:pt x="414" y="1620"/>
                  </a:lnTo>
                  <a:lnTo>
                    <a:pt x="426" y="1626"/>
                  </a:lnTo>
                  <a:lnTo>
                    <a:pt x="438" y="1626"/>
                  </a:lnTo>
                  <a:lnTo>
                    <a:pt x="444" y="1632"/>
                  </a:lnTo>
                  <a:lnTo>
                    <a:pt x="450" y="1632"/>
                  </a:lnTo>
                  <a:lnTo>
                    <a:pt x="450" y="1644"/>
                  </a:lnTo>
                  <a:lnTo>
                    <a:pt x="456" y="1656"/>
                  </a:lnTo>
                  <a:lnTo>
                    <a:pt x="456" y="1674"/>
                  </a:lnTo>
                  <a:lnTo>
                    <a:pt x="474" y="1710"/>
                  </a:lnTo>
                  <a:lnTo>
                    <a:pt x="498" y="1722"/>
                  </a:lnTo>
                  <a:lnTo>
                    <a:pt x="504" y="1728"/>
                  </a:lnTo>
                  <a:lnTo>
                    <a:pt x="510" y="1728"/>
                  </a:lnTo>
                  <a:lnTo>
                    <a:pt x="510" y="1746"/>
                  </a:lnTo>
                  <a:lnTo>
                    <a:pt x="516" y="1782"/>
                  </a:lnTo>
                  <a:lnTo>
                    <a:pt x="522" y="1830"/>
                  </a:lnTo>
                  <a:lnTo>
                    <a:pt x="534" y="1872"/>
                  </a:lnTo>
                  <a:lnTo>
                    <a:pt x="552" y="1908"/>
                  </a:lnTo>
                  <a:lnTo>
                    <a:pt x="576" y="1944"/>
                  </a:lnTo>
                  <a:lnTo>
                    <a:pt x="600" y="1974"/>
                  </a:lnTo>
                  <a:lnTo>
                    <a:pt x="612" y="1998"/>
                  </a:lnTo>
                  <a:lnTo>
                    <a:pt x="618" y="2016"/>
                  </a:lnTo>
                  <a:lnTo>
                    <a:pt x="618" y="2070"/>
                  </a:lnTo>
                  <a:lnTo>
                    <a:pt x="624" y="2094"/>
                  </a:lnTo>
                  <a:lnTo>
                    <a:pt x="642" y="2124"/>
                  </a:lnTo>
                  <a:lnTo>
                    <a:pt x="672" y="2166"/>
                  </a:lnTo>
                  <a:lnTo>
                    <a:pt x="696" y="2202"/>
                  </a:lnTo>
                  <a:lnTo>
                    <a:pt x="714" y="2232"/>
                  </a:lnTo>
                  <a:lnTo>
                    <a:pt x="720" y="2244"/>
                  </a:lnTo>
                  <a:lnTo>
                    <a:pt x="726" y="2244"/>
                  </a:lnTo>
                  <a:lnTo>
                    <a:pt x="732" y="2238"/>
                  </a:lnTo>
                  <a:lnTo>
                    <a:pt x="744" y="2238"/>
                  </a:lnTo>
                  <a:lnTo>
                    <a:pt x="768" y="2226"/>
                  </a:lnTo>
                  <a:lnTo>
                    <a:pt x="774" y="2220"/>
                  </a:lnTo>
                  <a:lnTo>
                    <a:pt x="780" y="2208"/>
                  </a:lnTo>
                  <a:lnTo>
                    <a:pt x="780" y="2172"/>
                  </a:lnTo>
                  <a:lnTo>
                    <a:pt x="786" y="2160"/>
                  </a:lnTo>
                  <a:lnTo>
                    <a:pt x="798" y="2154"/>
                  </a:lnTo>
                  <a:lnTo>
                    <a:pt x="804" y="2154"/>
                  </a:lnTo>
                  <a:lnTo>
                    <a:pt x="810" y="2160"/>
                  </a:lnTo>
                  <a:lnTo>
                    <a:pt x="828" y="2160"/>
                  </a:lnTo>
                  <a:lnTo>
                    <a:pt x="834" y="2154"/>
                  </a:lnTo>
                  <a:lnTo>
                    <a:pt x="846" y="2148"/>
                  </a:lnTo>
                  <a:lnTo>
                    <a:pt x="852" y="2142"/>
                  </a:lnTo>
                  <a:lnTo>
                    <a:pt x="864" y="2136"/>
                  </a:lnTo>
                  <a:lnTo>
                    <a:pt x="852" y="2136"/>
                  </a:lnTo>
                  <a:lnTo>
                    <a:pt x="846" y="2130"/>
                  </a:lnTo>
                  <a:lnTo>
                    <a:pt x="846" y="2118"/>
                  </a:lnTo>
                  <a:lnTo>
                    <a:pt x="852" y="2100"/>
                  </a:lnTo>
                  <a:lnTo>
                    <a:pt x="858" y="2088"/>
                  </a:lnTo>
                  <a:lnTo>
                    <a:pt x="906" y="2064"/>
                  </a:lnTo>
                  <a:lnTo>
                    <a:pt x="918" y="2052"/>
                  </a:lnTo>
                  <a:lnTo>
                    <a:pt x="918" y="2040"/>
                  </a:lnTo>
                  <a:lnTo>
                    <a:pt x="912" y="2028"/>
                  </a:lnTo>
                  <a:lnTo>
                    <a:pt x="912" y="2010"/>
                  </a:lnTo>
                  <a:lnTo>
                    <a:pt x="900" y="1974"/>
                  </a:lnTo>
                  <a:lnTo>
                    <a:pt x="900" y="1908"/>
                  </a:lnTo>
                  <a:lnTo>
                    <a:pt x="906" y="1890"/>
                  </a:lnTo>
                  <a:lnTo>
                    <a:pt x="906" y="1884"/>
                  </a:lnTo>
                  <a:lnTo>
                    <a:pt x="912" y="1878"/>
                  </a:lnTo>
                  <a:lnTo>
                    <a:pt x="912" y="1860"/>
                  </a:lnTo>
                  <a:lnTo>
                    <a:pt x="918" y="1842"/>
                  </a:lnTo>
                  <a:lnTo>
                    <a:pt x="918" y="1800"/>
                  </a:lnTo>
                  <a:lnTo>
                    <a:pt x="906" y="1776"/>
                  </a:lnTo>
                  <a:lnTo>
                    <a:pt x="888" y="1758"/>
                  </a:lnTo>
                  <a:lnTo>
                    <a:pt x="888" y="1728"/>
                  </a:lnTo>
                  <a:lnTo>
                    <a:pt x="894" y="1722"/>
                  </a:lnTo>
                  <a:lnTo>
                    <a:pt x="900" y="1710"/>
                  </a:lnTo>
                  <a:lnTo>
                    <a:pt x="900" y="1698"/>
                  </a:lnTo>
                  <a:lnTo>
                    <a:pt x="894" y="1686"/>
                  </a:lnTo>
                  <a:lnTo>
                    <a:pt x="894" y="1644"/>
                  </a:lnTo>
                  <a:lnTo>
                    <a:pt x="918" y="1632"/>
                  </a:lnTo>
                  <a:lnTo>
                    <a:pt x="924" y="1632"/>
                  </a:lnTo>
                  <a:lnTo>
                    <a:pt x="948" y="1620"/>
                  </a:lnTo>
                  <a:lnTo>
                    <a:pt x="948" y="1596"/>
                  </a:lnTo>
                  <a:lnTo>
                    <a:pt x="954" y="1584"/>
                  </a:lnTo>
                  <a:lnTo>
                    <a:pt x="960" y="1578"/>
                  </a:lnTo>
                  <a:lnTo>
                    <a:pt x="972" y="1572"/>
                  </a:lnTo>
                  <a:lnTo>
                    <a:pt x="990" y="1572"/>
                  </a:lnTo>
                  <a:lnTo>
                    <a:pt x="996" y="1560"/>
                  </a:lnTo>
                  <a:lnTo>
                    <a:pt x="1002" y="1566"/>
                  </a:lnTo>
                  <a:lnTo>
                    <a:pt x="1032" y="1566"/>
                  </a:lnTo>
                  <a:lnTo>
                    <a:pt x="1032" y="1548"/>
                  </a:lnTo>
                  <a:lnTo>
                    <a:pt x="1038" y="1530"/>
                  </a:lnTo>
                  <a:lnTo>
                    <a:pt x="1050" y="1518"/>
                  </a:lnTo>
                  <a:lnTo>
                    <a:pt x="1056" y="1500"/>
                  </a:lnTo>
                  <a:lnTo>
                    <a:pt x="1068" y="1488"/>
                  </a:lnTo>
                  <a:lnTo>
                    <a:pt x="1074" y="1476"/>
                  </a:lnTo>
                  <a:lnTo>
                    <a:pt x="1086" y="1470"/>
                  </a:lnTo>
                  <a:lnTo>
                    <a:pt x="1092" y="1464"/>
                  </a:lnTo>
                  <a:lnTo>
                    <a:pt x="1110" y="1458"/>
                  </a:lnTo>
                  <a:lnTo>
                    <a:pt x="1116" y="1452"/>
                  </a:lnTo>
                  <a:lnTo>
                    <a:pt x="1128" y="1446"/>
                  </a:lnTo>
                  <a:lnTo>
                    <a:pt x="1134" y="1428"/>
                  </a:lnTo>
                  <a:lnTo>
                    <a:pt x="1158" y="1380"/>
                  </a:lnTo>
                  <a:lnTo>
                    <a:pt x="1176" y="1362"/>
                  </a:lnTo>
                  <a:lnTo>
                    <a:pt x="1188" y="1356"/>
                  </a:lnTo>
                  <a:lnTo>
                    <a:pt x="1206" y="1344"/>
                  </a:lnTo>
                  <a:lnTo>
                    <a:pt x="1218" y="1338"/>
                  </a:lnTo>
                  <a:lnTo>
                    <a:pt x="1236" y="1320"/>
                  </a:lnTo>
                  <a:lnTo>
                    <a:pt x="1242" y="1320"/>
                  </a:lnTo>
                  <a:lnTo>
                    <a:pt x="1230" y="1290"/>
                  </a:lnTo>
                  <a:lnTo>
                    <a:pt x="1236" y="1284"/>
                  </a:lnTo>
                  <a:lnTo>
                    <a:pt x="1260" y="1314"/>
                  </a:lnTo>
                  <a:lnTo>
                    <a:pt x="1320" y="1254"/>
                  </a:lnTo>
                  <a:lnTo>
                    <a:pt x="1332" y="1230"/>
                  </a:lnTo>
                  <a:lnTo>
                    <a:pt x="1326" y="1224"/>
                  </a:lnTo>
                  <a:lnTo>
                    <a:pt x="1320" y="1212"/>
                  </a:lnTo>
                  <a:lnTo>
                    <a:pt x="1314" y="1206"/>
                  </a:lnTo>
                  <a:lnTo>
                    <a:pt x="1308" y="1194"/>
                  </a:lnTo>
                  <a:lnTo>
                    <a:pt x="1308" y="1182"/>
                  </a:lnTo>
                  <a:lnTo>
                    <a:pt x="1320" y="1176"/>
                  </a:lnTo>
                  <a:lnTo>
                    <a:pt x="1326" y="1170"/>
                  </a:lnTo>
                  <a:lnTo>
                    <a:pt x="1338" y="1170"/>
                  </a:lnTo>
                  <a:lnTo>
                    <a:pt x="1350" y="1164"/>
                  </a:lnTo>
                  <a:lnTo>
                    <a:pt x="1362" y="1152"/>
                  </a:lnTo>
                  <a:lnTo>
                    <a:pt x="1374" y="1134"/>
                  </a:lnTo>
                  <a:lnTo>
                    <a:pt x="1374" y="1110"/>
                  </a:lnTo>
                  <a:lnTo>
                    <a:pt x="1392" y="1116"/>
                  </a:lnTo>
                  <a:lnTo>
                    <a:pt x="1398" y="1146"/>
                  </a:lnTo>
                  <a:lnTo>
                    <a:pt x="1416" y="1110"/>
                  </a:lnTo>
                  <a:lnTo>
                    <a:pt x="1416" y="1128"/>
                  </a:lnTo>
                  <a:lnTo>
                    <a:pt x="1422" y="1140"/>
                  </a:lnTo>
                  <a:lnTo>
                    <a:pt x="1422" y="1158"/>
                  </a:lnTo>
                  <a:lnTo>
                    <a:pt x="1428" y="1170"/>
                  </a:lnTo>
                  <a:lnTo>
                    <a:pt x="1434" y="1176"/>
                  </a:lnTo>
                  <a:lnTo>
                    <a:pt x="1440" y="1176"/>
                  </a:lnTo>
                  <a:lnTo>
                    <a:pt x="1446" y="1170"/>
                  </a:lnTo>
                  <a:lnTo>
                    <a:pt x="1446" y="1158"/>
                  </a:lnTo>
                  <a:lnTo>
                    <a:pt x="1452" y="1152"/>
                  </a:lnTo>
                  <a:lnTo>
                    <a:pt x="1452" y="1140"/>
                  </a:lnTo>
                  <a:lnTo>
                    <a:pt x="1458" y="1110"/>
                  </a:lnTo>
                  <a:lnTo>
                    <a:pt x="1440" y="1068"/>
                  </a:lnTo>
                  <a:lnTo>
                    <a:pt x="1440" y="1038"/>
                  </a:lnTo>
                  <a:lnTo>
                    <a:pt x="1410" y="1014"/>
                  </a:lnTo>
                  <a:lnTo>
                    <a:pt x="1398" y="984"/>
                  </a:lnTo>
                  <a:lnTo>
                    <a:pt x="1404" y="972"/>
                  </a:lnTo>
                  <a:lnTo>
                    <a:pt x="1410" y="966"/>
                  </a:lnTo>
                  <a:lnTo>
                    <a:pt x="1416" y="948"/>
                  </a:lnTo>
                  <a:lnTo>
                    <a:pt x="1416" y="942"/>
                  </a:lnTo>
                  <a:lnTo>
                    <a:pt x="1410" y="936"/>
                  </a:lnTo>
                  <a:lnTo>
                    <a:pt x="1398" y="930"/>
                  </a:lnTo>
                  <a:lnTo>
                    <a:pt x="1380" y="930"/>
                  </a:lnTo>
                  <a:lnTo>
                    <a:pt x="1368" y="924"/>
                  </a:lnTo>
                  <a:lnTo>
                    <a:pt x="1356" y="912"/>
                  </a:lnTo>
                  <a:lnTo>
                    <a:pt x="1368" y="900"/>
                  </a:lnTo>
                  <a:lnTo>
                    <a:pt x="1374" y="900"/>
                  </a:lnTo>
                  <a:lnTo>
                    <a:pt x="1374" y="870"/>
                  </a:lnTo>
                  <a:lnTo>
                    <a:pt x="1410" y="870"/>
                  </a:lnTo>
                  <a:lnTo>
                    <a:pt x="1410" y="858"/>
                  </a:lnTo>
                  <a:lnTo>
                    <a:pt x="1380" y="840"/>
                  </a:lnTo>
                  <a:lnTo>
                    <a:pt x="1374" y="840"/>
                  </a:lnTo>
                  <a:lnTo>
                    <a:pt x="1362" y="828"/>
                  </a:lnTo>
                  <a:lnTo>
                    <a:pt x="1350" y="822"/>
                  </a:lnTo>
                  <a:lnTo>
                    <a:pt x="1344" y="810"/>
                  </a:lnTo>
                  <a:lnTo>
                    <a:pt x="1344" y="804"/>
                  </a:lnTo>
                  <a:lnTo>
                    <a:pt x="1350" y="792"/>
                  </a:lnTo>
                  <a:lnTo>
                    <a:pt x="1362" y="780"/>
                  </a:lnTo>
                  <a:lnTo>
                    <a:pt x="1350" y="762"/>
                  </a:lnTo>
                  <a:lnTo>
                    <a:pt x="1368" y="762"/>
                  </a:lnTo>
                  <a:lnTo>
                    <a:pt x="1392" y="774"/>
                  </a:lnTo>
                  <a:lnTo>
                    <a:pt x="1386" y="768"/>
                  </a:lnTo>
                  <a:lnTo>
                    <a:pt x="1404" y="762"/>
                  </a:lnTo>
                  <a:lnTo>
                    <a:pt x="1410" y="774"/>
                  </a:lnTo>
                  <a:lnTo>
                    <a:pt x="1410" y="780"/>
                  </a:lnTo>
                  <a:lnTo>
                    <a:pt x="1416" y="792"/>
                  </a:lnTo>
                  <a:lnTo>
                    <a:pt x="1422" y="798"/>
                  </a:lnTo>
                  <a:lnTo>
                    <a:pt x="1434" y="798"/>
                  </a:lnTo>
                  <a:lnTo>
                    <a:pt x="1440" y="804"/>
                  </a:lnTo>
                  <a:lnTo>
                    <a:pt x="1446" y="786"/>
                  </a:lnTo>
                  <a:lnTo>
                    <a:pt x="1452" y="792"/>
                  </a:lnTo>
                  <a:lnTo>
                    <a:pt x="1458" y="792"/>
                  </a:lnTo>
                  <a:lnTo>
                    <a:pt x="1464" y="798"/>
                  </a:lnTo>
                  <a:lnTo>
                    <a:pt x="1464" y="828"/>
                  </a:lnTo>
                  <a:lnTo>
                    <a:pt x="1470" y="828"/>
                  </a:lnTo>
                  <a:lnTo>
                    <a:pt x="1470" y="864"/>
                  </a:lnTo>
                  <a:lnTo>
                    <a:pt x="1476" y="864"/>
                  </a:lnTo>
                  <a:lnTo>
                    <a:pt x="1482" y="870"/>
                  </a:lnTo>
                  <a:lnTo>
                    <a:pt x="1542" y="870"/>
                  </a:lnTo>
                  <a:lnTo>
                    <a:pt x="1554" y="876"/>
                  </a:lnTo>
                  <a:lnTo>
                    <a:pt x="1572" y="876"/>
                  </a:lnTo>
                  <a:lnTo>
                    <a:pt x="1620" y="864"/>
                  </a:lnTo>
                  <a:lnTo>
                    <a:pt x="1626" y="864"/>
                  </a:lnTo>
                  <a:lnTo>
                    <a:pt x="1650" y="888"/>
                  </a:lnTo>
                  <a:lnTo>
                    <a:pt x="1650" y="894"/>
                  </a:lnTo>
                  <a:lnTo>
                    <a:pt x="1644" y="900"/>
                  </a:lnTo>
                  <a:lnTo>
                    <a:pt x="1638" y="900"/>
                  </a:lnTo>
                  <a:lnTo>
                    <a:pt x="1638" y="912"/>
                  </a:lnTo>
                  <a:lnTo>
                    <a:pt x="1632" y="930"/>
                  </a:lnTo>
                  <a:lnTo>
                    <a:pt x="1626" y="942"/>
                  </a:lnTo>
                  <a:lnTo>
                    <a:pt x="1620" y="948"/>
                  </a:lnTo>
                  <a:lnTo>
                    <a:pt x="1614" y="948"/>
                  </a:lnTo>
                  <a:lnTo>
                    <a:pt x="1602" y="954"/>
                  </a:lnTo>
                  <a:lnTo>
                    <a:pt x="1596" y="954"/>
                  </a:lnTo>
                  <a:lnTo>
                    <a:pt x="1584" y="966"/>
                  </a:lnTo>
                  <a:lnTo>
                    <a:pt x="1578" y="978"/>
                  </a:lnTo>
                  <a:lnTo>
                    <a:pt x="1578" y="996"/>
                  </a:lnTo>
                  <a:lnTo>
                    <a:pt x="1584" y="1008"/>
                  </a:lnTo>
                  <a:lnTo>
                    <a:pt x="1602" y="1026"/>
                  </a:lnTo>
                  <a:lnTo>
                    <a:pt x="1608" y="1026"/>
                  </a:lnTo>
                  <a:lnTo>
                    <a:pt x="1626" y="1050"/>
                  </a:lnTo>
                  <a:lnTo>
                    <a:pt x="1632" y="1014"/>
                  </a:lnTo>
                  <a:lnTo>
                    <a:pt x="1632" y="990"/>
                  </a:lnTo>
                  <a:lnTo>
                    <a:pt x="1650" y="990"/>
                  </a:lnTo>
                  <a:lnTo>
                    <a:pt x="1662" y="996"/>
                  </a:lnTo>
                  <a:lnTo>
                    <a:pt x="1668" y="1002"/>
                  </a:lnTo>
                  <a:lnTo>
                    <a:pt x="1668" y="1020"/>
                  </a:lnTo>
                  <a:lnTo>
                    <a:pt x="1674" y="1032"/>
                  </a:lnTo>
                  <a:lnTo>
                    <a:pt x="1674" y="1038"/>
                  </a:lnTo>
                  <a:lnTo>
                    <a:pt x="1680" y="1050"/>
                  </a:lnTo>
                  <a:lnTo>
                    <a:pt x="1680" y="1062"/>
                  </a:lnTo>
                  <a:lnTo>
                    <a:pt x="1686" y="1074"/>
                  </a:lnTo>
                  <a:lnTo>
                    <a:pt x="1692" y="1092"/>
                  </a:lnTo>
                  <a:lnTo>
                    <a:pt x="1698" y="1104"/>
                  </a:lnTo>
                  <a:lnTo>
                    <a:pt x="1704" y="1110"/>
                  </a:lnTo>
                  <a:lnTo>
                    <a:pt x="1704" y="1116"/>
                  </a:lnTo>
                  <a:lnTo>
                    <a:pt x="1722" y="1134"/>
                  </a:lnTo>
                  <a:lnTo>
                    <a:pt x="1722" y="1110"/>
                  </a:lnTo>
                  <a:lnTo>
                    <a:pt x="1728" y="1110"/>
                  </a:lnTo>
                  <a:lnTo>
                    <a:pt x="1734" y="1116"/>
                  </a:lnTo>
                  <a:lnTo>
                    <a:pt x="1746" y="1116"/>
                  </a:lnTo>
                  <a:lnTo>
                    <a:pt x="1746" y="1104"/>
                  </a:lnTo>
                  <a:lnTo>
                    <a:pt x="1728" y="1086"/>
                  </a:lnTo>
                  <a:lnTo>
                    <a:pt x="1728" y="1062"/>
                  </a:lnTo>
                  <a:lnTo>
                    <a:pt x="1722" y="1050"/>
                  </a:lnTo>
                  <a:lnTo>
                    <a:pt x="1740" y="1032"/>
                  </a:lnTo>
                  <a:lnTo>
                    <a:pt x="1746" y="1032"/>
                  </a:lnTo>
                  <a:lnTo>
                    <a:pt x="1740" y="984"/>
                  </a:lnTo>
                  <a:lnTo>
                    <a:pt x="1722" y="966"/>
                  </a:lnTo>
                  <a:lnTo>
                    <a:pt x="1716" y="966"/>
                  </a:lnTo>
                  <a:lnTo>
                    <a:pt x="1770" y="966"/>
                  </a:lnTo>
                  <a:lnTo>
                    <a:pt x="1782" y="972"/>
                  </a:lnTo>
                  <a:lnTo>
                    <a:pt x="1794" y="972"/>
                  </a:lnTo>
                  <a:lnTo>
                    <a:pt x="1794" y="936"/>
                  </a:lnTo>
                  <a:lnTo>
                    <a:pt x="1812" y="882"/>
                  </a:lnTo>
                  <a:lnTo>
                    <a:pt x="1806" y="876"/>
                  </a:lnTo>
                  <a:lnTo>
                    <a:pt x="1800" y="864"/>
                  </a:lnTo>
                  <a:lnTo>
                    <a:pt x="1800" y="846"/>
                  </a:lnTo>
                  <a:lnTo>
                    <a:pt x="1812" y="840"/>
                  </a:lnTo>
                  <a:lnTo>
                    <a:pt x="1818" y="834"/>
                  </a:lnTo>
                  <a:lnTo>
                    <a:pt x="1836" y="804"/>
                  </a:lnTo>
                  <a:lnTo>
                    <a:pt x="1836" y="792"/>
                  </a:lnTo>
                  <a:lnTo>
                    <a:pt x="1830" y="786"/>
                  </a:lnTo>
                  <a:lnTo>
                    <a:pt x="1830" y="780"/>
                  </a:lnTo>
                  <a:lnTo>
                    <a:pt x="1824" y="774"/>
                  </a:lnTo>
                  <a:lnTo>
                    <a:pt x="1824" y="750"/>
                  </a:lnTo>
                  <a:lnTo>
                    <a:pt x="1830" y="750"/>
                  </a:lnTo>
                  <a:lnTo>
                    <a:pt x="1836" y="744"/>
                  </a:lnTo>
                  <a:lnTo>
                    <a:pt x="1848" y="744"/>
                  </a:lnTo>
                  <a:lnTo>
                    <a:pt x="1860" y="738"/>
                  </a:lnTo>
                  <a:lnTo>
                    <a:pt x="1872" y="726"/>
                  </a:lnTo>
                  <a:lnTo>
                    <a:pt x="1872" y="708"/>
                  </a:lnTo>
                  <a:lnTo>
                    <a:pt x="1878" y="708"/>
                  </a:lnTo>
                  <a:lnTo>
                    <a:pt x="1890" y="702"/>
                  </a:lnTo>
                  <a:lnTo>
                    <a:pt x="1926" y="702"/>
                  </a:lnTo>
                  <a:lnTo>
                    <a:pt x="1932" y="708"/>
                  </a:lnTo>
                  <a:lnTo>
                    <a:pt x="1950" y="708"/>
                  </a:lnTo>
                  <a:lnTo>
                    <a:pt x="1950" y="702"/>
                  </a:lnTo>
                  <a:lnTo>
                    <a:pt x="1944" y="696"/>
                  </a:lnTo>
                  <a:lnTo>
                    <a:pt x="1932" y="690"/>
                  </a:lnTo>
                  <a:lnTo>
                    <a:pt x="1926" y="684"/>
                  </a:lnTo>
                  <a:lnTo>
                    <a:pt x="1920" y="6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1" name="Iceland" descr="© INSCALE GmbH, 05.05.2010&#10;http://www.presentationload.com/">
              <a:extLst>
                <a:ext uri="{FF2B5EF4-FFF2-40B4-BE49-F238E27FC236}">
                  <a16:creationId xmlns:a16="http://schemas.microsoft.com/office/drawing/2014/main" id="{8037C0AC-EB12-A32F-4757-FDF087B1705C}"/>
                </a:ext>
              </a:extLst>
            </p:cNvPr>
            <p:cNvSpPr>
              <a:spLocks/>
            </p:cNvSpPr>
            <p:nvPr/>
          </p:nvSpPr>
          <p:spPr bwMode="gray">
            <a:xfrm>
              <a:off x="5067301" y="1910141"/>
              <a:ext cx="269235" cy="105113"/>
            </a:xfrm>
            <a:custGeom>
              <a:avLst/>
              <a:gdLst>
                <a:gd name="T0" fmla="*/ 2147483647 w 570"/>
                <a:gd name="T1" fmla="*/ 2147483647 h 222"/>
                <a:gd name="T2" fmla="*/ 2147483647 w 570"/>
                <a:gd name="T3" fmla="*/ 2147483647 h 222"/>
                <a:gd name="T4" fmla="*/ 2147483647 w 570"/>
                <a:gd name="T5" fmla="*/ 2147483647 h 222"/>
                <a:gd name="T6" fmla="*/ 2147483647 w 570"/>
                <a:gd name="T7" fmla="*/ 2147483647 h 222"/>
                <a:gd name="T8" fmla="*/ 2147483647 w 570"/>
                <a:gd name="T9" fmla="*/ 2147483647 h 222"/>
                <a:gd name="T10" fmla="*/ 2147483647 w 570"/>
                <a:gd name="T11" fmla="*/ 2147483647 h 222"/>
                <a:gd name="T12" fmla="*/ 2147483647 w 570"/>
                <a:gd name="T13" fmla="*/ 2147483647 h 222"/>
                <a:gd name="T14" fmla="*/ 2147483647 w 570"/>
                <a:gd name="T15" fmla="*/ 2147483647 h 222"/>
                <a:gd name="T16" fmla="*/ 2147483647 w 570"/>
                <a:gd name="T17" fmla="*/ 2147483647 h 222"/>
                <a:gd name="T18" fmla="*/ 2147483647 w 570"/>
                <a:gd name="T19" fmla="*/ 2147483647 h 222"/>
                <a:gd name="T20" fmla="*/ 2147483647 w 570"/>
                <a:gd name="T21" fmla="*/ 2147483647 h 222"/>
                <a:gd name="T22" fmla="*/ 2147483647 w 570"/>
                <a:gd name="T23" fmla="*/ 2147483647 h 222"/>
                <a:gd name="T24" fmla="*/ 2147483647 w 570"/>
                <a:gd name="T25" fmla="*/ 2147483647 h 222"/>
                <a:gd name="T26" fmla="*/ 2147483647 w 570"/>
                <a:gd name="T27" fmla="*/ 2147483647 h 222"/>
                <a:gd name="T28" fmla="*/ 2147483647 w 570"/>
                <a:gd name="T29" fmla="*/ 2147483647 h 222"/>
                <a:gd name="T30" fmla="*/ 2147483647 w 570"/>
                <a:gd name="T31" fmla="*/ 2147483647 h 222"/>
                <a:gd name="T32" fmla="*/ 2147483647 w 570"/>
                <a:gd name="T33" fmla="*/ 2147483647 h 222"/>
                <a:gd name="T34" fmla="*/ 2147483647 w 570"/>
                <a:gd name="T35" fmla="*/ 2147483647 h 222"/>
                <a:gd name="T36" fmla="*/ 2147483647 w 570"/>
                <a:gd name="T37" fmla="*/ 2147483647 h 222"/>
                <a:gd name="T38" fmla="*/ 2147483647 w 570"/>
                <a:gd name="T39" fmla="*/ 2147483647 h 222"/>
                <a:gd name="T40" fmla="*/ 2147483647 w 570"/>
                <a:gd name="T41" fmla="*/ 2147483647 h 222"/>
                <a:gd name="T42" fmla="*/ 2147483647 w 570"/>
                <a:gd name="T43" fmla="*/ 2147483647 h 222"/>
                <a:gd name="T44" fmla="*/ 2147483647 w 570"/>
                <a:gd name="T45" fmla="*/ 2147483647 h 222"/>
                <a:gd name="T46" fmla="*/ 2147483647 w 570"/>
                <a:gd name="T47" fmla="*/ 2147483647 h 222"/>
                <a:gd name="T48" fmla="*/ 2147483647 w 570"/>
                <a:gd name="T49" fmla="*/ 2147483647 h 222"/>
                <a:gd name="T50" fmla="*/ 2147483647 w 570"/>
                <a:gd name="T51" fmla="*/ 2147483647 h 222"/>
                <a:gd name="T52" fmla="*/ 2147483647 w 570"/>
                <a:gd name="T53" fmla="*/ 2147483647 h 222"/>
                <a:gd name="T54" fmla="*/ 2147483647 w 570"/>
                <a:gd name="T55" fmla="*/ 2147483647 h 222"/>
                <a:gd name="T56" fmla="*/ 2147483647 w 570"/>
                <a:gd name="T57" fmla="*/ 2147483647 h 222"/>
                <a:gd name="T58" fmla="*/ 2147483647 w 570"/>
                <a:gd name="T59" fmla="*/ 2147483647 h 222"/>
                <a:gd name="T60" fmla="*/ 2147483647 w 570"/>
                <a:gd name="T61" fmla="*/ 2147483647 h 222"/>
                <a:gd name="T62" fmla="*/ 2147483647 w 570"/>
                <a:gd name="T63" fmla="*/ 2147483647 h 222"/>
                <a:gd name="T64" fmla="*/ 2147483647 w 570"/>
                <a:gd name="T65" fmla="*/ 2147483647 h 222"/>
                <a:gd name="T66" fmla="*/ 0 w 570"/>
                <a:gd name="T67" fmla="*/ 2147483647 h 222"/>
                <a:gd name="T68" fmla="*/ 2147483647 w 570"/>
                <a:gd name="T69" fmla="*/ 2147483647 h 222"/>
                <a:gd name="T70" fmla="*/ 2147483647 w 570"/>
                <a:gd name="T71" fmla="*/ 2147483647 h 222"/>
                <a:gd name="T72" fmla="*/ 2147483647 w 570"/>
                <a:gd name="T73" fmla="*/ 2147483647 h 222"/>
                <a:gd name="T74" fmla="*/ 2147483647 w 570"/>
                <a:gd name="T75" fmla="*/ 2147483647 h 222"/>
                <a:gd name="T76" fmla="*/ 2147483647 w 570"/>
                <a:gd name="T77" fmla="*/ 2147483647 h 222"/>
                <a:gd name="T78" fmla="*/ 2147483647 w 570"/>
                <a:gd name="T79" fmla="*/ 2147483647 h 222"/>
                <a:gd name="T80" fmla="*/ 2147483647 w 570"/>
                <a:gd name="T81" fmla="*/ 2147483647 h 222"/>
                <a:gd name="T82" fmla="*/ 2147483647 w 570"/>
                <a:gd name="T83" fmla="*/ 2147483647 h 222"/>
                <a:gd name="T84" fmla="*/ 2147483647 w 570"/>
                <a:gd name="T85" fmla="*/ 2147483647 h 222"/>
                <a:gd name="T86" fmla="*/ 2147483647 w 570"/>
                <a:gd name="T87" fmla="*/ 2147483647 h 222"/>
                <a:gd name="T88" fmla="*/ 2147483647 w 570"/>
                <a:gd name="T89" fmla="*/ 2147483647 h 222"/>
                <a:gd name="T90" fmla="*/ 2147483647 w 570"/>
                <a:gd name="T91" fmla="*/ 2147483647 h 222"/>
                <a:gd name="T92" fmla="*/ 2147483647 w 570"/>
                <a:gd name="T93" fmla="*/ 2147483647 h 22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70"/>
                <a:gd name="T142" fmla="*/ 0 h 222"/>
                <a:gd name="T143" fmla="*/ 570 w 570"/>
                <a:gd name="T144" fmla="*/ 222 h 22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70" h="222">
                  <a:moveTo>
                    <a:pt x="252" y="222"/>
                  </a:moveTo>
                  <a:lnTo>
                    <a:pt x="270" y="216"/>
                  </a:lnTo>
                  <a:lnTo>
                    <a:pt x="306" y="216"/>
                  </a:lnTo>
                  <a:lnTo>
                    <a:pt x="312" y="204"/>
                  </a:lnTo>
                  <a:lnTo>
                    <a:pt x="312" y="192"/>
                  </a:lnTo>
                  <a:lnTo>
                    <a:pt x="324" y="198"/>
                  </a:lnTo>
                  <a:lnTo>
                    <a:pt x="330" y="198"/>
                  </a:lnTo>
                  <a:lnTo>
                    <a:pt x="342" y="204"/>
                  </a:lnTo>
                  <a:lnTo>
                    <a:pt x="348" y="204"/>
                  </a:lnTo>
                  <a:lnTo>
                    <a:pt x="360" y="192"/>
                  </a:lnTo>
                  <a:lnTo>
                    <a:pt x="360" y="186"/>
                  </a:lnTo>
                  <a:lnTo>
                    <a:pt x="372" y="186"/>
                  </a:lnTo>
                  <a:lnTo>
                    <a:pt x="378" y="192"/>
                  </a:lnTo>
                  <a:lnTo>
                    <a:pt x="390" y="192"/>
                  </a:lnTo>
                  <a:lnTo>
                    <a:pt x="414" y="180"/>
                  </a:lnTo>
                  <a:lnTo>
                    <a:pt x="432" y="168"/>
                  </a:lnTo>
                  <a:lnTo>
                    <a:pt x="456" y="156"/>
                  </a:lnTo>
                  <a:lnTo>
                    <a:pt x="474" y="156"/>
                  </a:lnTo>
                  <a:lnTo>
                    <a:pt x="480" y="162"/>
                  </a:lnTo>
                  <a:lnTo>
                    <a:pt x="492" y="162"/>
                  </a:lnTo>
                  <a:lnTo>
                    <a:pt x="504" y="156"/>
                  </a:lnTo>
                  <a:lnTo>
                    <a:pt x="510" y="144"/>
                  </a:lnTo>
                  <a:lnTo>
                    <a:pt x="510" y="138"/>
                  </a:lnTo>
                  <a:lnTo>
                    <a:pt x="516" y="126"/>
                  </a:lnTo>
                  <a:lnTo>
                    <a:pt x="528" y="126"/>
                  </a:lnTo>
                  <a:lnTo>
                    <a:pt x="552" y="114"/>
                  </a:lnTo>
                  <a:lnTo>
                    <a:pt x="564" y="102"/>
                  </a:lnTo>
                  <a:lnTo>
                    <a:pt x="570" y="102"/>
                  </a:lnTo>
                  <a:lnTo>
                    <a:pt x="552" y="102"/>
                  </a:lnTo>
                  <a:lnTo>
                    <a:pt x="570" y="84"/>
                  </a:lnTo>
                  <a:lnTo>
                    <a:pt x="570" y="78"/>
                  </a:lnTo>
                  <a:lnTo>
                    <a:pt x="564" y="72"/>
                  </a:lnTo>
                  <a:lnTo>
                    <a:pt x="552" y="66"/>
                  </a:lnTo>
                  <a:lnTo>
                    <a:pt x="540" y="66"/>
                  </a:lnTo>
                  <a:lnTo>
                    <a:pt x="534" y="72"/>
                  </a:lnTo>
                  <a:lnTo>
                    <a:pt x="528" y="72"/>
                  </a:lnTo>
                  <a:lnTo>
                    <a:pt x="534" y="60"/>
                  </a:lnTo>
                  <a:lnTo>
                    <a:pt x="504" y="60"/>
                  </a:lnTo>
                  <a:lnTo>
                    <a:pt x="522" y="36"/>
                  </a:lnTo>
                  <a:lnTo>
                    <a:pt x="504" y="36"/>
                  </a:lnTo>
                  <a:lnTo>
                    <a:pt x="510" y="18"/>
                  </a:lnTo>
                  <a:lnTo>
                    <a:pt x="480" y="24"/>
                  </a:lnTo>
                  <a:lnTo>
                    <a:pt x="474" y="18"/>
                  </a:lnTo>
                  <a:lnTo>
                    <a:pt x="462" y="12"/>
                  </a:lnTo>
                  <a:lnTo>
                    <a:pt x="456" y="6"/>
                  </a:lnTo>
                  <a:lnTo>
                    <a:pt x="444" y="0"/>
                  </a:lnTo>
                  <a:lnTo>
                    <a:pt x="432" y="0"/>
                  </a:lnTo>
                  <a:lnTo>
                    <a:pt x="432" y="24"/>
                  </a:lnTo>
                  <a:lnTo>
                    <a:pt x="414" y="30"/>
                  </a:lnTo>
                  <a:lnTo>
                    <a:pt x="408" y="30"/>
                  </a:lnTo>
                  <a:lnTo>
                    <a:pt x="402" y="24"/>
                  </a:lnTo>
                  <a:lnTo>
                    <a:pt x="378" y="24"/>
                  </a:lnTo>
                  <a:lnTo>
                    <a:pt x="372" y="30"/>
                  </a:lnTo>
                  <a:lnTo>
                    <a:pt x="366" y="42"/>
                  </a:lnTo>
                  <a:lnTo>
                    <a:pt x="360" y="36"/>
                  </a:lnTo>
                  <a:lnTo>
                    <a:pt x="348" y="30"/>
                  </a:lnTo>
                  <a:lnTo>
                    <a:pt x="342" y="24"/>
                  </a:lnTo>
                  <a:lnTo>
                    <a:pt x="336" y="24"/>
                  </a:lnTo>
                  <a:lnTo>
                    <a:pt x="330" y="30"/>
                  </a:lnTo>
                  <a:lnTo>
                    <a:pt x="330" y="60"/>
                  </a:lnTo>
                  <a:lnTo>
                    <a:pt x="324" y="48"/>
                  </a:lnTo>
                  <a:lnTo>
                    <a:pt x="318" y="42"/>
                  </a:lnTo>
                  <a:lnTo>
                    <a:pt x="306" y="36"/>
                  </a:lnTo>
                  <a:lnTo>
                    <a:pt x="300" y="24"/>
                  </a:lnTo>
                  <a:lnTo>
                    <a:pt x="288" y="24"/>
                  </a:lnTo>
                  <a:lnTo>
                    <a:pt x="288" y="30"/>
                  </a:lnTo>
                  <a:lnTo>
                    <a:pt x="270" y="30"/>
                  </a:lnTo>
                  <a:lnTo>
                    <a:pt x="264" y="36"/>
                  </a:lnTo>
                  <a:lnTo>
                    <a:pt x="264" y="54"/>
                  </a:lnTo>
                  <a:lnTo>
                    <a:pt x="252" y="54"/>
                  </a:lnTo>
                  <a:lnTo>
                    <a:pt x="240" y="42"/>
                  </a:lnTo>
                  <a:lnTo>
                    <a:pt x="228" y="36"/>
                  </a:lnTo>
                  <a:lnTo>
                    <a:pt x="222" y="30"/>
                  </a:lnTo>
                  <a:lnTo>
                    <a:pt x="216" y="30"/>
                  </a:lnTo>
                  <a:lnTo>
                    <a:pt x="216" y="48"/>
                  </a:lnTo>
                  <a:lnTo>
                    <a:pt x="210" y="60"/>
                  </a:lnTo>
                  <a:lnTo>
                    <a:pt x="210" y="72"/>
                  </a:lnTo>
                  <a:lnTo>
                    <a:pt x="204" y="72"/>
                  </a:lnTo>
                  <a:lnTo>
                    <a:pt x="192" y="60"/>
                  </a:lnTo>
                  <a:lnTo>
                    <a:pt x="186" y="60"/>
                  </a:lnTo>
                  <a:lnTo>
                    <a:pt x="162" y="84"/>
                  </a:lnTo>
                  <a:lnTo>
                    <a:pt x="162" y="90"/>
                  </a:lnTo>
                  <a:lnTo>
                    <a:pt x="156" y="84"/>
                  </a:lnTo>
                  <a:lnTo>
                    <a:pt x="144" y="60"/>
                  </a:lnTo>
                  <a:lnTo>
                    <a:pt x="162" y="42"/>
                  </a:lnTo>
                  <a:lnTo>
                    <a:pt x="162" y="36"/>
                  </a:lnTo>
                  <a:lnTo>
                    <a:pt x="156" y="30"/>
                  </a:lnTo>
                  <a:lnTo>
                    <a:pt x="108" y="6"/>
                  </a:lnTo>
                  <a:lnTo>
                    <a:pt x="96" y="6"/>
                  </a:lnTo>
                  <a:lnTo>
                    <a:pt x="96" y="36"/>
                  </a:lnTo>
                  <a:lnTo>
                    <a:pt x="90" y="36"/>
                  </a:lnTo>
                  <a:lnTo>
                    <a:pt x="84" y="30"/>
                  </a:lnTo>
                  <a:lnTo>
                    <a:pt x="78" y="30"/>
                  </a:lnTo>
                  <a:lnTo>
                    <a:pt x="66" y="24"/>
                  </a:lnTo>
                  <a:lnTo>
                    <a:pt x="54" y="24"/>
                  </a:lnTo>
                  <a:lnTo>
                    <a:pt x="42" y="30"/>
                  </a:lnTo>
                  <a:lnTo>
                    <a:pt x="30" y="42"/>
                  </a:lnTo>
                  <a:lnTo>
                    <a:pt x="48" y="54"/>
                  </a:lnTo>
                  <a:lnTo>
                    <a:pt x="30" y="54"/>
                  </a:lnTo>
                  <a:lnTo>
                    <a:pt x="18" y="60"/>
                  </a:lnTo>
                  <a:lnTo>
                    <a:pt x="12" y="66"/>
                  </a:lnTo>
                  <a:lnTo>
                    <a:pt x="0" y="66"/>
                  </a:lnTo>
                  <a:lnTo>
                    <a:pt x="6" y="72"/>
                  </a:lnTo>
                  <a:lnTo>
                    <a:pt x="18" y="78"/>
                  </a:lnTo>
                  <a:lnTo>
                    <a:pt x="30" y="78"/>
                  </a:lnTo>
                  <a:lnTo>
                    <a:pt x="54" y="66"/>
                  </a:lnTo>
                  <a:lnTo>
                    <a:pt x="66" y="66"/>
                  </a:lnTo>
                  <a:lnTo>
                    <a:pt x="72" y="60"/>
                  </a:lnTo>
                  <a:lnTo>
                    <a:pt x="78" y="60"/>
                  </a:lnTo>
                  <a:lnTo>
                    <a:pt x="126" y="72"/>
                  </a:lnTo>
                  <a:lnTo>
                    <a:pt x="90" y="90"/>
                  </a:lnTo>
                  <a:lnTo>
                    <a:pt x="102" y="90"/>
                  </a:lnTo>
                  <a:lnTo>
                    <a:pt x="108" y="96"/>
                  </a:lnTo>
                  <a:lnTo>
                    <a:pt x="114" y="96"/>
                  </a:lnTo>
                  <a:lnTo>
                    <a:pt x="120" y="102"/>
                  </a:lnTo>
                  <a:lnTo>
                    <a:pt x="114" y="102"/>
                  </a:lnTo>
                  <a:lnTo>
                    <a:pt x="108" y="108"/>
                  </a:lnTo>
                  <a:lnTo>
                    <a:pt x="6" y="108"/>
                  </a:lnTo>
                  <a:lnTo>
                    <a:pt x="0" y="114"/>
                  </a:lnTo>
                  <a:lnTo>
                    <a:pt x="12" y="120"/>
                  </a:lnTo>
                  <a:lnTo>
                    <a:pt x="60" y="120"/>
                  </a:lnTo>
                  <a:lnTo>
                    <a:pt x="84" y="132"/>
                  </a:lnTo>
                  <a:lnTo>
                    <a:pt x="90" y="138"/>
                  </a:lnTo>
                  <a:lnTo>
                    <a:pt x="126" y="132"/>
                  </a:lnTo>
                  <a:lnTo>
                    <a:pt x="108" y="150"/>
                  </a:lnTo>
                  <a:lnTo>
                    <a:pt x="120" y="156"/>
                  </a:lnTo>
                  <a:lnTo>
                    <a:pt x="114" y="162"/>
                  </a:lnTo>
                  <a:lnTo>
                    <a:pt x="114" y="168"/>
                  </a:lnTo>
                  <a:lnTo>
                    <a:pt x="108" y="174"/>
                  </a:lnTo>
                  <a:lnTo>
                    <a:pt x="90" y="174"/>
                  </a:lnTo>
                  <a:lnTo>
                    <a:pt x="78" y="180"/>
                  </a:lnTo>
                  <a:lnTo>
                    <a:pt x="54" y="180"/>
                  </a:lnTo>
                  <a:lnTo>
                    <a:pt x="54" y="186"/>
                  </a:lnTo>
                  <a:lnTo>
                    <a:pt x="66" y="192"/>
                  </a:lnTo>
                  <a:lnTo>
                    <a:pt x="120" y="192"/>
                  </a:lnTo>
                  <a:lnTo>
                    <a:pt x="132" y="186"/>
                  </a:lnTo>
                  <a:lnTo>
                    <a:pt x="138" y="180"/>
                  </a:lnTo>
                  <a:lnTo>
                    <a:pt x="168" y="198"/>
                  </a:lnTo>
                  <a:lnTo>
                    <a:pt x="180" y="186"/>
                  </a:lnTo>
                  <a:lnTo>
                    <a:pt x="180" y="198"/>
                  </a:lnTo>
                  <a:lnTo>
                    <a:pt x="228" y="222"/>
                  </a:lnTo>
                  <a:lnTo>
                    <a:pt x="252" y="22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2" name="Hungary" descr="© INSCALE GmbH, 05.05.2010&#10;http://www.presentationload.com/">
              <a:extLst>
                <a:ext uri="{FF2B5EF4-FFF2-40B4-BE49-F238E27FC236}">
                  <a16:creationId xmlns:a16="http://schemas.microsoft.com/office/drawing/2014/main" id="{1EEC957F-7CE5-FEBD-6353-5776CA694A9E}"/>
                </a:ext>
              </a:extLst>
            </p:cNvPr>
            <p:cNvSpPr>
              <a:spLocks/>
            </p:cNvSpPr>
            <p:nvPr/>
          </p:nvSpPr>
          <p:spPr bwMode="gray">
            <a:xfrm>
              <a:off x="6120268" y="2544502"/>
              <a:ext cx="201004" cy="105113"/>
            </a:xfrm>
            <a:custGeom>
              <a:avLst/>
              <a:gdLst>
                <a:gd name="T0" fmla="*/ 2147483647 w 426"/>
                <a:gd name="T1" fmla="*/ 2147483647 h 222"/>
                <a:gd name="T2" fmla="*/ 2147483647 w 426"/>
                <a:gd name="T3" fmla="*/ 2147483647 h 222"/>
                <a:gd name="T4" fmla="*/ 2147483647 w 426"/>
                <a:gd name="T5" fmla="*/ 2147483647 h 222"/>
                <a:gd name="T6" fmla="*/ 0 w 426"/>
                <a:gd name="T7" fmla="*/ 2147483647 h 222"/>
                <a:gd name="T8" fmla="*/ 2147483647 w 426"/>
                <a:gd name="T9" fmla="*/ 2147483647 h 222"/>
                <a:gd name="T10" fmla="*/ 2147483647 w 426"/>
                <a:gd name="T11" fmla="*/ 2147483647 h 222"/>
                <a:gd name="T12" fmla="*/ 2147483647 w 426"/>
                <a:gd name="T13" fmla="*/ 2147483647 h 222"/>
                <a:gd name="T14" fmla="*/ 2147483647 w 426"/>
                <a:gd name="T15" fmla="*/ 2147483647 h 222"/>
                <a:gd name="T16" fmla="*/ 2147483647 w 426"/>
                <a:gd name="T17" fmla="*/ 2147483647 h 222"/>
                <a:gd name="T18" fmla="*/ 2147483647 w 426"/>
                <a:gd name="T19" fmla="*/ 2147483647 h 222"/>
                <a:gd name="T20" fmla="*/ 2147483647 w 426"/>
                <a:gd name="T21" fmla="*/ 2147483647 h 222"/>
                <a:gd name="T22" fmla="*/ 2147483647 w 426"/>
                <a:gd name="T23" fmla="*/ 2147483647 h 222"/>
                <a:gd name="T24" fmla="*/ 2147483647 w 426"/>
                <a:gd name="T25" fmla="*/ 2147483647 h 222"/>
                <a:gd name="T26" fmla="*/ 2147483647 w 426"/>
                <a:gd name="T27" fmla="*/ 2147483647 h 222"/>
                <a:gd name="T28" fmla="*/ 2147483647 w 426"/>
                <a:gd name="T29" fmla="*/ 2147483647 h 222"/>
                <a:gd name="T30" fmla="*/ 2147483647 w 426"/>
                <a:gd name="T31" fmla="*/ 2147483647 h 222"/>
                <a:gd name="T32" fmla="*/ 2147483647 w 426"/>
                <a:gd name="T33" fmla="*/ 2147483647 h 222"/>
                <a:gd name="T34" fmla="*/ 2147483647 w 426"/>
                <a:gd name="T35" fmla="*/ 2147483647 h 222"/>
                <a:gd name="T36" fmla="*/ 2147483647 w 426"/>
                <a:gd name="T37" fmla="*/ 2147483647 h 222"/>
                <a:gd name="T38" fmla="*/ 2147483647 w 426"/>
                <a:gd name="T39" fmla="*/ 2147483647 h 222"/>
                <a:gd name="T40" fmla="*/ 2147483647 w 426"/>
                <a:gd name="T41" fmla="*/ 2147483647 h 222"/>
                <a:gd name="T42" fmla="*/ 2147483647 w 426"/>
                <a:gd name="T43" fmla="*/ 2147483647 h 222"/>
                <a:gd name="T44" fmla="*/ 2147483647 w 426"/>
                <a:gd name="T45" fmla="*/ 2147483647 h 222"/>
                <a:gd name="T46" fmla="*/ 2147483647 w 426"/>
                <a:gd name="T47" fmla="*/ 2147483647 h 222"/>
                <a:gd name="T48" fmla="*/ 2147483647 w 426"/>
                <a:gd name="T49" fmla="*/ 0 h 222"/>
                <a:gd name="T50" fmla="*/ 2147483647 w 426"/>
                <a:gd name="T51" fmla="*/ 2147483647 h 222"/>
                <a:gd name="T52" fmla="*/ 2147483647 w 426"/>
                <a:gd name="T53" fmla="*/ 0 h 222"/>
                <a:gd name="T54" fmla="*/ 2147483647 w 426"/>
                <a:gd name="T55" fmla="*/ 2147483647 h 222"/>
                <a:gd name="T56" fmla="*/ 2147483647 w 426"/>
                <a:gd name="T57" fmla="*/ 2147483647 h 222"/>
                <a:gd name="T58" fmla="*/ 2147483647 w 426"/>
                <a:gd name="T59" fmla="*/ 2147483647 h 222"/>
                <a:gd name="T60" fmla="*/ 2147483647 w 426"/>
                <a:gd name="T61" fmla="*/ 2147483647 h 222"/>
                <a:gd name="T62" fmla="*/ 2147483647 w 426"/>
                <a:gd name="T63" fmla="*/ 2147483647 h 222"/>
                <a:gd name="T64" fmla="*/ 2147483647 w 426"/>
                <a:gd name="T65" fmla="*/ 2147483647 h 222"/>
                <a:gd name="T66" fmla="*/ 2147483647 w 426"/>
                <a:gd name="T67" fmla="*/ 2147483647 h 222"/>
                <a:gd name="T68" fmla="*/ 2147483647 w 426"/>
                <a:gd name="T69" fmla="*/ 2147483647 h 222"/>
                <a:gd name="T70" fmla="*/ 2147483647 w 426"/>
                <a:gd name="T71" fmla="*/ 2147483647 h 22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426"/>
                <a:gd name="T109" fmla="*/ 0 h 222"/>
                <a:gd name="T110" fmla="*/ 426 w 426"/>
                <a:gd name="T111" fmla="*/ 222 h 22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426" h="222">
                  <a:moveTo>
                    <a:pt x="42" y="66"/>
                  </a:moveTo>
                  <a:lnTo>
                    <a:pt x="24" y="66"/>
                  </a:lnTo>
                  <a:lnTo>
                    <a:pt x="18" y="78"/>
                  </a:lnTo>
                  <a:lnTo>
                    <a:pt x="30" y="78"/>
                  </a:lnTo>
                  <a:lnTo>
                    <a:pt x="18" y="96"/>
                  </a:lnTo>
                  <a:lnTo>
                    <a:pt x="18" y="120"/>
                  </a:lnTo>
                  <a:lnTo>
                    <a:pt x="0" y="120"/>
                  </a:lnTo>
                  <a:lnTo>
                    <a:pt x="0" y="126"/>
                  </a:lnTo>
                  <a:lnTo>
                    <a:pt x="6" y="132"/>
                  </a:lnTo>
                  <a:lnTo>
                    <a:pt x="12" y="150"/>
                  </a:lnTo>
                  <a:lnTo>
                    <a:pt x="30" y="162"/>
                  </a:lnTo>
                  <a:lnTo>
                    <a:pt x="42" y="168"/>
                  </a:lnTo>
                  <a:lnTo>
                    <a:pt x="48" y="174"/>
                  </a:lnTo>
                  <a:lnTo>
                    <a:pt x="48" y="180"/>
                  </a:lnTo>
                  <a:lnTo>
                    <a:pt x="60" y="192"/>
                  </a:lnTo>
                  <a:lnTo>
                    <a:pt x="72" y="198"/>
                  </a:lnTo>
                  <a:lnTo>
                    <a:pt x="78" y="204"/>
                  </a:lnTo>
                  <a:lnTo>
                    <a:pt x="90" y="210"/>
                  </a:lnTo>
                  <a:lnTo>
                    <a:pt x="108" y="210"/>
                  </a:lnTo>
                  <a:lnTo>
                    <a:pt x="114" y="222"/>
                  </a:lnTo>
                  <a:lnTo>
                    <a:pt x="156" y="216"/>
                  </a:lnTo>
                  <a:lnTo>
                    <a:pt x="168" y="210"/>
                  </a:lnTo>
                  <a:lnTo>
                    <a:pt x="174" y="204"/>
                  </a:lnTo>
                  <a:lnTo>
                    <a:pt x="198" y="204"/>
                  </a:lnTo>
                  <a:lnTo>
                    <a:pt x="216" y="186"/>
                  </a:lnTo>
                  <a:lnTo>
                    <a:pt x="240" y="186"/>
                  </a:lnTo>
                  <a:lnTo>
                    <a:pt x="258" y="198"/>
                  </a:lnTo>
                  <a:lnTo>
                    <a:pt x="288" y="192"/>
                  </a:lnTo>
                  <a:lnTo>
                    <a:pt x="288" y="174"/>
                  </a:lnTo>
                  <a:lnTo>
                    <a:pt x="306" y="180"/>
                  </a:lnTo>
                  <a:lnTo>
                    <a:pt x="312" y="174"/>
                  </a:lnTo>
                  <a:lnTo>
                    <a:pt x="324" y="168"/>
                  </a:lnTo>
                  <a:lnTo>
                    <a:pt x="330" y="162"/>
                  </a:lnTo>
                  <a:lnTo>
                    <a:pt x="330" y="144"/>
                  </a:lnTo>
                  <a:lnTo>
                    <a:pt x="336" y="138"/>
                  </a:lnTo>
                  <a:lnTo>
                    <a:pt x="348" y="132"/>
                  </a:lnTo>
                  <a:lnTo>
                    <a:pt x="366" y="114"/>
                  </a:lnTo>
                  <a:lnTo>
                    <a:pt x="366" y="72"/>
                  </a:lnTo>
                  <a:lnTo>
                    <a:pt x="378" y="60"/>
                  </a:lnTo>
                  <a:lnTo>
                    <a:pt x="408" y="60"/>
                  </a:lnTo>
                  <a:lnTo>
                    <a:pt x="426" y="42"/>
                  </a:lnTo>
                  <a:lnTo>
                    <a:pt x="420" y="36"/>
                  </a:lnTo>
                  <a:lnTo>
                    <a:pt x="408" y="36"/>
                  </a:lnTo>
                  <a:lnTo>
                    <a:pt x="402" y="30"/>
                  </a:lnTo>
                  <a:lnTo>
                    <a:pt x="396" y="30"/>
                  </a:lnTo>
                  <a:lnTo>
                    <a:pt x="372" y="6"/>
                  </a:lnTo>
                  <a:lnTo>
                    <a:pt x="348" y="6"/>
                  </a:lnTo>
                  <a:lnTo>
                    <a:pt x="336" y="12"/>
                  </a:lnTo>
                  <a:lnTo>
                    <a:pt x="324" y="12"/>
                  </a:lnTo>
                  <a:lnTo>
                    <a:pt x="324" y="0"/>
                  </a:lnTo>
                  <a:lnTo>
                    <a:pt x="312" y="0"/>
                  </a:lnTo>
                  <a:lnTo>
                    <a:pt x="312" y="18"/>
                  </a:lnTo>
                  <a:lnTo>
                    <a:pt x="294" y="12"/>
                  </a:lnTo>
                  <a:lnTo>
                    <a:pt x="294" y="0"/>
                  </a:lnTo>
                  <a:lnTo>
                    <a:pt x="270" y="0"/>
                  </a:lnTo>
                  <a:lnTo>
                    <a:pt x="264" y="12"/>
                  </a:lnTo>
                  <a:lnTo>
                    <a:pt x="252" y="24"/>
                  </a:lnTo>
                  <a:lnTo>
                    <a:pt x="246" y="24"/>
                  </a:lnTo>
                  <a:lnTo>
                    <a:pt x="234" y="30"/>
                  </a:lnTo>
                  <a:lnTo>
                    <a:pt x="210" y="30"/>
                  </a:lnTo>
                  <a:lnTo>
                    <a:pt x="204" y="42"/>
                  </a:lnTo>
                  <a:lnTo>
                    <a:pt x="168" y="36"/>
                  </a:lnTo>
                  <a:lnTo>
                    <a:pt x="156" y="60"/>
                  </a:lnTo>
                  <a:lnTo>
                    <a:pt x="144" y="60"/>
                  </a:lnTo>
                  <a:lnTo>
                    <a:pt x="126" y="66"/>
                  </a:lnTo>
                  <a:lnTo>
                    <a:pt x="84" y="66"/>
                  </a:lnTo>
                  <a:lnTo>
                    <a:pt x="78" y="60"/>
                  </a:lnTo>
                  <a:lnTo>
                    <a:pt x="72" y="48"/>
                  </a:lnTo>
                  <a:lnTo>
                    <a:pt x="66" y="42"/>
                  </a:lnTo>
                  <a:lnTo>
                    <a:pt x="54" y="60"/>
                  </a:lnTo>
                  <a:lnTo>
                    <a:pt x="42" y="54"/>
                  </a:lnTo>
                  <a:lnTo>
                    <a:pt x="42"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3" name="Honduras" descr="© INSCALE GmbH, 05.05.2010&#10;http://www.presentationload.com/">
              <a:extLst>
                <a:ext uri="{FF2B5EF4-FFF2-40B4-BE49-F238E27FC236}">
                  <a16:creationId xmlns:a16="http://schemas.microsoft.com/office/drawing/2014/main" id="{5C5EFE4D-92E8-1D1A-A6E1-728FDF78387F}"/>
                </a:ext>
              </a:extLst>
            </p:cNvPr>
            <p:cNvSpPr>
              <a:spLocks/>
            </p:cNvSpPr>
            <p:nvPr/>
          </p:nvSpPr>
          <p:spPr bwMode="gray">
            <a:xfrm>
              <a:off x="2631282" y="3776342"/>
              <a:ext cx="210225" cy="116177"/>
            </a:xfrm>
            <a:custGeom>
              <a:avLst/>
              <a:gdLst>
                <a:gd name="T0" fmla="*/ 2147483647 w 444"/>
                <a:gd name="T1" fmla="*/ 2147483647 h 246"/>
                <a:gd name="T2" fmla="*/ 2147483647 w 444"/>
                <a:gd name="T3" fmla="*/ 2147483647 h 246"/>
                <a:gd name="T4" fmla="*/ 2147483647 w 444"/>
                <a:gd name="T5" fmla="*/ 2147483647 h 246"/>
                <a:gd name="T6" fmla="*/ 2147483647 w 444"/>
                <a:gd name="T7" fmla="*/ 2147483647 h 246"/>
                <a:gd name="T8" fmla="*/ 2147483647 w 444"/>
                <a:gd name="T9" fmla="*/ 2147483647 h 246"/>
                <a:gd name="T10" fmla="*/ 2147483647 w 444"/>
                <a:gd name="T11" fmla="*/ 2147483647 h 246"/>
                <a:gd name="T12" fmla="*/ 2147483647 w 444"/>
                <a:gd name="T13" fmla="*/ 2147483647 h 246"/>
                <a:gd name="T14" fmla="*/ 2147483647 w 444"/>
                <a:gd name="T15" fmla="*/ 2147483647 h 246"/>
                <a:gd name="T16" fmla="*/ 2147483647 w 444"/>
                <a:gd name="T17" fmla="*/ 2147483647 h 246"/>
                <a:gd name="T18" fmla="*/ 2147483647 w 444"/>
                <a:gd name="T19" fmla="*/ 2147483647 h 246"/>
                <a:gd name="T20" fmla="*/ 2147483647 w 444"/>
                <a:gd name="T21" fmla="*/ 2147483647 h 246"/>
                <a:gd name="T22" fmla="*/ 2147483647 w 444"/>
                <a:gd name="T23" fmla="*/ 2147483647 h 246"/>
                <a:gd name="T24" fmla="*/ 2147483647 w 444"/>
                <a:gd name="T25" fmla="*/ 2147483647 h 246"/>
                <a:gd name="T26" fmla="*/ 2147483647 w 444"/>
                <a:gd name="T27" fmla="*/ 2147483647 h 246"/>
                <a:gd name="T28" fmla="*/ 2147483647 w 444"/>
                <a:gd name="T29" fmla="*/ 2147483647 h 246"/>
                <a:gd name="T30" fmla="*/ 2147483647 w 444"/>
                <a:gd name="T31" fmla="*/ 2147483647 h 246"/>
                <a:gd name="T32" fmla="*/ 2147483647 w 444"/>
                <a:gd name="T33" fmla="*/ 2147483647 h 246"/>
                <a:gd name="T34" fmla="*/ 2147483647 w 444"/>
                <a:gd name="T35" fmla="*/ 2147483647 h 246"/>
                <a:gd name="T36" fmla="*/ 2147483647 w 444"/>
                <a:gd name="T37" fmla="*/ 2147483647 h 246"/>
                <a:gd name="T38" fmla="*/ 2147483647 w 444"/>
                <a:gd name="T39" fmla="*/ 0 h 246"/>
                <a:gd name="T40" fmla="*/ 2147483647 w 444"/>
                <a:gd name="T41" fmla="*/ 2147483647 h 246"/>
                <a:gd name="T42" fmla="*/ 2147483647 w 444"/>
                <a:gd name="T43" fmla="*/ 2147483647 h 246"/>
                <a:gd name="T44" fmla="*/ 2147483647 w 444"/>
                <a:gd name="T45" fmla="*/ 0 h 246"/>
                <a:gd name="T46" fmla="*/ 2147483647 w 444"/>
                <a:gd name="T47" fmla="*/ 2147483647 h 246"/>
                <a:gd name="T48" fmla="*/ 2147483647 w 444"/>
                <a:gd name="T49" fmla="*/ 2147483647 h 246"/>
                <a:gd name="T50" fmla="*/ 2147483647 w 444"/>
                <a:gd name="T51" fmla="*/ 2147483647 h 246"/>
                <a:gd name="T52" fmla="*/ 2147483647 w 444"/>
                <a:gd name="T53" fmla="*/ 2147483647 h 246"/>
                <a:gd name="T54" fmla="*/ 2147483647 w 444"/>
                <a:gd name="T55" fmla="*/ 2147483647 h 246"/>
                <a:gd name="T56" fmla="*/ 2147483647 w 444"/>
                <a:gd name="T57" fmla="*/ 2147483647 h 246"/>
                <a:gd name="T58" fmla="*/ 2147483647 w 444"/>
                <a:gd name="T59" fmla="*/ 2147483647 h 246"/>
                <a:gd name="T60" fmla="*/ 2147483647 w 444"/>
                <a:gd name="T61" fmla="*/ 0 h 246"/>
                <a:gd name="T62" fmla="*/ 2147483647 w 444"/>
                <a:gd name="T63" fmla="*/ 2147483647 h 246"/>
                <a:gd name="T64" fmla="*/ 2147483647 w 444"/>
                <a:gd name="T65" fmla="*/ 2147483647 h 246"/>
                <a:gd name="T66" fmla="*/ 2147483647 w 444"/>
                <a:gd name="T67" fmla="*/ 2147483647 h 246"/>
                <a:gd name="T68" fmla="*/ 2147483647 w 444"/>
                <a:gd name="T69" fmla="*/ 2147483647 h 246"/>
                <a:gd name="T70" fmla="*/ 2147483647 w 444"/>
                <a:gd name="T71" fmla="*/ 2147483647 h 246"/>
                <a:gd name="T72" fmla="*/ 0 w 444"/>
                <a:gd name="T73" fmla="*/ 2147483647 h 246"/>
                <a:gd name="T74" fmla="*/ 2147483647 w 444"/>
                <a:gd name="T75" fmla="*/ 2147483647 h 246"/>
                <a:gd name="T76" fmla="*/ 2147483647 w 444"/>
                <a:gd name="T77" fmla="*/ 2147483647 h 246"/>
                <a:gd name="T78" fmla="*/ 2147483647 w 444"/>
                <a:gd name="T79" fmla="*/ 2147483647 h 246"/>
                <a:gd name="T80" fmla="*/ 2147483647 w 444"/>
                <a:gd name="T81" fmla="*/ 2147483647 h 246"/>
                <a:gd name="T82" fmla="*/ 2147483647 w 444"/>
                <a:gd name="T83" fmla="*/ 2147483647 h 246"/>
                <a:gd name="T84" fmla="*/ 2147483647 w 444"/>
                <a:gd name="T85" fmla="*/ 2147483647 h 246"/>
                <a:gd name="T86" fmla="*/ 2147483647 w 444"/>
                <a:gd name="T87" fmla="*/ 2147483647 h 24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44"/>
                <a:gd name="T133" fmla="*/ 0 h 246"/>
                <a:gd name="T134" fmla="*/ 444 w 444"/>
                <a:gd name="T135" fmla="*/ 246 h 24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44" h="246">
                  <a:moveTo>
                    <a:pt x="156" y="240"/>
                  </a:moveTo>
                  <a:lnTo>
                    <a:pt x="156" y="222"/>
                  </a:lnTo>
                  <a:lnTo>
                    <a:pt x="174" y="222"/>
                  </a:lnTo>
                  <a:lnTo>
                    <a:pt x="168" y="216"/>
                  </a:lnTo>
                  <a:lnTo>
                    <a:pt x="168" y="204"/>
                  </a:lnTo>
                  <a:lnTo>
                    <a:pt x="162" y="198"/>
                  </a:lnTo>
                  <a:lnTo>
                    <a:pt x="162" y="186"/>
                  </a:lnTo>
                  <a:lnTo>
                    <a:pt x="168" y="180"/>
                  </a:lnTo>
                  <a:lnTo>
                    <a:pt x="204" y="180"/>
                  </a:lnTo>
                  <a:lnTo>
                    <a:pt x="210" y="168"/>
                  </a:lnTo>
                  <a:lnTo>
                    <a:pt x="216" y="162"/>
                  </a:lnTo>
                  <a:lnTo>
                    <a:pt x="228" y="162"/>
                  </a:lnTo>
                  <a:lnTo>
                    <a:pt x="228" y="168"/>
                  </a:lnTo>
                  <a:lnTo>
                    <a:pt x="234" y="174"/>
                  </a:lnTo>
                  <a:lnTo>
                    <a:pt x="252" y="174"/>
                  </a:lnTo>
                  <a:lnTo>
                    <a:pt x="276" y="150"/>
                  </a:lnTo>
                  <a:lnTo>
                    <a:pt x="288" y="126"/>
                  </a:lnTo>
                  <a:lnTo>
                    <a:pt x="306" y="126"/>
                  </a:lnTo>
                  <a:lnTo>
                    <a:pt x="306" y="108"/>
                  </a:lnTo>
                  <a:lnTo>
                    <a:pt x="318" y="96"/>
                  </a:lnTo>
                  <a:lnTo>
                    <a:pt x="330" y="96"/>
                  </a:lnTo>
                  <a:lnTo>
                    <a:pt x="348" y="114"/>
                  </a:lnTo>
                  <a:lnTo>
                    <a:pt x="360" y="114"/>
                  </a:lnTo>
                  <a:lnTo>
                    <a:pt x="372" y="102"/>
                  </a:lnTo>
                  <a:lnTo>
                    <a:pt x="372" y="96"/>
                  </a:lnTo>
                  <a:lnTo>
                    <a:pt x="420" y="96"/>
                  </a:lnTo>
                  <a:lnTo>
                    <a:pt x="426" y="90"/>
                  </a:lnTo>
                  <a:lnTo>
                    <a:pt x="432" y="90"/>
                  </a:lnTo>
                  <a:lnTo>
                    <a:pt x="444" y="84"/>
                  </a:lnTo>
                  <a:lnTo>
                    <a:pt x="444" y="78"/>
                  </a:lnTo>
                  <a:lnTo>
                    <a:pt x="426" y="60"/>
                  </a:lnTo>
                  <a:lnTo>
                    <a:pt x="402" y="48"/>
                  </a:lnTo>
                  <a:lnTo>
                    <a:pt x="396" y="48"/>
                  </a:lnTo>
                  <a:lnTo>
                    <a:pt x="390" y="42"/>
                  </a:lnTo>
                  <a:lnTo>
                    <a:pt x="384" y="30"/>
                  </a:lnTo>
                  <a:lnTo>
                    <a:pt x="372" y="24"/>
                  </a:lnTo>
                  <a:lnTo>
                    <a:pt x="366" y="18"/>
                  </a:lnTo>
                  <a:lnTo>
                    <a:pt x="348" y="18"/>
                  </a:lnTo>
                  <a:lnTo>
                    <a:pt x="342" y="6"/>
                  </a:lnTo>
                  <a:lnTo>
                    <a:pt x="336" y="0"/>
                  </a:lnTo>
                  <a:lnTo>
                    <a:pt x="312" y="0"/>
                  </a:lnTo>
                  <a:lnTo>
                    <a:pt x="300" y="6"/>
                  </a:lnTo>
                  <a:lnTo>
                    <a:pt x="294" y="12"/>
                  </a:lnTo>
                  <a:lnTo>
                    <a:pt x="282" y="12"/>
                  </a:lnTo>
                  <a:lnTo>
                    <a:pt x="270" y="0"/>
                  </a:lnTo>
                  <a:lnTo>
                    <a:pt x="252" y="0"/>
                  </a:lnTo>
                  <a:lnTo>
                    <a:pt x="240" y="6"/>
                  </a:lnTo>
                  <a:lnTo>
                    <a:pt x="234" y="18"/>
                  </a:lnTo>
                  <a:lnTo>
                    <a:pt x="222" y="24"/>
                  </a:lnTo>
                  <a:lnTo>
                    <a:pt x="186" y="24"/>
                  </a:lnTo>
                  <a:lnTo>
                    <a:pt x="174" y="18"/>
                  </a:lnTo>
                  <a:lnTo>
                    <a:pt x="168" y="12"/>
                  </a:lnTo>
                  <a:lnTo>
                    <a:pt x="156" y="12"/>
                  </a:lnTo>
                  <a:lnTo>
                    <a:pt x="150" y="18"/>
                  </a:lnTo>
                  <a:lnTo>
                    <a:pt x="144" y="18"/>
                  </a:lnTo>
                  <a:lnTo>
                    <a:pt x="138" y="24"/>
                  </a:lnTo>
                  <a:lnTo>
                    <a:pt x="132" y="24"/>
                  </a:lnTo>
                  <a:lnTo>
                    <a:pt x="132" y="18"/>
                  </a:lnTo>
                  <a:lnTo>
                    <a:pt x="126" y="12"/>
                  </a:lnTo>
                  <a:lnTo>
                    <a:pt x="126" y="6"/>
                  </a:lnTo>
                  <a:lnTo>
                    <a:pt x="120" y="0"/>
                  </a:lnTo>
                  <a:lnTo>
                    <a:pt x="114" y="0"/>
                  </a:lnTo>
                  <a:lnTo>
                    <a:pt x="96" y="18"/>
                  </a:lnTo>
                  <a:lnTo>
                    <a:pt x="90" y="18"/>
                  </a:lnTo>
                  <a:lnTo>
                    <a:pt x="84" y="30"/>
                  </a:lnTo>
                  <a:lnTo>
                    <a:pt x="72" y="36"/>
                  </a:lnTo>
                  <a:lnTo>
                    <a:pt x="60" y="48"/>
                  </a:lnTo>
                  <a:lnTo>
                    <a:pt x="48" y="54"/>
                  </a:lnTo>
                  <a:lnTo>
                    <a:pt x="36" y="66"/>
                  </a:lnTo>
                  <a:lnTo>
                    <a:pt x="24" y="72"/>
                  </a:lnTo>
                  <a:lnTo>
                    <a:pt x="18" y="84"/>
                  </a:lnTo>
                  <a:lnTo>
                    <a:pt x="18" y="102"/>
                  </a:lnTo>
                  <a:lnTo>
                    <a:pt x="12" y="114"/>
                  </a:lnTo>
                  <a:lnTo>
                    <a:pt x="0" y="126"/>
                  </a:lnTo>
                  <a:lnTo>
                    <a:pt x="6" y="138"/>
                  </a:lnTo>
                  <a:lnTo>
                    <a:pt x="18" y="150"/>
                  </a:lnTo>
                  <a:lnTo>
                    <a:pt x="42" y="150"/>
                  </a:lnTo>
                  <a:lnTo>
                    <a:pt x="42" y="168"/>
                  </a:lnTo>
                  <a:lnTo>
                    <a:pt x="48" y="174"/>
                  </a:lnTo>
                  <a:lnTo>
                    <a:pt x="60" y="174"/>
                  </a:lnTo>
                  <a:lnTo>
                    <a:pt x="66" y="168"/>
                  </a:lnTo>
                  <a:lnTo>
                    <a:pt x="102" y="168"/>
                  </a:lnTo>
                  <a:lnTo>
                    <a:pt x="102" y="210"/>
                  </a:lnTo>
                  <a:lnTo>
                    <a:pt x="126" y="222"/>
                  </a:lnTo>
                  <a:lnTo>
                    <a:pt x="132" y="228"/>
                  </a:lnTo>
                  <a:lnTo>
                    <a:pt x="132" y="246"/>
                  </a:lnTo>
                  <a:lnTo>
                    <a:pt x="144" y="246"/>
                  </a:lnTo>
                  <a:lnTo>
                    <a:pt x="156"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4" name="Haiti" descr="© INSCALE GmbH, 05.05.2010&#10;http://www.presentationload.com/">
              <a:extLst>
                <a:ext uri="{FF2B5EF4-FFF2-40B4-BE49-F238E27FC236}">
                  <a16:creationId xmlns:a16="http://schemas.microsoft.com/office/drawing/2014/main" id="{02A6AF71-BEC2-07B7-9D2D-6922596627A2}"/>
                </a:ext>
              </a:extLst>
            </p:cNvPr>
            <p:cNvSpPr>
              <a:spLocks/>
            </p:cNvSpPr>
            <p:nvPr/>
          </p:nvSpPr>
          <p:spPr bwMode="gray">
            <a:xfrm>
              <a:off x="3147623" y="3628815"/>
              <a:ext cx="92204" cy="73763"/>
            </a:xfrm>
            <a:custGeom>
              <a:avLst/>
              <a:gdLst>
                <a:gd name="T0" fmla="*/ 2147483647 w 198"/>
                <a:gd name="T1" fmla="*/ 2147483647 h 156"/>
                <a:gd name="T2" fmla="*/ 2147483647 w 198"/>
                <a:gd name="T3" fmla="*/ 2147483647 h 156"/>
                <a:gd name="T4" fmla="*/ 2147483647 w 198"/>
                <a:gd name="T5" fmla="*/ 2147483647 h 156"/>
                <a:gd name="T6" fmla="*/ 2147483647 w 198"/>
                <a:gd name="T7" fmla="*/ 2147483647 h 156"/>
                <a:gd name="T8" fmla="*/ 2147483647 w 198"/>
                <a:gd name="T9" fmla="*/ 2147483647 h 156"/>
                <a:gd name="T10" fmla="*/ 2147483647 w 198"/>
                <a:gd name="T11" fmla="*/ 2147483647 h 156"/>
                <a:gd name="T12" fmla="*/ 2147483647 w 198"/>
                <a:gd name="T13" fmla="*/ 2147483647 h 156"/>
                <a:gd name="T14" fmla="*/ 2147483647 w 198"/>
                <a:gd name="T15" fmla="*/ 2147483647 h 156"/>
                <a:gd name="T16" fmla="*/ 2147483647 w 198"/>
                <a:gd name="T17" fmla="*/ 2147483647 h 156"/>
                <a:gd name="T18" fmla="*/ 2147483647 w 198"/>
                <a:gd name="T19" fmla="*/ 2147483647 h 156"/>
                <a:gd name="T20" fmla="*/ 2147483647 w 198"/>
                <a:gd name="T21" fmla="*/ 2147483647 h 156"/>
                <a:gd name="T22" fmla="*/ 2147483647 w 198"/>
                <a:gd name="T23" fmla="*/ 2147483647 h 156"/>
                <a:gd name="T24" fmla="*/ 2147483647 w 198"/>
                <a:gd name="T25" fmla="*/ 2147483647 h 156"/>
                <a:gd name="T26" fmla="*/ 2147483647 w 198"/>
                <a:gd name="T27" fmla="*/ 2147483647 h 156"/>
                <a:gd name="T28" fmla="*/ 2147483647 w 198"/>
                <a:gd name="T29" fmla="*/ 2147483647 h 156"/>
                <a:gd name="T30" fmla="*/ 2147483647 w 198"/>
                <a:gd name="T31" fmla="*/ 2147483647 h 156"/>
                <a:gd name="T32" fmla="*/ 2147483647 w 198"/>
                <a:gd name="T33" fmla="*/ 2147483647 h 156"/>
                <a:gd name="T34" fmla="*/ 2147483647 w 198"/>
                <a:gd name="T35" fmla="*/ 0 h 156"/>
                <a:gd name="T36" fmla="*/ 2147483647 w 198"/>
                <a:gd name="T37" fmla="*/ 0 h 156"/>
                <a:gd name="T38" fmla="*/ 2147483647 w 198"/>
                <a:gd name="T39" fmla="*/ 2147483647 h 156"/>
                <a:gd name="T40" fmla="*/ 2147483647 w 198"/>
                <a:gd name="T41" fmla="*/ 2147483647 h 156"/>
                <a:gd name="T42" fmla="*/ 2147483647 w 198"/>
                <a:gd name="T43" fmla="*/ 2147483647 h 156"/>
                <a:gd name="T44" fmla="*/ 2147483647 w 198"/>
                <a:gd name="T45" fmla="*/ 2147483647 h 156"/>
                <a:gd name="T46" fmla="*/ 2147483647 w 198"/>
                <a:gd name="T47" fmla="*/ 2147483647 h 156"/>
                <a:gd name="T48" fmla="*/ 2147483647 w 198"/>
                <a:gd name="T49" fmla="*/ 2147483647 h 156"/>
                <a:gd name="T50" fmla="*/ 2147483647 w 198"/>
                <a:gd name="T51" fmla="*/ 2147483647 h 156"/>
                <a:gd name="T52" fmla="*/ 2147483647 w 198"/>
                <a:gd name="T53" fmla="*/ 2147483647 h 156"/>
                <a:gd name="T54" fmla="*/ 2147483647 w 198"/>
                <a:gd name="T55" fmla="*/ 2147483647 h 156"/>
                <a:gd name="T56" fmla="*/ 2147483647 w 198"/>
                <a:gd name="T57" fmla="*/ 2147483647 h 156"/>
                <a:gd name="T58" fmla="*/ 2147483647 w 198"/>
                <a:gd name="T59" fmla="*/ 2147483647 h 156"/>
                <a:gd name="T60" fmla="*/ 2147483647 w 198"/>
                <a:gd name="T61" fmla="*/ 2147483647 h 156"/>
                <a:gd name="T62" fmla="*/ 2147483647 w 198"/>
                <a:gd name="T63" fmla="*/ 2147483647 h 156"/>
                <a:gd name="T64" fmla="*/ 2147483647 w 198"/>
                <a:gd name="T65" fmla="*/ 2147483647 h 156"/>
                <a:gd name="T66" fmla="*/ 2147483647 w 198"/>
                <a:gd name="T67" fmla="*/ 2147483647 h 156"/>
                <a:gd name="T68" fmla="*/ 2147483647 w 198"/>
                <a:gd name="T69" fmla="*/ 2147483647 h 156"/>
                <a:gd name="T70" fmla="*/ 2147483647 w 198"/>
                <a:gd name="T71" fmla="*/ 2147483647 h 156"/>
                <a:gd name="T72" fmla="*/ 2147483647 w 198"/>
                <a:gd name="T73" fmla="*/ 2147483647 h 156"/>
                <a:gd name="T74" fmla="*/ 2147483647 w 198"/>
                <a:gd name="T75" fmla="*/ 2147483647 h 156"/>
                <a:gd name="T76" fmla="*/ 2147483647 w 198"/>
                <a:gd name="T77" fmla="*/ 2147483647 h 156"/>
                <a:gd name="T78" fmla="*/ 2147483647 w 198"/>
                <a:gd name="T79" fmla="*/ 2147483647 h 156"/>
                <a:gd name="T80" fmla="*/ 2147483647 w 198"/>
                <a:gd name="T81" fmla="*/ 2147483647 h 156"/>
                <a:gd name="T82" fmla="*/ 0 w 198"/>
                <a:gd name="T83" fmla="*/ 2147483647 h 156"/>
                <a:gd name="T84" fmla="*/ 0 w 198"/>
                <a:gd name="T85" fmla="*/ 2147483647 h 156"/>
                <a:gd name="T86" fmla="*/ 2147483647 w 198"/>
                <a:gd name="T87" fmla="*/ 2147483647 h 156"/>
                <a:gd name="T88" fmla="*/ 2147483647 w 198"/>
                <a:gd name="T89" fmla="*/ 2147483647 h 156"/>
                <a:gd name="T90" fmla="*/ 2147483647 w 198"/>
                <a:gd name="T91" fmla="*/ 2147483647 h 156"/>
                <a:gd name="T92" fmla="*/ 2147483647 w 198"/>
                <a:gd name="T93" fmla="*/ 2147483647 h 156"/>
                <a:gd name="T94" fmla="*/ 2147483647 w 198"/>
                <a:gd name="T95" fmla="*/ 2147483647 h 156"/>
                <a:gd name="T96" fmla="*/ 2147483647 w 198"/>
                <a:gd name="T97" fmla="*/ 2147483647 h 156"/>
                <a:gd name="T98" fmla="*/ 2147483647 w 198"/>
                <a:gd name="T99" fmla="*/ 2147483647 h 156"/>
                <a:gd name="T100" fmla="*/ 2147483647 w 198"/>
                <a:gd name="T101" fmla="*/ 2147483647 h 156"/>
                <a:gd name="T102" fmla="*/ 2147483647 w 198"/>
                <a:gd name="T103" fmla="*/ 2147483647 h 156"/>
                <a:gd name="T104" fmla="*/ 2147483647 w 198"/>
                <a:gd name="T105" fmla="*/ 2147483647 h 156"/>
                <a:gd name="T106" fmla="*/ 2147483647 w 198"/>
                <a:gd name="T107" fmla="*/ 2147483647 h 156"/>
                <a:gd name="T108" fmla="*/ 2147483647 w 198"/>
                <a:gd name="T109" fmla="*/ 2147483647 h 156"/>
                <a:gd name="T110" fmla="*/ 2147483647 w 198"/>
                <a:gd name="T111" fmla="*/ 2147483647 h 156"/>
                <a:gd name="T112" fmla="*/ 2147483647 w 198"/>
                <a:gd name="T113" fmla="*/ 2147483647 h 15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98"/>
                <a:gd name="T172" fmla="*/ 0 h 156"/>
                <a:gd name="T173" fmla="*/ 198 w 198"/>
                <a:gd name="T174" fmla="*/ 156 h 15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98" h="156">
                  <a:moveTo>
                    <a:pt x="168" y="114"/>
                  </a:moveTo>
                  <a:lnTo>
                    <a:pt x="168" y="108"/>
                  </a:lnTo>
                  <a:lnTo>
                    <a:pt x="174" y="102"/>
                  </a:lnTo>
                  <a:lnTo>
                    <a:pt x="180" y="90"/>
                  </a:lnTo>
                  <a:lnTo>
                    <a:pt x="180" y="78"/>
                  </a:lnTo>
                  <a:lnTo>
                    <a:pt x="186" y="72"/>
                  </a:lnTo>
                  <a:lnTo>
                    <a:pt x="192" y="60"/>
                  </a:lnTo>
                  <a:lnTo>
                    <a:pt x="198" y="54"/>
                  </a:lnTo>
                  <a:lnTo>
                    <a:pt x="198" y="42"/>
                  </a:lnTo>
                  <a:lnTo>
                    <a:pt x="186" y="6"/>
                  </a:lnTo>
                  <a:lnTo>
                    <a:pt x="180" y="12"/>
                  </a:lnTo>
                  <a:lnTo>
                    <a:pt x="180" y="18"/>
                  </a:lnTo>
                  <a:lnTo>
                    <a:pt x="174" y="18"/>
                  </a:lnTo>
                  <a:lnTo>
                    <a:pt x="168" y="12"/>
                  </a:lnTo>
                  <a:lnTo>
                    <a:pt x="156" y="12"/>
                  </a:lnTo>
                  <a:lnTo>
                    <a:pt x="144" y="6"/>
                  </a:lnTo>
                  <a:lnTo>
                    <a:pt x="126" y="6"/>
                  </a:lnTo>
                  <a:lnTo>
                    <a:pt x="114" y="0"/>
                  </a:lnTo>
                  <a:lnTo>
                    <a:pt x="84" y="0"/>
                  </a:lnTo>
                  <a:lnTo>
                    <a:pt x="72" y="6"/>
                  </a:lnTo>
                  <a:lnTo>
                    <a:pt x="66" y="12"/>
                  </a:lnTo>
                  <a:lnTo>
                    <a:pt x="66" y="18"/>
                  </a:lnTo>
                  <a:lnTo>
                    <a:pt x="72" y="24"/>
                  </a:lnTo>
                  <a:lnTo>
                    <a:pt x="108" y="24"/>
                  </a:lnTo>
                  <a:lnTo>
                    <a:pt x="114" y="30"/>
                  </a:lnTo>
                  <a:lnTo>
                    <a:pt x="120" y="42"/>
                  </a:lnTo>
                  <a:lnTo>
                    <a:pt x="126" y="48"/>
                  </a:lnTo>
                  <a:lnTo>
                    <a:pt x="114" y="54"/>
                  </a:lnTo>
                  <a:lnTo>
                    <a:pt x="108" y="60"/>
                  </a:lnTo>
                  <a:lnTo>
                    <a:pt x="108" y="72"/>
                  </a:lnTo>
                  <a:lnTo>
                    <a:pt x="114" y="84"/>
                  </a:lnTo>
                  <a:lnTo>
                    <a:pt x="114" y="96"/>
                  </a:lnTo>
                  <a:lnTo>
                    <a:pt x="120" y="102"/>
                  </a:lnTo>
                  <a:lnTo>
                    <a:pt x="114" y="108"/>
                  </a:lnTo>
                  <a:lnTo>
                    <a:pt x="96" y="108"/>
                  </a:lnTo>
                  <a:lnTo>
                    <a:pt x="78" y="102"/>
                  </a:lnTo>
                  <a:lnTo>
                    <a:pt x="66" y="102"/>
                  </a:lnTo>
                  <a:lnTo>
                    <a:pt x="54" y="96"/>
                  </a:lnTo>
                  <a:lnTo>
                    <a:pt x="36" y="96"/>
                  </a:lnTo>
                  <a:lnTo>
                    <a:pt x="24" y="102"/>
                  </a:lnTo>
                  <a:lnTo>
                    <a:pt x="6" y="102"/>
                  </a:lnTo>
                  <a:lnTo>
                    <a:pt x="0" y="108"/>
                  </a:lnTo>
                  <a:lnTo>
                    <a:pt x="0" y="114"/>
                  </a:lnTo>
                  <a:lnTo>
                    <a:pt x="6" y="120"/>
                  </a:lnTo>
                  <a:lnTo>
                    <a:pt x="12" y="132"/>
                  </a:lnTo>
                  <a:lnTo>
                    <a:pt x="24" y="138"/>
                  </a:lnTo>
                  <a:lnTo>
                    <a:pt x="30" y="150"/>
                  </a:lnTo>
                  <a:lnTo>
                    <a:pt x="36" y="156"/>
                  </a:lnTo>
                  <a:lnTo>
                    <a:pt x="42" y="156"/>
                  </a:lnTo>
                  <a:lnTo>
                    <a:pt x="48" y="150"/>
                  </a:lnTo>
                  <a:lnTo>
                    <a:pt x="54" y="138"/>
                  </a:lnTo>
                  <a:lnTo>
                    <a:pt x="60" y="132"/>
                  </a:lnTo>
                  <a:lnTo>
                    <a:pt x="138" y="132"/>
                  </a:lnTo>
                  <a:lnTo>
                    <a:pt x="156" y="126"/>
                  </a:lnTo>
                  <a:lnTo>
                    <a:pt x="168" y="126"/>
                  </a:lnTo>
                  <a:lnTo>
                    <a:pt x="180" y="144"/>
                  </a:lnTo>
                  <a:lnTo>
                    <a:pt x="168" y="1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5" name="Guyane (French Guiana)" descr="© INSCALE GmbH, 05.05.2010&#10;http://www.presentationload.com/">
              <a:extLst>
                <a:ext uri="{FF2B5EF4-FFF2-40B4-BE49-F238E27FC236}">
                  <a16:creationId xmlns:a16="http://schemas.microsoft.com/office/drawing/2014/main" id="{E8E11F6B-052B-F42A-5B11-245161F50D90}"/>
                </a:ext>
              </a:extLst>
            </p:cNvPr>
            <p:cNvSpPr>
              <a:spLocks/>
            </p:cNvSpPr>
            <p:nvPr/>
          </p:nvSpPr>
          <p:spPr bwMode="gray">
            <a:xfrm>
              <a:off x="3767231" y="4165440"/>
              <a:ext cx="95892" cy="140149"/>
            </a:xfrm>
            <a:custGeom>
              <a:avLst/>
              <a:gdLst>
                <a:gd name="T0" fmla="*/ 2147483647 w 52"/>
                <a:gd name="T1" fmla="*/ 2147483647 h 76"/>
                <a:gd name="T2" fmla="*/ 2147483647 w 52"/>
                <a:gd name="T3" fmla="*/ 2147483647 h 76"/>
                <a:gd name="T4" fmla="*/ 2147483647 w 52"/>
                <a:gd name="T5" fmla="*/ 2147483647 h 76"/>
                <a:gd name="T6" fmla="*/ 2147483647 w 52"/>
                <a:gd name="T7" fmla="*/ 2147483647 h 76"/>
                <a:gd name="T8" fmla="*/ 2147483647 w 52"/>
                <a:gd name="T9" fmla="*/ 2147483647 h 76"/>
                <a:gd name="T10" fmla="*/ 2147483647 w 52"/>
                <a:gd name="T11" fmla="*/ 2147483647 h 76"/>
                <a:gd name="T12" fmla="*/ 2147483647 w 52"/>
                <a:gd name="T13" fmla="*/ 2147483647 h 76"/>
                <a:gd name="T14" fmla="*/ 2147483647 w 52"/>
                <a:gd name="T15" fmla="*/ 2147483647 h 76"/>
                <a:gd name="T16" fmla="*/ 2147483647 w 52"/>
                <a:gd name="T17" fmla="*/ 2147483647 h 76"/>
                <a:gd name="T18" fmla="*/ 2147483647 w 52"/>
                <a:gd name="T19" fmla="*/ 2147483647 h 76"/>
                <a:gd name="T20" fmla="*/ 2147483647 w 52"/>
                <a:gd name="T21" fmla="*/ 2147483647 h 76"/>
                <a:gd name="T22" fmla="*/ 2147483647 w 52"/>
                <a:gd name="T23" fmla="*/ 0 h 76"/>
                <a:gd name="T24" fmla="*/ 2147483647 w 52"/>
                <a:gd name="T25" fmla="*/ 2147483647 h 76"/>
                <a:gd name="T26" fmla="*/ 2147483647 w 52"/>
                <a:gd name="T27" fmla="*/ 2147483647 h 76"/>
                <a:gd name="T28" fmla="*/ 2147483647 w 52"/>
                <a:gd name="T29" fmla="*/ 2147483647 h 76"/>
                <a:gd name="T30" fmla="*/ 2147483647 w 52"/>
                <a:gd name="T31" fmla="*/ 2147483647 h 76"/>
                <a:gd name="T32" fmla="*/ 2147483647 w 52"/>
                <a:gd name="T33" fmla="*/ 2147483647 h 76"/>
                <a:gd name="T34" fmla="*/ 2147483647 w 52"/>
                <a:gd name="T35" fmla="*/ 2147483647 h 76"/>
                <a:gd name="T36" fmla="*/ 2147483647 w 52"/>
                <a:gd name="T37" fmla="*/ 2147483647 h 76"/>
                <a:gd name="T38" fmla="*/ 2147483647 w 52"/>
                <a:gd name="T39" fmla="*/ 2147483647 h 76"/>
                <a:gd name="T40" fmla="*/ 2147483647 w 52"/>
                <a:gd name="T41" fmla="*/ 2147483647 h 76"/>
                <a:gd name="T42" fmla="*/ 2147483647 w 52"/>
                <a:gd name="T43" fmla="*/ 2147483647 h 76"/>
                <a:gd name="T44" fmla="*/ 2147483647 w 52"/>
                <a:gd name="T45" fmla="*/ 2147483647 h 76"/>
                <a:gd name="T46" fmla="*/ 2147483647 w 52"/>
                <a:gd name="T47" fmla="*/ 2147483647 h 76"/>
                <a:gd name="T48" fmla="*/ 2147483647 w 52"/>
                <a:gd name="T49" fmla="*/ 2147483647 h 76"/>
                <a:gd name="T50" fmla="*/ 2147483647 w 52"/>
                <a:gd name="T51" fmla="*/ 2147483647 h 76"/>
                <a:gd name="T52" fmla="*/ 2147483647 w 52"/>
                <a:gd name="T53" fmla="*/ 2147483647 h 76"/>
                <a:gd name="T54" fmla="*/ 2147483647 w 52"/>
                <a:gd name="T55" fmla="*/ 2147483647 h 76"/>
                <a:gd name="T56" fmla="*/ 2147483647 w 52"/>
                <a:gd name="T57" fmla="*/ 2147483647 h 76"/>
                <a:gd name="T58" fmla="*/ 2147483647 w 52"/>
                <a:gd name="T59" fmla="*/ 2147483647 h 76"/>
                <a:gd name="T60" fmla="*/ 2147483647 w 52"/>
                <a:gd name="T61" fmla="*/ 2147483647 h 76"/>
                <a:gd name="T62" fmla="*/ 2147483647 w 52"/>
                <a:gd name="T63" fmla="*/ 2147483647 h 76"/>
                <a:gd name="T64" fmla="*/ 0 w 52"/>
                <a:gd name="T65" fmla="*/ 2147483647 h 76"/>
                <a:gd name="T66" fmla="*/ 0 w 52"/>
                <a:gd name="T67" fmla="*/ 2147483647 h 76"/>
                <a:gd name="T68" fmla="*/ 2147483647 w 52"/>
                <a:gd name="T69" fmla="*/ 2147483647 h 76"/>
                <a:gd name="T70" fmla="*/ 2147483647 w 52"/>
                <a:gd name="T71" fmla="*/ 2147483647 h 76"/>
                <a:gd name="T72" fmla="*/ 2147483647 w 52"/>
                <a:gd name="T73" fmla="*/ 2147483647 h 76"/>
                <a:gd name="T74" fmla="*/ 2147483647 w 52"/>
                <a:gd name="T75" fmla="*/ 2147483647 h 76"/>
                <a:gd name="T76" fmla="*/ 2147483647 w 52"/>
                <a:gd name="T77" fmla="*/ 2147483647 h 76"/>
                <a:gd name="T78" fmla="*/ 2147483647 w 52"/>
                <a:gd name="T79" fmla="*/ 2147483647 h 76"/>
                <a:gd name="T80" fmla="*/ 2147483647 w 52"/>
                <a:gd name="T81" fmla="*/ 2147483647 h 76"/>
                <a:gd name="T82" fmla="*/ 2147483647 w 52"/>
                <a:gd name="T83" fmla="*/ 2147483647 h 76"/>
                <a:gd name="T84" fmla="*/ 2147483647 w 52"/>
                <a:gd name="T85" fmla="*/ 2147483647 h 76"/>
                <a:gd name="T86" fmla="*/ 2147483647 w 52"/>
                <a:gd name="T87" fmla="*/ 2147483647 h 76"/>
                <a:gd name="T88" fmla="*/ 2147483647 w 52"/>
                <a:gd name="T89" fmla="*/ 2147483647 h 76"/>
                <a:gd name="T90" fmla="*/ 2147483647 w 52"/>
                <a:gd name="T91" fmla="*/ 2147483647 h 76"/>
                <a:gd name="T92" fmla="*/ 2147483647 w 52"/>
                <a:gd name="T93" fmla="*/ 2147483647 h 76"/>
                <a:gd name="T94" fmla="*/ 2147483647 w 52"/>
                <a:gd name="T95" fmla="*/ 2147483647 h 76"/>
                <a:gd name="T96" fmla="*/ 2147483647 w 52"/>
                <a:gd name="T97" fmla="*/ 2147483647 h 76"/>
                <a:gd name="T98" fmla="*/ 2147483647 w 52"/>
                <a:gd name="T99" fmla="*/ 2147483647 h 76"/>
                <a:gd name="T100" fmla="*/ 2147483647 w 52"/>
                <a:gd name="T101" fmla="*/ 2147483647 h 76"/>
                <a:gd name="T102" fmla="*/ 2147483647 w 52"/>
                <a:gd name="T103" fmla="*/ 2147483647 h 76"/>
                <a:gd name="T104" fmla="*/ 2147483647 w 52"/>
                <a:gd name="T105" fmla="*/ 2147483647 h 76"/>
                <a:gd name="T106" fmla="*/ 2147483647 w 52"/>
                <a:gd name="T107" fmla="*/ 2147483647 h 76"/>
                <a:gd name="T108" fmla="*/ 2147483647 w 52"/>
                <a:gd name="T109" fmla="*/ 2147483647 h 76"/>
                <a:gd name="T110" fmla="*/ 2147483647 w 52"/>
                <a:gd name="T111" fmla="*/ 2147483647 h 76"/>
                <a:gd name="T112" fmla="*/ 2147483647 w 52"/>
                <a:gd name="T113" fmla="*/ 2147483647 h 76"/>
                <a:gd name="T114" fmla="*/ 2147483647 w 52"/>
                <a:gd name="T115" fmla="*/ 2147483647 h 7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52"/>
                <a:gd name="T175" fmla="*/ 0 h 76"/>
                <a:gd name="T176" fmla="*/ 52 w 52"/>
                <a:gd name="T177" fmla="*/ 76 h 7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52" h="76">
                  <a:moveTo>
                    <a:pt x="52" y="32"/>
                  </a:moveTo>
                  <a:lnTo>
                    <a:pt x="50" y="26"/>
                  </a:lnTo>
                  <a:lnTo>
                    <a:pt x="48" y="24"/>
                  </a:lnTo>
                  <a:lnTo>
                    <a:pt x="46" y="22"/>
                  </a:lnTo>
                  <a:lnTo>
                    <a:pt x="46" y="20"/>
                  </a:lnTo>
                  <a:lnTo>
                    <a:pt x="40" y="20"/>
                  </a:lnTo>
                  <a:lnTo>
                    <a:pt x="32" y="6"/>
                  </a:lnTo>
                  <a:lnTo>
                    <a:pt x="24" y="6"/>
                  </a:lnTo>
                  <a:lnTo>
                    <a:pt x="22" y="4"/>
                  </a:lnTo>
                  <a:lnTo>
                    <a:pt x="20" y="4"/>
                  </a:lnTo>
                  <a:lnTo>
                    <a:pt x="16" y="2"/>
                  </a:lnTo>
                  <a:lnTo>
                    <a:pt x="14" y="0"/>
                  </a:lnTo>
                  <a:lnTo>
                    <a:pt x="12" y="4"/>
                  </a:lnTo>
                  <a:lnTo>
                    <a:pt x="12" y="10"/>
                  </a:lnTo>
                  <a:lnTo>
                    <a:pt x="10" y="10"/>
                  </a:lnTo>
                  <a:lnTo>
                    <a:pt x="8" y="12"/>
                  </a:lnTo>
                  <a:lnTo>
                    <a:pt x="6" y="14"/>
                  </a:lnTo>
                  <a:lnTo>
                    <a:pt x="4" y="16"/>
                  </a:lnTo>
                  <a:lnTo>
                    <a:pt x="2" y="20"/>
                  </a:lnTo>
                  <a:lnTo>
                    <a:pt x="2" y="28"/>
                  </a:lnTo>
                  <a:lnTo>
                    <a:pt x="4" y="32"/>
                  </a:lnTo>
                  <a:lnTo>
                    <a:pt x="4" y="36"/>
                  </a:lnTo>
                  <a:lnTo>
                    <a:pt x="6" y="40"/>
                  </a:lnTo>
                  <a:lnTo>
                    <a:pt x="10" y="44"/>
                  </a:lnTo>
                  <a:lnTo>
                    <a:pt x="12" y="46"/>
                  </a:lnTo>
                  <a:lnTo>
                    <a:pt x="12" y="48"/>
                  </a:lnTo>
                  <a:lnTo>
                    <a:pt x="6" y="54"/>
                  </a:lnTo>
                  <a:lnTo>
                    <a:pt x="8" y="62"/>
                  </a:lnTo>
                  <a:lnTo>
                    <a:pt x="6" y="64"/>
                  </a:lnTo>
                  <a:lnTo>
                    <a:pt x="4" y="64"/>
                  </a:lnTo>
                  <a:lnTo>
                    <a:pt x="4" y="66"/>
                  </a:lnTo>
                  <a:lnTo>
                    <a:pt x="2" y="68"/>
                  </a:lnTo>
                  <a:lnTo>
                    <a:pt x="0" y="72"/>
                  </a:lnTo>
                  <a:lnTo>
                    <a:pt x="4" y="76"/>
                  </a:lnTo>
                  <a:lnTo>
                    <a:pt x="10" y="76"/>
                  </a:lnTo>
                  <a:lnTo>
                    <a:pt x="12" y="74"/>
                  </a:lnTo>
                  <a:lnTo>
                    <a:pt x="12" y="72"/>
                  </a:lnTo>
                  <a:lnTo>
                    <a:pt x="14" y="72"/>
                  </a:lnTo>
                  <a:lnTo>
                    <a:pt x="16" y="72"/>
                  </a:lnTo>
                  <a:lnTo>
                    <a:pt x="18" y="72"/>
                  </a:lnTo>
                  <a:lnTo>
                    <a:pt x="20" y="72"/>
                  </a:lnTo>
                  <a:lnTo>
                    <a:pt x="22" y="72"/>
                  </a:lnTo>
                  <a:lnTo>
                    <a:pt x="26" y="74"/>
                  </a:lnTo>
                  <a:lnTo>
                    <a:pt x="30" y="74"/>
                  </a:lnTo>
                  <a:lnTo>
                    <a:pt x="32" y="72"/>
                  </a:lnTo>
                  <a:lnTo>
                    <a:pt x="40" y="64"/>
                  </a:lnTo>
                  <a:lnTo>
                    <a:pt x="40" y="60"/>
                  </a:lnTo>
                  <a:lnTo>
                    <a:pt x="44" y="50"/>
                  </a:lnTo>
                  <a:lnTo>
                    <a:pt x="46" y="46"/>
                  </a:lnTo>
                  <a:lnTo>
                    <a:pt x="48" y="44"/>
                  </a:lnTo>
                  <a:lnTo>
                    <a:pt x="50" y="42"/>
                  </a:lnTo>
                  <a:lnTo>
                    <a:pt x="50" y="40"/>
                  </a:lnTo>
                  <a:lnTo>
                    <a:pt x="52" y="38"/>
                  </a:lnTo>
                  <a:lnTo>
                    <a:pt x="52" y="36"/>
                  </a:lnTo>
                  <a:lnTo>
                    <a:pt x="52" y="34"/>
                  </a:lnTo>
                  <a:lnTo>
                    <a:pt x="52" y="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6" name="Guyana" descr="© INSCALE GmbH, 05.05.2010&#10;http://www.presentationload.com/">
              <a:extLst>
                <a:ext uri="{FF2B5EF4-FFF2-40B4-BE49-F238E27FC236}">
                  <a16:creationId xmlns:a16="http://schemas.microsoft.com/office/drawing/2014/main" id="{C577E7ED-BBED-DEBB-3D63-2D76969C61E2}"/>
                </a:ext>
              </a:extLst>
            </p:cNvPr>
            <p:cNvSpPr>
              <a:spLocks/>
            </p:cNvSpPr>
            <p:nvPr/>
          </p:nvSpPr>
          <p:spPr bwMode="gray">
            <a:xfrm>
              <a:off x="3542255" y="4064016"/>
              <a:ext cx="153058" cy="274766"/>
            </a:xfrm>
            <a:custGeom>
              <a:avLst/>
              <a:gdLst>
                <a:gd name="T0" fmla="*/ 2147483647 w 324"/>
                <a:gd name="T1" fmla="*/ 2147483647 h 582"/>
                <a:gd name="T2" fmla="*/ 2147483647 w 324"/>
                <a:gd name="T3" fmla="*/ 2147483647 h 582"/>
                <a:gd name="T4" fmla="*/ 2147483647 w 324"/>
                <a:gd name="T5" fmla="*/ 2147483647 h 582"/>
                <a:gd name="T6" fmla="*/ 2147483647 w 324"/>
                <a:gd name="T7" fmla="*/ 2147483647 h 582"/>
                <a:gd name="T8" fmla="*/ 2147483647 w 324"/>
                <a:gd name="T9" fmla="*/ 2147483647 h 582"/>
                <a:gd name="T10" fmla="*/ 2147483647 w 324"/>
                <a:gd name="T11" fmla="*/ 2147483647 h 582"/>
                <a:gd name="T12" fmla="*/ 2147483647 w 324"/>
                <a:gd name="T13" fmla="*/ 2147483647 h 582"/>
                <a:gd name="T14" fmla="*/ 2147483647 w 324"/>
                <a:gd name="T15" fmla="*/ 2147483647 h 582"/>
                <a:gd name="T16" fmla="*/ 0 w 324"/>
                <a:gd name="T17" fmla="*/ 2147483647 h 582"/>
                <a:gd name="T18" fmla="*/ 2147483647 w 324"/>
                <a:gd name="T19" fmla="*/ 2147483647 h 582"/>
                <a:gd name="T20" fmla="*/ 2147483647 w 324"/>
                <a:gd name="T21" fmla="*/ 2147483647 h 582"/>
                <a:gd name="T22" fmla="*/ 2147483647 w 324"/>
                <a:gd name="T23" fmla="*/ 2147483647 h 582"/>
                <a:gd name="T24" fmla="*/ 2147483647 w 324"/>
                <a:gd name="T25" fmla="*/ 2147483647 h 582"/>
                <a:gd name="T26" fmla="*/ 2147483647 w 324"/>
                <a:gd name="T27" fmla="*/ 2147483647 h 582"/>
                <a:gd name="T28" fmla="*/ 2147483647 w 324"/>
                <a:gd name="T29" fmla="*/ 2147483647 h 582"/>
                <a:gd name="T30" fmla="*/ 2147483647 w 324"/>
                <a:gd name="T31" fmla="*/ 2147483647 h 582"/>
                <a:gd name="T32" fmla="*/ 2147483647 w 324"/>
                <a:gd name="T33" fmla="*/ 2147483647 h 582"/>
                <a:gd name="T34" fmla="*/ 2147483647 w 324"/>
                <a:gd name="T35" fmla="*/ 2147483647 h 582"/>
                <a:gd name="T36" fmla="*/ 2147483647 w 324"/>
                <a:gd name="T37" fmla="*/ 2147483647 h 582"/>
                <a:gd name="T38" fmla="*/ 2147483647 w 324"/>
                <a:gd name="T39" fmla="*/ 2147483647 h 582"/>
                <a:gd name="T40" fmla="*/ 2147483647 w 324"/>
                <a:gd name="T41" fmla="*/ 2147483647 h 582"/>
                <a:gd name="T42" fmla="*/ 2147483647 w 324"/>
                <a:gd name="T43" fmla="*/ 2147483647 h 582"/>
                <a:gd name="T44" fmla="*/ 2147483647 w 324"/>
                <a:gd name="T45" fmla="*/ 2147483647 h 582"/>
                <a:gd name="T46" fmla="*/ 2147483647 w 324"/>
                <a:gd name="T47" fmla="*/ 2147483647 h 582"/>
                <a:gd name="T48" fmla="*/ 2147483647 w 324"/>
                <a:gd name="T49" fmla="*/ 2147483647 h 582"/>
                <a:gd name="T50" fmla="*/ 2147483647 w 324"/>
                <a:gd name="T51" fmla="*/ 2147483647 h 582"/>
                <a:gd name="T52" fmla="*/ 2147483647 w 324"/>
                <a:gd name="T53" fmla="*/ 2147483647 h 582"/>
                <a:gd name="T54" fmla="*/ 2147483647 w 324"/>
                <a:gd name="T55" fmla="*/ 2147483647 h 582"/>
                <a:gd name="T56" fmla="*/ 2147483647 w 324"/>
                <a:gd name="T57" fmla="*/ 2147483647 h 582"/>
                <a:gd name="T58" fmla="*/ 2147483647 w 324"/>
                <a:gd name="T59" fmla="*/ 2147483647 h 582"/>
                <a:gd name="T60" fmla="*/ 2147483647 w 324"/>
                <a:gd name="T61" fmla="*/ 2147483647 h 582"/>
                <a:gd name="T62" fmla="*/ 2147483647 w 324"/>
                <a:gd name="T63" fmla="*/ 2147483647 h 582"/>
                <a:gd name="T64" fmla="*/ 2147483647 w 324"/>
                <a:gd name="T65" fmla="*/ 2147483647 h 582"/>
                <a:gd name="T66" fmla="*/ 2147483647 w 324"/>
                <a:gd name="T67" fmla="*/ 2147483647 h 582"/>
                <a:gd name="T68" fmla="*/ 2147483647 w 324"/>
                <a:gd name="T69" fmla="*/ 2147483647 h 582"/>
                <a:gd name="T70" fmla="*/ 2147483647 w 324"/>
                <a:gd name="T71" fmla="*/ 2147483647 h 582"/>
                <a:gd name="T72" fmla="*/ 2147483647 w 324"/>
                <a:gd name="T73" fmla="*/ 2147483647 h 582"/>
                <a:gd name="T74" fmla="*/ 2147483647 w 324"/>
                <a:gd name="T75" fmla="*/ 2147483647 h 582"/>
                <a:gd name="T76" fmla="*/ 2147483647 w 324"/>
                <a:gd name="T77" fmla="*/ 2147483647 h 582"/>
                <a:gd name="T78" fmla="*/ 2147483647 w 324"/>
                <a:gd name="T79" fmla="*/ 2147483647 h 582"/>
                <a:gd name="T80" fmla="*/ 2147483647 w 324"/>
                <a:gd name="T81" fmla="*/ 2147483647 h 582"/>
                <a:gd name="T82" fmla="*/ 2147483647 w 324"/>
                <a:gd name="T83" fmla="*/ 2147483647 h 582"/>
                <a:gd name="T84" fmla="*/ 2147483647 w 324"/>
                <a:gd name="T85" fmla="*/ 2147483647 h 582"/>
                <a:gd name="T86" fmla="*/ 2147483647 w 324"/>
                <a:gd name="T87" fmla="*/ 2147483647 h 582"/>
                <a:gd name="T88" fmla="*/ 2147483647 w 324"/>
                <a:gd name="T89" fmla="*/ 2147483647 h 582"/>
                <a:gd name="T90" fmla="*/ 2147483647 w 324"/>
                <a:gd name="T91" fmla="*/ 2147483647 h 582"/>
                <a:gd name="T92" fmla="*/ 2147483647 w 324"/>
                <a:gd name="T93" fmla="*/ 2147483647 h 582"/>
                <a:gd name="T94" fmla="*/ 2147483647 w 324"/>
                <a:gd name="T95" fmla="*/ 2147483647 h 582"/>
                <a:gd name="T96" fmla="*/ 2147483647 w 324"/>
                <a:gd name="T97" fmla="*/ 2147483647 h 582"/>
                <a:gd name="T98" fmla="*/ 2147483647 w 324"/>
                <a:gd name="T99" fmla="*/ 2147483647 h 582"/>
                <a:gd name="T100" fmla="*/ 2147483647 w 324"/>
                <a:gd name="T101" fmla="*/ 2147483647 h 582"/>
                <a:gd name="T102" fmla="*/ 2147483647 w 324"/>
                <a:gd name="T103" fmla="*/ 2147483647 h 582"/>
                <a:gd name="T104" fmla="*/ 2147483647 w 324"/>
                <a:gd name="T105" fmla="*/ 2147483647 h 582"/>
                <a:gd name="T106" fmla="*/ 2147483647 w 324"/>
                <a:gd name="T107" fmla="*/ 2147483647 h 582"/>
                <a:gd name="T108" fmla="*/ 2147483647 w 324"/>
                <a:gd name="T109" fmla="*/ 2147483647 h 582"/>
                <a:gd name="T110" fmla="*/ 2147483647 w 324"/>
                <a:gd name="T111" fmla="*/ 2147483647 h 582"/>
                <a:gd name="T112" fmla="*/ 2147483647 w 324"/>
                <a:gd name="T113" fmla="*/ 2147483647 h 582"/>
                <a:gd name="T114" fmla="*/ 2147483647 w 324"/>
                <a:gd name="T115" fmla="*/ 2147483647 h 582"/>
                <a:gd name="T116" fmla="*/ 2147483647 w 324"/>
                <a:gd name="T117" fmla="*/ 2147483647 h 582"/>
                <a:gd name="T118" fmla="*/ 2147483647 w 324"/>
                <a:gd name="T119" fmla="*/ 2147483647 h 582"/>
                <a:gd name="T120" fmla="*/ 2147483647 w 324"/>
                <a:gd name="T121" fmla="*/ 2147483647 h 582"/>
                <a:gd name="T122" fmla="*/ 2147483647 w 324"/>
                <a:gd name="T123" fmla="*/ 0 h 582"/>
                <a:gd name="T124" fmla="*/ 2147483647 w 324"/>
                <a:gd name="T125" fmla="*/ 2147483647 h 582"/>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324"/>
                <a:gd name="T190" fmla="*/ 0 h 582"/>
                <a:gd name="T191" fmla="*/ 324 w 324"/>
                <a:gd name="T192" fmla="*/ 582 h 582"/>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324" h="582">
                  <a:moveTo>
                    <a:pt x="90" y="42"/>
                  </a:moveTo>
                  <a:lnTo>
                    <a:pt x="84" y="48"/>
                  </a:lnTo>
                  <a:lnTo>
                    <a:pt x="72" y="48"/>
                  </a:lnTo>
                  <a:lnTo>
                    <a:pt x="60" y="60"/>
                  </a:lnTo>
                  <a:lnTo>
                    <a:pt x="60" y="102"/>
                  </a:lnTo>
                  <a:lnTo>
                    <a:pt x="84" y="102"/>
                  </a:lnTo>
                  <a:lnTo>
                    <a:pt x="84" y="120"/>
                  </a:lnTo>
                  <a:lnTo>
                    <a:pt x="78" y="126"/>
                  </a:lnTo>
                  <a:lnTo>
                    <a:pt x="66" y="132"/>
                  </a:lnTo>
                  <a:lnTo>
                    <a:pt x="54" y="132"/>
                  </a:lnTo>
                  <a:lnTo>
                    <a:pt x="42" y="138"/>
                  </a:lnTo>
                  <a:lnTo>
                    <a:pt x="12" y="138"/>
                  </a:lnTo>
                  <a:lnTo>
                    <a:pt x="12" y="144"/>
                  </a:lnTo>
                  <a:lnTo>
                    <a:pt x="30" y="162"/>
                  </a:lnTo>
                  <a:lnTo>
                    <a:pt x="30" y="180"/>
                  </a:lnTo>
                  <a:lnTo>
                    <a:pt x="18" y="186"/>
                  </a:lnTo>
                  <a:lnTo>
                    <a:pt x="12" y="186"/>
                  </a:lnTo>
                  <a:lnTo>
                    <a:pt x="0" y="192"/>
                  </a:lnTo>
                  <a:lnTo>
                    <a:pt x="0" y="204"/>
                  </a:lnTo>
                  <a:lnTo>
                    <a:pt x="6" y="210"/>
                  </a:lnTo>
                  <a:lnTo>
                    <a:pt x="12" y="222"/>
                  </a:lnTo>
                  <a:lnTo>
                    <a:pt x="48" y="258"/>
                  </a:lnTo>
                  <a:lnTo>
                    <a:pt x="72" y="264"/>
                  </a:lnTo>
                  <a:lnTo>
                    <a:pt x="78" y="252"/>
                  </a:lnTo>
                  <a:lnTo>
                    <a:pt x="90" y="264"/>
                  </a:lnTo>
                  <a:lnTo>
                    <a:pt x="96" y="276"/>
                  </a:lnTo>
                  <a:lnTo>
                    <a:pt x="96" y="294"/>
                  </a:lnTo>
                  <a:lnTo>
                    <a:pt x="90" y="306"/>
                  </a:lnTo>
                  <a:lnTo>
                    <a:pt x="84" y="312"/>
                  </a:lnTo>
                  <a:lnTo>
                    <a:pt x="84" y="318"/>
                  </a:lnTo>
                  <a:lnTo>
                    <a:pt x="90" y="324"/>
                  </a:lnTo>
                  <a:lnTo>
                    <a:pt x="96" y="324"/>
                  </a:lnTo>
                  <a:lnTo>
                    <a:pt x="108" y="318"/>
                  </a:lnTo>
                  <a:lnTo>
                    <a:pt x="114" y="318"/>
                  </a:lnTo>
                  <a:lnTo>
                    <a:pt x="114" y="348"/>
                  </a:lnTo>
                  <a:lnTo>
                    <a:pt x="120" y="354"/>
                  </a:lnTo>
                  <a:lnTo>
                    <a:pt x="126" y="354"/>
                  </a:lnTo>
                  <a:lnTo>
                    <a:pt x="126" y="366"/>
                  </a:lnTo>
                  <a:lnTo>
                    <a:pt x="120" y="378"/>
                  </a:lnTo>
                  <a:lnTo>
                    <a:pt x="108" y="390"/>
                  </a:lnTo>
                  <a:lnTo>
                    <a:pt x="96" y="432"/>
                  </a:lnTo>
                  <a:lnTo>
                    <a:pt x="90" y="444"/>
                  </a:lnTo>
                  <a:lnTo>
                    <a:pt x="90" y="450"/>
                  </a:lnTo>
                  <a:lnTo>
                    <a:pt x="84" y="462"/>
                  </a:lnTo>
                  <a:lnTo>
                    <a:pt x="84" y="468"/>
                  </a:lnTo>
                  <a:lnTo>
                    <a:pt x="90" y="480"/>
                  </a:lnTo>
                  <a:lnTo>
                    <a:pt x="114" y="504"/>
                  </a:lnTo>
                  <a:lnTo>
                    <a:pt x="114" y="534"/>
                  </a:lnTo>
                  <a:lnTo>
                    <a:pt x="144" y="570"/>
                  </a:lnTo>
                  <a:lnTo>
                    <a:pt x="156" y="570"/>
                  </a:lnTo>
                  <a:lnTo>
                    <a:pt x="162" y="582"/>
                  </a:lnTo>
                  <a:lnTo>
                    <a:pt x="198" y="582"/>
                  </a:lnTo>
                  <a:lnTo>
                    <a:pt x="204" y="576"/>
                  </a:lnTo>
                  <a:lnTo>
                    <a:pt x="204" y="564"/>
                  </a:lnTo>
                  <a:lnTo>
                    <a:pt x="216" y="552"/>
                  </a:lnTo>
                  <a:lnTo>
                    <a:pt x="234" y="552"/>
                  </a:lnTo>
                  <a:lnTo>
                    <a:pt x="240" y="540"/>
                  </a:lnTo>
                  <a:lnTo>
                    <a:pt x="270" y="540"/>
                  </a:lnTo>
                  <a:lnTo>
                    <a:pt x="270" y="534"/>
                  </a:lnTo>
                  <a:lnTo>
                    <a:pt x="288" y="516"/>
                  </a:lnTo>
                  <a:lnTo>
                    <a:pt x="300" y="516"/>
                  </a:lnTo>
                  <a:lnTo>
                    <a:pt x="312" y="528"/>
                  </a:lnTo>
                  <a:lnTo>
                    <a:pt x="318" y="528"/>
                  </a:lnTo>
                  <a:lnTo>
                    <a:pt x="324" y="522"/>
                  </a:lnTo>
                  <a:lnTo>
                    <a:pt x="324" y="510"/>
                  </a:lnTo>
                  <a:lnTo>
                    <a:pt x="318" y="504"/>
                  </a:lnTo>
                  <a:lnTo>
                    <a:pt x="312" y="492"/>
                  </a:lnTo>
                  <a:lnTo>
                    <a:pt x="306" y="474"/>
                  </a:lnTo>
                  <a:lnTo>
                    <a:pt x="288" y="456"/>
                  </a:lnTo>
                  <a:lnTo>
                    <a:pt x="282" y="444"/>
                  </a:lnTo>
                  <a:lnTo>
                    <a:pt x="282" y="420"/>
                  </a:lnTo>
                  <a:lnTo>
                    <a:pt x="288" y="414"/>
                  </a:lnTo>
                  <a:lnTo>
                    <a:pt x="288" y="396"/>
                  </a:lnTo>
                  <a:lnTo>
                    <a:pt x="276" y="408"/>
                  </a:lnTo>
                  <a:lnTo>
                    <a:pt x="276" y="414"/>
                  </a:lnTo>
                  <a:lnTo>
                    <a:pt x="264" y="414"/>
                  </a:lnTo>
                  <a:lnTo>
                    <a:pt x="258" y="402"/>
                  </a:lnTo>
                  <a:lnTo>
                    <a:pt x="252" y="396"/>
                  </a:lnTo>
                  <a:lnTo>
                    <a:pt x="246" y="384"/>
                  </a:lnTo>
                  <a:lnTo>
                    <a:pt x="246" y="372"/>
                  </a:lnTo>
                  <a:lnTo>
                    <a:pt x="240" y="372"/>
                  </a:lnTo>
                  <a:lnTo>
                    <a:pt x="240" y="366"/>
                  </a:lnTo>
                  <a:lnTo>
                    <a:pt x="234" y="360"/>
                  </a:lnTo>
                  <a:lnTo>
                    <a:pt x="234" y="348"/>
                  </a:lnTo>
                  <a:lnTo>
                    <a:pt x="240" y="336"/>
                  </a:lnTo>
                  <a:lnTo>
                    <a:pt x="246" y="330"/>
                  </a:lnTo>
                  <a:lnTo>
                    <a:pt x="246" y="288"/>
                  </a:lnTo>
                  <a:lnTo>
                    <a:pt x="252" y="282"/>
                  </a:lnTo>
                  <a:lnTo>
                    <a:pt x="264" y="276"/>
                  </a:lnTo>
                  <a:lnTo>
                    <a:pt x="294" y="276"/>
                  </a:lnTo>
                  <a:lnTo>
                    <a:pt x="300" y="270"/>
                  </a:lnTo>
                  <a:lnTo>
                    <a:pt x="300" y="258"/>
                  </a:lnTo>
                  <a:lnTo>
                    <a:pt x="288" y="246"/>
                  </a:lnTo>
                  <a:lnTo>
                    <a:pt x="288" y="234"/>
                  </a:lnTo>
                  <a:lnTo>
                    <a:pt x="294" y="222"/>
                  </a:lnTo>
                  <a:lnTo>
                    <a:pt x="300" y="216"/>
                  </a:lnTo>
                  <a:lnTo>
                    <a:pt x="306" y="204"/>
                  </a:lnTo>
                  <a:lnTo>
                    <a:pt x="306" y="192"/>
                  </a:lnTo>
                  <a:lnTo>
                    <a:pt x="300" y="180"/>
                  </a:lnTo>
                  <a:lnTo>
                    <a:pt x="294" y="174"/>
                  </a:lnTo>
                  <a:lnTo>
                    <a:pt x="276" y="174"/>
                  </a:lnTo>
                  <a:lnTo>
                    <a:pt x="270" y="180"/>
                  </a:lnTo>
                  <a:lnTo>
                    <a:pt x="270" y="156"/>
                  </a:lnTo>
                  <a:lnTo>
                    <a:pt x="258" y="150"/>
                  </a:lnTo>
                  <a:lnTo>
                    <a:pt x="252" y="138"/>
                  </a:lnTo>
                  <a:lnTo>
                    <a:pt x="234" y="132"/>
                  </a:lnTo>
                  <a:lnTo>
                    <a:pt x="216" y="132"/>
                  </a:lnTo>
                  <a:lnTo>
                    <a:pt x="204" y="138"/>
                  </a:lnTo>
                  <a:lnTo>
                    <a:pt x="198" y="150"/>
                  </a:lnTo>
                  <a:lnTo>
                    <a:pt x="198" y="156"/>
                  </a:lnTo>
                  <a:lnTo>
                    <a:pt x="192" y="162"/>
                  </a:lnTo>
                  <a:lnTo>
                    <a:pt x="192" y="168"/>
                  </a:lnTo>
                  <a:lnTo>
                    <a:pt x="192" y="162"/>
                  </a:lnTo>
                  <a:lnTo>
                    <a:pt x="198" y="156"/>
                  </a:lnTo>
                  <a:lnTo>
                    <a:pt x="198" y="144"/>
                  </a:lnTo>
                  <a:lnTo>
                    <a:pt x="204" y="132"/>
                  </a:lnTo>
                  <a:lnTo>
                    <a:pt x="204" y="114"/>
                  </a:lnTo>
                  <a:lnTo>
                    <a:pt x="210" y="102"/>
                  </a:lnTo>
                  <a:lnTo>
                    <a:pt x="210" y="78"/>
                  </a:lnTo>
                  <a:lnTo>
                    <a:pt x="192" y="42"/>
                  </a:lnTo>
                  <a:lnTo>
                    <a:pt x="180" y="30"/>
                  </a:lnTo>
                  <a:lnTo>
                    <a:pt x="132" y="6"/>
                  </a:lnTo>
                  <a:lnTo>
                    <a:pt x="126" y="0"/>
                  </a:lnTo>
                  <a:lnTo>
                    <a:pt x="120" y="0"/>
                  </a:lnTo>
                  <a:lnTo>
                    <a:pt x="102" y="36"/>
                  </a:lnTo>
                  <a:lnTo>
                    <a:pt x="96" y="42"/>
                  </a:lnTo>
                  <a:lnTo>
                    <a:pt x="9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7" name="Guinea-Bissau" descr="© INSCALE GmbH, 05.05.2010&#10;http://www.presentationload.com/">
              <a:extLst>
                <a:ext uri="{FF2B5EF4-FFF2-40B4-BE49-F238E27FC236}">
                  <a16:creationId xmlns:a16="http://schemas.microsoft.com/office/drawing/2014/main" id="{1000B30F-DB09-6CDB-57FD-37B48FF3FB79}"/>
                </a:ext>
              </a:extLst>
            </p:cNvPr>
            <p:cNvSpPr>
              <a:spLocks/>
            </p:cNvSpPr>
            <p:nvPr/>
          </p:nvSpPr>
          <p:spPr bwMode="gray">
            <a:xfrm>
              <a:off x="5059926" y="3899895"/>
              <a:ext cx="86672" cy="73763"/>
            </a:xfrm>
            <a:custGeom>
              <a:avLst/>
              <a:gdLst>
                <a:gd name="T0" fmla="*/ 2147483647 w 186"/>
                <a:gd name="T1" fmla="*/ 2147483647 h 156"/>
                <a:gd name="T2" fmla="*/ 2147483647 w 186"/>
                <a:gd name="T3" fmla="*/ 2147483647 h 156"/>
                <a:gd name="T4" fmla="*/ 2147483647 w 186"/>
                <a:gd name="T5" fmla="*/ 2147483647 h 156"/>
                <a:gd name="T6" fmla="*/ 2147483647 w 186"/>
                <a:gd name="T7" fmla="*/ 2147483647 h 156"/>
                <a:gd name="T8" fmla="*/ 2147483647 w 186"/>
                <a:gd name="T9" fmla="*/ 2147483647 h 156"/>
                <a:gd name="T10" fmla="*/ 2147483647 w 186"/>
                <a:gd name="T11" fmla="*/ 2147483647 h 156"/>
                <a:gd name="T12" fmla="*/ 2147483647 w 186"/>
                <a:gd name="T13" fmla="*/ 2147483647 h 156"/>
                <a:gd name="T14" fmla="*/ 2147483647 w 186"/>
                <a:gd name="T15" fmla="*/ 2147483647 h 156"/>
                <a:gd name="T16" fmla="*/ 2147483647 w 186"/>
                <a:gd name="T17" fmla="*/ 2147483647 h 156"/>
                <a:gd name="T18" fmla="*/ 2147483647 w 186"/>
                <a:gd name="T19" fmla="*/ 2147483647 h 156"/>
                <a:gd name="T20" fmla="*/ 2147483647 w 186"/>
                <a:gd name="T21" fmla="*/ 2147483647 h 156"/>
                <a:gd name="T22" fmla="*/ 2147483647 w 186"/>
                <a:gd name="T23" fmla="*/ 2147483647 h 156"/>
                <a:gd name="T24" fmla="*/ 2147483647 w 186"/>
                <a:gd name="T25" fmla="*/ 2147483647 h 156"/>
                <a:gd name="T26" fmla="*/ 2147483647 w 186"/>
                <a:gd name="T27" fmla="*/ 2147483647 h 156"/>
                <a:gd name="T28" fmla="*/ 2147483647 w 186"/>
                <a:gd name="T29" fmla="*/ 0 h 156"/>
                <a:gd name="T30" fmla="*/ 2147483647 w 186"/>
                <a:gd name="T31" fmla="*/ 2147483647 h 156"/>
                <a:gd name="T32" fmla="*/ 2147483647 w 186"/>
                <a:gd name="T33" fmla="*/ 2147483647 h 156"/>
                <a:gd name="T34" fmla="*/ 2147483647 w 186"/>
                <a:gd name="T35" fmla="*/ 2147483647 h 156"/>
                <a:gd name="T36" fmla="*/ 0 w 186"/>
                <a:gd name="T37" fmla="*/ 2147483647 h 156"/>
                <a:gd name="T38" fmla="*/ 2147483647 w 186"/>
                <a:gd name="T39" fmla="*/ 2147483647 h 156"/>
                <a:gd name="T40" fmla="*/ 2147483647 w 186"/>
                <a:gd name="T41" fmla="*/ 2147483647 h 156"/>
                <a:gd name="T42" fmla="*/ 2147483647 w 186"/>
                <a:gd name="T43" fmla="*/ 2147483647 h 156"/>
                <a:gd name="T44" fmla="*/ 2147483647 w 186"/>
                <a:gd name="T45" fmla="*/ 2147483647 h 156"/>
                <a:gd name="T46" fmla="*/ 2147483647 w 186"/>
                <a:gd name="T47" fmla="*/ 2147483647 h 156"/>
                <a:gd name="T48" fmla="*/ 2147483647 w 186"/>
                <a:gd name="T49" fmla="*/ 2147483647 h 156"/>
                <a:gd name="T50" fmla="*/ 2147483647 w 186"/>
                <a:gd name="T51" fmla="*/ 2147483647 h 156"/>
                <a:gd name="T52" fmla="*/ 2147483647 w 186"/>
                <a:gd name="T53" fmla="*/ 2147483647 h 156"/>
                <a:gd name="T54" fmla="*/ 2147483647 w 186"/>
                <a:gd name="T55" fmla="*/ 2147483647 h 156"/>
                <a:gd name="T56" fmla="*/ 2147483647 w 186"/>
                <a:gd name="T57" fmla="*/ 2147483647 h 156"/>
                <a:gd name="T58" fmla="*/ 2147483647 w 186"/>
                <a:gd name="T59" fmla="*/ 2147483647 h 156"/>
                <a:gd name="T60" fmla="*/ 2147483647 w 186"/>
                <a:gd name="T61" fmla="*/ 2147483647 h 156"/>
                <a:gd name="T62" fmla="*/ 2147483647 w 186"/>
                <a:gd name="T63" fmla="*/ 2147483647 h 156"/>
                <a:gd name="T64" fmla="*/ 2147483647 w 186"/>
                <a:gd name="T65" fmla="*/ 2147483647 h 156"/>
                <a:gd name="T66" fmla="*/ 2147483647 w 186"/>
                <a:gd name="T67" fmla="*/ 2147483647 h 156"/>
                <a:gd name="T68" fmla="*/ 2147483647 w 186"/>
                <a:gd name="T69" fmla="*/ 2147483647 h 156"/>
                <a:gd name="T70" fmla="*/ 2147483647 w 186"/>
                <a:gd name="T71" fmla="*/ 2147483647 h 156"/>
                <a:gd name="T72" fmla="*/ 2147483647 w 186"/>
                <a:gd name="T73" fmla="*/ 2147483647 h 15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86"/>
                <a:gd name="T112" fmla="*/ 0 h 156"/>
                <a:gd name="T113" fmla="*/ 186 w 186"/>
                <a:gd name="T114" fmla="*/ 156 h 156"/>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86" h="156">
                  <a:moveTo>
                    <a:pt x="126" y="102"/>
                  </a:moveTo>
                  <a:lnTo>
                    <a:pt x="132" y="96"/>
                  </a:lnTo>
                  <a:lnTo>
                    <a:pt x="144" y="90"/>
                  </a:lnTo>
                  <a:lnTo>
                    <a:pt x="174" y="90"/>
                  </a:lnTo>
                  <a:lnTo>
                    <a:pt x="180" y="84"/>
                  </a:lnTo>
                  <a:lnTo>
                    <a:pt x="186" y="72"/>
                  </a:lnTo>
                  <a:lnTo>
                    <a:pt x="186" y="66"/>
                  </a:lnTo>
                  <a:lnTo>
                    <a:pt x="180" y="60"/>
                  </a:lnTo>
                  <a:lnTo>
                    <a:pt x="168" y="54"/>
                  </a:lnTo>
                  <a:lnTo>
                    <a:pt x="162" y="48"/>
                  </a:lnTo>
                  <a:lnTo>
                    <a:pt x="162" y="36"/>
                  </a:lnTo>
                  <a:lnTo>
                    <a:pt x="168" y="30"/>
                  </a:lnTo>
                  <a:lnTo>
                    <a:pt x="186" y="30"/>
                  </a:lnTo>
                  <a:lnTo>
                    <a:pt x="186" y="6"/>
                  </a:lnTo>
                  <a:lnTo>
                    <a:pt x="84" y="0"/>
                  </a:lnTo>
                  <a:lnTo>
                    <a:pt x="54" y="24"/>
                  </a:lnTo>
                  <a:lnTo>
                    <a:pt x="18" y="24"/>
                  </a:lnTo>
                  <a:lnTo>
                    <a:pt x="6" y="36"/>
                  </a:lnTo>
                  <a:lnTo>
                    <a:pt x="0" y="72"/>
                  </a:lnTo>
                  <a:lnTo>
                    <a:pt x="6" y="78"/>
                  </a:lnTo>
                  <a:lnTo>
                    <a:pt x="18" y="78"/>
                  </a:lnTo>
                  <a:lnTo>
                    <a:pt x="42" y="66"/>
                  </a:lnTo>
                  <a:lnTo>
                    <a:pt x="66" y="66"/>
                  </a:lnTo>
                  <a:lnTo>
                    <a:pt x="90" y="60"/>
                  </a:lnTo>
                  <a:lnTo>
                    <a:pt x="90" y="84"/>
                  </a:lnTo>
                  <a:lnTo>
                    <a:pt x="78" y="78"/>
                  </a:lnTo>
                  <a:lnTo>
                    <a:pt x="72" y="78"/>
                  </a:lnTo>
                  <a:lnTo>
                    <a:pt x="66" y="72"/>
                  </a:lnTo>
                  <a:lnTo>
                    <a:pt x="54" y="72"/>
                  </a:lnTo>
                  <a:lnTo>
                    <a:pt x="54" y="96"/>
                  </a:lnTo>
                  <a:lnTo>
                    <a:pt x="60" y="102"/>
                  </a:lnTo>
                  <a:lnTo>
                    <a:pt x="90" y="96"/>
                  </a:lnTo>
                  <a:lnTo>
                    <a:pt x="54" y="114"/>
                  </a:lnTo>
                  <a:lnTo>
                    <a:pt x="84" y="156"/>
                  </a:lnTo>
                  <a:lnTo>
                    <a:pt x="90" y="132"/>
                  </a:lnTo>
                  <a:lnTo>
                    <a:pt x="108" y="102"/>
                  </a:lnTo>
                  <a:lnTo>
                    <a:pt x="12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8" name="Guinea" descr="© INSCALE GmbH, 05.05.2010&#10;http://www.presentationload.com/">
              <a:extLst>
                <a:ext uri="{FF2B5EF4-FFF2-40B4-BE49-F238E27FC236}">
                  <a16:creationId xmlns:a16="http://schemas.microsoft.com/office/drawing/2014/main" id="{9804D331-A7E0-79D4-538C-91A9437E2AF9}"/>
                </a:ext>
              </a:extLst>
            </p:cNvPr>
            <p:cNvSpPr>
              <a:spLocks/>
            </p:cNvSpPr>
            <p:nvPr/>
          </p:nvSpPr>
          <p:spPr bwMode="gray">
            <a:xfrm>
              <a:off x="5102340" y="3903584"/>
              <a:ext cx="245262" cy="208381"/>
            </a:xfrm>
            <a:custGeom>
              <a:avLst/>
              <a:gdLst>
                <a:gd name="T0" fmla="*/ 2147483647 w 522"/>
                <a:gd name="T1" fmla="*/ 2147483647 h 444"/>
                <a:gd name="T2" fmla="*/ 2147483647 w 522"/>
                <a:gd name="T3" fmla="*/ 2147483647 h 444"/>
                <a:gd name="T4" fmla="*/ 2147483647 w 522"/>
                <a:gd name="T5" fmla="*/ 2147483647 h 444"/>
                <a:gd name="T6" fmla="*/ 2147483647 w 522"/>
                <a:gd name="T7" fmla="*/ 2147483647 h 444"/>
                <a:gd name="T8" fmla="*/ 2147483647 w 522"/>
                <a:gd name="T9" fmla="*/ 2147483647 h 444"/>
                <a:gd name="T10" fmla="*/ 2147483647 w 522"/>
                <a:gd name="T11" fmla="*/ 2147483647 h 444"/>
                <a:gd name="T12" fmla="*/ 2147483647 w 522"/>
                <a:gd name="T13" fmla="*/ 2147483647 h 444"/>
                <a:gd name="T14" fmla="*/ 2147483647 w 522"/>
                <a:gd name="T15" fmla="*/ 2147483647 h 444"/>
                <a:gd name="T16" fmla="*/ 2147483647 w 522"/>
                <a:gd name="T17" fmla="*/ 2147483647 h 444"/>
                <a:gd name="T18" fmla="*/ 2147483647 w 522"/>
                <a:gd name="T19" fmla="*/ 2147483647 h 444"/>
                <a:gd name="T20" fmla="*/ 2147483647 w 522"/>
                <a:gd name="T21" fmla="*/ 2147483647 h 444"/>
                <a:gd name="T22" fmla="*/ 2147483647 w 522"/>
                <a:gd name="T23" fmla="*/ 2147483647 h 444"/>
                <a:gd name="T24" fmla="*/ 2147483647 w 522"/>
                <a:gd name="T25" fmla="*/ 2147483647 h 444"/>
                <a:gd name="T26" fmla="*/ 2147483647 w 522"/>
                <a:gd name="T27" fmla="*/ 2147483647 h 444"/>
                <a:gd name="T28" fmla="*/ 2147483647 w 522"/>
                <a:gd name="T29" fmla="*/ 2147483647 h 444"/>
                <a:gd name="T30" fmla="*/ 2147483647 w 522"/>
                <a:gd name="T31" fmla="*/ 2147483647 h 444"/>
                <a:gd name="T32" fmla="*/ 2147483647 w 522"/>
                <a:gd name="T33" fmla="*/ 2147483647 h 444"/>
                <a:gd name="T34" fmla="*/ 2147483647 w 522"/>
                <a:gd name="T35" fmla="*/ 2147483647 h 444"/>
                <a:gd name="T36" fmla="*/ 2147483647 w 522"/>
                <a:gd name="T37" fmla="*/ 2147483647 h 444"/>
                <a:gd name="T38" fmla="*/ 2147483647 w 522"/>
                <a:gd name="T39" fmla="*/ 2147483647 h 444"/>
                <a:gd name="T40" fmla="*/ 2147483647 w 522"/>
                <a:gd name="T41" fmla="*/ 2147483647 h 444"/>
                <a:gd name="T42" fmla="*/ 2147483647 w 522"/>
                <a:gd name="T43" fmla="*/ 2147483647 h 444"/>
                <a:gd name="T44" fmla="*/ 2147483647 w 522"/>
                <a:gd name="T45" fmla="*/ 2147483647 h 444"/>
                <a:gd name="T46" fmla="*/ 2147483647 w 522"/>
                <a:gd name="T47" fmla="*/ 2147483647 h 444"/>
                <a:gd name="T48" fmla="*/ 2147483647 w 522"/>
                <a:gd name="T49" fmla="*/ 2147483647 h 444"/>
                <a:gd name="T50" fmla="*/ 2147483647 w 522"/>
                <a:gd name="T51" fmla="*/ 2147483647 h 444"/>
                <a:gd name="T52" fmla="*/ 2147483647 w 522"/>
                <a:gd name="T53" fmla="*/ 2147483647 h 444"/>
                <a:gd name="T54" fmla="*/ 2147483647 w 522"/>
                <a:gd name="T55" fmla="*/ 2147483647 h 444"/>
                <a:gd name="T56" fmla="*/ 2147483647 w 522"/>
                <a:gd name="T57" fmla="*/ 2147483647 h 444"/>
                <a:gd name="T58" fmla="*/ 2147483647 w 522"/>
                <a:gd name="T59" fmla="*/ 2147483647 h 444"/>
                <a:gd name="T60" fmla="*/ 2147483647 w 522"/>
                <a:gd name="T61" fmla="*/ 2147483647 h 444"/>
                <a:gd name="T62" fmla="*/ 2147483647 w 522"/>
                <a:gd name="T63" fmla="*/ 2147483647 h 444"/>
                <a:gd name="T64" fmla="*/ 2147483647 w 522"/>
                <a:gd name="T65" fmla="*/ 2147483647 h 444"/>
                <a:gd name="T66" fmla="*/ 2147483647 w 522"/>
                <a:gd name="T67" fmla="*/ 2147483647 h 444"/>
                <a:gd name="T68" fmla="*/ 2147483647 w 522"/>
                <a:gd name="T69" fmla="*/ 2147483647 h 444"/>
                <a:gd name="T70" fmla="*/ 2147483647 w 522"/>
                <a:gd name="T71" fmla="*/ 2147483647 h 444"/>
                <a:gd name="T72" fmla="*/ 2147483647 w 522"/>
                <a:gd name="T73" fmla="*/ 2147483647 h 444"/>
                <a:gd name="T74" fmla="*/ 2147483647 w 522"/>
                <a:gd name="T75" fmla="*/ 2147483647 h 444"/>
                <a:gd name="T76" fmla="*/ 2147483647 w 522"/>
                <a:gd name="T77" fmla="*/ 2147483647 h 444"/>
                <a:gd name="T78" fmla="*/ 2147483647 w 522"/>
                <a:gd name="T79" fmla="*/ 2147483647 h 444"/>
                <a:gd name="T80" fmla="*/ 2147483647 w 522"/>
                <a:gd name="T81" fmla="*/ 2147483647 h 444"/>
                <a:gd name="T82" fmla="*/ 2147483647 w 522"/>
                <a:gd name="T83" fmla="*/ 2147483647 h 444"/>
                <a:gd name="T84" fmla="*/ 2147483647 w 522"/>
                <a:gd name="T85" fmla="*/ 2147483647 h 444"/>
                <a:gd name="T86" fmla="*/ 2147483647 w 522"/>
                <a:gd name="T87" fmla="*/ 2147483647 h 444"/>
                <a:gd name="T88" fmla="*/ 2147483647 w 522"/>
                <a:gd name="T89" fmla="*/ 2147483647 h 444"/>
                <a:gd name="T90" fmla="*/ 2147483647 w 522"/>
                <a:gd name="T91" fmla="*/ 2147483647 h 444"/>
                <a:gd name="T92" fmla="*/ 2147483647 w 522"/>
                <a:gd name="T93" fmla="*/ 2147483647 h 444"/>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522"/>
                <a:gd name="T142" fmla="*/ 0 h 444"/>
                <a:gd name="T143" fmla="*/ 522 w 522"/>
                <a:gd name="T144" fmla="*/ 444 h 444"/>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522" h="444">
                  <a:moveTo>
                    <a:pt x="96" y="0"/>
                  </a:moveTo>
                  <a:lnTo>
                    <a:pt x="96" y="24"/>
                  </a:lnTo>
                  <a:lnTo>
                    <a:pt x="78" y="24"/>
                  </a:lnTo>
                  <a:lnTo>
                    <a:pt x="72" y="30"/>
                  </a:lnTo>
                  <a:lnTo>
                    <a:pt x="72" y="42"/>
                  </a:lnTo>
                  <a:lnTo>
                    <a:pt x="78" y="48"/>
                  </a:lnTo>
                  <a:lnTo>
                    <a:pt x="90" y="54"/>
                  </a:lnTo>
                  <a:lnTo>
                    <a:pt x="96" y="60"/>
                  </a:lnTo>
                  <a:lnTo>
                    <a:pt x="96" y="66"/>
                  </a:lnTo>
                  <a:lnTo>
                    <a:pt x="90" y="78"/>
                  </a:lnTo>
                  <a:lnTo>
                    <a:pt x="84" y="84"/>
                  </a:lnTo>
                  <a:lnTo>
                    <a:pt x="54" y="84"/>
                  </a:lnTo>
                  <a:lnTo>
                    <a:pt x="42" y="90"/>
                  </a:lnTo>
                  <a:lnTo>
                    <a:pt x="36" y="96"/>
                  </a:lnTo>
                  <a:lnTo>
                    <a:pt x="18" y="96"/>
                  </a:lnTo>
                  <a:lnTo>
                    <a:pt x="0" y="126"/>
                  </a:lnTo>
                  <a:lnTo>
                    <a:pt x="0" y="132"/>
                  </a:lnTo>
                  <a:lnTo>
                    <a:pt x="18" y="150"/>
                  </a:lnTo>
                  <a:lnTo>
                    <a:pt x="30" y="150"/>
                  </a:lnTo>
                  <a:lnTo>
                    <a:pt x="30" y="162"/>
                  </a:lnTo>
                  <a:lnTo>
                    <a:pt x="24" y="168"/>
                  </a:lnTo>
                  <a:lnTo>
                    <a:pt x="30" y="180"/>
                  </a:lnTo>
                  <a:lnTo>
                    <a:pt x="30" y="192"/>
                  </a:lnTo>
                  <a:lnTo>
                    <a:pt x="54" y="204"/>
                  </a:lnTo>
                  <a:lnTo>
                    <a:pt x="72" y="204"/>
                  </a:lnTo>
                  <a:lnTo>
                    <a:pt x="72" y="228"/>
                  </a:lnTo>
                  <a:lnTo>
                    <a:pt x="84" y="228"/>
                  </a:lnTo>
                  <a:lnTo>
                    <a:pt x="90" y="222"/>
                  </a:lnTo>
                  <a:lnTo>
                    <a:pt x="90" y="234"/>
                  </a:lnTo>
                  <a:lnTo>
                    <a:pt x="96" y="246"/>
                  </a:lnTo>
                  <a:lnTo>
                    <a:pt x="96" y="258"/>
                  </a:lnTo>
                  <a:lnTo>
                    <a:pt x="114" y="276"/>
                  </a:lnTo>
                  <a:lnTo>
                    <a:pt x="126" y="282"/>
                  </a:lnTo>
                  <a:lnTo>
                    <a:pt x="132" y="288"/>
                  </a:lnTo>
                  <a:lnTo>
                    <a:pt x="138" y="282"/>
                  </a:lnTo>
                  <a:lnTo>
                    <a:pt x="150" y="276"/>
                  </a:lnTo>
                  <a:lnTo>
                    <a:pt x="156" y="264"/>
                  </a:lnTo>
                  <a:lnTo>
                    <a:pt x="168" y="252"/>
                  </a:lnTo>
                  <a:lnTo>
                    <a:pt x="174" y="240"/>
                  </a:lnTo>
                  <a:lnTo>
                    <a:pt x="180" y="234"/>
                  </a:lnTo>
                  <a:lnTo>
                    <a:pt x="180" y="228"/>
                  </a:lnTo>
                  <a:lnTo>
                    <a:pt x="216" y="228"/>
                  </a:lnTo>
                  <a:lnTo>
                    <a:pt x="222" y="210"/>
                  </a:lnTo>
                  <a:lnTo>
                    <a:pt x="258" y="210"/>
                  </a:lnTo>
                  <a:lnTo>
                    <a:pt x="300" y="270"/>
                  </a:lnTo>
                  <a:lnTo>
                    <a:pt x="300" y="288"/>
                  </a:lnTo>
                  <a:lnTo>
                    <a:pt x="312" y="300"/>
                  </a:lnTo>
                  <a:lnTo>
                    <a:pt x="312" y="318"/>
                  </a:lnTo>
                  <a:lnTo>
                    <a:pt x="306" y="330"/>
                  </a:lnTo>
                  <a:lnTo>
                    <a:pt x="300" y="336"/>
                  </a:lnTo>
                  <a:lnTo>
                    <a:pt x="294" y="354"/>
                  </a:lnTo>
                  <a:lnTo>
                    <a:pt x="324" y="342"/>
                  </a:lnTo>
                  <a:lnTo>
                    <a:pt x="348" y="348"/>
                  </a:lnTo>
                  <a:lnTo>
                    <a:pt x="348" y="336"/>
                  </a:lnTo>
                  <a:lnTo>
                    <a:pt x="354" y="330"/>
                  </a:lnTo>
                  <a:lnTo>
                    <a:pt x="360" y="330"/>
                  </a:lnTo>
                  <a:lnTo>
                    <a:pt x="372" y="336"/>
                  </a:lnTo>
                  <a:lnTo>
                    <a:pt x="384" y="348"/>
                  </a:lnTo>
                  <a:lnTo>
                    <a:pt x="390" y="366"/>
                  </a:lnTo>
                  <a:lnTo>
                    <a:pt x="390" y="426"/>
                  </a:lnTo>
                  <a:lnTo>
                    <a:pt x="402" y="426"/>
                  </a:lnTo>
                  <a:lnTo>
                    <a:pt x="402" y="432"/>
                  </a:lnTo>
                  <a:lnTo>
                    <a:pt x="414" y="444"/>
                  </a:lnTo>
                  <a:lnTo>
                    <a:pt x="420" y="444"/>
                  </a:lnTo>
                  <a:lnTo>
                    <a:pt x="432" y="432"/>
                  </a:lnTo>
                  <a:lnTo>
                    <a:pt x="432" y="420"/>
                  </a:lnTo>
                  <a:lnTo>
                    <a:pt x="438" y="408"/>
                  </a:lnTo>
                  <a:lnTo>
                    <a:pt x="444" y="402"/>
                  </a:lnTo>
                  <a:lnTo>
                    <a:pt x="456" y="402"/>
                  </a:lnTo>
                  <a:lnTo>
                    <a:pt x="468" y="408"/>
                  </a:lnTo>
                  <a:lnTo>
                    <a:pt x="474" y="414"/>
                  </a:lnTo>
                  <a:lnTo>
                    <a:pt x="480" y="414"/>
                  </a:lnTo>
                  <a:lnTo>
                    <a:pt x="486" y="408"/>
                  </a:lnTo>
                  <a:lnTo>
                    <a:pt x="486" y="390"/>
                  </a:lnTo>
                  <a:lnTo>
                    <a:pt x="480" y="384"/>
                  </a:lnTo>
                  <a:lnTo>
                    <a:pt x="480" y="378"/>
                  </a:lnTo>
                  <a:lnTo>
                    <a:pt x="498" y="378"/>
                  </a:lnTo>
                  <a:lnTo>
                    <a:pt x="492" y="366"/>
                  </a:lnTo>
                  <a:lnTo>
                    <a:pt x="480" y="360"/>
                  </a:lnTo>
                  <a:lnTo>
                    <a:pt x="474" y="348"/>
                  </a:lnTo>
                  <a:lnTo>
                    <a:pt x="474" y="336"/>
                  </a:lnTo>
                  <a:lnTo>
                    <a:pt x="492" y="336"/>
                  </a:lnTo>
                  <a:lnTo>
                    <a:pt x="498" y="342"/>
                  </a:lnTo>
                  <a:lnTo>
                    <a:pt x="510" y="342"/>
                  </a:lnTo>
                  <a:lnTo>
                    <a:pt x="516" y="348"/>
                  </a:lnTo>
                  <a:lnTo>
                    <a:pt x="516" y="342"/>
                  </a:lnTo>
                  <a:lnTo>
                    <a:pt x="522" y="336"/>
                  </a:lnTo>
                  <a:lnTo>
                    <a:pt x="522" y="324"/>
                  </a:lnTo>
                  <a:lnTo>
                    <a:pt x="516" y="324"/>
                  </a:lnTo>
                  <a:lnTo>
                    <a:pt x="504" y="318"/>
                  </a:lnTo>
                  <a:lnTo>
                    <a:pt x="498" y="318"/>
                  </a:lnTo>
                  <a:lnTo>
                    <a:pt x="498" y="306"/>
                  </a:lnTo>
                  <a:lnTo>
                    <a:pt x="504" y="294"/>
                  </a:lnTo>
                  <a:lnTo>
                    <a:pt x="510" y="288"/>
                  </a:lnTo>
                  <a:lnTo>
                    <a:pt x="492" y="282"/>
                  </a:lnTo>
                  <a:lnTo>
                    <a:pt x="504" y="264"/>
                  </a:lnTo>
                  <a:lnTo>
                    <a:pt x="486" y="258"/>
                  </a:lnTo>
                  <a:lnTo>
                    <a:pt x="480" y="222"/>
                  </a:lnTo>
                  <a:lnTo>
                    <a:pt x="498" y="198"/>
                  </a:lnTo>
                  <a:lnTo>
                    <a:pt x="468" y="168"/>
                  </a:lnTo>
                  <a:lnTo>
                    <a:pt x="468" y="132"/>
                  </a:lnTo>
                  <a:lnTo>
                    <a:pt x="444" y="132"/>
                  </a:lnTo>
                  <a:lnTo>
                    <a:pt x="468" y="96"/>
                  </a:lnTo>
                  <a:lnTo>
                    <a:pt x="432" y="78"/>
                  </a:lnTo>
                  <a:lnTo>
                    <a:pt x="444" y="48"/>
                  </a:lnTo>
                  <a:lnTo>
                    <a:pt x="426" y="36"/>
                  </a:lnTo>
                  <a:lnTo>
                    <a:pt x="426" y="18"/>
                  </a:lnTo>
                  <a:lnTo>
                    <a:pt x="414" y="12"/>
                  </a:lnTo>
                  <a:lnTo>
                    <a:pt x="402" y="12"/>
                  </a:lnTo>
                  <a:lnTo>
                    <a:pt x="396" y="18"/>
                  </a:lnTo>
                  <a:lnTo>
                    <a:pt x="396" y="36"/>
                  </a:lnTo>
                  <a:lnTo>
                    <a:pt x="378" y="54"/>
                  </a:lnTo>
                  <a:lnTo>
                    <a:pt x="366" y="48"/>
                  </a:lnTo>
                  <a:lnTo>
                    <a:pt x="360" y="42"/>
                  </a:lnTo>
                  <a:lnTo>
                    <a:pt x="348" y="36"/>
                  </a:lnTo>
                  <a:lnTo>
                    <a:pt x="342" y="36"/>
                  </a:lnTo>
                  <a:lnTo>
                    <a:pt x="336" y="30"/>
                  </a:lnTo>
                  <a:lnTo>
                    <a:pt x="330" y="30"/>
                  </a:lnTo>
                  <a:lnTo>
                    <a:pt x="324" y="42"/>
                  </a:lnTo>
                  <a:lnTo>
                    <a:pt x="312" y="54"/>
                  </a:lnTo>
                  <a:lnTo>
                    <a:pt x="306" y="66"/>
                  </a:lnTo>
                  <a:lnTo>
                    <a:pt x="306" y="54"/>
                  </a:lnTo>
                  <a:lnTo>
                    <a:pt x="300" y="42"/>
                  </a:lnTo>
                  <a:lnTo>
                    <a:pt x="288" y="30"/>
                  </a:lnTo>
                  <a:lnTo>
                    <a:pt x="276" y="42"/>
                  </a:lnTo>
                  <a:lnTo>
                    <a:pt x="270" y="54"/>
                  </a:lnTo>
                  <a:lnTo>
                    <a:pt x="264" y="60"/>
                  </a:lnTo>
                  <a:lnTo>
                    <a:pt x="258" y="54"/>
                  </a:lnTo>
                  <a:lnTo>
                    <a:pt x="258" y="48"/>
                  </a:lnTo>
                  <a:lnTo>
                    <a:pt x="252" y="36"/>
                  </a:lnTo>
                  <a:lnTo>
                    <a:pt x="252" y="24"/>
                  </a:lnTo>
                  <a:lnTo>
                    <a:pt x="210" y="24"/>
                  </a:lnTo>
                  <a:lnTo>
                    <a:pt x="204" y="30"/>
                  </a:lnTo>
                  <a:lnTo>
                    <a:pt x="192" y="36"/>
                  </a:lnTo>
                  <a:lnTo>
                    <a:pt x="180" y="36"/>
                  </a:lnTo>
                  <a:lnTo>
                    <a:pt x="174" y="30"/>
                  </a:lnTo>
                  <a:lnTo>
                    <a:pt x="168" y="18"/>
                  </a:lnTo>
                  <a:lnTo>
                    <a:pt x="162" y="12"/>
                  </a:lnTo>
                  <a:lnTo>
                    <a:pt x="156" y="18"/>
                  </a:lnTo>
                  <a:lnTo>
                    <a:pt x="138" y="18"/>
                  </a:lnTo>
                  <a:lnTo>
                    <a:pt x="132" y="6"/>
                  </a:lnTo>
                  <a:lnTo>
                    <a:pt x="132" y="0"/>
                  </a:lnTo>
                  <a:lnTo>
                    <a:pt x="96"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19" name="Guatemala" descr="© INSCALE GmbH, 05.05.2010&#10;http://www.presentationload.com/">
              <a:extLst>
                <a:ext uri="{FF2B5EF4-FFF2-40B4-BE49-F238E27FC236}">
                  <a16:creationId xmlns:a16="http://schemas.microsoft.com/office/drawing/2014/main" id="{6FBC2C5E-A576-8331-6890-05185CDDDF23}"/>
                </a:ext>
              </a:extLst>
            </p:cNvPr>
            <p:cNvSpPr>
              <a:spLocks/>
            </p:cNvSpPr>
            <p:nvPr/>
          </p:nvSpPr>
          <p:spPr bwMode="gray">
            <a:xfrm>
              <a:off x="2533548" y="3704424"/>
              <a:ext cx="140149" cy="158591"/>
            </a:xfrm>
            <a:custGeom>
              <a:avLst/>
              <a:gdLst>
                <a:gd name="T0" fmla="*/ 2147483647 w 300"/>
                <a:gd name="T1" fmla="*/ 2147483647 h 336"/>
                <a:gd name="T2" fmla="*/ 2147483647 w 300"/>
                <a:gd name="T3" fmla="*/ 2147483647 h 336"/>
                <a:gd name="T4" fmla="*/ 2147483647 w 300"/>
                <a:gd name="T5" fmla="*/ 2147483647 h 336"/>
                <a:gd name="T6" fmla="*/ 2147483647 w 300"/>
                <a:gd name="T7" fmla="*/ 2147483647 h 336"/>
                <a:gd name="T8" fmla="*/ 2147483647 w 300"/>
                <a:gd name="T9" fmla="*/ 2147483647 h 336"/>
                <a:gd name="T10" fmla="*/ 2147483647 w 300"/>
                <a:gd name="T11" fmla="*/ 0 h 336"/>
                <a:gd name="T12" fmla="*/ 2147483647 w 300"/>
                <a:gd name="T13" fmla="*/ 2147483647 h 336"/>
                <a:gd name="T14" fmla="*/ 2147483647 w 300"/>
                <a:gd name="T15" fmla="*/ 2147483647 h 336"/>
                <a:gd name="T16" fmla="*/ 2147483647 w 300"/>
                <a:gd name="T17" fmla="*/ 2147483647 h 336"/>
                <a:gd name="T18" fmla="*/ 2147483647 w 300"/>
                <a:gd name="T19" fmla="*/ 2147483647 h 336"/>
                <a:gd name="T20" fmla="*/ 2147483647 w 300"/>
                <a:gd name="T21" fmla="*/ 2147483647 h 336"/>
                <a:gd name="T22" fmla="*/ 2147483647 w 300"/>
                <a:gd name="T23" fmla="*/ 2147483647 h 336"/>
                <a:gd name="T24" fmla="*/ 2147483647 w 300"/>
                <a:gd name="T25" fmla="*/ 2147483647 h 336"/>
                <a:gd name="T26" fmla="*/ 2147483647 w 300"/>
                <a:gd name="T27" fmla="*/ 2147483647 h 336"/>
                <a:gd name="T28" fmla="*/ 2147483647 w 300"/>
                <a:gd name="T29" fmla="*/ 2147483647 h 336"/>
                <a:gd name="T30" fmla="*/ 2147483647 w 300"/>
                <a:gd name="T31" fmla="*/ 2147483647 h 336"/>
                <a:gd name="T32" fmla="*/ 2147483647 w 300"/>
                <a:gd name="T33" fmla="*/ 2147483647 h 336"/>
                <a:gd name="T34" fmla="*/ 2147483647 w 300"/>
                <a:gd name="T35" fmla="*/ 2147483647 h 336"/>
                <a:gd name="T36" fmla="*/ 2147483647 w 300"/>
                <a:gd name="T37" fmla="*/ 2147483647 h 336"/>
                <a:gd name="T38" fmla="*/ 2147483647 w 300"/>
                <a:gd name="T39" fmla="*/ 2147483647 h 336"/>
                <a:gd name="T40" fmla="*/ 2147483647 w 300"/>
                <a:gd name="T41" fmla="*/ 2147483647 h 336"/>
                <a:gd name="T42" fmla="*/ 2147483647 w 300"/>
                <a:gd name="T43" fmla="*/ 2147483647 h 336"/>
                <a:gd name="T44" fmla="*/ 2147483647 w 300"/>
                <a:gd name="T45" fmla="*/ 2147483647 h 336"/>
                <a:gd name="T46" fmla="*/ 2147483647 w 300"/>
                <a:gd name="T47" fmla="*/ 2147483647 h 336"/>
                <a:gd name="T48" fmla="*/ 2147483647 w 300"/>
                <a:gd name="T49" fmla="*/ 2147483647 h 336"/>
                <a:gd name="T50" fmla="*/ 2147483647 w 300"/>
                <a:gd name="T51" fmla="*/ 2147483647 h 336"/>
                <a:gd name="T52" fmla="*/ 2147483647 w 300"/>
                <a:gd name="T53" fmla="*/ 2147483647 h 336"/>
                <a:gd name="T54" fmla="*/ 2147483647 w 300"/>
                <a:gd name="T55" fmla="*/ 2147483647 h 336"/>
                <a:gd name="T56" fmla="*/ 2147483647 w 300"/>
                <a:gd name="T57" fmla="*/ 2147483647 h 336"/>
                <a:gd name="T58" fmla="*/ 0 w 300"/>
                <a:gd name="T59" fmla="*/ 2147483647 h 336"/>
                <a:gd name="T60" fmla="*/ 2147483647 w 300"/>
                <a:gd name="T61" fmla="*/ 2147483647 h 336"/>
                <a:gd name="T62" fmla="*/ 2147483647 w 300"/>
                <a:gd name="T63" fmla="*/ 2147483647 h 336"/>
                <a:gd name="T64" fmla="*/ 2147483647 w 300"/>
                <a:gd name="T65" fmla="*/ 2147483647 h 336"/>
                <a:gd name="T66" fmla="*/ 2147483647 w 300"/>
                <a:gd name="T67" fmla="*/ 2147483647 h 336"/>
                <a:gd name="T68" fmla="*/ 2147483647 w 300"/>
                <a:gd name="T69" fmla="*/ 2147483647 h 336"/>
                <a:gd name="T70" fmla="*/ 2147483647 w 300"/>
                <a:gd name="T71" fmla="*/ 2147483647 h 336"/>
                <a:gd name="T72" fmla="*/ 2147483647 w 300"/>
                <a:gd name="T73" fmla="*/ 2147483647 h 336"/>
                <a:gd name="T74" fmla="*/ 2147483647 w 300"/>
                <a:gd name="T75" fmla="*/ 2147483647 h 336"/>
                <a:gd name="T76" fmla="*/ 2147483647 w 300"/>
                <a:gd name="T77" fmla="*/ 2147483647 h 336"/>
                <a:gd name="T78" fmla="*/ 2147483647 w 300"/>
                <a:gd name="T79" fmla="*/ 2147483647 h 336"/>
                <a:gd name="T80" fmla="*/ 2147483647 w 300"/>
                <a:gd name="T81" fmla="*/ 2147483647 h 336"/>
                <a:gd name="T82" fmla="*/ 2147483647 w 300"/>
                <a:gd name="T83" fmla="*/ 2147483647 h 336"/>
                <a:gd name="T84" fmla="*/ 2147483647 w 300"/>
                <a:gd name="T85" fmla="*/ 2147483647 h 336"/>
                <a:gd name="T86" fmla="*/ 2147483647 w 300"/>
                <a:gd name="T87" fmla="*/ 2147483647 h 336"/>
                <a:gd name="T88" fmla="*/ 2147483647 w 300"/>
                <a:gd name="T89" fmla="*/ 2147483647 h 336"/>
                <a:gd name="T90" fmla="*/ 2147483647 w 300"/>
                <a:gd name="T91" fmla="*/ 2147483647 h 336"/>
                <a:gd name="T92" fmla="*/ 2147483647 w 300"/>
                <a:gd name="T93" fmla="*/ 2147483647 h 336"/>
                <a:gd name="T94" fmla="*/ 2147483647 w 300"/>
                <a:gd name="T95" fmla="*/ 2147483647 h 336"/>
                <a:gd name="T96" fmla="*/ 2147483647 w 300"/>
                <a:gd name="T97" fmla="*/ 2147483647 h 336"/>
                <a:gd name="T98" fmla="*/ 2147483647 w 300"/>
                <a:gd name="T99" fmla="*/ 2147483647 h 336"/>
                <a:gd name="T100" fmla="*/ 2147483647 w 300"/>
                <a:gd name="T101" fmla="*/ 2147483647 h 336"/>
                <a:gd name="T102" fmla="*/ 2147483647 w 300"/>
                <a:gd name="T103" fmla="*/ 2147483647 h 336"/>
                <a:gd name="T104" fmla="*/ 2147483647 w 300"/>
                <a:gd name="T105" fmla="*/ 2147483647 h 336"/>
                <a:gd name="T106" fmla="*/ 2147483647 w 300"/>
                <a:gd name="T107" fmla="*/ 2147483647 h 336"/>
                <a:gd name="T108" fmla="*/ 2147483647 w 300"/>
                <a:gd name="T109" fmla="*/ 2147483647 h 336"/>
                <a:gd name="T110" fmla="*/ 2147483647 w 300"/>
                <a:gd name="T111" fmla="*/ 2147483647 h 336"/>
                <a:gd name="T112" fmla="*/ 2147483647 w 300"/>
                <a:gd name="T113" fmla="*/ 2147483647 h 336"/>
                <a:gd name="T114" fmla="*/ 2147483647 w 300"/>
                <a:gd name="T115" fmla="*/ 2147483647 h 336"/>
                <a:gd name="T116" fmla="*/ 2147483647 w 300"/>
                <a:gd name="T117" fmla="*/ 2147483647 h 336"/>
                <a:gd name="T118" fmla="*/ 2147483647 w 300"/>
                <a:gd name="T119" fmla="*/ 2147483647 h 336"/>
                <a:gd name="T120" fmla="*/ 2147483647 w 300"/>
                <a:gd name="T121" fmla="*/ 2147483647 h 3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00"/>
                <a:gd name="T184" fmla="*/ 0 h 336"/>
                <a:gd name="T185" fmla="*/ 300 w 300"/>
                <a:gd name="T186" fmla="*/ 336 h 3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00" h="336">
                  <a:moveTo>
                    <a:pt x="288" y="156"/>
                  </a:moveTo>
                  <a:lnTo>
                    <a:pt x="270" y="168"/>
                  </a:lnTo>
                  <a:lnTo>
                    <a:pt x="258" y="162"/>
                  </a:lnTo>
                  <a:lnTo>
                    <a:pt x="228" y="162"/>
                  </a:lnTo>
                  <a:lnTo>
                    <a:pt x="252" y="6"/>
                  </a:lnTo>
                  <a:lnTo>
                    <a:pt x="120" y="0"/>
                  </a:lnTo>
                  <a:lnTo>
                    <a:pt x="120" y="12"/>
                  </a:lnTo>
                  <a:lnTo>
                    <a:pt x="126" y="24"/>
                  </a:lnTo>
                  <a:lnTo>
                    <a:pt x="126" y="48"/>
                  </a:lnTo>
                  <a:lnTo>
                    <a:pt x="120" y="48"/>
                  </a:lnTo>
                  <a:lnTo>
                    <a:pt x="108" y="54"/>
                  </a:lnTo>
                  <a:lnTo>
                    <a:pt x="84" y="54"/>
                  </a:lnTo>
                  <a:lnTo>
                    <a:pt x="96" y="60"/>
                  </a:lnTo>
                  <a:lnTo>
                    <a:pt x="96" y="66"/>
                  </a:lnTo>
                  <a:lnTo>
                    <a:pt x="102" y="78"/>
                  </a:lnTo>
                  <a:lnTo>
                    <a:pt x="108" y="84"/>
                  </a:lnTo>
                  <a:lnTo>
                    <a:pt x="114" y="84"/>
                  </a:lnTo>
                  <a:lnTo>
                    <a:pt x="126" y="90"/>
                  </a:lnTo>
                  <a:lnTo>
                    <a:pt x="132" y="90"/>
                  </a:lnTo>
                  <a:lnTo>
                    <a:pt x="138" y="114"/>
                  </a:lnTo>
                  <a:lnTo>
                    <a:pt x="156" y="114"/>
                  </a:lnTo>
                  <a:lnTo>
                    <a:pt x="156" y="126"/>
                  </a:lnTo>
                  <a:lnTo>
                    <a:pt x="150" y="132"/>
                  </a:lnTo>
                  <a:lnTo>
                    <a:pt x="144" y="132"/>
                  </a:lnTo>
                  <a:lnTo>
                    <a:pt x="144" y="150"/>
                  </a:lnTo>
                  <a:lnTo>
                    <a:pt x="54" y="144"/>
                  </a:lnTo>
                  <a:lnTo>
                    <a:pt x="24" y="192"/>
                  </a:lnTo>
                  <a:lnTo>
                    <a:pt x="24" y="264"/>
                  </a:lnTo>
                  <a:lnTo>
                    <a:pt x="18" y="270"/>
                  </a:lnTo>
                  <a:lnTo>
                    <a:pt x="0" y="270"/>
                  </a:lnTo>
                  <a:lnTo>
                    <a:pt x="6" y="282"/>
                  </a:lnTo>
                  <a:lnTo>
                    <a:pt x="12" y="288"/>
                  </a:lnTo>
                  <a:lnTo>
                    <a:pt x="24" y="288"/>
                  </a:lnTo>
                  <a:lnTo>
                    <a:pt x="42" y="300"/>
                  </a:lnTo>
                  <a:lnTo>
                    <a:pt x="60" y="318"/>
                  </a:lnTo>
                  <a:lnTo>
                    <a:pt x="72" y="324"/>
                  </a:lnTo>
                  <a:lnTo>
                    <a:pt x="120" y="324"/>
                  </a:lnTo>
                  <a:lnTo>
                    <a:pt x="126" y="330"/>
                  </a:lnTo>
                  <a:lnTo>
                    <a:pt x="132" y="330"/>
                  </a:lnTo>
                  <a:lnTo>
                    <a:pt x="138" y="336"/>
                  </a:lnTo>
                  <a:lnTo>
                    <a:pt x="150" y="324"/>
                  </a:lnTo>
                  <a:lnTo>
                    <a:pt x="162" y="318"/>
                  </a:lnTo>
                  <a:lnTo>
                    <a:pt x="168" y="312"/>
                  </a:lnTo>
                  <a:lnTo>
                    <a:pt x="174" y="312"/>
                  </a:lnTo>
                  <a:lnTo>
                    <a:pt x="180" y="300"/>
                  </a:lnTo>
                  <a:lnTo>
                    <a:pt x="186" y="294"/>
                  </a:lnTo>
                  <a:lnTo>
                    <a:pt x="186" y="282"/>
                  </a:lnTo>
                  <a:lnTo>
                    <a:pt x="204" y="282"/>
                  </a:lnTo>
                  <a:lnTo>
                    <a:pt x="210" y="276"/>
                  </a:lnTo>
                  <a:lnTo>
                    <a:pt x="222" y="270"/>
                  </a:lnTo>
                  <a:lnTo>
                    <a:pt x="222" y="264"/>
                  </a:lnTo>
                  <a:lnTo>
                    <a:pt x="228" y="252"/>
                  </a:lnTo>
                  <a:lnTo>
                    <a:pt x="228" y="234"/>
                  </a:lnTo>
                  <a:lnTo>
                    <a:pt x="234" y="222"/>
                  </a:lnTo>
                  <a:lnTo>
                    <a:pt x="246" y="216"/>
                  </a:lnTo>
                  <a:lnTo>
                    <a:pt x="258" y="204"/>
                  </a:lnTo>
                  <a:lnTo>
                    <a:pt x="270" y="198"/>
                  </a:lnTo>
                  <a:lnTo>
                    <a:pt x="282" y="186"/>
                  </a:lnTo>
                  <a:lnTo>
                    <a:pt x="294" y="180"/>
                  </a:lnTo>
                  <a:lnTo>
                    <a:pt x="300" y="168"/>
                  </a:lnTo>
                  <a:lnTo>
                    <a:pt x="288" y="15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0" name="Greenland" descr="© INSCALE GmbH, 05.05.2010&#10;http://www.presentationload.com/">
              <a:extLst>
                <a:ext uri="{FF2B5EF4-FFF2-40B4-BE49-F238E27FC236}">
                  <a16:creationId xmlns:a16="http://schemas.microsoft.com/office/drawing/2014/main" id="{44AE446A-276B-ED5E-5C16-FAFD42A0721C}"/>
                </a:ext>
              </a:extLst>
            </p:cNvPr>
            <p:cNvSpPr>
              <a:spLocks noEditPoints="1"/>
            </p:cNvSpPr>
            <p:nvPr/>
          </p:nvSpPr>
          <p:spPr bwMode="gray">
            <a:xfrm>
              <a:off x="4160018" y="1419617"/>
              <a:ext cx="1322199" cy="719187"/>
            </a:xfrm>
            <a:custGeom>
              <a:avLst/>
              <a:gdLst>
                <a:gd name="T0" fmla="*/ 2147483647 w 732"/>
                <a:gd name="T1" fmla="*/ 2147483647 h 398"/>
                <a:gd name="T2" fmla="*/ 2147483647 w 732"/>
                <a:gd name="T3" fmla="*/ 2147483647 h 398"/>
                <a:gd name="T4" fmla="*/ 2147483647 w 732"/>
                <a:gd name="T5" fmla="*/ 2147483647 h 398"/>
                <a:gd name="T6" fmla="*/ 2147483647 w 732"/>
                <a:gd name="T7" fmla="*/ 2147483647 h 398"/>
                <a:gd name="T8" fmla="*/ 2147483647 w 732"/>
                <a:gd name="T9" fmla="*/ 2147483647 h 398"/>
                <a:gd name="T10" fmla="*/ 2147483647 w 732"/>
                <a:gd name="T11" fmla="*/ 2147483647 h 398"/>
                <a:gd name="T12" fmla="*/ 2147483647 w 732"/>
                <a:gd name="T13" fmla="*/ 2147483647 h 398"/>
                <a:gd name="T14" fmla="*/ 2147483647 w 732"/>
                <a:gd name="T15" fmla="*/ 2147483647 h 398"/>
                <a:gd name="T16" fmla="*/ 2147483647 w 732"/>
                <a:gd name="T17" fmla="*/ 2147483647 h 398"/>
                <a:gd name="T18" fmla="*/ 2147483647 w 732"/>
                <a:gd name="T19" fmla="*/ 2147483647 h 398"/>
                <a:gd name="T20" fmla="*/ 2147483647 w 732"/>
                <a:gd name="T21" fmla="*/ 2147483647 h 398"/>
                <a:gd name="T22" fmla="*/ 2147483647 w 732"/>
                <a:gd name="T23" fmla="*/ 2147483647 h 398"/>
                <a:gd name="T24" fmla="*/ 2147483647 w 732"/>
                <a:gd name="T25" fmla="*/ 2147483647 h 398"/>
                <a:gd name="T26" fmla="*/ 2147483647 w 732"/>
                <a:gd name="T27" fmla="*/ 2147483647 h 398"/>
                <a:gd name="T28" fmla="*/ 2147483647 w 732"/>
                <a:gd name="T29" fmla="*/ 2147483647 h 398"/>
                <a:gd name="T30" fmla="*/ 2147483647 w 732"/>
                <a:gd name="T31" fmla="*/ 2147483647 h 398"/>
                <a:gd name="T32" fmla="*/ 2147483647 w 732"/>
                <a:gd name="T33" fmla="*/ 2147483647 h 398"/>
                <a:gd name="T34" fmla="*/ 2147483647 w 732"/>
                <a:gd name="T35" fmla="*/ 2147483647 h 398"/>
                <a:gd name="T36" fmla="*/ 2147483647 w 732"/>
                <a:gd name="T37" fmla="*/ 2147483647 h 398"/>
                <a:gd name="T38" fmla="*/ 2147483647 w 732"/>
                <a:gd name="T39" fmla="*/ 2147483647 h 398"/>
                <a:gd name="T40" fmla="*/ 2147483647 w 732"/>
                <a:gd name="T41" fmla="*/ 2147483647 h 398"/>
                <a:gd name="T42" fmla="*/ 2147483647 w 732"/>
                <a:gd name="T43" fmla="*/ 2147483647 h 398"/>
                <a:gd name="T44" fmla="*/ 2147483647 w 732"/>
                <a:gd name="T45" fmla="*/ 2147483647 h 398"/>
                <a:gd name="T46" fmla="*/ 2147483647 w 732"/>
                <a:gd name="T47" fmla="*/ 2147483647 h 398"/>
                <a:gd name="T48" fmla="*/ 2147483647 w 732"/>
                <a:gd name="T49" fmla="*/ 2147483647 h 398"/>
                <a:gd name="T50" fmla="*/ 2147483647 w 732"/>
                <a:gd name="T51" fmla="*/ 2147483647 h 398"/>
                <a:gd name="T52" fmla="*/ 2147483647 w 732"/>
                <a:gd name="T53" fmla="*/ 2147483647 h 398"/>
                <a:gd name="T54" fmla="*/ 2147483647 w 732"/>
                <a:gd name="T55" fmla="*/ 2147483647 h 398"/>
                <a:gd name="T56" fmla="*/ 2147483647 w 732"/>
                <a:gd name="T57" fmla="*/ 2147483647 h 398"/>
                <a:gd name="T58" fmla="*/ 2147483647 w 732"/>
                <a:gd name="T59" fmla="*/ 2147483647 h 398"/>
                <a:gd name="T60" fmla="*/ 2147483647 w 732"/>
                <a:gd name="T61" fmla="*/ 2147483647 h 398"/>
                <a:gd name="T62" fmla="*/ 2147483647 w 732"/>
                <a:gd name="T63" fmla="*/ 2147483647 h 398"/>
                <a:gd name="T64" fmla="*/ 2147483647 w 732"/>
                <a:gd name="T65" fmla="*/ 2147483647 h 398"/>
                <a:gd name="T66" fmla="*/ 2147483647 w 732"/>
                <a:gd name="T67" fmla="*/ 2147483647 h 398"/>
                <a:gd name="T68" fmla="*/ 2147483647 w 732"/>
                <a:gd name="T69" fmla="*/ 2147483647 h 398"/>
                <a:gd name="T70" fmla="*/ 2147483647 w 732"/>
                <a:gd name="T71" fmla="*/ 2147483647 h 398"/>
                <a:gd name="T72" fmla="*/ 2147483647 w 732"/>
                <a:gd name="T73" fmla="*/ 2147483647 h 398"/>
                <a:gd name="T74" fmla="*/ 2147483647 w 732"/>
                <a:gd name="T75" fmla="*/ 2147483647 h 398"/>
                <a:gd name="T76" fmla="*/ 2147483647 w 732"/>
                <a:gd name="T77" fmla="*/ 2147483647 h 398"/>
                <a:gd name="T78" fmla="*/ 2147483647 w 732"/>
                <a:gd name="T79" fmla="*/ 2147483647 h 398"/>
                <a:gd name="T80" fmla="*/ 2147483647 w 732"/>
                <a:gd name="T81" fmla="*/ 2147483647 h 398"/>
                <a:gd name="T82" fmla="*/ 2147483647 w 732"/>
                <a:gd name="T83" fmla="*/ 2147483647 h 398"/>
                <a:gd name="T84" fmla="*/ 2147483647 w 732"/>
                <a:gd name="T85" fmla="*/ 2147483647 h 398"/>
                <a:gd name="T86" fmla="*/ 2147483647 w 732"/>
                <a:gd name="T87" fmla="*/ 2147483647 h 398"/>
                <a:gd name="T88" fmla="*/ 2147483647 w 732"/>
                <a:gd name="T89" fmla="*/ 2147483647 h 398"/>
                <a:gd name="T90" fmla="*/ 2147483647 w 732"/>
                <a:gd name="T91" fmla="*/ 2147483647 h 398"/>
                <a:gd name="T92" fmla="*/ 2147483647 w 732"/>
                <a:gd name="T93" fmla="*/ 2147483647 h 398"/>
                <a:gd name="T94" fmla="*/ 2147483647 w 732"/>
                <a:gd name="T95" fmla="*/ 2147483647 h 398"/>
                <a:gd name="T96" fmla="*/ 2147483647 w 732"/>
                <a:gd name="T97" fmla="*/ 2147483647 h 398"/>
                <a:gd name="T98" fmla="*/ 2147483647 w 732"/>
                <a:gd name="T99" fmla="*/ 2147483647 h 398"/>
                <a:gd name="T100" fmla="*/ 2147483647 w 732"/>
                <a:gd name="T101" fmla="*/ 2147483647 h 398"/>
                <a:gd name="T102" fmla="*/ 2147483647 w 732"/>
                <a:gd name="T103" fmla="*/ 2147483647 h 398"/>
                <a:gd name="T104" fmla="*/ 2147483647 w 732"/>
                <a:gd name="T105" fmla="*/ 2147483647 h 398"/>
                <a:gd name="T106" fmla="*/ 2147483647 w 732"/>
                <a:gd name="T107" fmla="*/ 2147483647 h 398"/>
                <a:gd name="T108" fmla="*/ 2147483647 w 732"/>
                <a:gd name="T109" fmla="*/ 2147483647 h 398"/>
                <a:gd name="T110" fmla="*/ 2147483647 w 732"/>
                <a:gd name="T111" fmla="*/ 2147483647 h 398"/>
                <a:gd name="T112" fmla="*/ 2147483647 w 732"/>
                <a:gd name="T113" fmla="*/ 2147483647 h 398"/>
                <a:gd name="T114" fmla="*/ 2147483647 w 732"/>
                <a:gd name="T115" fmla="*/ 2147483647 h 398"/>
                <a:gd name="T116" fmla="*/ 2147483647 w 732"/>
                <a:gd name="T117" fmla="*/ 2147483647 h 398"/>
                <a:gd name="T118" fmla="*/ 2147483647 w 732"/>
                <a:gd name="T119" fmla="*/ 2147483647 h 398"/>
                <a:gd name="T120" fmla="*/ 2147483647 w 732"/>
                <a:gd name="T121" fmla="*/ 2147483647 h 398"/>
                <a:gd name="T122" fmla="*/ 2147483647 w 732"/>
                <a:gd name="T123" fmla="*/ 2147483647 h 398"/>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732"/>
                <a:gd name="T187" fmla="*/ 0 h 398"/>
                <a:gd name="T188" fmla="*/ 732 w 732"/>
                <a:gd name="T189" fmla="*/ 398 h 398"/>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732" h="398">
                  <a:moveTo>
                    <a:pt x="730" y="24"/>
                  </a:moveTo>
                  <a:lnTo>
                    <a:pt x="728" y="24"/>
                  </a:lnTo>
                  <a:lnTo>
                    <a:pt x="723" y="24"/>
                  </a:lnTo>
                  <a:lnTo>
                    <a:pt x="718" y="22"/>
                  </a:lnTo>
                  <a:lnTo>
                    <a:pt x="678" y="22"/>
                  </a:lnTo>
                  <a:lnTo>
                    <a:pt x="678" y="24"/>
                  </a:lnTo>
                  <a:lnTo>
                    <a:pt x="670" y="26"/>
                  </a:lnTo>
                  <a:lnTo>
                    <a:pt x="659" y="26"/>
                  </a:lnTo>
                  <a:lnTo>
                    <a:pt x="651" y="24"/>
                  </a:lnTo>
                  <a:lnTo>
                    <a:pt x="637" y="24"/>
                  </a:lnTo>
                  <a:lnTo>
                    <a:pt x="623" y="29"/>
                  </a:lnTo>
                  <a:lnTo>
                    <a:pt x="616" y="34"/>
                  </a:lnTo>
                  <a:lnTo>
                    <a:pt x="611" y="34"/>
                  </a:lnTo>
                  <a:lnTo>
                    <a:pt x="606" y="34"/>
                  </a:lnTo>
                  <a:lnTo>
                    <a:pt x="604" y="36"/>
                  </a:lnTo>
                  <a:lnTo>
                    <a:pt x="602" y="36"/>
                  </a:lnTo>
                  <a:lnTo>
                    <a:pt x="597" y="38"/>
                  </a:lnTo>
                  <a:lnTo>
                    <a:pt x="592" y="38"/>
                  </a:lnTo>
                  <a:lnTo>
                    <a:pt x="599" y="34"/>
                  </a:lnTo>
                  <a:lnTo>
                    <a:pt x="609" y="31"/>
                  </a:lnTo>
                  <a:lnTo>
                    <a:pt x="621" y="26"/>
                  </a:lnTo>
                  <a:lnTo>
                    <a:pt x="623" y="24"/>
                  </a:lnTo>
                  <a:lnTo>
                    <a:pt x="618" y="19"/>
                  </a:lnTo>
                  <a:lnTo>
                    <a:pt x="606" y="19"/>
                  </a:lnTo>
                  <a:lnTo>
                    <a:pt x="604" y="22"/>
                  </a:lnTo>
                  <a:lnTo>
                    <a:pt x="602" y="22"/>
                  </a:lnTo>
                  <a:lnTo>
                    <a:pt x="597" y="24"/>
                  </a:lnTo>
                  <a:lnTo>
                    <a:pt x="594" y="24"/>
                  </a:lnTo>
                  <a:lnTo>
                    <a:pt x="566" y="26"/>
                  </a:lnTo>
                  <a:lnTo>
                    <a:pt x="566" y="29"/>
                  </a:lnTo>
                  <a:lnTo>
                    <a:pt x="563" y="29"/>
                  </a:lnTo>
                  <a:lnTo>
                    <a:pt x="566" y="26"/>
                  </a:lnTo>
                  <a:lnTo>
                    <a:pt x="568" y="26"/>
                  </a:lnTo>
                  <a:lnTo>
                    <a:pt x="573" y="26"/>
                  </a:lnTo>
                  <a:lnTo>
                    <a:pt x="578" y="24"/>
                  </a:lnTo>
                  <a:lnTo>
                    <a:pt x="580" y="24"/>
                  </a:lnTo>
                  <a:lnTo>
                    <a:pt x="582" y="24"/>
                  </a:lnTo>
                  <a:lnTo>
                    <a:pt x="585" y="22"/>
                  </a:lnTo>
                  <a:lnTo>
                    <a:pt x="578" y="19"/>
                  </a:lnTo>
                  <a:lnTo>
                    <a:pt x="552" y="19"/>
                  </a:lnTo>
                  <a:lnTo>
                    <a:pt x="542" y="22"/>
                  </a:lnTo>
                  <a:lnTo>
                    <a:pt x="525" y="19"/>
                  </a:lnTo>
                  <a:lnTo>
                    <a:pt x="523" y="19"/>
                  </a:lnTo>
                  <a:lnTo>
                    <a:pt x="523" y="22"/>
                  </a:lnTo>
                  <a:lnTo>
                    <a:pt x="518" y="22"/>
                  </a:lnTo>
                  <a:lnTo>
                    <a:pt x="514" y="24"/>
                  </a:lnTo>
                  <a:lnTo>
                    <a:pt x="511" y="24"/>
                  </a:lnTo>
                  <a:lnTo>
                    <a:pt x="509" y="24"/>
                  </a:lnTo>
                  <a:lnTo>
                    <a:pt x="506" y="24"/>
                  </a:lnTo>
                  <a:lnTo>
                    <a:pt x="509" y="22"/>
                  </a:lnTo>
                  <a:lnTo>
                    <a:pt x="518" y="19"/>
                  </a:lnTo>
                  <a:lnTo>
                    <a:pt x="530" y="19"/>
                  </a:lnTo>
                  <a:lnTo>
                    <a:pt x="563" y="19"/>
                  </a:lnTo>
                  <a:lnTo>
                    <a:pt x="580" y="17"/>
                  </a:lnTo>
                  <a:lnTo>
                    <a:pt x="625" y="17"/>
                  </a:lnTo>
                  <a:lnTo>
                    <a:pt x="632" y="14"/>
                  </a:lnTo>
                  <a:lnTo>
                    <a:pt x="628" y="12"/>
                  </a:lnTo>
                  <a:lnTo>
                    <a:pt x="618" y="10"/>
                  </a:lnTo>
                  <a:lnTo>
                    <a:pt x="592" y="10"/>
                  </a:lnTo>
                  <a:lnTo>
                    <a:pt x="594" y="10"/>
                  </a:lnTo>
                  <a:lnTo>
                    <a:pt x="597" y="7"/>
                  </a:lnTo>
                  <a:lnTo>
                    <a:pt x="594" y="5"/>
                  </a:lnTo>
                  <a:lnTo>
                    <a:pt x="585" y="5"/>
                  </a:lnTo>
                  <a:lnTo>
                    <a:pt x="582" y="7"/>
                  </a:lnTo>
                  <a:lnTo>
                    <a:pt x="568" y="7"/>
                  </a:lnTo>
                  <a:lnTo>
                    <a:pt x="566" y="5"/>
                  </a:lnTo>
                  <a:lnTo>
                    <a:pt x="571" y="5"/>
                  </a:lnTo>
                  <a:lnTo>
                    <a:pt x="573" y="5"/>
                  </a:lnTo>
                  <a:lnTo>
                    <a:pt x="578" y="5"/>
                  </a:lnTo>
                  <a:lnTo>
                    <a:pt x="578" y="2"/>
                  </a:lnTo>
                  <a:lnTo>
                    <a:pt x="575" y="2"/>
                  </a:lnTo>
                  <a:lnTo>
                    <a:pt x="571" y="0"/>
                  </a:lnTo>
                  <a:lnTo>
                    <a:pt x="537" y="0"/>
                  </a:lnTo>
                  <a:lnTo>
                    <a:pt x="528" y="2"/>
                  </a:lnTo>
                  <a:lnTo>
                    <a:pt x="518" y="2"/>
                  </a:lnTo>
                  <a:lnTo>
                    <a:pt x="509" y="0"/>
                  </a:lnTo>
                  <a:lnTo>
                    <a:pt x="483" y="0"/>
                  </a:lnTo>
                  <a:lnTo>
                    <a:pt x="478" y="2"/>
                  </a:lnTo>
                  <a:lnTo>
                    <a:pt x="454" y="2"/>
                  </a:lnTo>
                  <a:lnTo>
                    <a:pt x="452" y="0"/>
                  </a:lnTo>
                  <a:lnTo>
                    <a:pt x="447" y="0"/>
                  </a:lnTo>
                  <a:lnTo>
                    <a:pt x="445" y="2"/>
                  </a:lnTo>
                  <a:lnTo>
                    <a:pt x="442" y="2"/>
                  </a:lnTo>
                  <a:lnTo>
                    <a:pt x="442" y="5"/>
                  </a:lnTo>
                  <a:lnTo>
                    <a:pt x="445" y="5"/>
                  </a:lnTo>
                  <a:lnTo>
                    <a:pt x="447" y="5"/>
                  </a:lnTo>
                  <a:lnTo>
                    <a:pt x="442" y="7"/>
                  </a:lnTo>
                  <a:lnTo>
                    <a:pt x="428" y="7"/>
                  </a:lnTo>
                  <a:lnTo>
                    <a:pt x="409" y="5"/>
                  </a:lnTo>
                  <a:lnTo>
                    <a:pt x="378" y="5"/>
                  </a:lnTo>
                  <a:lnTo>
                    <a:pt x="373" y="5"/>
                  </a:lnTo>
                  <a:lnTo>
                    <a:pt x="371" y="5"/>
                  </a:lnTo>
                  <a:lnTo>
                    <a:pt x="368" y="7"/>
                  </a:lnTo>
                  <a:lnTo>
                    <a:pt x="366" y="7"/>
                  </a:lnTo>
                  <a:lnTo>
                    <a:pt x="366" y="10"/>
                  </a:lnTo>
                  <a:lnTo>
                    <a:pt x="368" y="10"/>
                  </a:lnTo>
                  <a:lnTo>
                    <a:pt x="378" y="10"/>
                  </a:lnTo>
                  <a:lnTo>
                    <a:pt x="387" y="10"/>
                  </a:lnTo>
                  <a:lnTo>
                    <a:pt x="399" y="12"/>
                  </a:lnTo>
                  <a:lnTo>
                    <a:pt x="404" y="12"/>
                  </a:lnTo>
                  <a:lnTo>
                    <a:pt x="426" y="14"/>
                  </a:lnTo>
                  <a:lnTo>
                    <a:pt x="399" y="14"/>
                  </a:lnTo>
                  <a:lnTo>
                    <a:pt x="395" y="14"/>
                  </a:lnTo>
                  <a:lnTo>
                    <a:pt x="392" y="14"/>
                  </a:lnTo>
                  <a:lnTo>
                    <a:pt x="387" y="12"/>
                  </a:lnTo>
                  <a:lnTo>
                    <a:pt x="378" y="12"/>
                  </a:lnTo>
                  <a:lnTo>
                    <a:pt x="380" y="14"/>
                  </a:lnTo>
                  <a:lnTo>
                    <a:pt x="383" y="14"/>
                  </a:lnTo>
                  <a:lnTo>
                    <a:pt x="385" y="14"/>
                  </a:lnTo>
                  <a:lnTo>
                    <a:pt x="376" y="14"/>
                  </a:lnTo>
                  <a:lnTo>
                    <a:pt x="373" y="17"/>
                  </a:lnTo>
                  <a:lnTo>
                    <a:pt x="373" y="19"/>
                  </a:lnTo>
                  <a:lnTo>
                    <a:pt x="371" y="22"/>
                  </a:lnTo>
                  <a:lnTo>
                    <a:pt x="371" y="24"/>
                  </a:lnTo>
                  <a:lnTo>
                    <a:pt x="368" y="24"/>
                  </a:lnTo>
                  <a:lnTo>
                    <a:pt x="366" y="24"/>
                  </a:lnTo>
                  <a:lnTo>
                    <a:pt x="364" y="24"/>
                  </a:lnTo>
                  <a:lnTo>
                    <a:pt x="359" y="24"/>
                  </a:lnTo>
                  <a:lnTo>
                    <a:pt x="357" y="22"/>
                  </a:lnTo>
                  <a:lnTo>
                    <a:pt x="345" y="19"/>
                  </a:lnTo>
                  <a:lnTo>
                    <a:pt x="330" y="14"/>
                  </a:lnTo>
                  <a:lnTo>
                    <a:pt x="309" y="14"/>
                  </a:lnTo>
                  <a:lnTo>
                    <a:pt x="309" y="24"/>
                  </a:lnTo>
                  <a:lnTo>
                    <a:pt x="297" y="24"/>
                  </a:lnTo>
                  <a:lnTo>
                    <a:pt x="292" y="22"/>
                  </a:lnTo>
                  <a:lnTo>
                    <a:pt x="288" y="22"/>
                  </a:lnTo>
                  <a:lnTo>
                    <a:pt x="285" y="19"/>
                  </a:lnTo>
                  <a:lnTo>
                    <a:pt x="278" y="19"/>
                  </a:lnTo>
                  <a:lnTo>
                    <a:pt x="273" y="22"/>
                  </a:lnTo>
                  <a:lnTo>
                    <a:pt x="273" y="24"/>
                  </a:lnTo>
                  <a:lnTo>
                    <a:pt x="269" y="24"/>
                  </a:lnTo>
                  <a:lnTo>
                    <a:pt x="271" y="19"/>
                  </a:lnTo>
                  <a:lnTo>
                    <a:pt x="269" y="17"/>
                  </a:lnTo>
                  <a:lnTo>
                    <a:pt x="238" y="17"/>
                  </a:lnTo>
                  <a:lnTo>
                    <a:pt x="228" y="19"/>
                  </a:lnTo>
                  <a:lnTo>
                    <a:pt x="209" y="19"/>
                  </a:lnTo>
                  <a:lnTo>
                    <a:pt x="214" y="22"/>
                  </a:lnTo>
                  <a:lnTo>
                    <a:pt x="223" y="26"/>
                  </a:lnTo>
                  <a:lnTo>
                    <a:pt x="226" y="29"/>
                  </a:lnTo>
                  <a:lnTo>
                    <a:pt x="223" y="29"/>
                  </a:lnTo>
                  <a:lnTo>
                    <a:pt x="223" y="26"/>
                  </a:lnTo>
                  <a:lnTo>
                    <a:pt x="214" y="24"/>
                  </a:lnTo>
                  <a:lnTo>
                    <a:pt x="207" y="24"/>
                  </a:lnTo>
                  <a:lnTo>
                    <a:pt x="202" y="22"/>
                  </a:lnTo>
                  <a:lnTo>
                    <a:pt x="197" y="22"/>
                  </a:lnTo>
                  <a:lnTo>
                    <a:pt x="192" y="19"/>
                  </a:lnTo>
                  <a:lnTo>
                    <a:pt x="190" y="19"/>
                  </a:lnTo>
                  <a:lnTo>
                    <a:pt x="188" y="22"/>
                  </a:lnTo>
                  <a:lnTo>
                    <a:pt x="185" y="24"/>
                  </a:lnTo>
                  <a:lnTo>
                    <a:pt x="183" y="26"/>
                  </a:lnTo>
                  <a:lnTo>
                    <a:pt x="178" y="29"/>
                  </a:lnTo>
                  <a:lnTo>
                    <a:pt x="176" y="29"/>
                  </a:lnTo>
                  <a:lnTo>
                    <a:pt x="171" y="31"/>
                  </a:lnTo>
                  <a:lnTo>
                    <a:pt x="150" y="31"/>
                  </a:lnTo>
                  <a:lnTo>
                    <a:pt x="143" y="34"/>
                  </a:lnTo>
                  <a:lnTo>
                    <a:pt x="133" y="36"/>
                  </a:lnTo>
                  <a:lnTo>
                    <a:pt x="124" y="38"/>
                  </a:lnTo>
                  <a:lnTo>
                    <a:pt x="119" y="38"/>
                  </a:lnTo>
                  <a:lnTo>
                    <a:pt x="102" y="41"/>
                  </a:lnTo>
                  <a:lnTo>
                    <a:pt x="97" y="43"/>
                  </a:lnTo>
                  <a:lnTo>
                    <a:pt x="100" y="46"/>
                  </a:lnTo>
                  <a:lnTo>
                    <a:pt x="105" y="48"/>
                  </a:lnTo>
                  <a:lnTo>
                    <a:pt x="126" y="48"/>
                  </a:lnTo>
                  <a:lnTo>
                    <a:pt x="116" y="50"/>
                  </a:lnTo>
                  <a:lnTo>
                    <a:pt x="112" y="55"/>
                  </a:lnTo>
                  <a:lnTo>
                    <a:pt x="109" y="55"/>
                  </a:lnTo>
                  <a:lnTo>
                    <a:pt x="93" y="60"/>
                  </a:lnTo>
                  <a:lnTo>
                    <a:pt x="88" y="60"/>
                  </a:lnTo>
                  <a:lnTo>
                    <a:pt x="66" y="60"/>
                  </a:lnTo>
                  <a:lnTo>
                    <a:pt x="57" y="62"/>
                  </a:lnTo>
                  <a:lnTo>
                    <a:pt x="47" y="65"/>
                  </a:lnTo>
                  <a:lnTo>
                    <a:pt x="45" y="67"/>
                  </a:lnTo>
                  <a:lnTo>
                    <a:pt x="40" y="67"/>
                  </a:lnTo>
                  <a:lnTo>
                    <a:pt x="38" y="65"/>
                  </a:lnTo>
                  <a:lnTo>
                    <a:pt x="31" y="70"/>
                  </a:lnTo>
                  <a:lnTo>
                    <a:pt x="9" y="70"/>
                  </a:lnTo>
                  <a:lnTo>
                    <a:pt x="7" y="70"/>
                  </a:lnTo>
                  <a:lnTo>
                    <a:pt x="2" y="70"/>
                  </a:lnTo>
                  <a:lnTo>
                    <a:pt x="0" y="74"/>
                  </a:lnTo>
                  <a:lnTo>
                    <a:pt x="2" y="74"/>
                  </a:lnTo>
                  <a:lnTo>
                    <a:pt x="9" y="79"/>
                  </a:lnTo>
                  <a:lnTo>
                    <a:pt x="12" y="82"/>
                  </a:lnTo>
                  <a:lnTo>
                    <a:pt x="14" y="84"/>
                  </a:lnTo>
                  <a:lnTo>
                    <a:pt x="24" y="79"/>
                  </a:lnTo>
                  <a:lnTo>
                    <a:pt x="24" y="84"/>
                  </a:lnTo>
                  <a:lnTo>
                    <a:pt x="28" y="86"/>
                  </a:lnTo>
                  <a:lnTo>
                    <a:pt x="33" y="86"/>
                  </a:lnTo>
                  <a:lnTo>
                    <a:pt x="36" y="84"/>
                  </a:lnTo>
                  <a:lnTo>
                    <a:pt x="38" y="84"/>
                  </a:lnTo>
                  <a:lnTo>
                    <a:pt x="40" y="82"/>
                  </a:lnTo>
                  <a:lnTo>
                    <a:pt x="40" y="84"/>
                  </a:lnTo>
                  <a:lnTo>
                    <a:pt x="43" y="86"/>
                  </a:lnTo>
                  <a:lnTo>
                    <a:pt x="45" y="86"/>
                  </a:lnTo>
                  <a:lnTo>
                    <a:pt x="47" y="84"/>
                  </a:lnTo>
                  <a:lnTo>
                    <a:pt x="52" y="84"/>
                  </a:lnTo>
                  <a:lnTo>
                    <a:pt x="57" y="84"/>
                  </a:lnTo>
                  <a:lnTo>
                    <a:pt x="59" y="82"/>
                  </a:lnTo>
                  <a:lnTo>
                    <a:pt x="64" y="82"/>
                  </a:lnTo>
                  <a:lnTo>
                    <a:pt x="64" y="84"/>
                  </a:lnTo>
                  <a:lnTo>
                    <a:pt x="64" y="86"/>
                  </a:lnTo>
                  <a:lnTo>
                    <a:pt x="62" y="86"/>
                  </a:lnTo>
                  <a:lnTo>
                    <a:pt x="57" y="91"/>
                  </a:lnTo>
                  <a:lnTo>
                    <a:pt x="55" y="91"/>
                  </a:lnTo>
                  <a:lnTo>
                    <a:pt x="52" y="89"/>
                  </a:lnTo>
                  <a:lnTo>
                    <a:pt x="40" y="89"/>
                  </a:lnTo>
                  <a:lnTo>
                    <a:pt x="36" y="91"/>
                  </a:lnTo>
                  <a:lnTo>
                    <a:pt x="33" y="91"/>
                  </a:lnTo>
                  <a:lnTo>
                    <a:pt x="21" y="89"/>
                  </a:lnTo>
                  <a:lnTo>
                    <a:pt x="19" y="89"/>
                  </a:lnTo>
                  <a:lnTo>
                    <a:pt x="14" y="86"/>
                  </a:lnTo>
                  <a:lnTo>
                    <a:pt x="7" y="86"/>
                  </a:lnTo>
                  <a:lnTo>
                    <a:pt x="2" y="89"/>
                  </a:lnTo>
                  <a:lnTo>
                    <a:pt x="2" y="93"/>
                  </a:lnTo>
                  <a:lnTo>
                    <a:pt x="2" y="96"/>
                  </a:lnTo>
                  <a:lnTo>
                    <a:pt x="7" y="98"/>
                  </a:lnTo>
                  <a:lnTo>
                    <a:pt x="19" y="98"/>
                  </a:lnTo>
                  <a:lnTo>
                    <a:pt x="17" y="101"/>
                  </a:lnTo>
                  <a:lnTo>
                    <a:pt x="14" y="101"/>
                  </a:lnTo>
                  <a:lnTo>
                    <a:pt x="9" y="101"/>
                  </a:lnTo>
                  <a:lnTo>
                    <a:pt x="12" y="103"/>
                  </a:lnTo>
                  <a:lnTo>
                    <a:pt x="19" y="105"/>
                  </a:lnTo>
                  <a:lnTo>
                    <a:pt x="21" y="105"/>
                  </a:lnTo>
                  <a:lnTo>
                    <a:pt x="24" y="108"/>
                  </a:lnTo>
                  <a:lnTo>
                    <a:pt x="33" y="108"/>
                  </a:lnTo>
                  <a:lnTo>
                    <a:pt x="33" y="105"/>
                  </a:lnTo>
                  <a:lnTo>
                    <a:pt x="36" y="105"/>
                  </a:lnTo>
                  <a:lnTo>
                    <a:pt x="38" y="105"/>
                  </a:lnTo>
                  <a:lnTo>
                    <a:pt x="43" y="108"/>
                  </a:lnTo>
                  <a:lnTo>
                    <a:pt x="52" y="105"/>
                  </a:lnTo>
                  <a:lnTo>
                    <a:pt x="52" y="108"/>
                  </a:lnTo>
                  <a:lnTo>
                    <a:pt x="57" y="108"/>
                  </a:lnTo>
                  <a:lnTo>
                    <a:pt x="62" y="105"/>
                  </a:lnTo>
                  <a:lnTo>
                    <a:pt x="64" y="105"/>
                  </a:lnTo>
                  <a:lnTo>
                    <a:pt x="69" y="103"/>
                  </a:lnTo>
                  <a:lnTo>
                    <a:pt x="76" y="105"/>
                  </a:lnTo>
                  <a:lnTo>
                    <a:pt x="81" y="105"/>
                  </a:lnTo>
                  <a:lnTo>
                    <a:pt x="83" y="105"/>
                  </a:lnTo>
                  <a:lnTo>
                    <a:pt x="85" y="103"/>
                  </a:lnTo>
                  <a:lnTo>
                    <a:pt x="88" y="103"/>
                  </a:lnTo>
                  <a:lnTo>
                    <a:pt x="93" y="105"/>
                  </a:lnTo>
                  <a:lnTo>
                    <a:pt x="97" y="105"/>
                  </a:lnTo>
                  <a:lnTo>
                    <a:pt x="112" y="105"/>
                  </a:lnTo>
                  <a:lnTo>
                    <a:pt x="121" y="110"/>
                  </a:lnTo>
                  <a:lnTo>
                    <a:pt x="124" y="110"/>
                  </a:lnTo>
                  <a:lnTo>
                    <a:pt x="128" y="115"/>
                  </a:lnTo>
                  <a:lnTo>
                    <a:pt x="135" y="115"/>
                  </a:lnTo>
                  <a:lnTo>
                    <a:pt x="133" y="117"/>
                  </a:lnTo>
                  <a:lnTo>
                    <a:pt x="133" y="120"/>
                  </a:lnTo>
                  <a:lnTo>
                    <a:pt x="133" y="125"/>
                  </a:lnTo>
                  <a:lnTo>
                    <a:pt x="138" y="125"/>
                  </a:lnTo>
                  <a:lnTo>
                    <a:pt x="140" y="125"/>
                  </a:lnTo>
                  <a:lnTo>
                    <a:pt x="145" y="127"/>
                  </a:lnTo>
                  <a:lnTo>
                    <a:pt x="147" y="129"/>
                  </a:lnTo>
                  <a:lnTo>
                    <a:pt x="143" y="134"/>
                  </a:lnTo>
                  <a:lnTo>
                    <a:pt x="145" y="141"/>
                  </a:lnTo>
                  <a:lnTo>
                    <a:pt x="152" y="144"/>
                  </a:lnTo>
                  <a:lnTo>
                    <a:pt x="145" y="149"/>
                  </a:lnTo>
                  <a:lnTo>
                    <a:pt x="150" y="151"/>
                  </a:lnTo>
                  <a:lnTo>
                    <a:pt x="147" y="151"/>
                  </a:lnTo>
                  <a:lnTo>
                    <a:pt x="145" y="153"/>
                  </a:lnTo>
                  <a:lnTo>
                    <a:pt x="145" y="156"/>
                  </a:lnTo>
                  <a:lnTo>
                    <a:pt x="150" y="161"/>
                  </a:lnTo>
                  <a:lnTo>
                    <a:pt x="152" y="161"/>
                  </a:lnTo>
                  <a:lnTo>
                    <a:pt x="152" y="163"/>
                  </a:lnTo>
                  <a:lnTo>
                    <a:pt x="147" y="165"/>
                  </a:lnTo>
                  <a:lnTo>
                    <a:pt x="145" y="168"/>
                  </a:lnTo>
                  <a:lnTo>
                    <a:pt x="143" y="168"/>
                  </a:lnTo>
                  <a:lnTo>
                    <a:pt x="147" y="170"/>
                  </a:lnTo>
                  <a:lnTo>
                    <a:pt x="143" y="170"/>
                  </a:lnTo>
                  <a:lnTo>
                    <a:pt x="140" y="170"/>
                  </a:lnTo>
                  <a:lnTo>
                    <a:pt x="138" y="170"/>
                  </a:lnTo>
                  <a:lnTo>
                    <a:pt x="133" y="173"/>
                  </a:lnTo>
                  <a:lnTo>
                    <a:pt x="131" y="173"/>
                  </a:lnTo>
                  <a:lnTo>
                    <a:pt x="131" y="175"/>
                  </a:lnTo>
                  <a:lnTo>
                    <a:pt x="143" y="175"/>
                  </a:lnTo>
                  <a:lnTo>
                    <a:pt x="138" y="180"/>
                  </a:lnTo>
                  <a:lnTo>
                    <a:pt x="126" y="180"/>
                  </a:lnTo>
                  <a:lnTo>
                    <a:pt x="124" y="180"/>
                  </a:lnTo>
                  <a:lnTo>
                    <a:pt x="124" y="182"/>
                  </a:lnTo>
                  <a:lnTo>
                    <a:pt x="133" y="189"/>
                  </a:lnTo>
                  <a:lnTo>
                    <a:pt x="138" y="189"/>
                  </a:lnTo>
                  <a:lnTo>
                    <a:pt x="145" y="184"/>
                  </a:lnTo>
                  <a:lnTo>
                    <a:pt x="147" y="184"/>
                  </a:lnTo>
                  <a:lnTo>
                    <a:pt x="152" y="184"/>
                  </a:lnTo>
                  <a:lnTo>
                    <a:pt x="154" y="182"/>
                  </a:lnTo>
                  <a:lnTo>
                    <a:pt x="157" y="182"/>
                  </a:lnTo>
                  <a:lnTo>
                    <a:pt x="157" y="180"/>
                  </a:lnTo>
                  <a:lnTo>
                    <a:pt x="157" y="175"/>
                  </a:lnTo>
                  <a:lnTo>
                    <a:pt x="159" y="173"/>
                  </a:lnTo>
                  <a:lnTo>
                    <a:pt x="159" y="180"/>
                  </a:lnTo>
                  <a:lnTo>
                    <a:pt x="166" y="175"/>
                  </a:lnTo>
                  <a:lnTo>
                    <a:pt x="164" y="177"/>
                  </a:lnTo>
                  <a:lnTo>
                    <a:pt x="164" y="180"/>
                  </a:lnTo>
                  <a:lnTo>
                    <a:pt x="166" y="180"/>
                  </a:lnTo>
                  <a:lnTo>
                    <a:pt x="169" y="182"/>
                  </a:lnTo>
                  <a:lnTo>
                    <a:pt x="176" y="182"/>
                  </a:lnTo>
                  <a:lnTo>
                    <a:pt x="171" y="187"/>
                  </a:lnTo>
                  <a:lnTo>
                    <a:pt x="171" y="189"/>
                  </a:lnTo>
                  <a:lnTo>
                    <a:pt x="173" y="192"/>
                  </a:lnTo>
                  <a:lnTo>
                    <a:pt x="176" y="194"/>
                  </a:lnTo>
                  <a:lnTo>
                    <a:pt x="178" y="196"/>
                  </a:lnTo>
                  <a:lnTo>
                    <a:pt x="181" y="199"/>
                  </a:lnTo>
                  <a:lnTo>
                    <a:pt x="178" y="201"/>
                  </a:lnTo>
                  <a:lnTo>
                    <a:pt x="173" y="201"/>
                  </a:lnTo>
                  <a:lnTo>
                    <a:pt x="173" y="204"/>
                  </a:lnTo>
                  <a:lnTo>
                    <a:pt x="166" y="204"/>
                  </a:lnTo>
                  <a:lnTo>
                    <a:pt x="164" y="201"/>
                  </a:lnTo>
                  <a:lnTo>
                    <a:pt x="162" y="201"/>
                  </a:lnTo>
                  <a:lnTo>
                    <a:pt x="159" y="201"/>
                  </a:lnTo>
                  <a:lnTo>
                    <a:pt x="157" y="199"/>
                  </a:lnTo>
                  <a:lnTo>
                    <a:pt x="143" y="199"/>
                  </a:lnTo>
                  <a:lnTo>
                    <a:pt x="140" y="196"/>
                  </a:lnTo>
                  <a:lnTo>
                    <a:pt x="138" y="194"/>
                  </a:lnTo>
                  <a:lnTo>
                    <a:pt x="131" y="194"/>
                  </a:lnTo>
                  <a:lnTo>
                    <a:pt x="128" y="199"/>
                  </a:lnTo>
                  <a:lnTo>
                    <a:pt x="128" y="201"/>
                  </a:lnTo>
                  <a:lnTo>
                    <a:pt x="133" y="201"/>
                  </a:lnTo>
                  <a:lnTo>
                    <a:pt x="133" y="204"/>
                  </a:lnTo>
                  <a:lnTo>
                    <a:pt x="140" y="204"/>
                  </a:lnTo>
                  <a:lnTo>
                    <a:pt x="143" y="206"/>
                  </a:lnTo>
                  <a:lnTo>
                    <a:pt x="145" y="206"/>
                  </a:lnTo>
                  <a:lnTo>
                    <a:pt x="147" y="206"/>
                  </a:lnTo>
                  <a:lnTo>
                    <a:pt x="152" y="211"/>
                  </a:lnTo>
                  <a:lnTo>
                    <a:pt x="162" y="211"/>
                  </a:lnTo>
                  <a:lnTo>
                    <a:pt x="164" y="211"/>
                  </a:lnTo>
                  <a:lnTo>
                    <a:pt x="166" y="211"/>
                  </a:lnTo>
                  <a:lnTo>
                    <a:pt x="173" y="213"/>
                  </a:lnTo>
                  <a:lnTo>
                    <a:pt x="178" y="208"/>
                  </a:lnTo>
                  <a:lnTo>
                    <a:pt x="178" y="216"/>
                  </a:lnTo>
                  <a:lnTo>
                    <a:pt x="176" y="213"/>
                  </a:lnTo>
                  <a:lnTo>
                    <a:pt x="173" y="213"/>
                  </a:lnTo>
                  <a:lnTo>
                    <a:pt x="171" y="213"/>
                  </a:lnTo>
                  <a:lnTo>
                    <a:pt x="171" y="216"/>
                  </a:lnTo>
                  <a:lnTo>
                    <a:pt x="173" y="220"/>
                  </a:lnTo>
                  <a:lnTo>
                    <a:pt x="169" y="220"/>
                  </a:lnTo>
                  <a:lnTo>
                    <a:pt x="166" y="220"/>
                  </a:lnTo>
                  <a:lnTo>
                    <a:pt x="164" y="220"/>
                  </a:lnTo>
                  <a:lnTo>
                    <a:pt x="164" y="223"/>
                  </a:lnTo>
                  <a:lnTo>
                    <a:pt x="164" y="225"/>
                  </a:lnTo>
                  <a:lnTo>
                    <a:pt x="173" y="225"/>
                  </a:lnTo>
                  <a:lnTo>
                    <a:pt x="171" y="225"/>
                  </a:lnTo>
                  <a:lnTo>
                    <a:pt x="171" y="228"/>
                  </a:lnTo>
                  <a:lnTo>
                    <a:pt x="169" y="230"/>
                  </a:lnTo>
                  <a:lnTo>
                    <a:pt x="162" y="225"/>
                  </a:lnTo>
                  <a:lnTo>
                    <a:pt x="159" y="225"/>
                  </a:lnTo>
                  <a:lnTo>
                    <a:pt x="159" y="228"/>
                  </a:lnTo>
                  <a:lnTo>
                    <a:pt x="159" y="230"/>
                  </a:lnTo>
                  <a:lnTo>
                    <a:pt x="162" y="232"/>
                  </a:lnTo>
                  <a:lnTo>
                    <a:pt x="157" y="232"/>
                  </a:lnTo>
                  <a:lnTo>
                    <a:pt x="157" y="237"/>
                  </a:lnTo>
                  <a:lnTo>
                    <a:pt x="154" y="237"/>
                  </a:lnTo>
                  <a:lnTo>
                    <a:pt x="152" y="240"/>
                  </a:lnTo>
                  <a:lnTo>
                    <a:pt x="152" y="242"/>
                  </a:lnTo>
                  <a:lnTo>
                    <a:pt x="157" y="247"/>
                  </a:lnTo>
                  <a:lnTo>
                    <a:pt x="159" y="247"/>
                  </a:lnTo>
                  <a:lnTo>
                    <a:pt x="159" y="252"/>
                  </a:lnTo>
                  <a:lnTo>
                    <a:pt x="157" y="252"/>
                  </a:lnTo>
                  <a:lnTo>
                    <a:pt x="154" y="252"/>
                  </a:lnTo>
                  <a:lnTo>
                    <a:pt x="152" y="249"/>
                  </a:lnTo>
                  <a:lnTo>
                    <a:pt x="150" y="244"/>
                  </a:lnTo>
                  <a:lnTo>
                    <a:pt x="147" y="242"/>
                  </a:lnTo>
                  <a:lnTo>
                    <a:pt x="147" y="240"/>
                  </a:lnTo>
                  <a:lnTo>
                    <a:pt x="145" y="237"/>
                  </a:lnTo>
                  <a:lnTo>
                    <a:pt x="143" y="235"/>
                  </a:lnTo>
                  <a:lnTo>
                    <a:pt x="140" y="235"/>
                  </a:lnTo>
                  <a:lnTo>
                    <a:pt x="135" y="235"/>
                  </a:lnTo>
                  <a:lnTo>
                    <a:pt x="133" y="235"/>
                  </a:lnTo>
                  <a:lnTo>
                    <a:pt x="128" y="240"/>
                  </a:lnTo>
                  <a:lnTo>
                    <a:pt x="128" y="242"/>
                  </a:lnTo>
                  <a:lnTo>
                    <a:pt x="133" y="244"/>
                  </a:lnTo>
                  <a:lnTo>
                    <a:pt x="138" y="244"/>
                  </a:lnTo>
                  <a:lnTo>
                    <a:pt x="140" y="247"/>
                  </a:lnTo>
                  <a:lnTo>
                    <a:pt x="135" y="249"/>
                  </a:lnTo>
                  <a:lnTo>
                    <a:pt x="131" y="249"/>
                  </a:lnTo>
                  <a:lnTo>
                    <a:pt x="128" y="247"/>
                  </a:lnTo>
                  <a:lnTo>
                    <a:pt x="121" y="247"/>
                  </a:lnTo>
                  <a:lnTo>
                    <a:pt x="119" y="249"/>
                  </a:lnTo>
                  <a:lnTo>
                    <a:pt x="116" y="249"/>
                  </a:lnTo>
                  <a:lnTo>
                    <a:pt x="114" y="249"/>
                  </a:lnTo>
                  <a:lnTo>
                    <a:pt x="112" y="252"/>
                  </a:lnTo>
                  <a:lnTo>
                    <a:pt x="109" y="252"/>
                  </a:lnTo>
                  <a:lnTo>
                    <a:pt x="121" y="252"/>
                  </a:lnTo>
                  <a:lnTo>
                    <a:pt x="126" y="252"/>
                  </a:lnTo>
                  <a:lnTo>
                    <a:pt x="140" y="252"/>
                  </a:lnTo>
                  <a:lnTo>
                    <a:pt x="143" y="252"/>
                  </a:lnTo>
                  <a:lnTo>
                    <a:pt x="131" y="252"/>
                  </a:lnTo>
                  <a:lnTo>
                    <a:pt x="112" y="256"/>
                  </a:lnTo>
                  <a:lnTo>
                    <a:pt x="107" y="256"/>
                  </a:lnTo>
                  <a:lnTo>
                    <a:pt x="105" y="259"/>
                  </a:lnTo>
                  <a:lnTo>
                    <a:pt x="107" y="259"/>
                  </a:lnTo>
                  <a:lnTo>
                    <a:pt x="107" y="261"/>
                  </a:lnTo>
                  <a:lnTo>
                    <a:pt x="114" y="261"/>
                  </a:lnTo>
                  <a:lnTo>
                    <a:pt x="119" y="259"/>
                  </a:lnTo>
                  <a:lnTo>
                    <a:pt x="124" y="259"/>
                  </a:lnTo>
                  <a:lnTo>
                    <a:pt x="128" y="256"/>
                  </a:lnTo>
                  <a:lnTo>
                    <a:pt x="138" y="256"/>
                  </a:lnTo>
                  <a:lnTo>
                    <a:pt x="140" y="259"/>
                  </a:lnTo>
                  <a:lnTo>
                    <a:pt x="138" y="261"/>
                  </a:lnTo>
                  <a:lnTo>
                    <a:pt x="114" y="261"/>
                  </a:lnTo>
                  <a:lnTo>
                    <a:pt x="112" y="261"/>
                  </a:lnTo>
                  <a:lnTo>
                    <a:pt x="102" y="261"/>
                  </a:lnTo>
                  <a:lnTo>
                    <a:pt x="102" y="264"/>
                  </a:lnTo>
                  <a:lnTo>
                    <a:pt x="107" y="264"/>
                  </a:lnTo>
                  <a:lnTo>
                    <a:pt x="107" y="266"/>
                  </a:lnTo>
                  <a:lnTo>
                    <a:pt x="112" y="266"/>
                  </a:lnTo>
                  <a:lnTo>
                    <a:pt x="114" y="266"/>
                  </a:lnTo>
                  <a:lnTo>
                    <a:pt x="109" y="266"/>
                  </a:lnTo>
                  <a:lnTo>
                    <a:pt x="107" y="268"/>
                  </a:lnTo>
                  <a:lnTo>
                    <a:pt x="107" y="271"/>
                  </a:lnTo>
                  <a:lnTo>
                    <a:pt x="105" y="273"/>
                  </a:lnTo>
                  <a:lnTo>
                    <a:pt x="102" y="273"/>
                  </a:lnTo>
                  <a:lnTo>
                    <a:pt x="100" y="275"/>
                  </a:lnTo>
                  <a:lnTo>
                    <a:pt x="97" y="275"/>
                  </a:lnTo>
                  <a:lnTo>
                    <a:pt x="107" y="278"/>
                  </a:lnTo>
                  <a:lnTo>
                    <a:pt x="97" y="280"/>
                  </a:lnTo>
                  <a:lnTo>
                    <a:pt x="97" y="283"/>
                  </a:lnTo>
                  <a:lnTo>
                    <a:pt x="100" y="285"/>
                  </a:lnTo>
                  <a:lnTo>
                    <a:pt x="105" y="285"/>
                  </a:lnTo>
                  <a:lnTo>
                    <a:pt x="107" y="285"/>
                  </a:lnTo>
                  <a:lnTo>
                    <a:pt x="114" y="285"/>
                  </a:lnTo>
                  <a:lnTo>
                    <a:pt x="112" y="285"/>
                  </a:lnTo>
                  <a:lnTo>
                    <a:pt x="109" y="285"/>
                  </a:lnTo>
                  <a:lnTo>
                    <a:pt x="107" y="287"/>
                  </a:lnTo>
                  <a:lnTo>
                    <a:pt x="102" y="290"/>
                  </a:lnTo>
                  <a:lnTo>
                    <a:pt x="102" y="292"/>
                  </a:lnTo>
                  <a:lnTo>
                    <a:pt x="105" y="295"/>
                  </a:lnTo>
                  <a:lnTo>
                    <a:pt x="107" y="295"/>
                  </a:lnTo>
                  <a:lnTo>
                    <a:pt x="109" y="292"/>
                  </a:lnTo>
                  <a:lnTo>
                    <a:pt x="114" y="290"/>
                  </a:lnTo>
                  <a:lnTo>
                    <a:pt x="112" y="295"/>
                  </a:lnTo>
                  <a:lnTo>
                    <a:pt x="109" y="295"/>
                  </a:lnTo>
                  <a:lnTo>
                    <a:pt x="107" y="299"/>
                  </a:lnTo>
                  <a:lnTo>
                    <a:pt x="107" y="304"/>
                  </a:lnTo>
                  <a:lnTo>
                    <a:pt x="109" y="304"/>
                  </a:lnTo>
                  <a:lnTo>
                    <a:pt x="109" y="302"/>
                  </a:lnTo>
                  <a:lnTo>
                    <a:pt x="114" y="302"/>
                  </a:lnTo>
                  <a:lnTo>
                    <a:pt x="109" y="307"/>
                  </a:lnTo>
                  <a:lnTo>
                    <a:pt x="107" y="307"/>
                  </a:lnTo>
                  <a:lnTo>
                    <a:pt x="105" y="309"/>
                  </a:lnTo>
                  <a:lnTo>
                    <a:pt x="102" y="311"/>
                  </a:lnTo>
                  <a:lnTo>
                    <a:pt x="102" y="316"/>
                  </a:lnTo>
                  <a:lnTo>
                    <a:pt x="105" y="316"/>
                  </a:lnTo>
                  <a:lnTo>
                    <a:pt x="107" y="314"/>
                  </a:lnTo>
                  <a:lnTo>
                    <a:pt x="114" y="307"/>
                  </a:lnTo>
                  <a:lnTo>
                    <a:pt x="124" y="307"/>
                  </a:lnTo>
                  <a:lnTo>
                    <a:pt x="126" y="304"/>
                  </a:lnTo>
                  <a:lnTo>
                    <a:pt x="128" y="304"/>
                  </a:lnTo>
                  <a:lnTo>
                    <a:pt x="128" y="307"/>
                  </a:lnTo>
                  <a:lnTo>
                    <a:pt x="133" y="304"/>
                  </a:lnTo>
                  <a:lnTo>
                    <a:pt x="128" y="311"/>
                  </a:lnTo>
                  <a:lnTo>
                    <a:pt x="135" y="311"/>
                  </a:lnTo>
                  <a:lnTo>
                    <a:pt x="128" y="311"/>
                  </a:lnTo>
                  <a:lnTo>
                    <a:pt x="124" y="314"/>
                  </a:lnTo>
                  <a:lnTo>
                    <a:pt x="124" y="316"/>
                  </a:lnTo>
                  <a:lnTo>
                    <a:pt x="119" y="316"/>
                  </a:lnTo>
                  <a:lnTo>
                    <a:pt x="116" y="316"/>
                  </a:lnTo>
                  <a:lnTo>
                    <a:pt x="114" y="319"/>
                  </a:lnTo>
                  <a:lnTo>
                    <a:pt x="114" y="321"/>
                  </a:lnTo>
                  <a:lnTo>
                    <a:pt x="112" y="321"/>
                  </a:lnTo>
                  <a:lnTo>
                    <a:pt x="107" y="323"/>
                  </a:lnTo>
                  <a:lnTo>
                    <a:pt x="105" y="326"/>
                  </a:lnTo>
                  <a:lnTo>
                    <a:pt x="109" y="326"/>
                  </a:lnTo>
                  <a:lnTo>
                    <a:pt x="107" y="326"/>
                  </a:lnTo>
                  <a:lnTo>
                    <a:pt x="107" y="328"/>
                  </a:lnTo>
                  <a:lnTo>
                    <a:pt x="107" y="331"/>
                  </a:lnTo>
                  <a:lnTo>
                    <a:pt x="109" y="331"/>
                  </a:lnTo>
                  <a:lnTo>
                    <a:pt x="107" y="333"/>
                  </a:lnTo>
                  <a:lnTo>
                    <a:pt x="107" y="335"/>
                  </a:lnTo>
                  <a:lnTo>
                    <a:pt x="116" y="335"/>
                  </a:lnTo>
                  <a:lnTo>
                    <a:pt x="112" y="343"/>
                  </a:lnTo>
                  <a:lnTo>
                    <a:pt x="116" y="340"/>
                  </a:lnTo>
                  <a:lnTo>
                    <a:pt x="119" y="340"/>
                  </a:lnTo>
                  <a:lnTo>
                    <a:pt x="116" y="340"/>
                  </a:lnTo>
                  <a:lnTo>
                    <a:pt x="114" y="343"/>
                  </a:lnTo>
                  <a:lnTo>
                    <a:pt x="114" y="345"/>
                  </a:lnTo>
                  <a:lnTo>
                    <a:pt x="112" y="347"/>
                  </a:lnTo>
                  <a:lnTo>
                    <a:pt x="112" y="352"/>
                  </a:lnTo>
                  <a:lnTo>
                    <a:pt x="114" y="352"/>
                  </a:lnTo>
                  <a:lnTo>
                    <a:pt x="121" y="352"/>
                  </a:lnTo>
                  <a:lnTo>
                    <a:pt x="116" y="359"/>
                  </a:lnTo>
                  <a:lnTo>
                    <a:pt x="126" y="357"/>
                  </a:lnTo>
                  <a:lnTo>
                    <a:pt x="121" y="362"/>
                  </a:lnTo>
                  <a:lnTo>
                    <a:pt x="124" y="366"/>
                  </a:lnTo>
                  <a:lnTo>
                    <a:pt x="128" y="366"/>
                  </a:lnTo>
                  <a:lnTo>
                    <a:pt x="126" y="366"/>
                  </a:lnTo>
                  <a:lnTo>
                    <a:pt x="126" y="369"/>
                  </a:lnTo>
                  <a:lnTo>
                    <a:pt x="128" y="371"/>
                  </a:lnTo>
                  <a:lnTo>
                    <a:pt x="133" y="371"/>
                  </a:lnTo>
                  <a:lnTo>
                    <a:pt x="128" y="376"/>
                  </a:lnTo>
                  <a:lnTo>
                    <a:pt x="135" y="376"/>
                  </a:lnTo>
                  <a:lnTo>
                    <a:pt x="133" y="381"/>
                  </a:lnTo>
                  <a:lnTo>
                    <a:pt x="145" y="378"/>
                  </a:lnTo>
                  <a:lnTo>
                    <a:pt x="147" y="381"/>
                  </a:lnTo>
                  <a:lnTo>
                    <a:pt x="150" y="381"/>
                  </a:lnTo>
                  <a:lnTo>
                    <a:pt x="152" y="378"/>
                  </a:lnTo>
                  <a:lnTo>
                    <a:pt x="162" y="374"/>
                  </a:lnTo>
                  <a:lnTo>
                    <a:pt x="164" y="371"/>
                  </a:lnTo>
                  <a:lnTo>
                    <a:pt x="164" y="374"/>
                  </a:lnTo>
                  <a:lnTo>
                    <a:pt x="162" y="376"/>
                  </a:lnTo>
                  <a:lnTo>
                    <a:pt x="169" y="378"/>
                  </a:lnTo>
                  <a:lnTo>
                    <a:pt x="171" y="376"/>
                  </a:lnTo>
                  <a:lnTo>
                    <a:pt x="173" y="376"/>
                  </a:lnTo>
                  <a:lnTo>
                    <a:pt x="169" y="378"/>
                  </a:lnTo>
                  <a:lnTo>
                    <a:pt x="164" y="381"/>
                  </a:lnTo>
                  <a:lnTo>
                    <a:pt x="162" y="383"/>
                  </a:lnTo>
                  <a:lnTo>
                    <a:pt x="162" y="386"/>
                  </a:lnTo>
                  <a:lnTo>
                    <a:pt x="169" y="386"/>
                  </a:lnTo>
                  <a:lnTo>
                    <a:pt x="173" y="386"/>
                  </a:lnTo>
                  <a:lnTo>
                    <a:pt x="176" y="386"/>
                  </a:lnTo>
                  <a:lnTo>
                    <a:pt x="173" y="386"/>
                  </a:lnTo>
                  <a:lnTo>
                    <a:pt x="171" y="388"/>
                  </a:lnTo>
                  <a:lnTo>
                    <a:pt x="169" y="390"/>
                  </a:lnTo>
                  <a:lnTo>
                    <a:pt x="169" y="393"/>
                  </a:lnTo>
                  <a:lnTo>
                    <a:pt x="169" y="395"/>
                  </a:lnTo>
                  <a:lnTo>
                    <a:pt x="176" y="395"/>
                  </a:lnTo>
                  <a:lnTo>
                    <a:pt x="178" y="393"/>
                  </a:lnTo>
                  <a:lnTo>
                    <a:pt x="178" y="395"/>
                  </a:lnTo>
                  <a:lnTo>
                    <a:pt x="183" y="398"/>
                  </a:lnTo>
                  <a:lnTo>
                    <a:pt x="188" y="398"/>
                  </a:lnTo>
                  <a:lnTo>
                    <a:pt x="192" y="395"/>
                  </a:lnTo>
                  <a:lnTo>
                    <a:pt x="195" y="393"/>
                  </a:lnTo>
                  <a:lnTo>
                    <a:pt x="192" y="390"/>
                  </a:lnTo>
                  <a:lnTo>
                    <a:pt x="192" y="388"/>
                  </a:lnTo>
                  <a:lnTo>
                    <a:pt x="197" y="388"/>
                  </a:lnTo>
                  <a:lnTo>
                    <a:pt x="200" y="386"/>
                  </a:lnTo>
                  <a:lnTo>
                    <a:pt x="200" y="378"/>
                  </a:lnTo>
                  <a:lnTo>
                    <a:pt x="202" y="381"/>
                  </a:lnTo>
                  <a:lnTo>
                    <a:pt x="207" y="381"/>
                  </a:lnTo>
                  <a:lnTo>
                    <a:pt x="207" y="376"/>
                  </a:lnTo>
                  <a:lnTo>
                    <a:pt x="207" y="374"/>
                  </a:lnTo>
                  <a:lnTo>
                    <a:pt x="207" y="371"/>
                  </a:lnTo>
                  <a:lnTo>
                    <a:pt x="207" y="374"/>
                  </a:lnTo>
                  <a:lnTo>
                    <a:pt x="209" y="376"/>
                  </a:lnTo>
                  <a:lnTo>
                    <a:pt x="212" y="376"/>
                  </a:lnTo>
                  <a:lnTo>
                    <a:pt x="214" y="374"/>
                  </a:lnTo>
                  <a:lnTo>
                    <a:pt x="214" y="371"/>
                  </a:lnTo>
                  <a:lnTo>
                    <a:pt x="209" y="366"/>
                  </a:lnTo>
                  <a:lnTo>
                    <a:pt x="216" y="366"/>
                  </a:lnTo>
                  <a:lnTo>
                    <a:pt x="216" y="364"/>
                  </a:lnTo>
                  <a:lnTo>
                    <a:pt x="214" y="362"/>
                  </a:lnTo>
                  <a:lnTo>
                    <a:pt x="223" y="362"/>
                  </a:lnTo>
                  <a:lnTo>
                    <a:pt x="219" y="357"/>
                  </a:lnTo>
                  <a:lnTo>
                    <a:pt x="223" y="355"/>
                  </a:lnTo>
                  <a:lnTo>
                    <a:pt x="219" y="352"/>
                  </a:lnTo>
                  <a:lnTo>
                    <a:pt x="216" y="350"/>
                  </a:lnTo>
                  <a:lnTo>
                    <a:pt x="219" y="350"/>
                  </a:lnTo>
                  <a:lnTo>
                    <a:pt x="221" y="350"/>
                  </a:lnTo>
                  <a:lnTo>
                    <a:pt x="216" y="343"/>
                  </a:lnTo>
                  <a:lnTo>
                    <a:pt x="221" y="347"/>
                  </a:lnTo>
                  <a:lnTo>
                    <a:pt x="223" y="347"/>
                  </a:lnTo>
                  <a:lnTo>
                    <a:pt x="228" y="343"/>
                  </a:lnTo>
                  <a:lnTo>
                    <a:pt x="235" y="343"/>
                  </a:lnTo>
                  <a:lnTo>
                    <a:pt x="235" y="340"/>
                  </a:lnTo>
                  <a:lnTo>
                    <a:pt x="233" y="338"/>
                  </a:lnTo>
                  <a:lnTo>
                    <a:pt x="238" y="338"/>
                  </a:lnTo>
                  <a:lnTo>
                    <a:pt x="242" y="331"/>
                  </a:lnTo>
                  <a:lnTo>
                    <a:pt x="245" y="331"/>
                  </a:lnTo>
                  <a:lnTo>
                    <a:pt x="252" y="331"/>
                  </a:lnTo>
                  <a:lnTo>
                    <a:pt x="252" y="326"/>
                  </a:lnTo>
                  <a:lnTo>
                    <a:pt x="257" y="331"/>
                  </a:lnTo>
                  <a:lnTo>
                    <a:pt x="259" y="326"/>
                  </a:lnTo>
                  <a:lnTo>
                    <a:pt x="259" y="319"/>
                  </a:lnTo>
                  <a:lnTo>
                    <a:pt x="252" y="316"/>
                  </a:lnTo>
                  <a:lnTo>
                    <a:pt x="257" y="316"/>
                  </a:lnTo>
                  <a:lnTo>
                    <a:pt x="264" y="311"/>
                  </a:lnTo>
                  <a:lnTo>
                    <a:pt x="266" y="307"/>
                  </a:lnTo>
                  <a:lnTo>
                    <a:pt x="259" y="304"/>
                  </a:lnTo>
                  <a:lnTo>
                    <a:pt x="264" y="299"/>
                  </a:lnTo>
                  <a:lnTo>
                    <a:pt x="278" y="299"/>
                  </a:lnTo>
                  <a:lnTo>
                    <a:pt x="280" y="297"/>
                  </a:lnTo>
                  <a:lnTo>
                    <a:pt x="280" y="292"/>
                  </a:lnTo>
                  <a:lnTo>
                    <a:pt x="288" y="290"/>
                  </a:lnTo>
                  <a:lnTo>
                    <a:pt x="292" y="290"/>
                  </a:lnTo>
                  <a:lnTo>
                    <a:pt x="295" y="292"/>
                  </a:lnTo>
                  <a:lnTo>
                    <a:pt x="302" y="292"/>
                  </a:lnTo>
                  <a:lnTo>
                    <a:pt x="311" y="283"/>
                  </a:lnTo>
                  <a:lnTo>
                    <a:pt x="311" y="280"/>
                  </a:lnTo>
                  <a:lnTo>
                    <a:pt x="314" y="280"/>
                  </a:lnTo>
                  <a:lnTo>
                    <a:pt x="316" y="278"/>
                  </a:lnTo>
                  <a:lnTo>
                    <a:pt x="319" y="278"/>
                  </a:lnTo>
                  <a:lnTo>
                    <a:pt x="319" y="280"/>
                  </a:lnTo>
                  <a:lnTo>
                    <a:pt x="316" y="283"/>
                  </a:lnTo>
                  <a:lnTo>
                    <a:pt x="314" y="285"/>
                  </a:lnTo>
                  <a:lnTo>
                    <a:pt x="311" y="290"/>
                  </a:lnTo>
                  <a:lnTo>
                    <a:pt x="319" y="290"/>
                  </a:lnTo>
                  <a:lnTo>
                    <a:pt x="319" y="285"/>
                  </a:lnTo>
                  <a:lnTo>
                    <a:pt x="323" y="285"/>
                  </a:lnTo>
                  <a:lnTo>
                    <a:pt x="326" y="283"/>
                  </a:lnTo>
                  <a:lnTo>
                    <a:pt x="328" y="283"/>
                  </a:lnTo>
                  <a:lnTo>
                    <a:pt x="328" y="285"/>
                  </a:lnTo>
                  <a:lnTo>
                    <a:pt x="333" y="285"/>
                  </a:lnTo>
                  <a:lnTo>
                    <a:pt x="335" y="285"/>
                  </a:lnTo>
                  <a:lnTo>
                    <a:pt x="342" y="283"/>
                  </a:lnTo>
                  <a:lnTo>
                    <a:pt x="347" y="278"/>
                  </a:lnTo>
                  <a:lnTo>
                    <a:pt x="349" y="275"/>
                  </a:lnTo>
                  <a:lnTo>
                    <a:pt x="359" y="275"/>
                  </a:lnTo>
                  <a:lnTo>
                    <a:pt x="366" y="275"/>
                  </a:lnTo>
                  <a:lnTo>
                    <a:pt x="371" y="271"/>
                  </a:lnTo>
                  <a:lnTo>
                    <a:pt x="373" y="268"/>
                  </a:lnTo>
                  <a:lnTo>
                    <a:pt x="376" y="266"/>
                  </a:lnTo>
                  <a:lnTo>
                    <a:pt x="383" y="259"/>
                  </a:lnTo>
                  <a:lnTo>
                    <a:pt x="385" y="256"/>
                  </a:lnTo>
                  <a:lnTo>
                    <a:pt x="390" y="254"/>
                  </a:lnTo>
                  <a:lnTo>
                    <a:pt x="399" y="252"/>
                  </a:lnTo>
                  <a:lnTo>
                    <a:pt x="402" y="252"/>
                  </a:lnTo>
                  <a:lnTo>
                    <a:pt x="404" y="249"/>
                  </a:lnTo>
                  <a:lnTo>
                    <a:pt x="407" y="249"/>
                  </a:lnTo>
                  <a:lnTo>
                    <a:pt x="407" y="247"/>
                  </a:lnTo>
                  <a:lnTo>
                    <a:pt x="407" y="244"/>
                  </a:lnTo>
                  <a:lnTo>
                    <a:pt x="407" y="240"/>
                  </a:lnTo>
                  <a:lnTo>
                    <a:pt x="407" y="235"/>
                  </a:lnTo>
                  <a:lnTo>
                    <a:pt x="414" y="242"/>
                  </a:lnTo>
                  <a:lnTo>
                    <a:pt x="416" y="244"/>
                  </a:lnTo>
                  <a:lnTo>
                    <a:pt x="418" y="244"/>
                  </a:lnTo>
                  <a:lnTo>
                    <a:pt x="437" y="244"/>
                  </a:lnTo>
                  <a:lnTo>
                    <a:pt x="447" y="242"/>
                  </a:lnTo>
                  <a:lnTo>
                    <a:pt x="454" y="240"/>
                  </a:lnTo>
                  <a:lnTo>
                    <a:pt x="459" y="240"/>
                  </a:lnTo>
                  <a:lnTo>
                    <a:pt x="468" y="237"/>
                  </a:lnTo>
                  <a:lnTo>
                    <a:pt x="480" y="235"/>
                  </a:lnTo>
                  <a:lnTo>
                    <a:pt x="487" y="235"/>
                  </a:lnTo>
                  <a:lnTo>
                    <a:pt x="492" y="230"/>
                  </a:lnTo>
                  <a:lnTo>
                    <a:pt x="499" y="230"/>
                  </a:lnTo>
                  <a:lnTo>
                    <a:pt x="502" y="228"/>
                  </a:lnTo>
                  <a:lnTo>
                    <a:pt x="509" y="228"/>
                  </a:lnTo>
                  <a:lnTo>
                    <a:pt x="516" y="220"/>
                  </a:lnTo>
                  <a:lnTo>
                    <a:pt x="518" y="220"/>
                  </a:lnTo>
                  <a:lnTo>
                    <a:pt x="518" y="218"/>
                  </a:lnTo>
                  <a:lnTo>
                    <a:pt x="523" y="218"/>
                  </a:lnTo>
                  <a:lnTo>
                    <a:pt x="525" y="216"/>
                  </a:lnTo>
                  <a:lnTo>
                    <a:pt x="528" y="216"/>
                  </a:lnTo>
                  <a:lnTo>
                    <a:pt x="542" y="213"/>
                  </a:lnTo>
                  <a:lnTo>
                    <a:pt x="552" y="211"/>
                  </a:lnTo>
                  <a:lnTo>
                    <a:pt x="552" y="206"/>
                  </a:lnTo>
                  <a:lnTo>
                    <a:pt x="549" y="206"/>
                  </a:lnTo>
                  <a:lnTo>
                    <a:pt x="547" y="208"/>
                  </a:lnTo>
                  <a:lnTo>
                    <a:pt x="537" y="208"/>
                  </a:lnTo>
                  <a:lnTo>
                    <a:pt x="530" y="206"/>
                  </a:lnTo>
                  <a:lnTo>
                    <a:pt x="525" y="206"/>
                  </a:lnTo>
                  <a:lnTo>
                    <a:pt x="521" y="204"/>
                  </a:lnTo>
                  <a:lnTo>
                    <a:pt x="509" y="204"/>
                  </a:lnTo>
                  <a:lnTo>
                    <a:pt x="499" y="206"/>
                  </a:lnTo>
                  <a:lnTo>
                    <a:pt x="490" y="206"/>
                  </a:lnTo>
                  <a:lnTo>
                    <a:pt x="487" y="211"/>
                  </a:lnTo>
                  <a:lnTo>
                    <a:pt x="471" y="211"/>
                  </a:lnTo>
                  <a:lnTo>
                    <a:pt x="485" y="206"/>
                  </a:lnTo>
                  <a:lnTo>
                    <a:pt x="494" y="204"/>
                  </a:lnTo>
                  <a:lnTo>
                    <a:pt x="499" y="204"/>
                  </a:lnTo>
                  <a:lnTo>
                    <a:pt x="502" y="201"/>
                  </a:lnTo>
                  <a:lnTo>
                    <a:pt x="506" y="201"/>
                  </a:lnTo>
                  <a:lnTo>
                    <a:pt x="511" y="199"/>
                  </a:lnTo>
                  <a:lnTo>
                    <a:pt x="514" y="199"/>
                  </a:lnTo>
                  <a:lnTo>
                    <a:pt x="516" y="199"/>
                  </a:lnTo>
                  <a:lnTo>
                    <a:pt x="514" y="196"/>
                  </a:lnTo>
                  <a:lnTo>
                    <a:pt x="509" y="194"/>
                  </a:lnTo>
                  <a:lnTo>
                    <a:pt x="506" y="194"/>
                  </a:lnTo>
                  <a:lnTo>
                    <a:pt x="504" y="194"/>
                  </a:lnTo>
                  <a:lnTo>
                    <a:pt x="497" y="196"/>
                  </a:lnTo>
                  <a:lnTo>
                    <a:pt x="483" y="201"/>
                  </a:lnTo>
                  <a:lnTo>
                    <a:pt x="468" y="201"/>
                  </a:lnTo>
                  <a:lnTo>
                    <a:pt x="478" y="196"/>
                  </a:lnTo>
                  <a:lnTo>
                    <a:pt x="485" y="192"/>
                  </a:lnTo>
                  <a:lnTo>
                    <a:pt x="487" y="192"/>
                  </a:lnTo>
                  <a:lnTo>
                    <a:pt x="492" y="194"/>
                  </a:lnTo>
                  <a:lnTo>
                    <a:pt x="497" y="194"/>
                  </a:lnTo>
                  <a:lnTo>
                    <a:pt x="499" y="192"/>
                  </a:lnTo>
                  <a:lnTo>
                    <a:pt x="504" y="192"/>
                  </a:lnTo>
                  <a:lnTo>
                    <a:pt x="506" y="189"/>
                  </a:lnTo>
                  <a:lnTo>
                    <a:pt x="516" y="189"/>
                  </a:lnTo>
                  <a:lnTo>
                    <a:pt x="518" y="189"/>
                  </a:lnTo>
                  <a:lnTo>
                    <a:pt x="516" y="187"/>
                  </a:lnTo>
                  <a:lnTo>
                    <a:pt x="514" y="187"/>
                  </a:lnTo>
                  <a:lnTo>
                    <a:pt x="509" y="184"/>
                  </a:lnTo>
                  <a:lnTo>
                    <a:pt x="485" y="184"/>
                  </a:lnTo>
                  <a:lnTo>
                    <a:pt x="492" y="182"/>
                  </a:lnTo>
                  <a:lnTo>
                    <a:pt x="485" y="180"/>
                  </a:lnTo>
                  <a:lnTo>
                    <a:pt x="485" y="175"/>
                  </a:lnTo>
                  <a:lnTo>
                    <a:pt x="487" y="175"/>
                  </a:lnTo>
                  <a:lnTo>
                    <a:pt x="490" y="177"/>
                  </a:lnTo>
                  <a:lnTo>
                    <a:pt x="492" y="180"/>
                  </a:lnTo>
                  <a:lnTo>
                    <a:pt x="497" y="182"/>
                  </a:lnTo>
                  <a:lnTo>
                    <a:pt x="504" y="182"/>
                  </a:lnTo>
                  <a:lnTo>
                    <a:pt x="506" y="184"/>
                  </a:lnTo>
                  <a:lnTo>
                    <a:pt x="509" y="184"/>
                  </a:lnTo>
                  <a:lnTo>
                    <a:pt x="514" y="184"/>
                  </a:lnTo>
                  <a:lnTo>
                    <a:pt x="518" y="184"/>
                  </a:lnTo>
                  <a:lnTo>
                    <a:pt x="518" y="187"/>
                  </a:lnTo>
                  <a:lnTo>
                    <a:pt x="523" y="187"/>
                  </a:lnTo>
                  <a:lnTo>
                    <a:pt x="523" y="184"/>
                  </a:lnTo>
                  <a:lnTo>
                    <a:pt x="528" y="184"/>
                  </a:lnTo>
                  <a:lnTo>
                    <a:pt x="528" y="187"/>
                  </a:lnTo>
                  <a:lnTo>
                    <a:pt x="528" y="189"/>
                  </a:lnTo>
                  <a:lnTo>
                    <a:pt x="528" y="192"/>
                  </a:lnTo>
                  <a:lnTo>
                    <a:pt x="528" y="196"/>
                  </a:lnTo>
                  <a:lnTo>
                    <a:pt x="528" y="199"/>
                  </a:lnTo>
                  <a:lnTo>
                    <a:pt x="533" y="199"/>
                  </a:lnTo>
                  <a:lnTo>
                    <a:pt x="537" y="201"/>
                  </a:lnTo>
                  <a:lnTo>
                    <a:pt x="542" y="201"/>
                  </a:lnTo>
                  <a:lnTo>
                    <a:pt x="547" y="201"/>
                  </a:lnTo>
                  <a:lnTo>
                    <a:pt x="549" y="201"/>
                  </a:lnTo>
                  <a:lnTo>
                    <a:pt x="552" y="199"/>
                  </a:lnTo>
                  <a:lnTo>
                    <a:pt x="554" y="199"/>
                  </a:lnTo>
                  <a:lnTo>
                    <a:pt x="554" y="204"/>
                  </a:lnTo>
                  <a:lnTo>
                    <a:pt x="559" y="204"/>
                  </a:lnTo>
                  <a:lnTo>
                    <a:pt x="561" y="201"/>
                  </a:lnTo>
                  <a:lnTo>
                    <a:pt x="563" y="201"/>
                  </a:lnTo>
                  <a:lnTo>
                    <a:pt x="563" y="194"/>
                  </a:lnTo>
                  <a:lnTo>
                    <a:pt x="561" y="194"/>
                  </a:lnTo>
                  <a:lnTo>
                    <a:pt x="563" y="189"/>
                  </a:lnTo>
                  <a:lnTo>
                    <a:pt x="563" y="187"/>
                  </a:lnTo>
                  <a:lnTo>
                    <a:pt x="559" y="187"/>
                  </a:lnTo>
                  <a:lnTo>
                    <a:pt x="556" y="182"/>
                  </a:lnTo>
                  <a:lnTo>
                    <a:pt x="552" y="180"/>
                  </a:lnTo>
                  <a:lnTo>
                    <a:pt x="552" y="175"/>
                  </a:lnTo>
                  <a:lnTo>
                    <a:pt x="533" y="170"/>
                  </a:lnTo>
                  <a:lnTo>
                    <a:pt x="523" y="170"/>
                  </a:lnTo>
                  <a:lnTo>
                    <a:pt x="521" y="170"/>
                  </a:lnTo>
                  <a:lnTo>
                    <a:pt x="528" y="168"/>
                  </a:lnTo>
                  <a:lnTo>
                    <a:pt x="530" y="165"/>
                  </a:lnTo>
                  <a:lnTo>
                    <a:pt x="528" y="165"/>
                  </a:lnTo>
                  <a:lnTo>
                    <a:pt x="525" y="163"/>
                  </a:lnTo>
                  <a:lnTo>
                    <a:pt x="514" y="163"/>
                  </a:lnTo>
                  <a:lnTo>
                    <a:pt x="509" y="161"/>
                  </a:lnTo>
                  <a:lnTo>
                    <a:pt x="504" y="161"/>
                  </a:lnTo>
                  <a:lnTo>
                    <a:pt x="509" y="156"/>
                  </a:lnTo>
                  <a:lnTo>
                    <a:pt x="523" y="156"/>
                  </a:lnTo>
                  <a:lnTo>
                    <a:pt x="528" y="153"/>
                  </a:lnTo>
                  <a:lnTo>
                    <a:pt x="533" y="153"/>
                  </a:lnTo>
                  <a:lnTo>
                    <a:pt x="547" y="156"/>
                  </a:lnTo>
                  <a:lnTo>
                    <a:pt x="552" y="156"/>
                  </a:lnTo>
                  <a:lnTo>
                    <a:pt x="554" y="156"/>
                  </a:lnTo>
                  <a:lnTo>
                    <a:pt x="556" y="158"/>
                  </a:lnTo>
                  <a:lnTo>
                    <a:pt x="559" y="161"/>
                  </a:lnTo>
                  <a:lnTo>
                    <a:pt x="563" y="165"/>
                  </a:lnTo>
                  <a:lnTo>
                    <a:pt x="568" y="165"/>
                  </a:lnTo>
                  <a:lnTo>
                    <a:pt x="568" y="163"/>
                  </a:lnTo>
                  <a:lnTo>
                    <a:pt x="568" y="158"/>
                  </a:lnTo>
                  <a:lnTo>
                    <a:pt x="559" y="156"/>
                  </a:lnTo>
                  <a:lnTo>
                    <a:pt x="552" y="153"/>
                  </a:lnTo>
                  <a:lnTo>
                    <a:pt x="540" y="151"/>
                  </a:lnTo>
                  <a:lnTo>
                    <a:pt x="544" y="149"/>
                  </a:lnTo>
                  <a:lnTo>
                    <a:pt x="547" y="149"/>
                  </a:lnTo>
                  <a:lnTo>
                    <a:pt x="552" y="151"/>
                  </a:lnTo>
                  <a:lnTo>
                    <a:pt x="556" y="151"/>
                  </a:lnTo>
                  <a:lnTo>
                    <a:pt x="559" y="153"/>
                  </a:lnTo>
                  <a:lnTo>
                    <a:pt x="578" y="153"/>
                  </a:lnTo>
                  <a:lnTo>
                    <a:pt x="594" y="151"/>
                  </a:lnTo>
                  <a:lnTo>
                    <a:pt x="594" y="144"/>
                  </a:lnTo>
                  <a:lnTo>
                    <a:pt x="582" y="141"/>
                  </a:lnTo>
                  <a:lnTo>
                    <a:pt x="578" y="146"/>
                  </a:lnTo>
                  <a:lnTo>
                    <a:pt x="573" y="141"/>
                  </a:lnTo>
                  <a:lnTo>
                    <a:pt x="573" y="139"/>
                  </a:lnTo>
                  <a:lnTo>
                    <a:pt x="587" y="139"/>
                  </a:lnTo>
                  <a:lnTo>
                    <a:pt x="599" y="137"/>
                  </a:lnTo>
                  <a:lnTo>
                    <a:pt x="602" y="139"/>
                  </a:lnTo>
                  <a:lnTo>
                    <a:pt x="609" y="139"/>
                  </a:lnTo>
                  <a:lnTo>
                    <a:pt x="616" y="134"/>
                  </a:lnTo>
                  <a:lnTo>
                    <a:pt x="618" y="134"/>
                  </a:lnTo>
                  <a:lnTo>
                    <a:pt x="618" y="132"/>
                  </a:lnTo>
                  <a:lnTo>
                    <a:pt x="599" y="132"/>
                  </a:lnTo>
                  <a:lnTo>
                    <a:pt x="599" y="129"/>
                  </a:lnTo>
                  <a:lnTo>
                    <a:pt x="597" y="129"/>
                  </a:lnTo>
                  <a:lnTo>
                    <a:pt x="597" y="127"/>
                  </a:lnTo>
                  <a:lnTo>
                    <a:pt x="592" y="127"/>
                  </a:lnTo>
                  <a:lnTo>
                    <a:pt x="587" y="125"/>
                  </a:lnTo>
                  <a:lnTo>
                    <a:pt x="592" y="125"/>
                  </a:lnTo>
                  <a:lnTo>
                    <a:pt x="594" y="125"/>
                  </a:lnTo>
                  <a:lnTo>
                    <a:pt x="594" y="122"/>
                  </a:lnTo>
                  <a:lnTo>
                    <a:pt x="592" y="120"/>
                  </a:lnTo>
                  <a:lnTo>
                    <a:pt x="590" y="120"/>
                  </a:lnTo>
                  <a:lnTo>
                    <a:pt x="582" y="117"/>
                  </a:lnTo>
                  <a:lnTo>
                    <a:pt x="592" y="117"/>
                  </a:lnTo>
                  <a:lnTo>
                    <a:pt x="594" y="120"/>
                  </a:lnTo>
                  <a:lnTo>
                    <a:pt x="597" y="120"/>
                  </a:lnTo>
                  <a:lnTo>
                    <a:pt x="602" y="120"/>
                  </a:lnTo>
                  <a:lnTo>
                    <a:pt x="606" y="120"/>
                  </a:lnTo>
                  <a:lnTo>
                    <a:pt x="609" y="125"/>
                  </a:lnTo>
                  <a:lnTo>
                    <a:pt x="613" y="125"/>
                  </a:lnTo>
                  <a:lnTo>
                    <a:pt x="618" y="120"/>
                  </a:lnTo>
                  <a:lnTo>
                    <a:pt x="618" y="113"/>
                  </a:lnTo>
                  <a:lnTo>
                    <a:pt x="616" y="110"/>
                  </a:lnTo>
                  <a:lnTo>
                    <a:pt x="613" y="110"/>
                  </a:lnTo>
                  <a:lnTo>
                    <a:pt x="611" y="108"/>
                  </a:lnTo>
                  <a:lnTo>
                    <a:pt x="609" y="105"/>
                  </a:lnTo>
                  <a:lnTo>
                    <a:pt x="592" y="103"/>
                  </a:lnTo>
                  <a:lnTo>
                    <a:pt x="587" y="101"/>
                  </a:lnTo>
                  <a:lnTo>
                    <a:pt x="587" y="98"/>
                  </a:lnTo>
                  <a:lnTo>
                    <a:pt x="590" y="98"/>
                  </a:lnTo>
                  <a:lnTo>
                    <a:pt x="599" y="98"/>
                  </a:lnTo>
                  <a:lnTo>
                    <a:pt x="611" y="96"/>
                  </a:lnTo>
                  <a:lnTo>
                    <a:pt x="618" y="96"/>
                  </a:lnTo>
                  <a:lnTo>
                    <a:pt x="623" y="98"/>
                  </a:lnTo>
                  <a:lnTo>
                    <a:pt x="632" y="98"/>
                  </a:lnTo>
                  <a:lnTo>
                    <a:pt x="637" y="96"/>
                  </a:lnTo>
                  <a:lnTo>
                    <a:pt x="642" y="93"/>
                  </a:lnTo>
                  <a:lnTo>
                    <a:pt x="642" y="91"/>
                  </a:lnTo>
                  <a:lnTo>
                    <a:pt x="642" y="89"/>
                  </a:lnTo>
                  <a:lnTo>
                    <a:pt x="632" y="89"/>
                  </a:lnTo>
                  <a:lnTo>
                    <a:pt x="625" y="86"/>
                  </a:lnTo>
                  <a:lnTo>
                    <a:pt x="616" y="86"/>
                  </a:lnTo>
                  <a:lnTo>
                    <a:pt x="613" y="84"/>
                  </a:lnTo>
                  <a:lnTo>
                    <a:pt x="623" y="84"/>
                  </a:lnTo>
                  <a:lnTo>
                    <a:pt x="621" y="82"/>
                  </a:lnTo>
                  <a:lnTo>
                    <a:pt x="618" y="79"/>
                  </a:lnTo>
                  <a:lnTo>
                    <a:pt x="618" y="77"/>
                  </a:lnTo>
                  <a:lnTo>
                    <a:pt x="613" y="77"/>
                  </a:lnTo>
                  <a:lnTo>
                    <a:pt x="611" y="79"/>
                  </a:lnTo>
                  <a:lnTo>
                    <a:pt x="611" y="84"/>
                  </a:lnTo>
                  <a:lnTo>
                    <a:pt x="606" y="84"/>
                  </a:lnTo>
                  <a:lnTo>
                    <a:pt x="604" y="84"/>
                  </a:lnTo>
                  <a:lnTo>
                    <a:pt x="602" y="82"/>
                  </a:lnTo>
                  <a:lnTo>
                    <a:pt x="599" y="79"/>
                  </a:lnTo>
                  <a:lnTo>
                    <a:pt x="602" y="79"/>
                  </a:lnTo>
                  <a:lnTo>
                    <a:pt x="606" y="77"/>
                  </a:lnTo>
                  <a:lnTo>
                    <a:pt x="609" y="74"/>
                  </a:lnTo>
                  <a:lnTo>
                    <a:pt x="613" y="70"/>
                  </a:lnTo>
                  <a:lnTo>
                    <a:pt x="616" y="67"/>
                  </a:lnTo>
                  <a:lnTo>
                    <a:pt x="618" y="65"/>
                  </a:lnTo>
                  <a:lnTo>
                    <a:pt x="621" y="65"/>
                  </a:lnTo>
                  <a:lnTo>
                    <a:pt x="623" y="65"/>
                  </a:lnTo>
                  <a:lnTo>
                    <a:pt x="628" y="65"/>
                  </a:lnTo>
                  <a:lnTo>
                    <a:pt x="630" y="65"/>
                  </a:lnTo>
                  <a:lnTo>
                    <a:pt x="632" y="62"/>
                  </a:lnTo>
                  <a:lnTo>
                    <a:pt x="637" y="60"/>
                  </a:lnTo>
                  <a:lnTo>
                    <a:pt x="635" y="55"/>
                  </a:lnTo>
                  <a:lnTo>
                    <a:pt x="637" y="53"/>
                  </a:lnTo>
                  <a:lnTo>
                    <a:pt x="640" y="50"/>
                  </a:lnTo>
                  <a:lnTo>
                    <a:pt x="642" y="50"/>
                  </a:lnTo>
                  <a:lnTo>
                    <a:pt x="647" y="50"/>
                  </a:lnTo>
                  <a:lnTo>
                    <a:pt x="649" y="50"/>
                  </a:lnTo>
                  <a:lnTo>
                    <a:pt x="651" y="53"/>
                  </a:lnTo>
                  <a:lnTo>
                    <a:pt x="656" y="53"/>
                  </a:lnTo>
                  <a:lnTo>
                    <a:pt x="659" y="50"/>
                  </a:lnTo>
                  <a:lnTo>
                    <a:pt x="661" y="50"/>
                  </a:lnTo>
                  <a:lnTo>
                    <a:pt x="663" y="48"/>
                  </a:lnTo>
                  <a:lnTo>
                    <a:pt x="644" y="48"/>
                  </a:lnTo>
                  <a:lnTo>
                    <a:pt x="642" y="48"/>
                  </a:lnTo>
                  <a:lnTo>
                    <a:pt x="637" y="48"/>
                  </a:lnTo>
                  <a:lnTo>
                    <a:pt x="635" y="50"/>
                  </a:lnTo>
                  <a:lnTo>
                    <a:pt x="630" y="50"/>
                  </a:lnTo>
                  <a:lnTo>
                    <a:pt x="630" y="48"/>
                  </a:lnTo>
                  <a:lnTo>
                    <a:pt x="640" y="43"/>
                  </a:lnTo>
                  <a:lnTo>
                    <a:pt x="670" y="43"/>
                  </a:lnTo>
                  <a:lnTo>
                    <a:pt x="675" y="43"/>
                  </a:lnTo>
                  <a:lnTo>
                    <a:pt x="678" y="43"/>
                  </a:lnTo>
                  <a:lnTo>
                    <a:pt x="682" y="41"/>
                  </a:lnTo>
                  <a:lnTo>
                    <a:pt x="678" y="41"/>
                  </a:lnTo>
                  <a:lnTo>
                    <a:pt x="673" y="38"/>
                  </a:lnTo>
                  <a:lnTo>
                    <a:pt x="656" y="38"/>
                  </a:lnTo>
                  <a:lnTo>
                    <a:pt x="651" y="41"/>
                  </a:lnTo>
                  <a:lnTo>
                    <a:pt x="635" y="41"/>
                  </a:lnTo>
                  <a:lnTo>
                    <a:pt x="635" y="38"/>
                  </a:lnTo>
                  <a:lnTo>
                    <a:pt x="637" y="38"/>
                  </a:lnTo>
                  <a:lnTo>
                    <a:pt x="642" y="38"/>
                  </a:lnTo>
                  <a:lnTo>
                    <a:pt x="687" y="38"/>
                  </a:lnTo>
                  <a:lnTo>
                    <a:pt x="692" y="36"/>
                  </a:lnTo>
                  <a:lnTo>
                    <a:pt x="699" y="34"/>
                  </a:lnTo>
                  <a:lnTo>
                    <a:pt x="701" y="31"/>
                  </a:lnTo>
                  <a:lnTo>
                    <a:pt x="718" y="31"/>
                  </a:lnTo>
                  <a:lnTo>
                    <a:pt x="723" y="29"/>
                  </a:lnTo>
                  <a:lnTo>
                    <a:pt x="725" y="29"/>
                  </a:lnTo>
                  <a:lnTo>
                    <a:pt x="730" y="29"/>
                  </a:lnTo>
                  <a:lnTo>
                    <a:pt x="732" y="26"/>
                  </a:lnTo>
                  <a:lnTo>
                    <a:pt x="730" y="24"/>
                  </a:lnTo>
                  <a:close/>
                  <a:moveTo>
                    <a:pt x="119" y="268"/>
                  </a:moveTo>
                  <a:lnTo>
                    <a:pt x="116" y="266"/>
                  </a:lnTo>
                  <a:lnTo>
                    <a:pt x="119" y="268"/>
                  </a:lnTo>
                  <a:close/>
                  <a:moveTo>
                    <a:pt x="128" y="223"/>
                  </a:moveTo>
                  <a:lnTo>
                    <a:pt x="135" y="223"/>
                  </a:lnTo>
                  <a:lnTo>
                    <a:pt x="138" y="220"/>
                  </a:lnTo>
                  <a:lnTo>
                    <a:pt x="145" y="220"/>
                  </a:lnTo>
                  <a:lnTo>
                    <a:pt x="147" y="220"/>
                  </a:lnTo>
                  <a:lnTo>
                    <a:pt x="147" y="216"/>
                  </a:lnTo>
                  <a:lnTo>
                    <a:pt x="150" y="216"/>
                  </a:lnTo>
                  <a:lnTo>
                    <a:pt x="147" y="213"/>
                  </a:lnTo>
                  <a:lnTo>
                    <a:pt x="145" y="211"/>
                  </a:lnTo>
                  <a:lnTo>
                    <a:pt x="143" y="211"/>
                  </a:lnTo>
                  <a:lnTo>
                    <a:pt x="138" y="211"/>
                  </a:lnTo>
                  <a:lnTo>
                    <a:pt x="135" y="206"/>
                  </a:lnTo>
                  <a:lnTo>
                    <a:pt x="119" y="206"/>
                  </a:lnTo>
                  <a:lnTo>
                    <a:pt x="119" y="213"/>
                  </a:lnTo>
                  <a:lnTo>
                    <a:pt x="116" y="216"/>
                  </a:lnTo>
                  <a:lnTo>
                    <a:pt x="114" y="216"/>
                  </a:lnTo>
                  <a:lnTo>
                    <a:pt x="114" y="218"/>
                  </a:lnTo>
                  <a:lnTo>
                    <a:pt x="116" y="220"/>
                  </a:lnTo>
                  <a:lnTo>
                    <a:pt x="119" y="220"/>
                  </a:lnTo>
                  <a:lnTo>
                    <a:pt x="119" y="225"/>
                  </a:lnTo>
                  <a:lnTo>
                    <a:pt x="128" y="223"/>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1" name="Greece" descr="© INSCALE GmbH, 05.05.2010&#10;http://www.presentationload.com/">
              <a:extLst>
                <a:ext uri="{FF2B5EF4-FFF2-40B4-BE49-F238E27FC236}">
                  <a16:creationId xmlns:a16="http://schemas.microsoft.com/office/drawing/2014/main" id="{D314A78E-9DAA-F347-0ABC-BA9B5ED93F5B}"/>
                </a:ext>
              </a:extLst>
            </p:cNvPr>
            <p:cNvSpPr>
              <a:spLocks noEditPoints="1"/>
            </p:cNvSpPr>
            <p:nvPr/>
          </p:nvSpPr>
          <p:spPr bwMode="gray">
            <a:xfrm>
              <a:off x="6256727" y="2798984"/>
              <a:ext cx="250792" cy="260015"/>
            </a:xfrm>
            <a:custGeom>
              <a:avLst/>
              <a:gdLst>
                <a:gd name="T0" fmla="*/ 0 w 534"/>
                <a:gd name="T1" fmla="*/ 2147483647 h 552"/>
                <a:gd name="T2" fmla="*/ 2147483647 w 534"/>
                <a:gd name="T3" fmla="*/ 2147483647 h 552"/>
                <a:gd name="T4" fmla="*/ 2147483647 w 534"/>
                <a:gd name="T5" fmla="*/ 2147483647 h 552"/>
                <a:gd name="T6" fmla="*/ 2147483647 w 534"/>
                <a:gd name="T7" fmla="*/ 2147483647 h 552"/>
                <a:gd name="T8" fmla="*/ 2147483647 w 534"/>
                <a:gd name="T9" fmla="*/ 2147483647 h 552"/>
                <a:gd name="T10" fmla="*/ 2147483647 w 534"/>
                <a:gd name="T11" fmla="*/ 2147483647 h 552"/>
                <a:gd name="T12" fmla="*/ 2147483647 w 534"/>
                <a:gd name="T13" fmla="*/ 2147483647 h 552"/>
                <a:gd name="T14" fmla="*/ 2147483647 w 534"/>
                <a:gd name="T15" fmla="*/ 2147483647 h 552"/>
                <a:gd name="T16" fmla="*/ 2147483647 w 534"/>
                <a:gd name="T17" fmla="*/ 2147483647 h 552"/>
                <a:gd name="T18" fmla="*/ 2147483647 w 534"/>
                <a:gd name="T19" fmla="*/ 2147483647 h 552"/>
                <a:gd name="T20" fmla="*/ 2147483647 w 534"/>
                <a:gd name="T21" fmla="*/ 2147483647 h 552"/>
                <a:gd name="T22" fmla="*/ 2147483647 w 534"/>
                <a:gd name="T23" fmla="*/ 2147483647 h 552"/>
                <a:gd name="T24" fmla="*/ 2147483647 w 534"/>
                <a:gd name="T25" fmla="*/ 2147483647 h 552"/>
                <a:gd name="T26" fmla="*/ 2147483647 w 534"/>
                <a:gd name="T27" fmla="*/ 2147483647 h 552"/>
                <a:gd name="T28" fmla="*/ 2147483647 w 534"/>
                <a:gd name="T29" fmla="*/ 2147483647 h 552"/>
                <a:gd name="T30" fmla="*/ 2147483647 w 534"/>
                <a:gd name="T31" fmla="*/ 2147483647 h 552"/>
                <a:gd name="T32" fmla="*/ 2147483647 w 534"/>
                <a:gd name="T33" fmla="*/ 2147483647 h 552"/>
                <a:gd name="T34" fmla="*/ 2147483647 w 534"/>
                <a:gd name="T35" fmla="*/ 2147483647 h 552"/>
                <a:gd name="T36" fmla="*/ 2147483647 w 534"/>
                <a:gd name="T37" fmla="*/ 2147483647 h 552"/>
                <a:gd name="T38" fmla="*/ 2147483647 w 534"/>
                <a:gd name="T39" fmla="*/ 2147483647 h 552"/>
                <a:gd name="T40" fmla="*/ 2147483647 w 534"/>
                <a:gd name="T41" fmla="*/ 2147483647 h 552"/>
                <a:gd name="T42" fmla="*/ 2147483647 w 534"/>
                <a:gd name="T43" fmla="*/ 2147483647 h 552"/>
                <a:gd name="T44" fmla="*/ 2147483647 w 534"/>
                <a:gd name="T45" fmla="*/ 2147483647 h 552"/>
                <a:gd name="T46" fmla="*/ 2147483647 w 534"/>
                <a:gd name="T47" fmla="*/ 2147483647 h 552"/>
                <a:gd name="T48" fmla="*/ 2147483647 w 534"/>
                <a:gd name="T49" fmla="*/ 2147483647 h 552"/>
                <a:gd name="T50" fmla="*/ 2147483647 w 534"/>
                <a:gd name="T51" fmla="*/ 2147483647 h 552"/>
                <a:gd name="T52" fmla="*/ 2147483647 w 534"/>
                <a:gd name="T53" fmla="*/ 2147483647 h 552"/>
                <a:gd name="T54" fmla="*/ 2147483647 w 534"/>
                <a:gd name="T55" fmla="*/ 2147483647 h 552"/>
                <a:gd name="T56" fmla="*/ 2147483647 w 534"/>
                <a:gd name="T57" fmla="*/ 2147483647 h 552"/>
                <a:gd name="T58" fmla="*/ 2147483647 w 534"/>
                <a:gd name="T59" fmla="*/ 2147483647 h 552"/>
                <a:gd name="T60" fmla="*/ 2147483647 w 534"/>
                <a:gd name="T61" fmla="*/ 2147483647 h 552"/>
                <a:gd name="T62" fmla="*/ 2147483647 w 534"/>
                <a:gd name="T63" fmla="*/ 2147483647 h 552"/>
                <a:gd name="T64" fmla="*/ 2147483647 w 534"/>
                <a:gd name="T65" fmla="*/ 2147483647 h 552"/>
                <a:gd name="T66" fmla="*/ 2147483647 w 534"/>
                <a:gd name="T67" fmla="*/ 2147483647 h 552"/>
                <a:gd name="T68" fmla="*/ 2147483647 w 534"/>
                <a:gd name="T69" fmla="*/ 2147483647 h 552"/>
                <a:gd name="T70" fmla="*/ 2147483647 w 534"/>
                <a:gd name="T71" fmla="*/ 2147483647 h 552"/>
                <a:gd name="T72" fmla="*/ 2147483647 w 534"/>
                <a:gd name="T73" fmla="*/ 2147483647 h 552"/>
                <a:gd name="T74" fmla="*/ 2147483647 w 534"/>
                <a:gd name="T75" fmla="*/ 2147483647 h 552"/>
                <a:gd name="T76" fmla="*/ 2147483647 w 534"/>
                <a:gd name="T77" fmla="*/ 2147483647 h 552"/>
                <a:gd name="T78" fmla="*/ 2147483647 w 534"/>
                <a:gd name="T79" fmla="*/ 2147483647 h 552"/>
                <a:gd name="T80" fmla="*/ 2147483647 w 534"/>
                <a:gd name="T81" fmla="*/ 2147483647 h 552"/>
                <a:gd name="T82" fmla="*/ 2147483647 w 534"/>
                <a:gd name="T83" fmla="*/ 2147483647 h 552"/>
                <a:gd name="T84" fmla="*/ 2147483647 w 534"/>
                <a:gd name="T85" fmla="*/ 2147483647 h 552"/>
                <a:gd name="T86" fmla="*/ 2147483647 w 534"/>
                <a:gd name="T87" fmla="*/ 2147483647 h 552"/>
                <a:gd name="T88" fmla="*/ 2147483647 w 534"/>
                <a:gd name="T89" fmla="*/ 2147483647 h 552"/>
                <a:gd name="T90" fmla="*/ 2147483647 w 534"/>
                <a:gd name="T91" fmla="*/ 2147483647 h 552"/>
                <a:gd name="T92" fmla="*/ 2147483647 w 534"/>
                <a:gd name="T93" fmla="*/ 2147483647 h 552"/>
                <a:gd name="T94" fmla="*/ 2147483647 w 534"/>
                <a:gd name="T95" fmla="*/ 2147483647 h 552"/>
                <a:gd name="T96" fmla="*/ 2147483647 w 534"/>
                <a:gd name="T97" fmla="*/ 2147483647 h 552"/>
                <a:gd name="T98" fmla="*/ 2147483647 w 534"/>
                <a:gd name="T99" fmla="*/ 2147483647 h 552"/>
                <a:gd name="T100" fmla="*/ 2147483647 w 534"/>
                <a:gd name="T101" fmla="*/ 2147483647 h 552"/>
                <a:gd name="T102" fmla="*/ 2147483647 w 534"/>
                <a:gd name="T103" fmla="*/ 2147483647 h 552"/>
                <a:gd name="T104" fmla="*/ 2147483647 w 534"/>
                <a:gd name="T105" fmla="*/ 2147483647 h 552"/>
                <a:gd name="T106" fmla="*/ 2147483647 w 534"/>
                <a:gd name="T107" fmla="*/ 2147483647 h 552"/>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534"/>
                <a:gd name="T163" fmla="*/ 0 h 552"/>
                <a:gd name="T164" fmla="*/ 534 w 534"/>
                <a:gd name="T165" fmla="*/ 552 h 552"/>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534" h="552">
                  <a:moveTo>
                    <a:pt x="240" y="108"/>
                  </a:moveTo>
                  <a:lnTo>
                    <a:pt x="270" y="126"/>
                  </a:lnTo>
                  <a:lnTo>
                    <a:pt x="282" y="120"/>
                  </a:lnTo>
                  <a:lnTo>
                    <a:pt x="240" y="108"/>
                  </a:lnTo>
                  <a:close/>
                  <a:moveTo>
                    <a:pt x="24" y="258"/>
                  </a:moveTo>
                  <a:lnTo>
                    <a:pt x="0" y="282"/>
                  </a:lnTo>
                  <a:lnTo>
                    <a:pt x="42" y="294"/>
                  </a:lnTo>
                  <a:lnTo>
                    <a:pt x="24" y="258"/>
                  </a:lnTo>
                  <a:close/>
                  <a:moveTo>
                    <a:pt x="312" y="414"/>
                  </a:moveTo>
                  <a:lnTo>
                    <a:pt x="312" y="420"/>
                  </a:lnTo>
                  <a:lnTo>
                    <a:pt x="324" y="420"/>
                  </a:lnTo>
                  <a:lnTo>
                    <a:pt x="324" y="414"/>
                  </a:lnTo>
                  <a:lnTo>
                    <a:pt x="318" y="408"/>
                  </a:lnTo>
                  <a:lnTo>
                    <a:pt x="312" y="408"/>
                  </a:lnTo>
                  <a:lnTo>
                    <a:pt x="312" y="414"/>
                  </a:lnTo>
                  <a:close/>
                  <a:moveTo>
                    <a:pt x="306" y="390"/>
                  </a:moveTo>
                  <a:lnTo>
                    <a:pt x="300" y="378"/>
                  </a:lnTo>
                  <a:lnTo>
                    <a:pt x="294" y="390"/>
                  </a:lnTo>
                  <a:lnTo>
                    <a:pt x="306" y="390"/>
                  </a:lnTo>
                  <a:close/>
                  <a:moveTo>
                    <a:pt x="294" y="294"/>
                  </a:moveTo>
                  <a:lnTo>
                    <a:pt x="318" y="336"/>
                  </a:lnTo>
                  <a:lnTo>
                    <a:pt x="330" y="318"/>
                  </a:lnTo>
                  <a:lnTo>
                    <a:pt x="294" y="294"/>
                  </a:lnTo>
                  <a:close/>
                  <a:moveTo>
                    <a:pt x="108" y="264"/>
                  </a:moveTo>
                  <a:lnTo>
                    <a:pt x="138" y="264"/>
                  </a:lnTo>
                  <a:lnTo>
                    <a:pt x="144" y="270"/>
                  </a:lnTo>
                  <a:lnTo>
                    <a:pt x="156" y="270"/>
                  </a:lnTo>
                  <a:lnTo>
                    <a:pt x="180" y="282"/>
                  </a:lnTo>
                  <a:lnTo>
                    <a:pt x="192" y="282"/>
                  </a:lnTo>
                  <a:lnTo>
                    <a:pt x="198" y="288"/>
                  </a:lnTo>
                  <a:lnTo>
                    <a:pt x="204" y="288"/>
                  </a:lnTo>
                  <a:lnTo>
                    <a:pt x="216" y="300"/>
                  </a:lnTo>
                  <a:lnTo>
                    <a:pt x="228" y="306"/>
                  </a:lnTo>
                  <a:lnTo>
                    <a:pt x="234" y="312"/>
                  </a:lnTo>
                  <a:lnTo>
                    <a:pt x="246" y="312"/>
                  </a:lnTo>
                  <a:lnTo>
                    <a:pt x="252" y="306"/>
                  </a:lnTo>
                  <a:lnTo>
                    <a:pt x="252" y="288"/>
                  </a:lnTo>
                  <a:lnTo>
                    <a:pt x="228" y="264"/>
                  </a:lnTo>
                  <a:lnTo>
                    <a:pt x="216" y="258"/>
                  </a:lnTo>
                  <a:lnTo>
                    <a:pt x="210" y="252"/>
                  </a:lnTo>
                  <a:lnTo>
                    <a:pt x="204" y="252"/>
                  </a:lnTo>
                  <a:lnTo>
                    <a:pt x="198" y="246"/>
                  </a:lnTo>
                  <a:lnTo>
                    <a:pt x="186" y="246"/>
                  </a:lnTo>
                  <a:lnTo>
                    <a:pt x="174" y="234"/>
                  </a:lnTo>
                  <a:lnTo>
                    <a:pt x="168" y="234"/>
                  </a:lnTo>
                  <a:lnTo>
                    <a:pt x="174" y="228"/>
                  </a:lnTo>
                  <a:lnTo>
                    <a:pt x="192" y="228"/>
                  </a:lnTo>
                  <a:lnTo>
                    <a:pt x="198" y="240"/>
                  </a:lnTo>
                  <a:lnTo>
                    <a:pt x="222" y="252"/>
                  </a:lnTo>
                  <a:lnTo>
                    <a:pt x="234" y="264"/>
                  </a:lnTo>
                  <a:lnTo>
                    <a:pt x="258" y="264"/>
                  </a:lnTo>
                  <a:lnTo>
                    <a:pt x="270" y="252"/>
                  </a:lnTo>
                  <a:lnTo>
                    <a:pt x="258" y="240"/>
                  </a:lnTo>
                  <a:lnTo>
                    <a:pt x="246" y="240"/>
                  </a:lnTo>
                  <a:lnTo>
                    <a:pt x="234" y="234"/>
                  </a:lnTo>
                  <a:lnTo>
                    <a:pt x="222" y="234"/>
                  </a:lnTo>
                  <a:lnTo>
                    <a:pt x="210" y="228"/>
                  </a:lnTo>
                  <a:lnTo>
                    <a:pt x="204" y="216"/>
                  </a:lnTo>
                  <a:lnTo>
                    <a:pt x="198" y="210"/>
                  </a:lnTo>
                  <a:lnTo>
                    <a:pt x="198" y="204"/>
                  </a:lnTo>
                  <a:lnTo>
                    <a:pt x="192" y="192"/>
                  </a:lnTo>
                  <a:lnTo>
                    <a:pt x="186" y="186"/>
                  </a:lnTo>
                  <a:lnTo>
                    <a:pt x="174" y="162"/>
                  </a:lnTo>
                  <a:lnTo>
                    <a:pt x="168" y="156"/>
                  </a:lnTo>
                  <a:lnTo>
                    <a:pt x="162" y="144"/>
                  </a:lnTo>
                  <a:lnTo>
                    <a:pt x="150" y="132"/>
                  </a:lnTo>
                  <a:lnTo>
                    <a:pt x="150" y="120"/>
                  </a:lnTo>
                  <a:lnTo>
                    <a:pt x="144" y="114"/>
                  </a:lnTo>
                  <a:lnTo>
                    <a:pt x="144" y="102"/>
                  </a:lnTo>
                  <a:lnTo>
                    <a:pt x="150" y="96"/>
                  </a:lnTo>
                  <a:lnTo>
                    <a:pt x="156" y="96"/>
                  </a:lnTo>
                  <a:lnTo>
                    <a:pt x="162" y="102"/>
                  </a:lnTo>
                  <a:lnTo>
                    <a:pt x="162" y="108"/>
                  </a:lnTo>
                  <a:lnTo>
                    <a:pt x="168" y="114"/>
                  </a:lnTo>
                  <a:lnTo>
                    <a:pt x="180" y="114"/>
                  </a:lnTo>
                  <a:lnTo>
                    <a:pt x="180" y="120"/>
                  </a:lnTo>
                  <a:lnTo>
                    <a:pt x="186" y="120"/>
                  </a:lnTo>
                  <a:lnTo>
                    <a:pt x="198" y="132"/>
                  </a:lnTo>
                  <a:lnTo>
                    <a:pt x="198" y="144"/>
                  </a:lnTo>
                  <a:lnTo>
                    <a:pt x="204" y="144"/>
                  </a:lnTo>
                  <a:lnTo>
                    <a:pt x="210" y="138"/>
                  </a:lnTo>
                  <a:lnTo>
                    <a:pt x="216" y="138"/>
                  </a:lnTo>
                  <a:lnTo>
                    <a:pt x="204" y="120"/>
                  </a:lnTo>
                  <a:lnTo>
                    <a:pt x="210" y="120"/>
                  </a:lnTo>
                  <a:lnTo>
                    <a:pt x="234" y="132"/>
                  </a:lnTo>
                  <a:lnTo>
                    <a:pt x="222" y="114"/>
                  </a:lnTo>
                  <a:lnTo>
                    <a:pt x="228" y="108"/>
                  </a:lnTo>
                  <a:lnTo>
                    <a:pt x="228" y="84"/>
                  </a:lnTo>
                  <a:lnTo>
                    <a:pt x="240" y="72"/>
                  </a:lnTo>
                  <a:lnTo>
                    <a:pt x="270" y="72"/>
                  </a:lnTo>
                  <a:lnTo>
                    <a:pt x="276" y="78"/>
                  </a:lnTo>
                  <a:lnTo>
                    <a:pt x="276" y="90"/>
                  </a:lnTo>
                  <a:lnTo>
                    <a:pt x="288" y="90"/>
                  </a:lnTo>
                  <a:lnTo>
                    <a:pt x="294" y="84"/>
                  </a:lnTo>
                  <a:lnTo>
                    <a:pt x="300" y="72"/>
                  </a:lnTo>
                  <a:lnTo>
                    <a:pt x="306" y="66"/>
                  </a:lnTo>
                  <a:lnTo>
                    <a:pt x="342" y="66"/>
                  </a:lnTo>
                  <a:lnTo>
                    <a:pt x="360" y="72"/>
                  </a:lnTo>
                  <a:lnTo>
                    <a:pt x="372" y="72"/>
                  </a:lnTo>
                  <a:lnTo>
                    <a:pt x="378" y="78"/>
                  </a:lnTo>
                  <a:lnTo>
                    <a:pt x="384" y="78"/>
                  </a:lnTo>
                  <a:lnTo>
                    <a:pt x="384" y="72"/>
                  </a:lnTo>
                  <a:lnTo>
                    <a:pt x="390" y="60"/>
                  </a:lnTo>
                  <a:lnTo>
                    <a:pt x="390" y="48"/>
                  </a:lnTo>
                  <a:lnTo>
                    <a:pt x="384" y="42"/>
                  </a:lnTo>
                  <a:lnTo>
                    <a:pt x="384" y="36"/>
                  </a:lnTo>
                  <a:lnTo>
                    <a:pt x="390" y="30"/>
                  </a:lnTo>
                  <a:lnTo>
                    <a:pt x="408" y="30"/>
                  </a:lnTo>
                  <a:lnTo>
                    <a:pt x="408" y="18"/>
                  </a:lnTo>
                  <a:lnTo>
                    <a:pt x="402" y="12"/>
                  </a:lnTo>
                  <a:lnTo>
                    <a:pt x="402" y="6"/>
                  </a:lnTo>
                  <a:lnTo>
                    <a:pt x="390" y="6"/>
                  </a:lnTo>
                  <a:lnTo>
                    <a:pt x="384" y="0"/>
                  </a:lnTo>
                  <a:lnTo>
                    <a:pt x="366" y="6"/>
                  </a:lnTo>
                  <a:lnTo>
                    <a:pt x="372" y="12"/>
                  </a:lnTo>
                  <a:lnTo>
                    <a:pt x="372" y="30"/>
                  </a:lnTo>
                  <a:lnTo>
                    <a:pt x="366" y="36"/>
                  </a:lnTo>
                  <a:lnTo>
                    <a:pt x="348" y="36"/>
                  </a:lnTo>
                  <a:lnTo>
                    <a:pt x="336" y="24"/>
                  </a:lnTo>
                  <a:lnTo>
                    <a:pt x="324" y="36"/>
                  </a:lnTo>
                  <a:lnTo>
                    <a:pt x="312" y="36"/>
                  </a:lnTo>
                  <a:lnTo>
                    <a:pt x="300" y="24"/>
                  </a:lnTo>
                  <a:lnTo>
                    <a:pt x="294" y="30"/>
                  </a:lnTo>
                  <a:lnTo>
                    <a:pt x="282" y="30"/>
                  </a:lnTo>
                  <a:lnTo>
                    <a:pt x="264" y="12"/>
                  </a:lnTo>
                  <a:lnTo>
                    <a:pt x="264" y="6"/>
                  </a:lnTo>
                  <a:lnTo>
                    <a:pt x="234" y="12"/>
                  </a:lnTo>
                  <a:lnTo>
                    <a:pt x="228" y="30"/>
                  </a:lnTo>
                  <a:lnTo>
                    <a:pt x="204" y="24"/>
                  </a:lnTo>
                  <a:lnTo>
                    <a:pt x="198" y="30"/>
                  </a:lnTo>
                  <a:lnTo>
                    <a:pt x="186" y="36"/>
                  </a:lnTo>
                  <a:lnTo>
                    <a:pt x="174" y="36"/>
                  </a:lnTo>
                  <a:lnTo>
                    <a:pt x="168" y="30"/>
                  </a:lnTo>
                  <a:lnTo>
                    <a:pt x="162" y="30"/>
                  </a:lnTo>
                  <a:lnTo>
                    <a:pt x="150" y="36"/>
                  </a:lnTo>
                  <a:lnTo>
                    <a:pt x="138" y="48"/>
                  </a:lnTo>
                  <a:lnTo>
                    <a:pt x="126" y="54"/>
                  </a:lnTo>
                  <a:lnTo>
                    <a:pt x="102" y="54"/>
                  </a:lnTo>
                  <a:lnTo>
                    <a:pt x="102" y="60"/>
                  </a:lnTo>
                  <a:lnTo>
                    <a:pt x="96" y="72"/>
                  </a:lnTo>
                  <a:lnTo>
                    <a:pt x="72" y="72"/>
                  </a:lnTo>
                  <a:lnTo>
                    <a:pt x="66" y="66"/>
                  </a:lnTo>
                  <a:lnTo>
                    <a:pt x="60" y="66"/>
                  </a:lnTo>
                  <a:lnTo>
                    <a:pt x="48" y="72"/>
                  </a:lnTo>
                  <a:lnTo>
                    <a:pt x="54" y="84"/>
                  </a:lnTo>
                  <a:lnTo>
                    <a:pt x="54" y="90"/>
                  </a:lnTo>
                  <a:lnTo>
                    <a:pt x="42" y="102"/>
                  </a:lnTo>
                  <a:lnTo>
                    <a:pt x="24" y="102"/>
                  </a:lnTo>
                  <a:lnTo>
                    <a:pt x="24" y="126"/>
                  </a:lnTo>
                  <a:lnTo>
                    <a:pt x="12" y="132"/>
                  </a:lnTo>
                  <a:lnTo>
                    <a:pt x="0" y="132"/>
                  </a:lnTo>
                  <a:lnTo>
                    <a:pt x="0" y="198"/>
                  </a:lnTo>
                  <a:lnTo>
                    <a:pt x="6" y="204"/>
                  </a:lnTo>
                  <a:lnTo>
                    <a:pt x="18" y="210"/>
                  </a:lnTo>
                  <a:lnTo>
                    <a:pt x="24" y="216"/>
                  </a:lnTo>
                  <a:lnTo>
                    <a:pt x="30" y="228"/>
                  </a:lnTo>
                  <a:lnTo>
                    <a:pt x="36" y="234"/>
                  </a:lnTo>
                  <a:lnTo>
                    <a:pt x="42" y="246"/>
                  </a:lnTo>
                  <a:lnTo>
                    <a:pt x="54" y="258"/>
                  </a:lnTo>
                  <a:lnTo>
                    <a:pt x="60" y="270"/>
                  </a:lnTo>
                  <a:lnTo>
                    <a:pt x="84" y="270"/>
                  </a:lnTo>
                  <a:lnTo>
                    <a:pt x="96" y="264"/>
                  </a:lnTo>
                  <a:lnTo>
                    <a:pt x="108" y="264"/>
                  </a:lnTo>
                  <a:close/>
                  <a:moveTo>
                    <a:pt x="396" y="252"/>
                  </a:moveTo>
                  <a:lnTo>
                    <a:pt x="372" y="252"/>
                  </a:lnTo>
                  <a:lnTo>
                    <a:pt x="372" y="270"/>
                  </a:lnTo>
                  <a:lnTo>
                    <a:pt x="384" y="294"/>
                  </a:lnTo>
                  <a:lnTo>
                    <a:pt x="396" y="252"/>
                  </a:lnTo>
                  <a:close/>
                  <a:moveTo>
                    <a:pt x="24" y="312"/>
                  </a:moveTo>
                  <a:lnTo>
                    <a:pt x="18" y="318"/>
                  </a:lnTo>
                  <a:lnTo>
                    <a:pt x="24" y="324"/>
                  </a:lnTo>
                  <a:lnTo>
                    <a:pt x="30" y="324"/>
                  </a:lnTo>
                  <a:lnTo>
                    <a:pt x="36" y="330"/>
                  </a:lnTo>
                  <a:lnTo>
                    <a:pt x="42" y="324"/>
                  </a:lnTo>
                  <a:lnTo>
                    <a:pt x="42" y="318"/>
                  </a:lnTo>
                  <a:lnTo>
                    <a:pt x="30" y="306"/>
                  </a:lnTo>
                  <a:lnTo>
                    <a:pt x="24" y="312"/>
                  </a:lnTo>
                  <a:close/>
                  <a:moveTo>
                    <a:pt x="378" y="390"/>
                  </a:moveTo>
                  <a:lnTo>
                    <a:pt x="378" y="408"/>
                  </a:lnTo>
                  <a:lnTo>
                    <a:pt x="390" y="390"/>
                  </a:lnTo>
                  <a:lnTo>
                    <a:pt x="378" y="390"/>
                  </a:lnTo>
                  <a:close/>
                  <a:moveTo>
                    <a:pt x="408" y="330"/>
                  </a:moveTo>
                  <a:lnTo>
                    <a:pt x="396" y="330"/>
                  </a:lnTo>
                  <a:lnTo>
                    <a:pt x="384" y="336"/>
                  </a:lnTo>
                  <a:lnTo>
                    <a:pt x="384" y="342"/>
                  </a:lnTo>
                  <a:lnTo>
                    <a:pt x="396" y="342"/>
                  </a:lnTo>
                  <a:lnTo>
                    <a:pt x="402" y="336"/>
                  </a:lnTo>
                  <a:lnTo>
                    <a:pt x="408" y="336"/>
                  </a:lnTo>
                  <a:lnTo>
                    <a:pt x="408" y="330"/>
                  </a:lnTo>
                  <a:close/>
                  <a:moveTo>
                    <a:pt x="396" y="192"/>
                  </a:moveTo>
                  <a:lnTo>
                    <a:pt x="372" y="198"/>
                  </a:lnTo>
                  <a:lnTo>
                    <a:pt x="372" y="210"/>
                  </a:lnTo>
                  <a:lnTo>
                    <a:pt x="390" y="210"/>
                  </a:lnTo>
                  <a:lnTo>
                    <a:pt x="396" y="216"/>
                  </a:lnTo>
                  <a:lnTo>
                    <a:pt x="396" y="222"/>
                  </a:lnTo>
                  <a:lnTo>
                    <a:pt x="414" y="222"/>
                  </a:lnTo>
                  <a:lnTo>
                    <a:pt x="414" y="210"/>
                  </a:lnTo>
                  <a:lnTo>
                    <a:pt x="396" y="192"/>
                  </a:lnTo>
                  <a:close/>
                  <a:moveTo>
                    <a:pt x="342" y="372"/>
                  </a:moveTo>
                  <a:lnTo>
                    <a:pt x="342" y="378"/>
                  </a:lnTo>
                  <a:lnTo>
                    <a:pt x="348" y="384"/>
                  </a:lnTo>
                  <a:lnTo>
                    <a:pt x="360" y="384"/>
                  </a:lnTo>
                  <a:lnTo>
                    <a:pt x="366" y="378"/>
                  </a:lnTo>
                  <a:lnTo>
                    <a:pt x="366" y="372"/>
                  </a:lnTo>
                  <a:lnTo>
                    <a:pt x="360" y="366"/>
                  </a:lnTo>
                  <a:lnTo>
                    <a:pt x="342" y="366"/>
                  </a:lnTo>
                  <a:lnTo>
                    <a:pt x="342" y="372"/>
                  </a:lnTo>
                  <a:close/>
                  <a:moveTo>
                    <a:pt x="444" y="312"/>
                  </a:moveTo>
                  <a:lnTo>
                    <a:pt x="432" y="312"/>
                  </a:lnTo>
                  <a:lnTo>
                    <a:pt x="432" y="330"/>
                  </a:lnTo>
                  <a:lnTo>
                    <a:pt x="444" y="336"/>
                  </a:lnTo>
                  <a:lnTo>
                    <a:pt x="450" y="330"/>
                  </a:lnTo>
                  <a:lnTo>
                    <a:pt x="450" y="318"/>
                  </a:lnTo>
                  <a:lnTo>
                    <a:pt x="444" y="312"/>
                  </a:lnTo>
                  <a:close/>
                  <a:moveTo>
                    <a:pt x="444" y="372"/>
                  </a:moveTo>
                  <a:lnTo>
                    <a:pt x="456" y="354"/>
                  </a:lnTo>
                  <a:lnTo>
                    <a:pt x="438" y="354"/>
                  </a:lnTo>
                  <a:lnTo>
                    <a:pt x="444" y="372"/>
                  </a:lnTo>
                  <a:close/>
                  <a:moveTo>
                    <a:pt x="276" y="222"/>
                  </a:moveTo>
                  <a:lnTo>
                    <a:pt x="276" y="240"/>
                  </a:lnTo>
                  <a:lnTo>
                    <a:pt x="288" y="240"/>
                  </a:lnTo>
                  <a:lnTo>
                    <a:pt x="276" y="222"/>
                  </a:lnTo>
                  <a:close/>
                  <a:moveTo>
                    <a:pt x="534" y="420"/>
                  </a:moveTo>
                  <a:lnTo>
                    <a:pt x="522" y="420"/>
                  </a:lnTo>
                  <a:lnTo>
                    <a:pt x="516" y="426"/>
                  </a:lnTo>
                  <a:lnTo>
                    <a:pt x="510" y="438"/>
                  </a:lnTo>
                  <a:lnTo>
                    <a:pt x="510" y="468"/>
                  </a:lnTo>
                  <a:lnTo>
                    <a:pt x="516" y="468"/>
                  </a:lnTo>
                  <a:lnTo>
                    <a:pt x="522" y="456"/>
                  </a:lnTo>
                  <a:lnTo>
                    <a:pt x="528" y="450"/>
                  </a:lnTo>
                  <a:lnTo>
                    <a:pt x="534" y="438"/>
                  </a:lnTo>
                  <a:lnTo>
                    <a:pt x="534" y="420"/>
                  </a:lnTo>
                  <a:close/>
                  <a:moveTo>
                    <a:pt x="462" y="384"/>
                  </a:moveTo>
                  <a:lnTo>
                    <a:pt x="456" y="408"/>
                  </a:lnTo>
                  <a:lnTo>
                    <a:pt x="498" y="378"/>
                  </a:lnTo>
                  <a:lnTo>
                    <a:pt x="486" y="372"/>
                  </a:lnTo>
                  <a:lnTo>
                    <a:pt x="462" y="384"/>
                  </a:lnTo>
                  <a:close/>
                  <a:moveTo>
                    <a:pt x="462" y="510"/>
                  </a:moveTo>
                  <a:lnTo>
                    <a:pt x="480" y="510"/>
                  </a:lnTo>
                  <a:lnTo>
                    <a:pt x="468" y="468"/>
                  </a:lnTo>
                  <a:lnTo>
                    <a:pt x="462" y="510"/>
                  </a:lnTo>
                  <a:close/>
                  <a:moveTo>
                    <a:pt x="276" y="330"/>
                  </a:moveTo>
                  <a:lnTo>
                    <a:pt x="270" y="336"/>
                  </a:lnTo>
                  <a:lnTo>
                    <a:pt x="270" y="348"/>
                  </a:lnTo>
                  <a:lnTo>
                    <a:pt x="276" y="348"/>
                  </a:lnTo>
                  <a:lnTo>
                    <a:pt x="288" y="336"/>
                  </a:lnTo>
                  <a:lnTo>
                    <a:pt x="282" y="330"/>
                  </a:lnTo>
                  <a:lnTo>
                    <a:pt x="276" y="330"/>
                  </a:lnTo>
                  <a:close/>
                  <a:moveTo>
                    <a:pt x="186" y="432"/>
                  </a:moveTo>
                  <a:lnTo>
                    <a:pt x="180" y="438"/>
                  </a:lnTo>
                  <a:lnTo>
                    <a:pt x="180" y="450"/>
                  </a:lnTo>
                  <a:lnTo>
                    <a:pt x="186" y="456"/>
                  </a:lnTo>
                  <a:lnTo>
                    <a:pt x="198" y="444"/>
                  </a:lnTo>
                  <a:lnTo>
                    <a:pt x="198" y="438"/>
                  </a:lnTo>
                  <a:lnTo>
                    <a:pt x="192" y="432"/>
                  </a:lnTo>
                  <a:lnTo>
                    <a:pt x="186" y="432"/>
                  </a:lnTo>
                  <a:close/>
                  <a:moveTo>
                    <a:pt x="384" y="528"/>
                  </a:moveTo>
                  <a:lnTo>
                    <a:pt x="378" y="528"/>
                  </a:lnTo>
                  <a:lnTo>
                    <a:pt x="378" y="516"/>
                  </a:lnTo>
                  <a:lnTo>
                    <a:pt x="372" y="510"/>
                  </a:lnTo>
                  <a:lnTo>
                    <a:pt x="342" y="510"/>
                  </a:lnTo>
                  <a:lnTo>
                    <a:pt x="306" y="504"/>
                  </a:lnTo>
                  <a:lnTo>
                    <a:pt x="276" y="504"/>
                  </a:lnTo>
                  <a:lnTo>
                    <a:pt x="246" y="486"/>
                  </a:lnTo>
                  <a:lnTo>
                    <a:pt x="228" y="504"/>
                  </a:lnTo>
                  <a:lnTo>
                    <a:pt x="234" y="510"/>
                  </a:lnTo>
                  <a:lnTo>
                    <a:pt x="246" y="516"/>
                  </a:lnTo>
                  <a:lnTo>
                    <a:pt x="252" y="522"/>
                  </a:lnTo>
                  <a:lnTo>
                    <a:pt x="258" y="516"/>
                  </a:lnTo>
                  <a:lnTo>
                    <a:pt x="264" y="528"/>
                  </a:lnTo>
                  <a:lnTo>
                    <a:pt x="300" y="528"/>
                  </a:lnTo>
                  <a:lnTo>
                    <a:pt x="312" y="552"/>
                  </a:lnTo>
                  <a:lnTo>
                    <a:pt x="354" y="546"/>
                  </a:lnTo>
                  <a:lnTo>
                    <a:pt x="354" y="540"/>
                  </a:lnTo>
                  <a:lnTo>
                    <a:pt x="402" y="540"/>
                  </a:lnTo>
                  <a:lnTo>
                    <a:pt x="414" y="528"/>
                  </a:lnTo>
                  <a:lnTo>
                    <a:pt x="414" y="522"/>
                  </a:lnTo>
                  <a:lnTo>
                    <a:pt x="408" y="516"/>
                  </a:lnTo>
                  <a:lnTo>
                    <a:pt x="402" y="516"/>
                  </a:lnTo>
                  <a:lnTo>
                    <a:pt x="396" y="522"/>
                  </a:lnTo>
                  <a:lnTo>
                    <a:pt x="390" y="522"/>
                  </a:lnTo>
                  <a:lnTo>
                    <a:pt x="384" y="528"/>
                  </a:lnTo>
                  <a:close/>
                  <a:moveTo>
                    <a:pt x="420" y="408"/>
                  </a:moveTo>
                  <a:lnTo>
                    <a:pt x="408" y="408"/>
                  </a:lnTo>
                  <a:lnTo>
                    <a:pt x="408" y="420"/>
                  </a:lnTo>
                  <a:lnTo>
                    <a:pt x="420" y="420"/>
                  </a:lnTo>
                  <a:lnTo>
                    <a:pt x="426" y="414"/>
                  </a:lnTo>
                  <a:lnTo>
                    <a:pt x="420" y="408"/>
                  </a:lnTo>
                  <a:close/>
                  <a:moveTo>
                    <a:pt x="114" y="276"/>
                  </a:moveTo>
                  <a:lnTo>
                    <a:pt x="90" y="288"/>
                  </a:lnTo>
                  <a:lnTo>
                    <a:pt x="84" y="288"/>
                  </a:lnTo>
                  <a:lnTo>
                    <a:pt x="66" y="312"/>
                  </a:lnTo>
                  <a:lnTo>
                    <a:pt x="96" y="336"/>
                  </a:lnTo>
                  <a:lnTo>
                    <a:pt x="96" y="348"/>
                  </a:lnTo>
                  <a:lnTo>
                    <a:pt x="90" y="366"/>
                  </a:lnTo>
                  <a:lnTo>
                    <a:pt x="90" y="384"/>
                  </a:lnTo>
                  <a:lnTo>
                    <a:pt x="96" y="390"/>
                  </a:lnTo>
                  <a:lnTo>
                    <a:pt x="108" y="396"/>
                  </a:lnTo>
                  <a:lnTo>
                    <a:pt x="114" y="396"/>
                  </a:lnTo>
                  <a:lnTo>
                    <a:pt x="114" y="390"/>
                  </a:lnTo>
                  <a:lnTo>
                    <a:pt x="126" y="378"/>
                  </a:lnTo>
                  <a:lnTo>
                    <a:pt x="132" y="378"/>
                  </a:lnTo>
                  <a:lnTo>
                    <a:pt x="156" y="420"/>
                  </a:lnTo>
                  <a:lnTo>
                    <a:pt x="162" y="390"/>
                  </a:lnTo>
                  <a:lnTo>
                    <a:pt x="180" y="414"/>
                  </a:lnTo>
                  <a:lnTo>
                    <a:pt x="204" y="420"/>
                  </a:lnTo>
                  <a:lnTo>
                    <a:pt x="186" y="402"/>
                  </a:lnTo>
                  <a:lnTo>
                    <a:pt x="192" y="396"/>
                  </a:lnTo>
                  <a:lnTo>
                    <a:pt x="192" y="372"/>
                  </a:lnTo>
                  <a:lnTo>
                    <a:pt x="186" y="366"/>
                  </a:lnTo>
                  <a:lnTo>
                    <a:pt x="180" y="354"/>
                  </a:lnTo>
                  <a:lnTo>
                    <a:pt x="174" y="348"/>
                  </a:lnTo>
                  <a:lnTo>
                    <a:pt x="168" y="336"/>
                  </a:lnTo>
                  <a:lnTo>
                    <a:pt x="168" y="330"/>
                  </a:lnTo>
                  <a:lnTo>
                    <a:pt x="186" y="330"/>
                  </a:lnTo>
                  <a:lnTo>
                    <a:pt x="198" y="336"/>
                  </a:lnTo>
                  <a:lnTo>
                    <a:pt x="210" y="348"/>
                  </a:lnTo>
                  <a:lnTo>
                    <a:pt x="222" y="342"/>
                  </a:lnTo>
                  <a:lnTo>
                    <a:pt x="210" y="336"/>
                  </a:lnTo>
                  <a:lnTo>
                    <a:pt x="204" y="324"/>
                  </a:lnTo>
                  <a:lnTo>
                    <a:pt x="192" y="318"/>
                  </a:lnTo>
                  <a:lnTo>
                    <a:pt x="186" y="312"/>
                  </a:lnTo>
                  <a:lnTo>
                    <a:pt x="174" y="306"/>
                  </a:lnTo>
                  <a:lnTo>
                    <a:pt x="156" y="294"/>
                  </a:lnTo>
                  <a:lnTo>
                    <a:pt x="138" y="288"/>
                  </a:lnTo>
                  <a:lnTo>
                    <a:pt x="126" y="282"/>
                  </a:lnTo>
                  <a:lnTo>
                    <a:pt x="120" y="276"/>
                  </a:lnTo>
                  <a:lnTo>
                    <a:pt x="114" y="27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2" name="Ghana" descr="© INSCALE GmbH, 05.05.2010&#10;http://www.presentationload.com/">
              <a:extLst>
                <a:ext uri="{FF2B5EF4-FFF2-40B4-BE49-F238E27FC236}">
                  <a16:creationId xmlns:a16="http://schemas.microsoft.com/office/drawing/2014/main" id="{48EC0A70-A152-5371-E003-0BECDF1F4434}"/>
                </a:ext>
              </a:extLst>
            </p:cNvPr>
            <p:cNvSpPr>
              <a:spLocks/>
            </p:cNvSpPr>
            <p:nvPr/>
          </p:nvSpPr>
          <p:spPr bwMode="gray">
            <a:xfrm>
              <a:off x="5489595" y="3962593"/>
              <a:ext cx="153058" cy="243416"/>
            </a:xfrm>
            <a:custGeom>
              <a:avLst/>
              <a:gdLst>
                <a:gd name="T0" fmla="*/ 2147483647 w 324"/>
                <a:gd name="T1" fmla="*/ 2147483647 h 516"/>
                <a:gd name="T2" fmla="*/ 2147483647 w 324"/>
                <a:gd name="T3" fmla="*/ 2147483647 h 516"/>
                <a:gd name="T4" fmla="*/ 2147483647 w 324"/>
                <a:gd name="T5" fmla="*/ 2147483647 h 516"/>
                <a:gd name="T6" fmla="*/ 2147483647 w 324"/>
                <a:gd name="T7" fmla="*/ 2147483647 h 516"/>
                <a:gd name="T8" fmla="*/ 2147483647 w 324"/>
                <a:gd name="T9" fmla="*/ 2147483647 h 516"/>
                <a:gd name="T10" fmla="*/ 2147483647 w 324"/>
                <a:gd name="T11" fmla="*/ 2147483647 h 516"/>
                <a:gd name="T12" fmla="*/ 2147483647 w 324"/>
                <a:gd name="T13" fmla="*/ 2147483647 h 516"/>
                <a:gd name="T14" fmla="*/ 2147483647 w 324"/>
                <a:gd name="T15" fmla="*/ 2147483647 h 516"/>
                <a:gd name="T16" fmla="*/ 2147483647 w 324"/>
                <a:gd name="T17" fmla="*/ 2147483647 h 516"/>
                <a:gd name="T18" fmla="*/ 2147483647 w 324"/>
                <a:gd name="T19" fmla="*/ 2147483647 h 516"/>
                <a:gd name="T20" fmla="*/ 2147483647 w 324"/>
                <a:gd name="T21" fmla="*/ 2147483647 h 516"/>
                <a:gd name="T22" fmla="*/ 2147483647 w 324"/>
                <a:gd name="T23" fmla="*/ 2147483647 h 516"/>
                <a:gd name="T24" fmla="*/ 2147483647 w 324"/>
                <a:gd name="T25" fmla="*/ 2147483647 h 516"/>
                <a:gd name="T26" fmla="*/ 2147483647 w 324"/>
                <a:gd name="T27" fmla="*/ 0 h 516"/>
                <a:gd name="T28" fmla="*/ 2147483647 w 324"/>
                <a:gd name="T29" fmla="*/ 2147483647 h 516"/>
                <a:gd name="T30" fmla="*/ 2147483647 w 324"/>
                <a:gd name="T31" fmla="*/ 2147483647 h 516"/>
                <a:gd name="T32" fmla="*/ 2147483647 w 324"/>
                <a:gd name="T33" fmla="*/ 2147483647 h 516"/>
                <a:gd name="T34" fmla="*/ 2147483647 w 324"/>
                <a:gd name="T35" fmla="*/ 2147483647 h 516"/>
                <a:gd name="T36" fmla="*/ 2147483647 w 324"/>
                <a:gd name="T37" fmla="*/ 2147483647 h 516"/>
                <a:gd name="T38" fmla="*/ 2147483647 w 324"/>
                <a:gd name="T39" fmla="*/ 2147483647 h 516"/>
                <a:gd name="T40" fmla="*/ 2147483647 w 324"/>
                <a:gd name="T41" fmla="*/ 2147483647 h 516"/>
                <a:gd name="T42" fmla="*/ 2147483647 w 324"/>
                <a:gd name="T43" fmla="*/ 2147483647 h 516"/>
                <a:gd name="T44" fmla="*/ 2147483647 w 324"/>
                <a:gd name="T45" fmla="*/ 2147483647 h 516"/>
                <a:gd name="T46" fmla="*/ 2147483647 w 324"/>
                <a:gd name="T47" fmla="*/ 2147483647 h 516"/>
                <a:gd name="T48" fmla="*/ 2147483647 w 324"/>
                <a:gd name="T49" fmla="*/ 2147483647 h 516"/>
                <a:gd name="T50" fmla="*/ 2147483647 w 324"/>
                <a:gd name="T51" fmla="*/ 2147483647 h 516"/>
                <a:gd name="T52" fmla="*/ 2147483647 w 324"/>
                <a:gd name="T53" fmla="*/ 2147483647 h 516"/>
                <a:gd name="T54" fmla="*/ 0 w 324"/>
                <a:gd name="T55" fmla="*/ 2147483647 h 516"/>
                <a:gd name="T56" fmla="*/ 2147483647 w 324"/>
                <a:gd name="T57" fmla="*/ 2147483647 h 516"/>
                <a:gd name="T58" fmla="*/ 2147483647 w 324"/>
                <a:gd name="T59" fmla="*/ 2147483647 h 516"/>
                <a:gd name="T60" fmla="*/ 2147483647 w 324"/>
                <a:gd name="T61" fmla="*/ 2147483647 h 516"/>
                <a:gd name="T62" fmla="*/ 2147483647 w 324"/>
                <a:gd name="T63" fmla="*/ 2147483647 h 516"/>
                <a:gd name="T64" fmla="*/ 2147483647 w 324"/>
                <a:gd name="T65" fmla="*/ 2147483647 h 516"/>
                <a:gd name="T66" fmla="*/ 2147483647 w 324"/>
                <a:gd name="T67" fmla="*/ 2147483647 h 516"/>
                <a:gd name="T68" fmla="*/ 2147483647 w 324"/>
                <a:gd name="T69" fmla="*/ 2147483647 h 516"/>
                <a:gd name="T70" fmla="*/ 2147483647 w 324"/>
                <a:gd name="T71" fmla="*/ 2147483647 h 516"/>
                <a:gd name="T72" fmla="*/ 2147483647 w 324"/>
                <a:gd name="T73" fmla="*/ 2147483647 h 516"/>
                <a:gd name="T74" fmla="*/ 2147483647 w 324"/>
                <a:gd name="T75" fmla="*/ 2147483647 h 516"/>
                <a:gd name="T76" fmla="*/ 2147483647 w 324"/>
                <a:gd name="T77" fmla="*/ 2147483647 h 516"/>
                <a:gd name="T78" fmla="*/ 2147483647 w 324"/>
                <a:gd name="T79" fmla="*/ 2147483647 h 516"/>
                <a:gd name="T80" fmla="*/ 2147483647 w 324"/>
                <a:gd name="T81" fmla="*/ 2147483647 h 516"/>
                <a:gd name="T82" fmla="*/ 2147483647 w 324"/>
                <a:gd name="T83" fmla="*/ 2147483647 h 516"/>
                <a:gd name="T84" fmla="*/ 2147483647 w 324"/>
                <a:gd name="T85" fmla="*/ 2147483647 h 516"/>
                <a:gd name="T86" fmla="*/ 2147483647 w 324"/>
                <a:gd name="T87" fmla="*/ 2147483647 h 51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324"/>
                <a:gd name="T133" fmla="*/ 0 h 516"/>
                <a:gd name="T134" fmla="*/ 324 w 324"/>
                <a:gd name="T135" fmla="*/ 516 h 516"/>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324" h="516">
                  <a:moveTo>
                    <a:pt x="282" y="342"/>
                  </a:moveTo>
                  <a:lnTo>
                    <a:pt x="282" y="330"/>
                  </a:lnTo>
                  <a:lnTo>
                    <a:pt x="288" y="318"/>
                  </a:lnTo>
                  <a:lnTo>
                    <a:pt x="288" y="306"/>
                  </a:lnTo>
                  <a:lnTo>
                    <a:pt x="282" y="300"/>
                  </a:lnTo>
                  <a:lnTo>
                    <a:pt x="276" y="300"/>
                  </a:lnTo>
                  <a:lnTo>
                    <a:pt x="276" y="282"/>
                  </a:lnTo>
                  <a:lnTo>
                    <a:pt x="282" y="276"/>
                  </a:lnTo>
                  <a:lnTo>
                    <a:pt x="282" y="234"/>
                  </a:lnTo>
                  <a:lnTo>
                    <a:pt x="288" y="228"/>
                  </a:lnTo>
                  <a:lnTo>
                    <a:pt x="288" y="216"/>
                  </a:lnTo>
                  <a:lnTo>
                    <a:pt x="282" y="210"/>
                  </a:lnTo>
                  <a:lnTo>
                    <a:pt x="270" y="204"/>
                  </a:lnTo>
                  <a:lnTo>
                    <a:pt x="264" y="198"/>
                  </a:lnTo>
                  <a:lnTo>
                    <a:pt x="276" y="186"/>
                  </a:lnTo>
                  <a:lnTo>
                    <a:pt x="282" y="186"/>
                  </a:lnTo>
                  <a:lnTo>
                    <a:pt x="282" y="180"/>
                  </a:lnTo>
                  <a:lnTo>
                    <a:pt x="270" y="168"/>
                  </a:lnTo>
                  <a:lnTo>
                    <a:pt x="276" y="156"/>
                  </a:lnTo>
                  <a:lnTo>
                    <a:pt x="276" y="132"/>
                  </a:lnTo>
                  <a:lnTo>
                    <a:pt x="270" y="126"/>
                  </a:lnTo>
                  <a:lnTo>
                    <a:pt x="264" y="126"/>
                  </a:lnTo>
                  <a:lnTo>
                    <a:pt x="252" y="138"/>
                  </a:lnTo>
                  <a:lnTo>
                    <a:pt x="264" y="60"/>
                  </a:lnTo>
                  <a:lnTo>
                    <a:pt x="228" y="36"/>
                  </a:lnTo>
                  <a:lnTo>
                    <a:pt x="240" y="24"/>
                  </a:lnTo>
                  <a:lnTo>
                    <a:pt x="240" y="6"/>
                  </a:lnTo>
                  <a:lnTo>
                    <a:pt x="222" y="0"/>
                  </a:lnTo>
                  <a:lnTo>
                    <a:pt x="198" y="12"/>
                  </a:lnTo>
                  <a:lnTo>
                    <a:pt x="42" y="12"/>
                  </a:lnTo>
                  <a:lnTo>
                    <a:pt x="36" y="18"/>
                  </a:lnTo>
                  <a:lnTo>
                    <a:pt x="30" y="30"/>
                  </a:lnTo>
                  <a:lnTo>
                    <a:pt x="30" y="48"/>
                  </a:lnTo>
                  <a:lnTo>
                    <a:pt x="36" y="48"/>
                  </a:lnTo>
                  <a:lnTo>
                    <a:pt x="42" y="78"/>
                  </a:lnTo>
                  <a:lnTo>
                    <a:pt x="42" y="132"/>
                  </a:lnTo>
                  <a:lnTo>
                    <a:pt x="48" y="126"/>
                  </a:lnTo>
                  <a:lnTo>
                    <a:pt x="54" y="156"/>
                  </a:lnTo>
                  <a:lnTo>
                    <a:pt x="42" y="156"/>
                  </a:lnTo>
                  <a:lnTo>
                    <a:pt x="42" y="162"/>
                  </a:lnTo>
                  <a:lnTo>
                    <a:pt x="48" y="168"/>
                  </a:lnTo>
                  <a:lnTo>
                    <a:pt x="48" y="180"/>
                  </a:lnTo>
                  <a:lnTo>
                    <a:pt x="54" y="192"/>
                  </a:lnTo>
                  <a:lnTo>
                    <a:pt x="54" y="204"/>
                  </a:lnTo>
                  <a:lnTo>
                    <a:pt x="60" y="216"/>
                  </a:lnTo>
                  <a:lnTo>
                    <a:pt x="60" y="228"/>
                  </a:lnTo>
                  <a:lnTo>
                    <a:pt x="48" y="252"/>
                  </a:lnTo>
                  <a:lnTo>
                    <a:pt x="42" y="258"/>
                  </a:lnTo>
                  <a:lnTo>
                    <a:pt x="36" y="270"/>
                  </a:lnTo>
                  <a:lnTo>
                    <a:pt x="36" y="288"/>
                  </a:lnTo>
                  <a:lnTo>
                    <a:pt x="30" y="300"/>
                  </a:lnTo>
                  <a:lnTo>
                    <a:pt x="30" y="312"/>
                  </a:lnTo>
                  <a:lnTo>
                    <a:pt x="12" y="330"/>
                  </a:lnTo>
                  <a:lnTo>
                    <a:pt x="6" y="342"/>
                  </a:lnTo>
                  <a:lnTo>
                    <a:pt x="0" y="348"/>
                  </a:lnTo>
                  <a:lnTo>
                    <a:pt x="0" y="372"/>
                  </a:lnTo>
                  <a:lnTo>
                    <a:pt x="6" y="384"/>
                  </a:lnTo>
                  <a:lnTo>
                    <a:pt x="12" y="402"/>
                  </a:lnTo>
                  <a:lnTo>
                    <a:pt x="12" y="414"/>
                  </a:lnTo>
                  <a:lnTo>
                    <a:pt x="18" y="426"/>
                  </a:lnTo>
                  <a:lnTo>
                    <a:pt x="24" y="432"/>
                  </a:lnTo>
                  <a:lnTo>
                    <a:pt x="24" y="438"/>
                  </a:lnTo>
                  <a:lnTo>
                    <a:pt x="48" y="444"/>
                  </a:lnTo>
                  <a:lnTo>
                    <a:pt x="48" y="498"/>
                  </a:lnTo>
                  <a:lnTo>
                    <a:pt x="72" y="498"/>
                  </a:lnTo>
                  <a:lnTo>
                    <a:pt x="78" y="504"/>
                  </a:lnTo>
                  <a:lnTo>
                    <a:pt x="78" y="510"/>
                  </a:lnTo>
                  <a:lnTo>
                    <a:pt x="84" y="516"/>
                  </a:lnTo>
                  <a:lnTo>
                    <a:pt x="96" y="516"/>
                  </a:lnTo>
                  <a:lnTo>
                    <a:pt x="108" y="510"/>
                  </a:lnTo>
                  <a:lnTo>
                    <a:pt x="114" y="504"/>
                  </a:lnTo>
                  <a:lnTo>
                    <a:pt x="132" y="492"/>
                  </a:lnTo>
                  <a:lnTo>
                    <a:pt x="138" y="486"/>
                  </a:lnTo>
                  <a:lnTo>
                    <a:pt x="150" y="480"/>
                  </a:lnTo>
                  <a:lnTo>
                    <a:pt x="180" y="480"/>
                  </a:lnTo>
                  <a:lnTo>
                    <a:pt x="186" y="474"/>
                  </a:lnTo>
                  <a:lnTo>
                    <a:pt x="198" y="468"/>
                  </a:lnTo>
                  <a:lnTo>
                    <a:pt x="216" y="450"/>
                  </a:lnTo>
                  <a:lnTo>
                    <a:pt x="228" y="450"/>
                  </a:lnTo>
                  <a:lnTo>
                    <a:pt x="234" y="444"/>
                  </a:lnTo>
                  <a:lnTo>
                    <a:pt x="240" y="444"/>
                  </a:lnTo>
                  <a:lnTo>
                    <a:pt x="258" y="426"/>
                  </a:lnTo>
                  <a:lnTo>
                    <a:pt x="270" y="426"/>
                  </a:lnTo>
                  <a:lnTo>
                    <a:pt x="276" y="432"/>
                  </a:lnTo>
                  <a:lnTo>
                    <a:pt x="294" y="432"/>
                  </a:lnTo>
                  <a:lnTo>
                    <a:pt x="306" y="426"/>
                  </a:lnTo>
                  <a:lnTo>
                    <a:pt x="324" y="408"/>
                  </a:lnTo>
                  <a:lnTo>
                    <a:pt x="294" y="384"/>
                  </a:lnTo>
                  <a:lnTo>
                    <a:pt x="282" y="3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3" name="Germany" descr="© INSCALE GmbH, 05.05.2010&#10;http://www.presentationload.com/">
              <a:extLst>
                <a:ext uri="{FF2B5EF4-FFF2-40B4-BE49-F238E27FC236}">
                  <a16:creationId xmlns:a16="http://schemas.microsoft.com/office/drawing/2014/main" id="{C15DEECD-B25B-DD10-E720-D3E53D7589C4}"/>
                </a:ext>
              </a:extLst>
            </p:cNvPr>
            <p:cNvSpPr>
              <a:spLocks/>
            </p:cNvSpPr>
            <p:nvPr/>
          </p:nvSpPr>
          <p:spPr bwMode="gray">
            <a:xfrm>
              <a:off x="5817839" y="2312148"/>
              <a:ext cx="265548" cy="278455"/>
            </a:xfrm>
            <a:custGeom>
              <a:avLst/>
              <a:gdLst>
                <a:gd name="T0" fmla="*/ 2147483647 w 564"/>
                <a:gd name="T1" fmla="*/ 2147483647 h 588"/>
                <a:gd name="T2" fmla="*/ 2147483647 w 564"/>
                <a:gd name="T3" fmla="*/ 2147483647 h 588"/>
                <a:gd name="T4" fmla="*/ 2147483647 w 564"/>
                <a:gd name="T5" fmla="*/ 2147483647 h 588"/>
                <a:gd name="T6" fmla="*/ 2147483647 w 564"/>
                <a:gd name="T7" fmla="*/ 2147483647 h 588"/>
                <a:gd name="T8" fmla="*/ 2147483647 w 564"/>
                <a:gd name="T9" fmla="*/ 2147483647 h 588"/>
                <a:gd name="T10" fmla="*/ 2147483647 w 564"/>
                <a:gd name="T11" fmla="*/ 2147483647 h 588"/>
                <a:gd name="T12" fmla="*/ 2147483647 w 564"/>
                <a:gd name="T13" fmla="*/ 2147483647 h 588"/>
                <a:gd name="T14" fmla="*/ 2147483647 w 564"/>
                <a:gd name="T15" fmla="*/ 2147483647 h 588"/>
                <a:gd name="T16" fmla="*/ 2147483647 w 564"/>
                <a:gd name="T17" fmla="*/ 2147483647 h 588"/>
                <a:gd name="T18" fmla="*/ 2147483647 w 564"/>
                <a:gd name="T19" fmla="*/ 2147483647 h 588"/>
                <a:gd name="T20" fmla="*/ 2147483647 w 564"/>
                <a:gd name="T21" fmla="*/ 2147483647 h 588"/>
                <a:gd name="T22" fmla="*/ 2147483647 w 564"/>
                <a:gd name="T23" fmla="*/ 2147483647 h 588"/>
                <a:gd name="T24" fmla="*/ 2147483647 w 564"/>
                <a:gd name="T25" fmla="*/ 2147483647 h 588"/>
                <a:gd name="T26" fmla="*/ 2147483647 w 564"/>
                <a:gd name="T27" fmla="*/ 2147483647 h 588"/>
                <a:gd name="T28" fmla="*/ 2147483647 w 564"/>
                <a:gd name="T29" fmla="*/ 2147483647 h 588"/>
                <a:gd name="T30" fmla="*/ 2147483647 w 564"/>
                <a:gd name="T31" fmla="*/ 2147483647 h 588"/>
                <a:gd name="T32" fmla="*/ 2147483647 w 564"/>
                <a:gd name="T33" fmla="*/ 2147483647 h 588"/>
                <a:gd name="T34" fmla="*/ 2147483647 w 564"/>
                <a:gd name="T35" fmla="*/ 2147483647 h 588"/>
                <a:gd name="T36" fmla="*/ 2147483647 w 564"/>
                <a:gd name="T37" fmla="*/ 2147483647 h 588"/>
                <a:gd name="T38" fmla="*/ 2147483647 w 564"/>
                <a:gd name="T39" fmla="*/ 2147483647 h 588"/>
                <a:gd name="T40" fmla="*/ 2147483647 w 564"/>
                <a:gd name="T41" fmla="*/ 2147483647 h 588"/>
                <a:gd name="T42" fmla="*/ 2147483647 w 564"/>
                <a:gd name="T43" fmla="*/ 2147483647 h 588"/>
                <a:gd name="T44" fmla="*/ 2147483647 w 564"/>
                <a:gd name="T45" fmla="*/ 2147483647 h 588"/>
                <a:gd name="T46" fmla="*/ 2147483647 w 564"/>
                <a:gd name="T47" fmla="*/ 2147483647 h 588"/>
                <a:gd name="T48" fmla="*/ 2147483647 w 564"/>
                <a:gd name="T49" fmla="*/ 2147483647 h 588"/>
                <a:gd name="T50" fmla="*/ 2147483647 w 564"/>
                <a:gd name="T51" fmla="*/ 2147483647 h 588"/>
                <a:gd name="T52" fmla="*/ 2147483647 w 564"/>
                <a:gd name="T53" fmla="*/ 2147483647 h 588"/>
                <a:gd name="T54" fmla="*/ 2147483647 w 564"/>
                <a:gd name="T55" fmla="*/ 2147483647 h 588"/>
                <a:gd name="T56" fmla="*/ 2147483647 w 564"/>
                <a:gd name="T57" fmla="*/ 2147483647 h 588"/>
                <a:gd name="T58" fmla="*/ 2147483647 w 564"/>
                <a:gd name="T59" fmla="*/ 2147483647 h 588"/>
                <a:gd name="T60" fmla="*/ 2147483647 w 564"/>
                <a:gd name="T61" fmla="*/ 2147483647 h 588"/>
                <a:gd name="T62" fmla="*/ 2147483647 w 564"/>
                <a:gd name="T63" fmla="*/ 2147483647 h 588"/>
                <a:gd name="T64" fmla="*/ 2147483647 w 564"/>
                <a:gd name="T65" fmla="*/ 2147483647 h 588"/>
                <a:gd name="T66" fmla="*/ 2147483647 w 564"/>
                <a:gd name="T67" fmla="*/ 2147483647 h 588"/>
                <a:gd name="T68" fmla="*/ 2147483647 w 564"/>
                <a:gd name="T69" fmla="*/ 2147483647 h 588"/>
                <a:gd name="T70" fmla="*/ 2147483647 w 564"/>
                <a:gd name="T71" fmla="*/ 2147483647 h 588"/>
                <a:gd name="T72" fmla="*/ 2147483647 w 564"/>
                <a:gd name="T73" fmla="*/ 2147483647 h 588"/>
                <a:gd name="T74" fmla="*/ 2147483647 w 564"/>
                <a:gd name="T75" fmla="*/ 2147483647 h 588"/>
                <a:gd name="T76" fmla="*/ 2147483647 w 564"/>
                <a:gd name="T77" fmla="*/ 2147483647 h 588"/>
                <a:gd name="T78" fmla="*/ 2147483647 w 564"/>
                <a:gd name="T79" fmla="*/ 2147483647 h 588"/>
                <a:gd name="T80" fmla="*/ 2147483647 w 564"/>
                <a:gd name="T81" fmla="*/ 2147483647 h 588"/>
                <a:gd name="T82" fmla="*/ 2147483647 w 564"/>
                <a:gd name="T83" fmla="*/ 0 h 588"/>
                <a:gd name="T84" fmla="*/ 2147483647 w 564"/>
                <a:gd name="T85" fmla="*/ 2147483647 h 588"/>
                <a:gd name="T86" fmla="*/ 2147483647 w 564"/>
                <a:gd name="T87" fmla="*/ 2147483647 h 588"/>
                <a:gd name="T88" fmla="*/ 2147483647 w 564"/>
                <a:gd name="T89" fmla="*/ 2147483647 h 588"/>
                <a:gd name="T90" fmla="*/ 2147483647 w 564"/>
                <a:gd name="T91" fmla="*/ 2147483647 h 588"/>
                <a:gd name="T92" fmla="*/ 2147483647 w 564"/>
                <a:gd name="T93" fmla="*/ 2147483647 h 588"/>
                <a:gd name="T94" fmla="*/ 2147483647 w 564"/>
                <a:gd name="T95" fmla="*/ 2147483647 h 588"/>
                <a:gd name="T96" fmla="*/ 2147483647 w 564"/>
                <a:gd name="T97" fmla="*/ 2147483647 h 588"/>
                <a:gd name="T98" fmla="*/ 2147483647 w 564"/>
                <a:gd name="T99" fmla="*/ 2147483647 h 588"/>
                <a:gd name="T100" fmla="*/ 2147483647 w 564"/>
                <a:gd name="T101" fmla="*/ 2147483647 h 588"/>
                <a:gd name="T102" fmla="*/ 2147483647 w 564"/>
                <a:gd name="T103" fmla="*/ 2147483647 h 588"/>
                <a:gd name="T104" fmla="*/ 0 w 564"/>
                <a:gd name="T105" fmla="*/ 2147483647 h 588"/>
                <a:gd name="T106" fmla="*/ 2147483647 w 564"/>
                <a:gd name="T107" fmla="*/ 2147483647 h 588"/>
                <a:gd name="T108" fmla="*/ 2147483647 w 564"/>
                <a:gd name="T109" fmla="*/ 2147483647 h 588"/>
                <a:gd name="T110" fmla="*/ 2147483647 w 564"/>
                <a:gd name="T111" fmla="*/ 2147483647 h 588"/>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64"/>
                <a:gd name="T169" fmla="*/ 0 h 588"/>
                <a:gd name="T170" fmla="*/ 564 w 564"/>
                <a:gd name="T171" fmla="*/ 588 h 588"/>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64" h="588">
                  <a:moveTo>
                    <a:pt x="30" y="414"/>
                  </a:moveTo>
                  <a:lnTo>
                    <a:pt x="30" y="420"/>
                  </a:lnTo>
                  <a:lnTo>
                    <a:pt x="36" y="420"/>
                  </a:lnTo>
                  <a:lnTo>
                    <a:pt x="36" y="444"/>
                  </a:lnTo>
                  <a:lnTo>
                    <a:pt x="60" y="444"/>
                  </a:lnTo>
                  <a:lnTo>
                    <a:pt x="60" y="450"/>
                  </a:lnTo>
                  <a:lnTo>
                    <a:pt x="72" y="450"/>
                  </a:lnTo>
                  <a:lnTo>
                    <a:pt x="84" y="444"/>
                  </a:lnTo>
                  <a:lnTo>
                    <a:pt x="96" y="444"/>
                  </a:lnTo>
                  <a:lnTo>
                    <a:pt x="96" y="450"/>
                  </a:lnTo>
                  <a:lnTo>
                    <a:pt x="120" y="450"/>
                  </a:lnTo>
                  <a:lnTo>
                    <a:pt x="138" y="456"/>
                  </a:lnTo>
                  <a:lnTo>
                    <a:pt x="132" y="468"/>
                  </a:lnTo>
                  <a:lnTo>
                    <a:pt x="114" y="486"/>
                  </a:lnTo>
                  <a:lnTo>
                    <a:pt x="114" y="498"/>
                  </a:lnTo>
                  <a:lnTo>
                    <a:pt x="108" y="510"/>
                  </a:lnTo>
                  <a:lnTo>
                    <a:pt x="102" y="516"/>
                  </a:lnTo>
                  <a:lnTo>
                    <a:pt x="96" y="528"/>
                  </a:lnTo>
                  <a:lnTo>
                    <a:pt x="96" y="570"/>
                  </a:lnTo>
                  <a:lnTo>
                    <a:pt x="132" y="570"/>
                  </a:lnTo>
                  <a:lnTo>
                    <a:pt x="150" y="564"/>
                  </a:lnTo>
                  <a:lnTo>
                    <a:pt x="156" y="570"/>
                  </a:lnTo>
                  <a:lnTo>
                    <a:pt x="150" y="564"/>
                  </a:lnTo>
                  <a:lnTo>
                    <a:pt x="150" y="552"/>
                  </a:lnTo>
                  <a:lnTo>
                    <a:pt x="156" y="546"/>
                  </a:lnTo>
                  <a:lnTo>
                    <a:pt x="162" y="546"/>
                  </a:lnTo>
                  <a:lnTo>
                    <a:pt x="174" y="552"/>
                  </a:lnTo>
                  <a:lnTo>
                    <a:pt x="180" y="558"/>
                  </a:lnTo>
                  <a:lnTo>
                    <a:pt x="192" y="558"/>
                  </a:lnTo>
                  <a:lnTo>
                    <a:pt x="210" y="564"/>
                  </a:lnTo>
                  <a:lnTo>
                    <a:pt x="216" y="576"/>
                  </a:lnTo>
                  <a:lnTo>
                    <a:pt x="252" y="576"/>
                  </a:lnTo>
                  <a:lnTo>
                    <a:pt x="258" y="582"/>
                  </a:lnTo>
                  <a:lnTo>
                    <a:pt x="258" y="588"/>
                  </a:lnTo>
                  <a:lnTo>
                    <a:pt x="270" y="588"/>
                  </a:lnTo>
                  <a:lnTo>
                    <a:pt x="276" y="582"/>
                  </a:lnTo>
                  <a:lnTo>
                    <a:pt x="276" y="570"/>
                  </a:lnTo>
                  <a:lnTo>
                    <a:pt x="294" y="570"/>
                  </a:lnTo>
                  <a:lnTo>
                    <a:pt x="312" y="588"/>
                  </a:lnTo>
                  <a:lnTo>
                    <a:pt x="330" y="588"/>
                  </a:lnTo>
                  <a:lnTo>
                    <a:pt x="336" y="582"/>
                  </a:lnTo>
                  <a:lnTo>
                    <a:pt x="354" y="570"/>
                  </a:lnTo>
                  <a:lnTo>
                    <a:pt x="372" y="570"/>
                  </a:lnTo>
                  <a:lnTo>
                    <a:pt x="390" y="558"/>
                  </a:lnTo>
                  <a:lnTo>
                    <a:pt x="402" y="564"/>
                  </a:lnTo>
                  <a:lnTo>
                    <a:pt x="420" y="570"/>
                  </a:lnTo>
                  <a:lnTo>
                    <a:pt x="432" y="582"/>
                  </a:lnTo>
                  <a:lnTo>
                    <a:pt x="438" y="582"/>
                  </a:lnTo>
                  <a:lnTo>
                    <a:pt x="438" y="540"/>
                  </a:lnTo>
                  <a:lnTo>
                    <a:pt x="426" y="540"/>
                  </a:lnTo>
                  <a:lnTo>
                    <a:pt x="426" y="534"/>
                  </a:lnTo>
                  <a:lnTo>
                    <a:pt x="432" y="528"/>
                  </a:lnTo>
                  <a:lnTo>
                    <a:pt x="432" y="522"/>
                  </a:lnTo>
                  <a:lnTo>
                    <a:pt x="438" y="516"/>
                  </a:lnTo>
                  <a:lnTo>
                    <a:pt x="456" y="516"/>
                  </a:lnTo>
                  <a:lnTo>
                    <a:pt x="462" y="522"/>
                  </a:lnTo>
                  <a:lnTo>
                    <a:pt x="468" y="522"/>
                  </a:lnTo>
                  <a:lnTo>
                    <a:pt x="468" y="504"/>
                  </a:lnTo>
                  <a:lnTo>
                    <a:pt x="462" y="492"/>
                  </a:lnTo>
                  <a:lnTo>
                    <a:pt x="480" y="492"/>
                  </a:lnTo>
                  <a:lnTo>
                    <a:pt x="486" y="474"/>
                  </a:lnTo>
                  <a:lnTo>
                    <a:pt x="486" y="462"/>
                  </a:lnTo>
                  <a:lnTo>
                    <a:pt x="480" y="462"/>
                  </a:lnTo>
                  <a:lnTo>
                    <a:pt x="474" y="456"/>
                  </a:lnTo>
                  <a:lnTo>
                    <a:pt x="462" y="456"/>
                  </a:lnTo>
                  <a:lnTo>
                    <a:pt x="456" y="444"/>
                  </a:lnTo>
                  <a:lnTo>
                    <a:pt x="450" y="444"/>
                  </a:lnTo>
                  <a:lnTo>
                    <a:pt x="444" y="432"/>
                  </a:lnTo>
                  <a:lnTo>
                    <a:pt x="432" y="432"/>
                  </a:lnTo>
                  <a:lnTo>
                    <a:pt x="420" y="426"/>
                  </a:lnTo>
                  <a:lnTo>
                    <a:pt x="420" y="420"/>
                  </a:lnTo>
                  <a:lnTo>
                    <a:pt x="414" y="420"/>
                  </a:lnTo>
                  <a:lnTo>
                    <a:pt x="408" y="408"/>
                  </a:lnTo>
                  <a:lnTo>
                    <a:pt x="396" y="396"/>
                  </a:lnTo>
                  <a:lnTo>
                    <a:pt x="396" y="390"/>
                  </a:lnTo>
                  <a:lnTo>
                    <a:pt x="402" y="390"/>
                  </a:lnTo>
                  <a:lnTo>
                    <a:pt x="408" y="384"/>
                  </a:lnTo>
                  <a:lnTo>
                    <a:pt x="396" y="372"/>
                  </a:lnTo>
                  <a:lnTo>
                    <a:pt x="390" y="372"/>
                  </a:lnTo>
                  <a:lnTo>
                    <a:pt x="384" y="366"/>
                  </a:lnTo>
                  <a:lnTo>
                    <a:pt x="384" y="354"/>
                  </a:lnTo>
                  <a:lnTo>
                    <a:pt x="390" y="354"/>
                  </a:lnTo>
                  <a:lnTo>
                    <a:pt x="390" y="360"/>
                  </a:lnTo>
                  <a:lnTo>
                    <a:pt x="402" y="360"/>
                  </a:lnTo>
                  <a:lnTo>
                    <a:pt x="402" y="354"/>
                  </a:lnTo>
                  <a:lnTo>
                    <a:pt x="414" y="354"/>
                  </a:lnTo>
                  <a:lnTo>
                    <a:pt x="414" y="348"/>
                  </a:lnTo>
                  <a:lnTo>
                    <a:pt x="420" y="342"/>
                  </a:lnTo>
                  <a:lnTo>
                    <a:pt x="426" y="342"/>
                  </a:lnTo>
                  <a:lnTo>
                    <a:pt x="438" y="348"/>
                  </a:lnTo>
                  <a:lnTo>
                    <a:pt x="450" y="336"/>
                  </a:lnTo>
                  <a:lnTo>
                    <a:pt x="468" y="330"/>
                  </a:lnTo>
                  <a:lnTo>
                    <a:pt x="468" y="324"/>
                  </a:lnTo>
                  <a:lnTo>
                    <a:pt x="492" y="324"/>
                  </a:lnTo>
                  <a:lnTo>
                    <a:pt x="492" y="318"/>
                  </a:lnTo>
                  <a:lnTo>
                    <a:pt x="510" y="318"/>
                  </a:lnTo>
                  <a:lnTo>
                    <a:pt x="510" y="312"/>
                  </a:lnTo>
                  <a:lnTo>
                    <a:pt x="516" y="306"/>
                  </a:lnTo>
                  <a:lnTo>
                    <a:pt x="522" y="306"/>
                  </a:lnTo>
                  <a:lnTo>
                    <a:pt x="528" y="300"/>
                  </a:lnTo>
                  <a:lnTo>
                    <a:pt x="540" y="312"/>
                  </a:lnTo>
                  <a:lnTo>
                    <a:pt x="552" y="312"/>
                  </a:lnTo>
                  <a:lnTo>
                    <a:pt x="558" y="300"/>
                  </a:lnTo>
                  <a:lnTo>
                    <a:pt x="558" y="294"/>
                  </a:lnTo>
                  <a:lnTo>
                    <a:pt x="564" y="288"/>
                  </a:lnTo>
                  <a:lnTo>
                    <a:pt x="564" y="282"/>
                  </a:lnTo>
                  <a:lnTo>
                    <a:pt x="552" y="282"/>
                  </a:lnTo>
                  <a:lnTo>
                    <a:pt x="558" y="276"/>
                  </a:lnTo>
                  <a:lnTo>
                    <a:pt x="558" y="264"/>
                  </a:lnTo>
                  <a:lnTo>
                    <a:pt x="552" y="264"/>
                  </a:lnTo>
                  <a:lnTo>
                    <a:pt x="546" y="270"/>
                  </a:lnTo>
                  <a:lnTo>
                    <a:pt x="546" y="252"/>
                  </a:lnTo>
                  <a:lnTo>
                    <a:pt x="540" y="246"/>
                  </a:lnTo>
                  <a:lnTo>
                    <a:pt x="534" y="246"/>
                  </a:lnTo>
                  <a:lnTo>
                    <a:pt x="528" y="240"/>
                  </a:lnTo>
                  <a:lnTo>
                    <a:pt x="528" y="234"/>
                  </a:lnTo>
                  <a:lnTo>
                    <a:pt x="540" y="228"/>
                  </a:lnTo>
                  <a:lnTo>
                    <a:pt x="546" y="222"/>
                  </a:lnTo>
                  <a:lnTo>
                    <a:pt x="540" y="216"/>
                  </a:lnTo>
                  <a:lnTo>
                    <a:pt x="534" y="216"/>
                  </a:lnTo>
                  <a:lnTo>
                    <a:pt x="540" y="210"/>
                  </a:lnTo>
                  <a:lnTo>
                    <a:pt x="540" y="204"/>
                  </a:lnTo>
                  <a:lnTo>
                    <a:pt x="528" y="204"/>
                  </a:lnTo>
                  <a:lnTo>
                    <a:pt x="528" y="192"/>
                  </a:lnTo>
                  <a:lnTo>
                    <a:pt x="534" y="192"/>
                  </a:lnTo>
                  <a:lnTo>
                    <a:pt x="534" y="174"/>
                  </a:lnTo>
                  <a:lnTo>
                    <a:pt x="522" y="174"/>
                  </a:lnTo>
                  <a:lnTo>
                    <a:pt x="516" y="168"/>
                  </a:lnTo>
                  <a:lnTo>
                    <a:pt x="510" y="168"/>
                  </a:lnTo>
                  <a:lnTo>
                    <a:pt x="504" y="162"/>
                  </a:lnTo>
                  <a:lnTo>
                    <a:pt x="504" y="150"/>
                  </a:lnTo>
                  <a:lnTo>
                    <a:pt x="510" y="150"/>
                  </a:lnTo>
                  <a:lnTo>
                    <a:pt x="522" y="138"/>
                  </a:lnTo>
                  <a:lnTo>
                    <a:pt x="522" y="120"/>
                  </a:lnTo>
                  <a:lnTo>
                    <a:pt x="516" y="114"/>
                  </a:lnTo>
                  <a:lnTo>
                    <a:pt x="510" y="114"/>
                  </a:lnTo>
                  <a:lnTo>
                    <a:pt x="510" y="96"/>
                  </a:lnTo>
                  <a:lnTo>
                    <a:pt x="504" y="90"/>
                  </a:lnTo>
                  <a:lnTo>
                    <a:pt x="486" y="84"/>
                  </a:lnTo>
                  <a:lnTo>
                    <a:pt x="486" y="78"/>
                  </a:lnTo>
                  <a:lnTo>
                    <a:pt x="480" y="66"/>
                  </a:lnTo>
                  <a:lnTo>
                    <a:pt x="474" y="60"/>
                  </a:lnTo>
                  <a:lnTo>
                    <a:pt x="456" y="60"/>
                  </a:lnTo>
                  <a:lnTo>
                    <a:pt x="450" y="54"/>
                  </a:lnTo>
                  <a:lnTo>
                    <a:pt x="444" y="54"/>
                  </a:lnTo>
                  <a:lnTo>
                    <a:pt x="438" y="48"/>
                  </a:lnTo>
                  <a:lnTo>
                    <a:pt x="426" y="48"/>
                  </a:lnTo>
                  <a:lnTo>
                    <a:pt x="420" y="42"/>
                  </a:lnTo>
                  <a:lnTo>
                    <a:pt x="396" y="42"/>
                  </a:lnTo>
                  <a:lnTo>
                    <a:pt x="384" y="54"/>
                  </a:lnTo>
                  <a:lnTo>
                    <a:pt x="342" y="54"/>
                  </a:lnTo>
                  <a:lnTo>
                    <a:pt x="342" y="72"/>
                  </a:lnTo>
                  <a:lnTo>
                    <a:pt x="300" y="72"/>
                  </a:lnTo>
                  <a:lnTo>
                    <a:pt x="300" y="60"/>
                  </a:lnTo>
                  <a:lnTo>
                    <a:pt x="312" y="48"/>
                  </a:lnTo>
                  <a:lnTo>
                    <a:pt x="312" y="42"/>
                  </a:lnTo>
                  <a:lnTo>
                    <a:pt x="318" y="30"/>
                  </a:lnTo>
                  <a:lnTo>
                    <a:pt x="294" y="42"/>
                  </a:lnTo>
                  <a:lnTo>
                    <a:pt x="252" y="36"/>
                  </a:lnTo>
                  <a:lnTo>
                    <a:pt x="246" y="30"/>
                  </a:lnTo>
                  <a:lnTo>
                    <a:pt x="246" y="18"/>
                  </a:lnTo>
                  <a:lnTo>
                    <a:pt x="240" y="6"/>
                  </a:lnTo>
                  <a:lnTo>
                    <a:pt x="234" y="6"/>
                  </a:lnTo>
                  <a:lnTo>
                    <a:pt x="234" y="12"/>
                  </a:lnTo>
                  <a:lnTo>
                    <a:pt x="228" y="6"/>
                  </a:lnTo>
                  <a:lnTo>
                    <a:pt x="204" y="6"/>
                  </a:lnTo>
                  <a:lnTo>
                    <a:pt x="198" y="0"/>
                  </a:lnTo>
                  <a:lnTo>
                    <a:pt x="168" y="0"/>
                  </a:lnTo>
                  <a:lnTo>
                    <a:pt x="192" y="36"/>
                  </a:lnTo>
                  <a:lnTo>
                    <a:pt x="180" y="48"/>
                  </a:lnTo>
                  <a:lnTo>
                    <a:pt x="198" y="72"/>
                  </a:lnTo>
                  <a:lnTo>
                    <a:pt x="216" y="90"/>
                  </a:lnTo>
                  <a:lnTo>
                    <a:pt x="186" y="78"/>
                  </a:lnTo>
                  <a:lnTo>
                    <a:pt x="162" y="84"/>
                  </a:lnTo>
                  <a:lnTo>
                    <a:pt x="162" y="108"/>
                  </a:lnTo>
                  <a:lnTo>
                    <a:pt x="132" y="108"/>
                  </a:lnTo>
                  <a:lnTo>
                    <a:pt x="126" y="96"/>
                  </a:lnTo>
                  <a:lnTo>
                    <a:pt x="84" y="96"/>
                  </a:lnTo>
                  <a:lnTo>
                    <a:pt x="84" y="126"/>
                  </a:lnTo>
                  <a:lnTo>
                    <a:pt x="90" y="126"/>
                  </a:lnTo>
                  <a:lnTo>
                    <a:pt x="84" y="132"/>
                  </a:lnTo>
                  <a:lnTo>
                    <a:pt x="90" y="144"/>
                  </a:lnTo>
                  <a:lnTo>
                    <a:pt x="78" y="150"/>
                  </a:lnTo>
                  <a:lnTo>
                    <a:pt x="72" y="150"/>
                  </a:lnTo>
                  <a:lnTo>
                    <a:pt x="72" y="168"/>
                  </a:lnTo>
                  <a:lnTo>
                    <a:pt x="78" y="174"/>
                  </a:lnTo>
                  <a:lnTo>
                    <a:pt x="66" y="174"/>
                  </a:lnTo>
                  <a:lnTo>
                    <a:pt x="54" y="180"/>
                  </a:lnTo>
                  <a:lnTo>
                    <a:pt x="48" y="180"/>
                  </a:lnTo>
                  <a:lnTo>
                    <a:pt x="48" y="186"/>
                  </a:lnTo>
                  <a:lnTo>
                    <a:pt x="54" y="192"/>
                  </a:lnTo>
                  <a:lnTo>
                    <a:pt x="60" y="192"/>
                  </a:lnTo>
                  <a:lnTo>
                    <a:pt x="72" y="204"/>
                  </a:lnTo>
                  <a:lnTo>
                    <a:pt x="72" y="210"/>
                  </a:lnTo>
                  <a:lnTo>
                    <a:pt x="66" y="210"/>
                  </a:lnTo>
                  <a:lnTo>
                    <a:pt x="60" y="216"/>
                  </a:lnTo>
                  <a:lnTo>
                    <a:pt x="54" y="228"/>
                  </a:lnTo>
                  <a:lnTo>
                    <a:pt x="48" y="228"/>
                  </a:lnTo>
                  <a:lnTo>
                    <a:pt x="42" y="234"/>
                  </a:lnTo>
                  <a:lnTo>
                    <a:pt x="42" y="240"/>
                  </a:lnTo>
                  <a:lnTo>
                    <a:pt x="18" y="240"/>
                  </a:lnTo>
                  <a:lnTo>
                    <a:pt x="12" y="234"/>
                  </a:lnTo>
                  <a:lnTo>
                    <a:pt x="6" y="234"/>
                  </a:lnTo>
                  <a:lnTo>
                    <a:pt x="12" y="258"/>
                  </a:lnTo>
                  <a:lnTo>
                    <a:pt x="12" y="264"/>
                  </a:lnTo>
                  <a:lnTo>
                    <a:pt x="18" y="270"/>
                  </a:lnTo>
                  <a:lnTo>
                    <a:pt x="18" y="276"/>
                  </a:lnTo>
                  <a:lnTo>
                    <a:pt x="6" y="282"/>
                  </a:lnTo>
                  <a:lnTo>
                    <a:pt x="0" y="288"/>
                  </a:lnTo>
                  <a:lnTo>
                    <a:pt x="6" y="294"/>
                  </a:lnTo>
                  <a:lnTo>
                    <a:pt x="6" y="306"/>
                  </a:lnTo>
                  <a:lnTo>
                    <a:pt x="0" y="312"/>
                  </a:lnTo>
                  <a:lnTo>
                    <a:pt x="0" y="324"/>
                  </a:lnTo>
                  <a:lnTo>
                    <a:pt x="12" y="324"/>
                  </a:lnTo>
                  <a:lnTo>
                    <a:pt x="24" y="336"/>
                  </a:lnTo>
                  <a:lnTo>
                    <a:pt x="24" y="354"/>
                  </a:lnTo>
                  <a:lnTo>
                    <a:pt x="30" y="360"/>
                  </a:lnTo>
                  <a:lnTo>
                    <a:pt x="18" y="360"/>
                  </a:lnTo>
                  <a:lnTo>
                    <a:pt x="12" y="366"/>
                  </a:lnTo>
                  <a:lnTo>
                    <a:pt x="12" y="384"/>
                  </a:lnTo>
                  <a:lnTo>
                    <a:pt x="18" y="390"/>
                  </a:lnTo>
                  <a:lnTo>
                    <a:pt x="24" y="390"/>
                  </a:lnTo>
                  <a:lnTo>
                    <a:pt x="36" y="396"/>
                  </a:lnTo>
                  <a:lnTo>
                    <a:pt x="36" y="408"/>
                  </a:lnTo>
                  <a:lnTo>
                    <a:pt x="30"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4" name="Georgia" descr="© INSCALE GmbH, 05.05.2010&#10;http://www.presentationload.com/">
              <a:extLst>
                <a:ext uri="{FF2B5EF4-FFF2-40B4-BE49-F238E27FC236}">
                  <a16:creationId xmlns:a16="http://schemas.microsoft.com/office/drawing/2014/main" id="{616EA077-92D8-AD8E-CDFD-FAB6641CC766}"/>
                </a:ext>
              </a:extLst>
            </p:cNvPr>
            <p:cNvSpPr>
              <a:spLocks/>
            </p:cNvSpPr>
            <p:nvPr/>
          </p:nvSpPr>
          <p:spPr bwMode="gray">
            <a:xfrm>
              <a:off x="6848675" y="2728909"/>
              <a:ext cx="217599" cy="99579"/>
            </a:xfrm>
            <a:custGeom>
              <a:avLst/>
              <a:gdLst>
                <a:gd name="T0" fmla="*/ 2147483647 w 462"/>
                <a:gd name="T1" fmla="*/ 2147483647 h 210"/>
                <a:gd name="T2" fmla="*/ 2147483647 w 462"/>
                <a:gd name="T3" fmla="*/ 2147483647 h 210"/>
                <a:gd name="T4" fmla="*/ 2147483647 w 462"/>
                <a:gd name="T5" fmla="*/ 2147483647 h 210"/>
                <a:gd name="T6" fmla="*/ 2147483647 w 462"/>
                <a:gd name="T7" fmla="*/ 2147483647 h 210"/>
                <a:gd name="T8" fmla="*/ 2147483647 w 462"/>
                <a:gd name="T9" fmla="*/ 2147483647 h 210"/>
                <a:gd name="T10" fmla="*/ 2147483647 w 462"/>
                <a:gd name="T11" fmla="*/ 2147483647 h 210"/>
                <a:gd name="T12" fmla="*/ 2147483647 w 462"/>
                <a:gd name="T13" fmla="*/ 2147483647 h 210"/>
                <a:gd name="T14" fmla="*/ 2147483647 w 462"/>
                <a:gd name="T15" fmla="*/ 2147483647 h 210"/>
                <a:gd name="T16" fmla="*/ 2147483647 w 462"/>
                <a:gd name="T17" fmla="*/ 2147483647 h 210"/>
                <a:gd name="T18" fmla="*/ 2147483647 w 462"/>
                <a:gd name="T19" fmla="*/ 2147483647 h 210"/>
                <a:gd name="T20" fmla="*/ 2147483647 w 462"/>
                <a:gd name="T21" fmla="*/ 2147483647 h 210"/>
                <a:gd name="T22" fmla="*/ 2147483647 w 462"/>
                <a:gd name="T23" fmla="*/ 2147483647 h 210"/>
                <a:gd name="T24" fmla="*/ 2147483647 w 462"/>
                <a:gd name="T25" fmla="*/ 2147483647 h 210"/>
                <a:gd name="T26" fmla="*/ 2147483647 w 462"/>
                <a:gd name="T27" fmla="*/ 2147483647 h 210"/>
                <a:gd name="T28" fmla="*/ 2147483647 w 462"/>
                <a:gd name="T29" fmla="*/ 2147483647 h 210"/>
                <a:gd name="T30" fmla="*/ 2147483647 w 462"/>
                <a:gd name="T31" fmla="*/ 2147483647 h 210"/>
                <a:gd name="T32" fmla="*/ 2147483647 w 462"/>
                <a:gd name="T33" fmla="*/ 2147483647 h 210"/>
                <a:gd name="T34" fmla="*/ 2147483647 w 462"/>
                <a:gd name="T35" fmla="*/ 2147483647 h 210"/>
                <a:gd name="T36" fmla="*/ 2147483647 w 462"/>
                <a:gd name="T37" fmla="*/ 2147483647 h 210"/>
                <a:gd name="T38" fmla="*/ 2147483647 w 462"/>
                <a:gd name="T39" fmla="*/ 2147483647 h 210"/>
                <a:gd name="T40" fmla="*/ 2147483647 w 462"/>
                <a:gd name="T41" fmla="*/ 2147483647 h 210"/>
                <a:gd name="T42" fmla="*/ 2147483647 w 462"/>
                <a:gd name="T43" fmla="*/ 2147483647 h 210"/>
                <a:gd name="T44" fmla="*/ 2147483647 w 462"/>
                <a:gd name="T45" fmla="*/ 2147483647 h 210"/>
                <a:gd name="T46" fmla="*/ 2147483647 w 462"/>
                <a:gd name="T47" fmla="*/ 2147483647 h 210"/>
                <a:gd name="T48" fmla="*/ 2147483647 w 462"/>
                <a:gd name="T49" fmla="*/ 2147483647 h 210"/>
                <a:gd name="T50" fmla="*/ 2147483647 w 462"/>
                <a:gd name="T51" fmla="*/ 2147483647 h 210"/>
                <a:gd name="T52" fmla="*/ 2147483647 w 462"/>
                <a:gd name="T53" fmla="*/ 2147483647 h 210"/>
                <a:gd name="T54" fmla="*/ 2147483647 w 462"/>
                <a:gd name="T55" fmla="*/ 2147483647 h 210"/>
                <a:gd name="T56" fmla="*/ 2147483647 w 462"/>
                <a:gd name="T57" fmla="*/ 2147483647 h 210"/>
                <a:gd name="T58" fmla="*/ 2147483647 w 462"/>
                <a:gd name="T59" fmla="*/ 2147483647 h 210"/>
                <a:gd name="T60" fmla="*/ 2147483647 w 462"/>
                <a:gd name="T61" fmla="*/ 2147483647 h 210"/>
                <a:gd name="T62" fmla="*/ 2147483647 w 462"/>
                <a:gd name="T63" fmla="*/ 2147483647 h 210"/>
                <a:gd name="T64" fmla="*/ 2147483647 w 462"/>
                <a:gd name="T65" fmla="*/ 2147483647 h 210"/>
                <a:gd name="T66" fmla="*/ 2147483647 w 462"/>
                <a:gd name="T67" fmla="*/ 2147483647 h 210"/>
                <a:gd name="T68" fmla="*/ 2147483647 w 462"/>
                <a:gd name="T69" fmla="*/ 2147483647 h 210"/>
                <a:gd name="T70" fmla="*/ 2147483647 w 462"/>
                <a:gd name="T71" fmla="*/ 2147483647 h 210"/>
                <a:gd name="T72" fmla="*/ 2147483647 w 462"/>
                <a:gd name="T73" fmla="*/ 2147483647 h 210"/>
                <a:gd name="T74" fmla="*/ 2147483647 w 462"/>
                <a:gd name="T75" fmla="*/ 2147483647 h 210"/>
                <a:gd name="T76" fmla="*/ 2147483647 w 462"/>
                <a:gd name="T77" fmla="*/ 2147483647 h 210"/>
                <a:gd name="T78" fmla="*/ 2147483647 w 462"/>
                <a:gd name="T79" fmla="*/ 2147483647 h 210"/>
                <a:gd name="T80" fmla="*/ 2147483647 w 462"/>
                <a:gd name="T81" fmla="*/ 0 h 210"/>
                <a:gd name="T82" fmla="*/ 0 w 462"/>
                <a:gd name="T83" fmla="*/ 2147483647 h 21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462"/>
                <a:gd name="T127" fmla="*/ 0 h 210"/>
                <a:gd name="T128" fmla="*/ 462 w 462"/>
                <a:gd name="T129" fmla="*/ 210 h 210"/>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462" h="210">
                  <a:moveTo>
                    <a:pt x="6" y="18"/>
                  </a:moveTo>
                  <a:lnTo>
                    <a:pt x="12" y="18"/>
                  </a:lnTo>
                  <a:lnTo>
                    <a:pt x="18" y="24"/>
                  </a:lnTo>
                  <a:lnTo>
                    <a:pt x="30" y="30"/>
                  </a:lnTo>
                  <a:lnTo>
                    <a:pt x="42" y="42"/>
                  </a:lnTo>
                  <a:lnTo>
                    <a:pt x="60" y="48"/>
                  </a:lnTo>
                  <a:lnTo>
                    <a:pt x="72" y="54"/>
                  </a:lnTo>
                  <a:lnTo>
                    <a:pt x="78" y="54"/>
                  </a:lnTo>
                  <a:lnTo>
                    <a:pt x="84" y="60"/>
                  </a:lnTo>
                  <a:lnTo>
                    <a:pt x="96" y="66"/>
                  </a:lnTo>
                  <a:lnTo>
                    <a:pt x="102" y="78"/>
                  </a:lnTo>
                  <a:lnTo>
                    <a:pt x="114" y="84"/>
                  </a:lnTo>
                  <a:lnTo>
                    <a:pt x="114" y="96"/>
                  </a:lnTo>
                  <a:lnTo>
                    <a:pt x="120" y="114"/>
                  </a:lnTo>
                  <a:lnTo>
                    <a:pt x="120" y="132"/>
                  </a:lnTo>
                  <a:lnTo>
                    <a:pt x="126" y="138"/>
                  </a:lnTo>
                  <a:lnTo>
                    <a:pt x="132" y="150"/>
                  </a:lnTo>
                  <a:lnTo>
                    <a:pt x="138" y="156"/>
                  </a:lnTo>
                  <a:lnTo>
                    <a:pt x="138" y="162"/>
                  </a:lnTo>
                  <a:lnTo>
                    <a:pt x="132" y="168"/>
                  </a:lnTo>
                  <a:lnTo>
                    <a:pt x="168" y="174"/>
                  </a:lnTo>
                  <a:lnTo>
                    <a:pt x="174" y="168"/>
                  </a:lnTo>
                  <a:lnTo>
                    <a:pt x="186" y="162"/>
                  </a:lnTo>
                  <a:lnTo>
                    <a:pt x="198" y="162"/>
                  </a:lnTo>
                  <a:lnTo>
                    <a:pt x="210" y="168"/>
                  </a:lnTo>
                  <a:lnTo>
                    <a:pt x="216" y="174"/>
                  </a:lnTo>
                  <a:lnTo>
                    <a:pt x="222" y="186"/>
                  </a:lnTo>
                  <a:lnTo>
                    <a:pt x="222" y="192"/>
                  </a:lnTo>
                  <a:lnTo>
                    <a:pt x="246" y="192"/>
                  </a:lnTo>
                  <a:lnTo>
                    <a:pt x="246" y="198"/>
                  </a:lnTo>
                  <a:lnTo>
                    <a:pt x="252" y="204"/>
                  </a:lnTo>
                  <a:lnTo>
                    <a:pt x="276" y="198"/>
                  </a:lnTo>
                  <a:lnTo>
                    <a:pt x="282" y="192"/>
                  </a:lnTo>
                  <a:lnTo>
                    <a:pt x="336" y="198"/>
                  </a:lnTo>
                  <a:lnTo>
                    <a:pt x="336" y="180"/>
                  </a:lnTo>
                  <a:lnTo>
                    <a:pt x="342" y="180"/>
                  </a:lnTo>
                  <a:lnTo>
                    <a:pt x="348" y="186"/>
                  </a:lnTo>
                  <a:lnTo>
                    <a:pt x="354" y="186"/>
                  </a:lnTo>
                  <a:lnTo>
                    <a:pt x="354" y="180"/>
                  </a:lnTo>
                  <a:lnTo>
                    <a:pt x="366" y="168"/>
                  </a:lnTo>
                  <a:lnTo>
                    <a:pt x="390" y="168"/>
                  </a:lnTo>
                  <a:lnTo>
                    <a:pt x="396" y="174"/>
                  </a:lnTo>
                  <a:lnTo>
                    <a:pt x="396" y="180"/>
                  </a:lnTo>
                  <a:lnTo>
                    <a:pt x="414" y="198"/>
                  </a:lnTo>
                  <a:lnTo>
                    <a:pt x="426" y="192"/>
                  </a:lnTo>
                  <a:lnTo>
                    <a:pt x="438" y="192"/>
                  </a:lnTo>
                  <a:lnTo>
                    <a:pt x="456" y="210"/>
                  </a:lnTo>
                  <a:lnTo>
                    <a:pt x="462" y="204"/>
                  </a:lnTo>
                  <a:lnTo>
                    <a:pt x="456" y="192"/>
                  </a:lnTo>
                  <a:lnTo>
                    <a:pt x="450" y="186"/>
                  </a:lnTo>
                  <a:lnTo>
                    <a:pt x="444" y="174"/>
                  </a:lnTo>
                  <a:lnTo>
                    <a:pt x="438" y="168"/>
                  </a:lnTo>
                  <a:lnTo>
                    <a:pt x="432" y="168"/>
                  </a:lnTo>
                  <a:lnTo>
                    <a:pt x="414" y="150"/>
                  </a:lnTo>
                  <a:lnTo>
                    <a:pt x="420" y="144"/>
                  </a:lnTo>
                  <a:lnTo>
                    <a:pt x="432" y="144"/>
                  </a:lnTo>
                  <a:lnTo>
                    <a:pt x="420" y="132"/>
                  </a:lnTo>
                  <a:lnTo>
                    <a:pt x="408" y="126"/>
                  </a:lnTo>
                  <a:lnTo>
                    <a:pt x="396" y="114"/>
                  </a:lnTo>
                  <a:lnTo>
                    <a:pt x="378" y="114"/>
                  </a:lnTo>
                  <a:lnTo>
                    <a:pt x="378" y="108"/>
                  </a:lnTo>
                  <a:lnTo>
                    <a:pt x="384" y="102"/>
                  </a:lnTo>
                  <a:lnTo>
                    <a:pt x="384" y="90"/>
                  </a:lnTo>
                  <a:lnTo>
                    <a:pt x="354" y="84"/>
                  </a:lnTo>
                  <a:lnTo>
                    <a:pt x="342" y="72"/>
                  </a:lnTo>
                  <a:lnTo>
                    <a:pt x="330" y="66"/>
                  </a:lnTo>
                  <a:lnTo>
                    <a:pt x="300" y="66"/>
                  </a:lnTo>
                  <a:lnTo>
                    <a:pt x="300" y="72"/>
                  </a:lnTo>
                  <a:lnTo>
                    <a:pt x="288" y="72"/>
                  </a:lnTo>
                  <a:lnTo>
                    <a:pt x="282" y="78"/>
                  </a:lnTo>
                  <a:lnTo>
                    <a:pt x="258" y="78"/>
                  </a:lnTo>
                  <a:lnTo>
                    <a:pt x="246" y="72"/>
                  </a:lnTo>
                  <a:lnTo>
                    <a:pt x="240" y="72"/>
                  </a:lnTo>
                  <a:lnTo>
                    <a:pt x="240" y="66"/>
                  </a:lnTo>
                  <a:lnTo>
                    <a:pt x="192" y="36"/>
                  </a:lnTo>
                  <a:lnTo>
                    <a:pt x="186" y="36"/>
                  </a:lnTo>
                  <a:lnTo>
                    <a:pt x="180" y="30"/>
                  </a:lnTo>
                  <a:lnTo>
                    <a:pt x="144" y="30"/>
                  </a:lnTo>
                  <a:lnTo>
                    <a:pt x="84" y="18"/>
                  </a:lnTo>
                  <a:lnTo>
                    <a:pt x="66" y="12"/>
                  </a:lnTo>
                  <a:lnTo>
                    <a:pt x="54" y="6"/>
                  </a:lnTo>
                  <a:lnTo>
                    <a:pt x="36" y="0"/>
                  </a:lnTo>
                  <a:lnTo>
                    <a:pt x="24" y="0"/>
                  </a:lnTo>
                  <a:lnTo>
                    <a:pt x="0" y="18"/>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5" name="The Gambia" descr="© INSCALE GmbH, 05.05.2010&#10;http://www.presentationload.com/">
              <a:extLst>
                <a:ext uri="{FF2B5EF4-FFF2-40B4-BE49-F238E27FC236}">
                  <a16:creationId xmlns:a16="http://schemas.microsoft.com/office/drawing/2014/main" id="{04B008AF-0E6A-D8DF-3875-17EC22C37F1A}"/>
                </a:ext>
              </a:extLst>
            </p:cNvPr>
            <p:cNvSpPr>
              <a:spLocks/>
            </p:cNvSpPr>
            <p:nvPr/>
          </p:nvSpPr>
          <p:spPr bwMode="gray">
            <a:xfrm>
              <a:off x="5043330" y="3861170"/>
              <a:ext cx="101425" cy="23973"/>
            </a:xfrm>
            <a:custGeom>
              <a:avLst/>
              <a:gdLst>
                <a:gd name="T0" fmla="*/ 2147483647 w 216"/>
                <a:gd name="T1" fmla="*/ 2147483647 h 54"/>
                <a:gd name="T2" fmla="*/ 2147483647 w 216"/>
                <a:gd name="T3" fmla="*/ 2147483647 h 54"/>
                <a:gd name="T4" fmla="*/ 2147483647 w 216"/>
                <a:gd name="T5" fmla="*/ 2147483647 h 54"/>
                <a:gd name="T6" fmla="*/ 2147483647 w 216"/>
                <a:gd name="T7" fmla="*/ 2147483647 h 54"/>
                <a:gd name="T8" fmla="*/ 0 w 216"/>
                <a:gd name="T9" fmla="*/ 2147483647 h 54"/>
                <a:gd name="T10" fmla="*/ 0 w 216"/>
                <a:gd name="T11" fmla="*/ 2147483647 h 54"/>
                <a:gd name="T12" fmla="*/ 2147483647 w 216"/>
                <a:gd name="T13" fmla="*/ 2147483647 h 54"/>
                <a:gd name="T14" fmla="*/ 2147483647 w 216"/>
                <a:gd name="T15" fmla="*/ 2147483647 h 54"/>
                <a:gd name="T16" fmla="*/ 2147483647 w 216"/>
                <a:gd name="T17" fmla="*/ 2147483647 h 54"/>
                <a:gd name="T18" fmla="*/ 2147483647 w 216"/>
                <a:gd name="T19" fmla="*/ 2147483647 h 54"/>
                <a:gd name="T20" fmla="*/ 2147483647 w 216"/>
                <a:gd name="T21" fmla="*/ 2147483647 h 54"/>
                <a:gd name="T22" fmla="*/ 2147483647 w 216"/>
                <a:gd name="T23" fmla="*/ 2147483647 h 54"/>
                <a:gd name="T24" fmla="*/ 2147483647 w 216"/>
                <a:gd name="T25" fmla="*/ 2147483647 h 54"/>
                <a:gd name="T26" fmla="*/ 2147483647 w 216"/>
                <a:gd name="T27" fmla="*/ 2147483647 h 54"/>
                <a:gd name="T28" fmla="*/ 2147483647 w 216"/>
                <a:gd name="T29" fmla="*/ 2147483647 h 54"/>
                <a:gd name="T30" fmla="*/ 2147483647 w 216"/>
                <a:gd name="T31" fmla="*/ 2147483647 h 54"/>
                <a:gd name="T32" fmla="*/ 2147483647 w 216"/>
                <a:gd name="T33" fmla="*/ 2147483647 h 54"/>
                <a:gd name="T34" fmla="*/ 2147483647 w 216"/>
                <a:gd name="T35" fmla="*/ 2147483647 h 54"/>
                <a:gd name="T36" fmla="*/ 2147483647 w 216"/>
                <a:gd name="T37" fmla="*/ 2147483647 h 54"/>
                <a:gd name="T38" fmla="*/ 2147483647 w 216"/>
                <a:gd name="T39" fmla="*/ 2147483647 h 54"/>
                <a:gd name="T40" fmla="*/ 2147483647 w 216"/>
                <a:gd name="T41" fmla="*/ 2147483647 h 54"/>
                <a:gd name="T42" fmla="*/ 2147483647 w 216"/>
                <a:gd name="T43" fmla="*/ 2147483647 h 54"/>
                <a:gd name="T44" fmla="*/ 2147483647 w 216"/>
                <a:gd name="T45" fmla="*/ 2147483647 h 54"/>
                <a:gd name="T46" fmla="*/ 2147483647 w 216"/>
                <a:gd name="T47" fmla="*/ 2147483647 h 54"/>
                <a:gd name="T48" fmla="*/ 2147483647 w 216"/>
                <a:gd name="T49" fmla="*/ 2147483647 h 54"/>
                <a:gd name="T50" fmla="*/ 2147483647 w 216"/>
                <a:gd name="T51" fmla="*/ 2147483647 h 54"/>
                <a:gd name="T52" fmla="*/ 2147483647 w 216"/>
                <a:gd name="T53" fmla="*/ 2147483647 h 54"/>
                <a:gd name="T54" fmla="*/ 2147483647 w 216"/>
                <a:gd name="T55" fmla="*/ 2147483647 h 54"/>
                <a:gd name="T56" fmla="*/ 2147483647 w 216"/>
                <a:gd name="T57" fmla="*/ 2147483647 h 54"/>
                <a:gd name="T58" fmla="*/ 2147483647 w 216"/>
                <a:gd name="T59" fmla="*/ 0 h 54"/>
                <a:gd name="T60" fmla="*/ 2147483647 w 216"/>
                <a:gd name="T61" fmla="*/ 0 h 54"/>
                <a:gd name="T62" fmla="*/ 2147483647 w 216"/>
                <a:gd name="T63" fmla="*/ 2147483647 h 54"/>
                <a:gd name="T64" fmla="*/ 2147483647 w 216"/>
                <a:gd name="T65" fmla="*/ 2147483647 h 54"/>
                <a:gd name="T66" fmla="*/ 2147483647 w 216"/>
                <a:gd name="T67" fmla="*/ 2147483647 h 54"/>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16"/>
                <a:gd name="T103" fmla="*/ 0 h 54"/>
                <a:gd name="T104" fmla="*/ 216 w 216"/>
                <a:gd name="T105" fmla="*/ 54 h 54"/>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16" h="54">
                  <a:moveTo>
                    <a:pt x="18" y="18"/>
                  </a:moveTo>
                  <a:lnTo>
                    <a:pt x="12" y="24"/>
                  </a:lnTo>
                  <a:lnTo>
                    <a:pt x="6" y="36"/>
                  </a:lnTo>
                  <a:lnTo>
                    <a:pt x="6" y="42"/>
                  </a:lnTo>
                  <a:lnTo>
                    <a:pt x="0" y="48"/>
                  </a:lnTo>
                  <a:lnTo>
                    <a:pt x="0" y="54"/>
                  </a:lnTo>
                  <a:lnTo>
                    <a:pt x="72" y="54"/>
                  </a:lnTo>
                  <a:lnTo>
                    <a:pt x="72" y="42"/>
                  </a:lnTo>
                  <a:lnTo>
                    <a:pt x="84" y="42"/>
                  </a:lnTo>
                  <a:lnTo>
                    <a:pt x="90" y="36"/>
                  </a:lnTo>
                  <a:lnTo>
                    <a:pt x="114" y="36"/>
                  </a:lnTo>
                  <a:lnTo>
                    <a:pt x="120" y="24"/>
                  </a:lnTo>
                  <a:lnTo>
                    <a:pt x="126" y="18"/>
                  </a:lnTo>
                  <a:lnTo>
                    <a:pt x="132" y="24"/>
                  </a:lnTo>
                  <a:lnTo>
                    <a:pt x="144" y="30"/>
                  </a:lnTo>
                  <a:lnTo>
                    <a:pt x="150" y="42"/>
                  </a:lnTo>
                  <a:lnTo>
                    <a:pt x="168" y="48"/>
                  </a:lnTo>
                  <a:lnTo>
                    <a:pt x="192" y="48"/>
                  </a:lnTo>
                  <a:lnTo>
                    <a:pt x="198" y="42"/>
                  </a:lnTo>
                  <a:lnTo>
                    <a:pt x="210" y="36"/>
                  </a:lnTo>
                  <a:lnTo>
                    <a:pt x="216" y="30"/>
                  </a:lnTo>
                  <a:lnTo>
                    <a:pt x="216" y="24"/>
                  </a:lnTo>
                  <a:lnTo>
                    <a:pt x="210" y="18"/>
                  </a:lnTo>
                  <a:lnTo>
                    <a:pt x="186" y="18"/>
                  </a:lnTo>
                  <a:lnTo>
                    <a:pt x="180" y="24"/>
                  </a:lnTo>
                  <a:lnTo>
                    <a:pt x="168" y="24"/>
                  </a:lnTo>
                  <a:lnTo>
                    <a:pt x="162" y="12"/>
                  </a:lnTo>
                  <a:lnTo>
                    <a:pt x="156" y="6"/>
                  </a:lnTo>
                  <a:lnTo>
                    <a:pt x="144" y="12"/>
                  </a:lnTo>
                  <a:lnTo>
                    <a:pt x="144" y="0"/>
                  </a:lnTo>
                  <a:lnTo>
                    <a:pt x="90" y="0"/>
                  </a:lnTo>
                  <a:lnTo>
                    <a:pt x="90" y="12"/>
                  </a:lnTo>
                  <a:lnTo>
                    <a:pt x="18" y="12"/>
                  </a:lnTo>
                  <a:lnTo>
                    <a:pt x="18"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6" name="Gabon" descr="© INSCALE GmbH, 05.05.2010&#10;http://www.presentationload.com/">
              <a:extLst>
                <a:ext uri="{FF2B5EF4-FFF2-40B4-BE49-F238E27FC236}">
                  <a16:creationId xmlns:a16="http://schemas.microsoft.com/office/drawing/2014/main" id="{500E322A-B02B-57E0-161E-0ED56F883D21}"/>
                </a:ext>
              </a:extLst>
            </p:cNvPr>
            <p:cNvSpPr>
              <a:spLocks/>
            </p:cNvSpPr>
            <p:nvPr/>
          </p:nvSpPr>
          <p:spPr bwMode="gray">
            <a:xfrm>
              <a:off x="5891602" y="4292682"/>
              <a:ext cx="197316" cy="241574"/>
            </a:xfrm>
            <a:custGeom>
              <a:avLst/>
              <a:gdLst>
                <a:gd name="T0" fmla="*/ 2147483647 w 420"/>
                <a:gd name="T1" fmla="*/ 2147483647 h 510"/>
                <a:gd name="T2" fmla="*/ 2147483647 w 420"/>
                <a:gd name="T3" fmla="*/ 2147483647 h 510"/>
                <a:gd name="T4" fmla="*/ 2147483647 w 420"/>
                <a:gd name="T5" fmla="*/ 2147483647 h 510"/>
                <a:gd name="T6" fmla="*/ 2147483647 w 420"/>
                <a:gd name="T7" fmla="*/ 2147483647 h 510"/>
                <a:gd name="T8" fmla="*/ 2147483647 w 420"/>
                <a:gd name="T9" fmla="*/ 2147483647 h 510"/>
                <a:gd name="T10" fmla="*/ 2147483647 w 420"/>
                <a:gd name="T11" fmla="*/ 2147483647 h 510"/>
                <a:gd name="T12" fmla="*/ 2147483647 w 420"/>
                <a:gd name="T13" fmla="*/ 2147483647 h 510"/>
                <a:gd name="T14" fmla="*/ 2147483647 w 420"/>
                <a:gd name="T15" fmla="*/ 2147483647 h 510"/>
                <a:gd name="T16" fmla="*/ 2147483647 w 420"/>
                <a:gd name="T17" fmla="*/ 2147483647 h 510"/>
                <a:gd name="T18" fmla="*/ 2147483647 w 420"/>
                <a:gd name="T19" fmla="*/ 2147483647 h 510"/>
                <a:gd name="T20" fmla="*/ 2147483647 w 420"/>
                <a:gd name="T21" fmla="*/ 2147483647 h 510"/>
                <a:gd name="T22" fmla="*/ 2147483647 w 420"/>
                <a:gd name="T23" fmla="*/ 2147483647 h 510"/>
                <a:gd name="T24" fmla="*/ 2147483647 w 420"/>
                <a:gd name="T25" fmla="*/ 2147483647 h 510"/>
                <a:gd name="T26" fmla="*/ 2147483647 w 420"/>
                <a:gd name="T27" fmla="*/ 2147483647 h 510"/>
                <a:gd name="T28" fmla="*/ 2147483647 w 420"/>
                <a:gd name="T29" fmla="*/ 2147483647 h 510"/>
                <a:gd name="T30" fmla="*/ 2147483647 w 420"/>
                <a:gd name="T31" fmla="*/ 2147483647 h 510"/>
                <a:gd name="T32" fmla="*/ 2147483647 w 420"/>
                <a:gd name="T33" fmla="*/ 2147483647 h 510"/>
                <a:gd name="T34" fmla="*/ 2147483647 w 420"/>
                <a:gd name="T35" fmla="*/ 2147483647 h 510"/>
                <a:gd name="T36" fmla="*/ 2147483647 w 420"/>
                <a:gd name="T37" fmla="*/ 2147483647 h 510"/>
                <a:gd name="T38" fmla="*/ 2147483647 w 420"/>
                <a:gd name="T39" fmla="*/ 2147483647 h 510"/>
                <a:gd name="T40" fmla="*/ 2147483647 w 420"/>
                <a:gd name="T41" fmla="*/ 2147483647 h 510"/>
                <a:gd name="T42" fmla="*/ 2147483647 w 420"/>
                <a:gd name="T43" fmla="*/ 2147483647 h 510"/>
                <a:gd name="T44" fmla="*/ 2147483647 w 420"/>
                <a:gd name="T45" fmla="*/ 2147483647 h 510"/>
                <a:gd name="T46" fmla="*/ 2147483647 w 420"/>
                <a:gd name="T47" fmla="*/ 2147483647 h 510"/>
                <a:gd name="T48" fmla="*/ 2147483647 w 420"/>
                <a:gd name="T49" fmla="*/ 2147483647 h 510"/>
                <a:gd name="T50" fmla="*/ 2147483647 w 420"/>
                <a:gd name="T51" fmla="*/ 2147483647 h 510"/>
                <a:gd name="T52" fmla="*/ 2147483647 w 420"/>
                <a:gd name="T53" fmla="*/ 2147483647 h 510"/>
                <a:gd name="T54" fmla="*/ 2147483647 w 420"/>
                <a:gd name="T55" fmla="*/ 2147483647 h 510"/>
                <a:gd name="T56" fmla="*/ 2147483647 w 420"/>
                <a:gd name="T57" fmla="*/ 2147483647 h 510"/>
                <a:gd name="T58" fmla="*/ 2147483647 w 420"/>
                <a:gd name="T59" fmla="*/ 2147483647 h 510"/>
                <a:gd name="T60" fmla="*/ 2147483647 w 420"/>
                <a:gd name="T61" fmla="*/ 2147483647 h 510"/>
                <a:gd name="T62" fmla="*/ 2147483647 w 420"/>
                <a:gd name="T63" fmla="*/ 2147483647 h 510"/>
                <a:gd name="T64" fmla="*/ 2147483647 w 420"/>
                <a:gd name="T65" fmla="*/ 2147483647 h 510"/>
                <a:gd name="T66" fmla="*/ 2147483647 w 420"/>
                <a:gd name="T67" fmla="*/ 2147483647 h 510"/>
                <a:gd name="T68" fmla="*/ 2147483647 w 420"/>
                <a:gd name="T69" fmla="*/ 2147483647 h 510"/>
                <a:gd name="T70" fmla="*/ 2147483647 w 420"/>
                <a:gd name="T71" fmla="*/ 2147483647 h 510"/>
                <a:gd name="T72" fmla="*/ 2147483647 w 420"/>
                <a:gd name="T73" fmla="*/ 2147483647 h 510"/>
                <a:gd name="T74" fmla="*/ 2147483647 w 420"/>
                <a:gd name="T75" fmla="*/ 2147483647 h 510"/>
                <a:gd name="T76" fmla="*/ 2147483647 w 420"/>
                <a:gd name="T77" fmla="*/ 2147483647 h 510"/>
                <a:gd name="T78" fmla="*/ 2147483647 w 420"/>
                <a:gd name="T79" fmla="*/ 2147483647 h 510"/>
                <a:gd name="T80" fmla="*/ 2147483647 w 420"/>
                <a:gd name="T81" fmla="*/ 2147483647 h 510"/>
                <a:gd name="T82" fmla="*/ 2147483647 w 420"/>
                <a:gd name="T83" fmla="*/ 2147483647 h 510"/>
                <a:gd name="T84" fmla="*/ 2147483647 w 420"/>
                <a:gd name="T85" fmla="*/ 2147483647 h 510"/>
                <a:gd name="T86" fmla="*/ 2147483647 w 420"/>
                <a:gd name="T87" fmla="*/ 2147483647 h 510"/>
                <a:gd name="T88" fmla="*/ 2147483647 w 420"/>
                <a:gd name="T89" fmla="*/ 2147483647 h 510"/>
                <a:gd name="T90" fmla="*/ 2147483647 w 420"/>
                <a:gd name="T91" fmla="*/ 2147483647 h 510"/>
                <a:gd name="T92" fmla="*/ 2147483647 w 420"/>
                <a:gd name="T93" fmla="*/ 2147483647 h 510"/>
                <a:gd name="T94" fmla="*/ 2147483647 w 420"/>
                <a:gd name="T95" fmla="*/ 2147483647 h 510"/>
                <a:gd name="T96" fmla="*/ 2147483647 w 420"/>
                <a:gd name="T97" fmla="*/ 2147483647 h 510"/>
                <a:gd name="T98" fmla="*/ 2147483647 w 420"/>
                <a:gd name="T99" fmla="*/ 2147483647 h 510"/>
                <a:gd name="T100" fmla="*/ 2147483647 w 420"/>
                <a:gd name="T101" fmla="*/ 2147483647 h 510"/>
                <a:gd name="T102" fmla="*/ 2147483647 w 420"/>
                <a:gd name="T103" fmla="*/ 2147483647 h 510"/>
                <a:gd name="T104" fmla="*/ 2147483647 w 420"/>
                <a:gd name="T105" fmla="*/ 2147483647 h 510"/>
                <a:gd name="T106" fmla="*/ 2147483647 w 420"/>
                <a:gd name="T107" fmla="*/ 2147483647 h 510"/>
                <a:gd name="T108" fmla="*/ 2147483647 w 420"/>
                <a:gd name="T109" fmla="*/ 2147483647 h 510"/>
                <a:gd name="T110" fmla="*/ 2147483647 w 420"/>
                <a:gd name="T111" fmla="*/ 2147483647 h 510"/>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420"/>
                <a:gd name="T169" fmla="*/ 0 h 510"/>
                <a:gd name="T170" fmla="*/ 420 w 420"/>
                <a:gd name="T171" fmla="*/ 510 h 510"/>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420" h="510">
                  <a:moveTo>
                    <a:pt x="420" y="240"/>
                  </a:moveTo>
                  <a:lnTo>
                    <a:pt x="414" y="234"/>
                  </a:lnTo>
                  <a:lnTo>
                    <a:pt x="396" y="234"/>
                  </a:lnTo>
                  <a:lnTo>
                    <a:pt x="390" y="216"/>
                  </a:lnTo>
                  <a:lnTo>
                    <a:pt x="372" y="210"/>
                  </a:lnTo>
                  <a:lnTo>
                    <a:pt x="372" y="174"/>
                  </a:lnTo>
                  <a:lnTo>
                    <a:pt x="384" y="150"/>
                  </a:lnTo>
                  <a:lnTo>
                    <a:pt x="396" y="150"/>
                  </a:lnTo>
                  <a:lnTo>
                    <a:pt x="402" y="144"/>
                  </a:lnTo>
                  <a:lnTo>
                    <a:pt x="408" y="132"/>
                  </a:lnTo>
                  <a:lnTo>
                    <a:pt x="414" y="126"/>
                  </a:lnTo>
                  <a:lnTo>
                    <a:pt x="414" y="114"/>
                  </a:lnTo>
                  <a:lnTo>
                    <a:pt x="402" y="108"/>
                  </a:lnTo>
                  <a:lnTo>
                    <a:pt x="402" y="90"/>
                  </a:lnTo>
                  <a:lnTo>
                    <a:pt x="396" y="84"/>
                  </a:lnTo>
                  <a:lnTo>
                    <a:pt x="396" y="78"/>
                  </a:lnTo>
                  <a:lnTo>
                    <a:pt x="384" y="78"/>
                  </a:lnTo>
                  <a:lnTo>
                    <a:pt x="378" y="72"/>
                  </a:lnTo>
                  <a:lnTo>
                    <a:pt x="360" y="72"/>
                  </a:lnTo>
                  <a:lnTo>
                    <a:pt x="360" y="90"/>
                  </a:lnTo>
                  <a:lnTo>
                    <a:pt x="354" y="96"/>
                  </a:lnTo>
                  <a:lnTo>
                    <a:pt x="330" y="96"/>
                  </a:lnTo>
                  <a:lnTo>
                    <a:pt x="324" y="90"/>
                  </a:lnTo>
                  <a:lnTo>
                    <a:pt x="318" y="54"/>
                  </a:lnTo>
                  <a:lnTo>
                    <a:pt x="336" y="24"/>
                  </a:lnTo>
                  <a:lnTo>
                    <a:pt x="336" y="6"/>
                  </a:lnTo>
                  <a:lnTo>
                    <a:pt x="288" y="12"/>
                  </a:lnTo>
                  <a:lnTo>
                    <a:pt x="282" y="12"/>
                  </a:lnTo>
                  <a:lnTo>
                    <a:pt x="270" y="6"/>
                  </a:lnTo>
                  <a:lnTo>
                    <a:pt x="264" y="6"/>
                  </a:lnTo>
                  <a:lnTo>
                    <a:pt x="252" y="18"/>
                  </a:lnTo>
                  <a:lnTo>
                    <a:pt x="222" y="18"/>
                  </a:lnTo>
                  <a:lnTo>
                    <a:pt x="210" y="0"/>
                  </a:lnTo>
                  <a:lnTo>
                    <a:pt x="192" y="18"/>
                  </a:lnTo>
                  <a:lnTo>
                    <a:pt x="186" y="54"/>
                  </a:lnTo>
                  <a:lnTo>
                    <a:pt x="192" y="60"/>
                  </a:lnTo>
                  <a:lnTo>
                    <a:pt x="192" y="90"/>
                  </a:lnTo>
                  <a:lnTo>
                    <a:pt x="186" y="108"/>
                  </a:lnTo>
                  <a:lnTo>
                    <a:pt x="186" y="114"/>
                  </a:lnTo>
                  <a:lnTo>
                    <a:pt x="84" y="114"/>
                  </a:lnTo>
                  <a:lnTo>
                    <a:pt x="84" y="108"/>
                  </a:lnTo>
                  <a:lnTo>
                    <a:pt x="72" y="108"/>
                  </a:lnTo>
                  <a:lnTo>
                    <a:pt x="60" y="120"/>
                  </a:lnTo>
                  <a:lnTo>
                    <a:pt x="60" y="126"/>
                  </a:lnTo>
                  <a:lnTo>
                    <a:pt x="66" y="132"/>
                  </a:lnTo>
                  <a:lnTo>
                    <a:pt x="66" y="144"/>
                  </a:lnTo>
                  <a:lnTo>
                    <a:pt x="72" y="150"/>
                  </a:lnTo>
                  <a:lnTo>
                    <a:pt x="72" y="162"/>
                  </a:lnTo>
                  <a:lnTo>
                    <a:pt x="48" y="162"/>
                  </a:lnTo>
                  <a:lnTo>
                    <a:pt x="48" y="210"/>
                  </a:lnTo>
                  <a:lnTo>
                    <a:pt x="42" y="228"/>
                  </a:lnTo>
                  <a:lnTo>
                    <a:pt x="36" y="240"/>
                  </a:lnTo>
                  <a:lnTo>
                    <a:pt x="30" y="246"/>
                  </a:lnTo>
                  <a:lnTo>
                    <a:pt x="18" y="252"/>
                  </a:lnTo>
                  <a:lnTo>
                    <a:pt x="0" y="252"/>
                  </a:lnTo>
                  <a:lnTo>
                    <a:pt x="30" y="306"/>
                  </a:lnTo>
                  <a:lnTo>
                    <a:pt x="42" y="294"/>
                  </a:lnTo>
                  <a:lnTo>
                    <a:pt x="54" y="312"/>
                  </a:lnTo>
                  <a:lnTo>
                    <a:pt x="48" y="318"/>
                  </a:lnTo>
                  <a:lnTo>
                    <a:pt x="48" y="330"/>
                  </a:lnTo>
                  <a:lnTo>
                    <a:pt x="42" y="336"/>
                  </a:lnTo>
                  <a:lnTo>
                    <a:pt x="42" y="342"/>
                  </a:lnTo>
                  <a:lnTo>
                    <a:pt x="48" y="348"/>
                  </a:lnTo>
                  <a:lnTo>
                    <a:pt x="66" y="348"/>
                  </a:lnTo>
                  <a:lnTo>
                    <a:pt x="72" y="390"/>
                  </a:lnTo>
                  <a:lnTo>
                    <a:pt x="102" y="396"/>
                  </a:lnTo>
                  <a:lnTo>
                    <a:pt x="96" y="408"/>
                  </a:lnTo>
                  <a:lnTo>
                    <a:pt x="144" y="462"/>
                  </a:lnTo>
                  <a:lnTo>
                    <a:pt x="138" y="468"/>
                  </a:lnTo>
                  <a:lnTo>
                    <a:pt x="174" y="510"/>
                  </a:lnTo>
                  <a:lnTo>
                    <a:pt x="180" y="492"/>
                  </a:lnTo>
                  <a:lnTo>
                    <a:pt x="204" y="480"/>
                  </a:lnTo>
                  <a:lnTo>
                    <a:pt x="222" y="498"/>
                  </a:lnTo>
                  <a:lnTo>
                    <a:pt x="228" y="492"/>
                  </a:lnTo>
                  <a:lnTo>
                    <a:pt x="228" y="456"/>
                  </a:lnTo>
                  <a:lnTo>
                    <a:pt x="210" y="444"/>
                  </a:lnTo>
                  <a:lnTo>
                    <a:pt x="228" y="432"/>
                  </a:lnTo>
                  <a:lnTo>
                    <a:pt x="198" y="414"/>
                  </a:lnTo>
                  <a:lnTo>
                    <a:pt x="210" y="414"/>
                  </a:lnTo>
                  <a:lnTo>
                    <a:pt x="210" y="402"/>
                  </a:lnTo>
                  <a:lnTo>
                    <a:pt x="204" y="396"/>
                  </a:lnTo>
                  <a:lnTo>
                    <a:pt x="204" y="378"/>
                  </a:lnTo>
                  <a:lnTo>
                    <a:pt x="210" y="378"/>
                  </a:lnTo>
                  <a:lnTo>
                    <a:pt x="216" y="384"/>
                  </a:lnTo>
                  <a:lnTo>
                    <a:pt x="228" y="384"/>
                  </a:lnTo>
                  <a:lnTo>
                    <a:pt x="240" y="390"/>
                  </a:lnTo>
                  <a:lnTo>
                    <a:pt x="258" y="390"/>
                  </a:lnTo>
                  <a:lnTo>
                    <a:pt x="264" y="384"/>
                  </a:lnTo>
                  <a:lnTo>
                    <a:pt x="270" y="372"/>
                  </a:lnTo>
                  <a:lnTo>
                    <a:pt x="282" y="366"/>
                  </a:lnTo>
                  <a:lnTo>
                    <a:pt x="264" y="348"/>
                  </a:lnTo>
                  <a:lnTo>
                    <a:pt x="264" y="342"/>
                  </a:lnTo>
                  <a:lnTo>
                    <a:pt x="294" y="342"/>
                  </a:lnTo>
                  <a:lnTo>
                    <a:pt x="312" y="384"/>
                  </a:lnTo>
                  <a:lnTo>
                    <a:pt x="342" y="384"/>
                  </a:lnTo>
                  <a:lnTo>
                    <a:pt x="348" y="378"/>
                  </a:lnTo>
                  <a:lnTo>
                    <a:pt x="354" y="366"/>
                  </a:lnTo>
                  <a:lnTo>
                    <a:pt x="360" y="360"/>
                  </a:lnTo>
                  <a:lnTo>
                    <a:pt x="366" y="360"/>
                  </a:lnTo>
                  <a:lnTo>
                    <a:pt x="366" y="390"/>
                  </a:lnTo>
                  <a:lnTo>
                    <a:pt x="372" y="396"/>
                  </a:lnTo>
                  <a:lnTo>
                    <a:pt x="384" y="396"/>
                  </a:lnTo>
                  <a:lnTo>
                    <a:pt x="390" y="390"/>
                  </a:lnTo>
                  <a:lnTo>
                    <a:pt x="396" y="378"/>
                  </a:lnTo>
                  <a:lnTo>
                    <a:pt x="396" y="354"/>
                  </a:lnTo>
                  <a:lnTo>
                    <a:pt x="408" y="348"/>
                  </a:lnTo>
                  <a:lnTo>
                    <a:pt x="414" y="342"/>
                  </a:lnTo>
                  <a:lnTo>
                    <a:pt x="408" y="318"/>
                  </a:lnTo>
                  <a:lnTo>
                    <a:pt x="414" y="306"/>
                  </a:lnTo>
                  <a:lnTo>
                    <a:pt x="414" y="258"/>
                  </a:lnTo>
                  <a:lnTo>
                    <a:pt x="420" y="252"/>
                  </a:lnTo>
                  <a:lnTo>
                    <a:pt x="420" y="2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7" name="France" descr="© INSCALE GmbH, 05.05.2010&#10;http://www.presentationload.com/">
              <a:extLst>
                <a:ext uri="{FF2B5EF4-FFF2-40B4-BE49-F238E27FC236}">
                  <a16:creationId xmlns:a16="http://schemas.microsoft.com/office/drawing/2014/main" id="{C431B6E8-4B44-DFF8-F4AD-188E579579BA}"/>
                </a:ext>
              </a:extLst>
            </p:cNvPr>
            <p:cNvSpPr>
              <a:spLocks noEditPoints="1"/>
            </p:cNvSpPr>
            <p:nvPr/>
          </p:nvSpPr>
          <p:spPr bwMode="gray">
            <a:xfrm>
              <a:off x="5495126" y="2446765"/>
              <a:ext cx="429670" cy="370660"/>
            </a:xfrm>
            <a:custGeom>
              <a:avLst/>
              <a:gdLst>
                <a:gd name="T0" fmla="*/ 2147483647 w 230"/>
                <a:gd name="T1" fmla="*/ 2147483647 h 198"/>
                <a:gd name="T2" fmla="*/ 2147483647 w 230"/>
                <a:gd name="T3" fmla="*/ 2147483647 h 198"/>
                <a:gd name="T4" fmla="*/ 2147483647 w 230"/>
                <a:gd name="T5" fmla="*/ 2147483647 h 198"/>
                <a:gd name="T6" fmla="*/ 2147483647 w 230"/>
                <a:gd name="T7" fmla="*/ 2147483647 h 198"/>
                <a:gd name="T8" fmla="*/ 2147483647 w 230"/>
                <a:gd name="T9" fmla="*/ 2147483647 h 198"/>
                <a:gd name="T10" fmla="*/ 2147483647 w 230"/>
                <a:gd name="T11" fmla="*/ 2147483647 h 198"/>
                <a:gd name="T12" fmla="*/ 2147483647 w 230"/>
                <a:gd name="T13" fmla="*/ 2147483647 h 198"/>
                <a:gd name="T14" fmla="*/ 2147483647 w 230"/>
                <a:gd name="T15" fmla="*/ 2147483647 h 198"/>
                <a:gd name="T16" fmla="*/ 2147483647 w 230"/>
                <a:gd name="T17" fmla="*/ 2147483647 h 198"/>
                <a:gd name="T18" fmla="*/ 2147483647 w 230"/>
                <a:gd name="T19" fmla="*/ 2147483647 h 198"/>
                <a:gd name="T20" fmla="*/ 2147483647 w 230"/>
                <a:gd name="T21" fmla="*/ 2147483647 h 198"/>
                <a:gd name="T22" fmla="*/ 2147483647 w 230"/>
                <a:gd name="T23" fmla="*/ 2147483647 h 198"/>
                <a:gd name="T24" fmla="*/ 2147483647 w 230"/>
                <a:gd name="T25" fmla="*/ 2147483647 h 198"/>
                <a:gd name="T26" fmla="*/ 2147483647 w 230"/>
                <a:gd name="T27" fmla="*/ 2147483647 h 198"/>
                <a:gd name="T28" fmla="*/ 2147483647 w 230"/>
                <a:gd name="T29" fmla="*/ 2147483647 h 198"/>
                <a:gd name="T30" fmla="*/ 2147483647 w 230"/>
                <a:gd name="T31" fmla="*/ 2147483647 h 198"/>
                <a:gd name="T32" fmla="*/ 2147483647 w 230"/>
                <a:gd name="T33" fmla="*/ 2147483647 h 198"/>
                <a:gd name="T34" fmla="*/ 2147483647 w 230"/>
                <a:gd name="T35" fmla="*/ 2147483647 h 198"/>
                <a:gd name="T36" fmla="*/ 2147483647 w 230"/>
                <a:gd name="T37" fmla="*/ 2147483647 h 198"/>
                <a:gd name="T38" fmla="*/ 2147483647 w 230"/>
                <a:gd name="T39" fmla="*/ 2147483647 h 198"/>
                <a:gd name="T40" fmla="*/ 2147483647 w 230"/>
                <a:gd name="T41" fmla="*/ 2147483647 h 198"/>
                <a:gd name="T42" fmla="*/ 2147483647 w 230"/>
                <a:gd name="T43" fmla="*/ 2147483647 h 198"/>
                <a:gd name="T44" fmla="*/ 2147483647 w 230"/>
                <a:gd name="T45" fmla="*/ 2147483647 h 198"/>
                <a:gd name="T46" fmla="*/ 2147483647 w 230"/>
                <a:gd name="T47" fmla="*/ 2147483647 h 198"/>
                <a:gd name="T48" fmla="*/ 2147483647 w 230"/>
                <a:gd name="T49" fmla="*/ 2147483647 h 198"/>
                <a:gd name="T50" fmla="*/ 2147483647 w 230"/>
                <a:gd name="T51" fmla="*/ 2147483647 h 198"/>
                <a:gd name="T52" fmla="*/ 2147483647 w 230"/>
                <a:gd name="T53" fmla="*/ 2147483647 h 198"/>
                <a:gd name="T54" fmla="*/ 2147483647 w 230"/>
                <a:gd name="T55" fmla="*/ 2147483647 h 198"/>
                <a:gd name="T56" fmla="*/ 2147483647 w 230"/>
                <a:gd name="T57" fmla="*/ 2147483647 h 198"/>
                <a:gd name="T58" fmla="*/ 2147483647 w 230"/>
                <a:gd name="T59" fmla="*/ 2147483647 h 198"/>
                <a:gd name="T60" fmla="*/ 2147483647 w 230"/>
                <a:gd name="T61" fmla="*/ 2147483647 h 198"/>
                <a:gd name="T62" fmla="*/ 2147483647 w 230"/>
                <a:gd name="T63" fmla="*/ 2147483647 h 198"/>
                <a:gd name="T64" fmla="*/ 2147483647 w 230"/>
                <a:gd name="T65" fmla="*/ 2147483647 h 198"/>
                <a:gd name="T66" fmla="*/ 2147483647 w 230"/>
                <a:gd name="T67" fmla="*/ 2147483647 h 198"/>
                <a:gd name="T68" fmla="*/ 2147483647 w 230"/>
                <a:gd name="T69" fmla="*/ 2147483647 h 198"/>
                <a:gd name="T70" fmla="*/ 2147483647 w 230"/>
                <a:gd name="T71" fmla="*/ 2147483647 h 198"/>
                <a:gd name="T72" fmla="*/ 2147483647 w 230"/>
                <a:gd name="T73" fmla="*/ 2147483647 h 198"/>
                <a:gd name="T74" fmla="*/ 2147483647 w 230"/>
                <a:gd name="T75" fmla="*/ 2147483647 h 198"/>
                <a:gd name="T76" fmla="*/ 2147483647 w 230"/>
                <a:gd name="T77" fmla="*/ 2147483647 h 198"/>
                <a:gd name="T78" fmla="*/ 2147483647 w 230"/>
                <a:gd name="T79" fmla="*/ 2147483647 h 198"/>
                <a:gd name="T80" fmla="*/ 2147483647 w 230"/>
                <a:gd name="T81" fmla="*/ 2147483647 h 198"/>
                <a:gd name="T82" fmla="*/ 2147483647 w 230"/>
                <a:gd name="T83" fmla="*/ 2147483647 h 198"/>
                <a:gd name="T84" fmla="*/ 2147483647 w 230"/>
                <a:gd name="T85" fmla="*/ 2147483647 h 198"/>
                <a:gd name="T86" fmla="*/ 2147483647 w 230"/>
                <a:gd name="T87" fmla="*/ 2147483647 h 198"/>
                <a:gd name="T88" fmla="*/ 2147483647 w 230"/>
                <a:gd name="T89" fmla="*/ 2147483647 h 198"/>
                <a:gd name="T90" fmla="*/ 2147483647 w 230"/>
                <a:gd name="T91" fmla="*/ 2147483647 h 198"/>
                <a:gd name="T92" fmla="*/ 2147483647 w 230"/>
                <a:gd name="T93" fmla="*/ 2147483647 h 198"/>
                <a:gd name="T94" fmla="*/ 2147483647 w 230"/>
                <a:gd name="T95" fmla="*/ 2147483647 h 198"/>
                <a:gd name="T96" fmla="*/ 2147483647 w 230"/>
                <a:gd name="T97" fmla="*/ 2147483647 h 198"/>
                <a:gd name="T98" fmla="*/ 2147483647 w 230"/>
                <a:gd name="T99" fmla="*/ 2147483647 h 198"/>
                <a:gd name="T100" fmla="*/ 2147483647 w 230"/>
                <a:gd name="T101" fmla="*/ 2147483647 h 198"/>
                <a:gd name="T102" fmla="*/ 2147483647 w 230"/>
                <a:gd name="T103" fmla="*/ 2147483647 h 198"/>
                <a:gd name="T104" fmla="*/ 2147483647 w 230"/>
                <a:gd name="T105" fmla="*/ 2147483647 h 198"/>
                <a:gd name="T106" fmla="*/ 2147483647 w 230"/>
                <a:gd name="T107" fmla="*/ 2147483647 h 198"/>
                <a:gd name="T108" fmla="*/ 2147483647 w 230"/>
                <a:gd name="T109" fmla="*/ 2147483647 h 198"/>
                <a:gd name="T110" fmla="*/ 2147483647 w 230"/>
                <a:gd name="T111" fmla="*/ 2147483647 h 198"/>
                <a:gd name="T112" fmla="*/ 2147483647 w 230"/>
                <a:gd name="T113" fmla="*/ 2147483647 h 198"/>
                <a:gd name="T114" fmla="*/ 2147483647 w 230"/>
                <a:gd name="T115" fmla="*/ 2147483647 h 198"/>
                <a:gd name="T116" fmla="*/ 2147483647 w 230"/>
                <a:gd name="T117" fmla="*/ 2147483647 h 198"/>
                <a:gd name="T118" fmla="*/ 2147483647 w 230"/>
                <a:gd name="T119" fmla="*/ 2147483647 h 198"/>
                <a:gd name="T120" fmla="*/ 2147483647 w 230"/>
                <a:gd name="T121" fmla="*/ 2147483647 h 19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230"/>
                <a:gd name="T184" fmla="*/ 0 h 198"/>
                <a:gd name="T185" fmla="*/ 230 w 230"/>
                <a:gd name="T186" fmla="*/ 198 h 19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230" h="198">
                  <a:moveTo>
                    <a:pt x="230" y="172"/>
                  </a:moveTo>
                  <a:lnTo>
                    <a:pt x="230" y="172"/>
                  </a:lnTo>
                  <a:lnTo>
                    <a:pt x="230" y="166"/>
                  </a:lnTo>
                  <a:lnTo>
                    <a:pt x="228" y="166"/>
                  </a:lnTo>
                  <a:lnTo>
                    <a:pt x="224" y="168"/>
                  </a:lnTo>
                  <a:lnTo>
                    <a:pt x="224" y="170"/>
                  </a:lnTo>
                  <a:lnTo>
                    <a:pt x="220" y="172"/>
                  </a:lnTo>
                  <a:lnTo>
                    <a:pt x="218" y="174"/>
                  </a:lnTo>
                  <a:lnTo>
                    <a:pt x="216" y="178"/>
                  </a:lnTo>
                  <a:lnTo>
                    <a:pt x="216" y="182"/>
                  </a:lnTo>
                  <a:lnTo>
                    <a:pt x="218" y="186"/>
                  </a:lnTo>
                  <a:lnTo>
                    <a:pt x="218" y="190"/>
                  </a:lnTo>
                  <a:lnTo>
                    <a:pt x="218" y="192"/>
                  </a:lnTo>
                  <a:lnTo>
                    <a:pt x="218" y="194"/>
                  </a:lnTo>
                  <a:lnTo>
                    <a:pt x="222" y="196"/>
                  </a:lnTo>
                  <a:lnTo>
                    <a:pt x="224" y="198"/>
                  </a:lnTo>
                  <a:lnTo>
                    <a:pt x="230" y="192"/>
                  </a:lnTo>
                  <a:lnTo>
                    <a:pt x="230" y="186"/>
                  </a:lnTo>
                  <a:lnTo>
                    <a:pt x="228" y="186"/>
                  </a:lnTo>
                  <a:lnTo>
                    <a:pt x="230" y="184"/>
                  </a:lnTo>
                  <a:lnTo>
                    <a:pt x="230" y="172"/>
                  </a:lnTo>
                  <a:close/>
                  <a:moveTo>
                    <a:pt x="198" y="40"/>
                  </a:moveTo>
                  <a:lnTo>
                    <a:pt x="198" y="40"/>
                  </a:lnTo>
                  <a:lnTo>
                    <a:pt x="196" y="40"/>
                  </a:lnTo>
                  <a:lnTo>
                    <a:pt x="192" y="40"/>
                  </a:lnTo>
                  <a:lnTo>
                    <a:pt x="190" y="40"/>
                  </a:lnTo>
                  <a:lnTo>
                    <a:pt x="184" y="40"/>
                  </a:lnTo>
                  <a:lnTo>
                    <a:pt x="184" y="34"/>
                  </a:lnTo>
                  <a:lnTo>
                    <a:pt x="182" y="34"/>
                  </a:lnTo>
                  <a:lnTo>
                    <a:pt x="182" y="32"/>
                  </a:lnTo>
                  <a:lnTo>
                    <a:pt x="178" y="30"/>
                  </a:lnTo>
                  <a:lnTo>
                    <a:pt x="174" y="34"/>
                  </a:lnTo>
                  <a:lnTo>
                    <a:pt x="172" y="32"/>
                  </a:lnTo>
                  <a:lnTo>
                    <a:pt x="166" y="32"/>
                  </a:lnTo>
                  <a:lnTo>
                    <a:pt x="164" y="28"/>
                  </a:lnTo>
                  <a:lnTo>
                    <a:pt x="162" y="28"/>
                  </a:lnTo>
                  <a:lnTo>
                    <a:pt x="158" y="28"/>
                  </a:lnTo>
                  <a:lnTo>
                    <a:pt x="156" y="28"/>
                  </a:lnTo>
                  <a:lnTo>
                    <a:pt x="156" y="22"/>
                  </a:lnTo>
                  <a:lnTo>
                    <a:pt x="152" y="24"/>
                  </a:lnTo>
                  <a:lnTo>
                    <a:pt x="146" y="24"/>
                  </a:lnTo>
                  <a:lnTo>
                    <a:pt x="146" y="18"/>
                  </a:lnTo>
                  <a:lnTo>
                    <a:pt x="144" y="16"/>
                  </a:lnTo>
                  <a:lnTo>
                    <a:pt x="142" y="14"/>
                  </a:lnTo>
                  <a:lnTo>
                    <a:pt x="136" y="14"/>
                  </a:lnTo>
                  <a:lnTo>
                    <a:pt x="132" y="12"/>
                  </a:lnTo>
                  <a:lnTo>
                    <a:pt x="126" y="10"/>
                  </a:lnTo>
                  <a:lnTo>
                    <a:pt x="126" y="6"/>
                  </a:lnTo>
                  <a:lnTo>
                    <a:pt x="126" y="0"/>
                  </a:lnTo>
                  <a:lnTo>
                    <a:pt x="118" y="0"/>
                  </a:lnTo>
                  <a:lnTo>
                    <a:pt x="114" y="2"/>
                  </a:lnTo>
                  <a:lnTo>
                    <a:pt x="112" y="2"/>
                  </a:lnTo>
                  <a:lnTo>
                    <a:pt x="110" y="4"/>
                  </a:lnTo>
                  <a:lnTo>
                    <a:pt x="104" y="4"/>
                  </a:lnTo>
                  <a:lnTo>
                    <a:pt x="104" y="6"/>
                  </a:lnTo>
                  <a:lnTo>
                    <a:pt x="104" y="8"/>
                  </a:lnTo>
                  <a:lnTo>
                    <a:pt x="104" y="12"/>
                  </a:lnTo>
                  <a:lnTo>
                    <a:pt x="106" y="14"/>
                  </a:lnTo>
                  <a:lnTo>
                    <a:pt x="106" y="20"/>
                  </a:lnTo>
                  <a:lnTo>
                    <a:pt x="104" y="22"/>
                  </a:lnTo>
                  <a:lnTo>
                    <a:pt x="98" y="24"/>
                  </a:lnTo>
                  <a:lnTo>
                    <a:pt x="92" y="24"/>
                  </a:lnTo>
                  <a:lnTo>
                    <a:pt x="82" y="32"/>
                  </a:lnTo>
                  <a:lnTo>
                    <a:pt x="86" y="34"/>
                  </a:lnTo>
                  <a:lnTo>
                    <a:pt x="84" y="34"/>
                  </a:lnTo>
                  <a:lnTo>
                    <a:pt x="82" y="34"/>
                  </a:lnTo>
                  <a:lnTo>
                    <a:pt x="76" y="38"/>
                  </a:lnTo>
                  <a:lnTo>
                    <a:pt x="68" y="38"/>
                  </a:lnTo>
                  <a:lnTo>
                    <a:pt x="66" y="36"/>
                  </a:lnTo>
                  <a:lnTo>
                    <a:pt x="60" y="30"/>
                  </a:lnTo>
                  <a:lnTo>
                    <a:pt x="58" y="30"/>
                  </a:lnTo>
                  <a:lnTo>
                    <a:pt x="56" y="28"/>
                  </a:lnTo>
                  <a:lnTo>
                    <a:pt x="52" y="28"/>
                  </a:lnTo>
                  <a:lnTo>
                    <a:pt x="52" y="30"/>
                  </a:lnTo>
                  <a:lnTo>
                    <a:pt x="52" y="34"/>
                  </a:lnTo>
                  <a:lnTo>
                    <a:pt x="54" y="34"/>
                  </a:lnTo>
                  <a:lnTo>
                    <a:pt x="56" y="38"/>
                  </a:lnTo>
                  <a:lnTo>
                    <a:pt x="58" y="40"/>
                  </a:lnTo>
                  <a:lnTo>
                    <a:pt x="58" y="46"/>
                  </a:lnTo>
                  <a:lnTo>
                    <a:pt x="56" y="48"/>
                  </a:lnTo>
                  <a:lnTo>
                    <a:pt x="54" y="48"/>
                  </a:lnTo>
                  <a:lnTo>
                    <a:pt x="48" y="48"/>
                  </a:lnTo>
                  <a:lnTo>
                    <a:pt x="38" y="48"/>
                  </a:lnTo>
                  <a:lnTo>
                    <a:pt x="38" y="54"/>
                  </a:lnTo>
                  <a:lnTo>
                    <a:pt x="36" y="52"/>
                  </a:lnTo>
                  <a:lnTo>
                    <a:pt x="34" y="48"/>
                  </a:lnTo>
                  <a:lnTo>
                    <a:pt x="32" y="48"/>
                  </a:lnTo>
                  <a:lnTo>
                    <a:pt x="30" y="46"/>
                  </a:lnTo>
                  <a:lnTo>
                    <a:pt x="26" y="46"/>
                  </a:lnTo>
                  <a:lnTo>
                    <a:pt x="24" y="48"/>
                  </a:lnTo>
                  <a:lnTo>
                    <a:pt x="22" y="48"/>
                  </a:lnTo>
                  <a:lnTo>
                    <a:pt x="20" y="48"/>
                  </a:lnTo>
                  <a:lnTo>
                    <a:pt x="16" y="48"/>
                  </a:lnTo>
                  <a:lnTo>
                    <a:pt x="12" y="50"/>
                  </a:lnTo>
                  <a:lnTo>
                    <a:pt x="8" y="50"/>
                  </a:lnTo>
                  <a:lnTo>
                    <a:pt x="6" y="52"/>
                  </a:lnTo>
                  <a:lnTo>
                    <a:pt x="4" y="54"/>
                  </a:lnTo>
                  <a:lnTo>
                    <a:pt x="6" y="56"/>
                  </a:lnTo>
                  <a:lnTo>
                    <a:pt x="8" y="56"/>
                  </a:lnTo>
                  <a:lnTo>
                    <a:pt x="10" y="58"/>
                  </a:lnTo>
                  <a:lnTo>
                    <a:pt x="10" y="60"/>
                  </a:lnTo>
                  <a:lnTo>
                    <a:pt x="6" y="60"/>
                  </a:lnTo>
                  <a:lnTo>
                    <a:pt x="2" y="60"/>
                  </a:lnTo>
                  <a:lnTo>
                    <a:pt x="0" y="60"/>
                  </a:lnTo>
                  <a:lnTo>
                    <a:pt x="0" y="62"/>
                  </a:lnTo>
                  <a:lnTo>
                    <a:pt x="6" y="66"/>
                  </a:lnTo>
                  <a:lnTo>
                    <a:pt x="12" y="66"/>
                  </a:lnTo>
                  <a:lnTo>
                    <a:pt x="12" y="64"/>
                  </a:lnTo>
                  <a:lnTo>
                    <a:pt x="26" y="72"/>
                  </a:lnTo>
                  <a:lnTo>
                    <a:pt x="32" y="72"/>
                  </a:lnTo>
                  <a:lnTo>
                    <a:pt x="38" y="76"/>
                  </a:lnTo>
                  <a:lnTo>
                    <a:pt x="48" y="76"/>
                  </a:lnTo>
                  <a:lnTo>
                    <a:pt x="40" y="80"/>
                  </a:lnTo>
                  <a:lnTo>
                    <a:pt x="42" y="84"/>
                  </a:lnTo>
                  <a:lnTo>
                    <a:pt x="44" y="86"/>
                  </a:lnTo>
                  <a:lnTo>
                    <a:pt x="46" y="92"/>
                  </a:lnTo>
                  <a:lnTo>
                    <a:pt x="52" y="96"/>
                  </a:lnTo>
                  <a:lnTo>
                    <a:pt x="58" y="96"/>
                  </a:lnTo>
                  <a:lnTo>
                    <a:pt x="58" y="106"/>
                  </a:lnTo>
                  <a:lnTo>
                    <a:pt x="62" y="114"/>
                  </a:lnTo>
                  <a:lnTo>
                    <a:pt x="66" y="124"/>
                  </a:lnTo>
                  <a:lnTo>
                    <a:pt x="58" y="114"/>
                  </a:lnTo>
                  <a:lnTo>
                    <a:pt x="58" y="118"/>
                  </a:lnTo>
                  <a:lnTo>
                    <a:pt x="56" y="120"/>
                  </a:lnTo>
                  <a:lnTo>
                    <a:pt x="56" y="132"/>
                  </a:lnTo>
                  <a:lnTo>
                    <a:pt x="54" y="134"/>
                  </a:lnTo>
                  <a:lnTo>
                    <a:pt x="52" y="144"/>
                  </a:lnTo>
                  <a:lnTo>
                    <a:pt x="52" y="146"/>
                  </a:lnTo>
                  <a:lnTo>
                    <a:pt x="50" y="150"/>
                  </a:lnTo>
                  <a:lnTo>
                    <a:pt x="50" y="152"/>
                  </a:lnTo>
                  <a:lnTo>
                    <a:pt x="48" y="152"/>
                  </a:lnTo>
                  <a:lnTo>
                    <a:pt x="48" y="154"/>
                  </a:lnTo>
                  <a:lnTo>
                    <a:pt x="46" y="156"/>
                  </a:lnTo>
                  <a:lnTo>
                    <a:pt x="44" y="158"/>
                  </a:lnTo>
                  <a:lnTo>
                    <a:pt x="46" y="160"/>
                  </a:lnTo>
                  <a:lnTo>
                    <a:pt x="46" y="158"/>
                  </a:lnTo>
                  <a:lnTo>
                    <a:pt x="48" y="158"/>
                  </a:lnTo>
                  <a:lnTo>
                    <a:pt x="52" y="160"/>
                  </a:lnTo>
                  <a:lnTo>
                    <a:pt x="52" y="162"/>
                  </a:lnTo>
                  <a:lnTo>
                    <a:pt x="50" y="164"/>
                  </a:lnTo>
                  <a:lnTo>
                    <a:pt x="60" y="164"/>
                  </a:lnTo>
                  <a:lnTo>
                    <a:pt x="64" y="168"/>
                  </a:lnTo>
                  <a:lnTo>
                    <a:pt x="66" y="166"/>
                  </a:lnTo>
                  <a:lnTo>
                    <a:pt x="68" y="166"/>
                  </a:lnTo>
                  <a:lnTo>
                    <a:pt x="72" y="170"/>
                  </a:lnTo>
                  <a:lnTo>
                    <a:pt x="78" y="170"/>
                  </a:lnTo>
                  <a:lnTo>
                    <a:pt x="78" y="172"/>
                  </a:lnTo>
                  <a:lnTo>
                    <a:pt x="84" y="172"/>
                  </a:lnTo>
                  <a:lnTo>
                    <a:pt x="84" y="168"/>
                  </a:lnTo>
                  <a:lnTo>
                    <a:pt x="86" y="166"/>
                  </a:lnTo>
                  <a:lnTo>
                    <a:pt x="90" y="166"/>
                  </a:lnTo>
                  <a:lnTo>
                    <a:pt x="92" y="168"/>
                  </a:lnTo>
                  <a:lnTo>
                    <a:pt x="92" y="170"/>
                  </a:lnTo>
                  <a:lnTo>
                    <a:pt x="96" y="170"/>
                  </a:lnTo>
                  <a:lnTo>
                    <a:pt x="96" y="172"/>
                  </a:lnTo>
                  <a:lnTo>
                    <a:pt x="104" y="172"/>
                  </a:lnTo>
                  <a:lnTo>
                    <a:pt x="104" y="174"/>
                  </a:lnTo>
                  <a:lnTo>
                    <a:pt x="104" y="176"/>
                  </a:lnTo>
                  <a:lnTo>
                    <a:pt x="112" y="176"/>
                  </a:lnTo>
                  <a:lnTo>
                    <a:pt x="112" y="178"/>
                  </a:lnTo>
                  <a:lnTo>
                    <a:pt x="118" y="178"/>
                  </a:lnTo>
                  <a:lnTo>
                    <a:pt x="118" y="176"/>
                  </a:lnTo>
                  <a:lnTo>
                    <a:pt x="118" y="174"/>
                  </a:lnTo>
                  <a:lnTo>
                    <a:pt x="122" y="174"/>
                  </a:lnTo>
                  <a:lnTo>
                    <a:pt x="122" y="170"/>
                  </a:lnTo>
                  <a:lnTo>
                    <a:pt x="126" y="164"/>
                  </a:lnTo>
                  <a:lnTo>
                    <a:pt x="130" y="160"/>
                  </a:lnTo>
                  <a:lnTo>
                    <a:pt x="132" y="158"/>
                  </a:lnTo>
                  <a:lnTo>
                    <a:pt x="134" y="156"/>
                  </a:lnTo>
                  <a:lnTo>
                    <a:pt x="138" y="154"/>
                  </a:lnTo>
                  <a:lnTo>
                    <a:pt x="140" y="152"/>
                  </a:lnTo>
                  <a:lnTo>
                    <a:pt x="144" y="152"/>
                  </a:lnTo>
                  <a:lnTo>
                    <a:pt x="146" y="154"/>
                  </a:lnTo>
                  <a:lnTo>
                    <a:pt x="150" y="154"/>
                  </a:lnTo>
                  <a:lnTo>
                    <a:pt x="152" y="156"/>
                  </a:lnTo>
                  <a:lnTo>
                    <a:pt x="162" y="156"/>
                  </a:lnTo>
                  <a:lnTo>
                    <a:pt x="166" y="160"/>
                  </a:lnTo>
                  <a:lnTo>
                    <a:pt x="166" y="162"/>
                  </a:lnTo>
                  <a:lnTo>
                    <a:pt x="170" y="162"/>
                  </a:lnTo>
                  <a:lnTo>
                    <a:pt x="172" y="164"/>
                  </a:lnTo>
                  <a:lnTo>
                    <a:pt x="178" y="164"/>
                  </a:lnTo>
                  <a:lnTo>
                    <a:pt x="182" y="162"/>
                  </a:lnTo>
                  <a:lnTo>
                    <a:pt x="184" y="160"/>
                  </a:lnTo>
                  <a:lnTo>
                    <a:pt x="186" y="154"/>
                  </a:lnTo>
                  <a:lnTo>
                    <a:pt x="192" y="150"/>
                  </a:lnTo>
                  <a:lnTo>
                    <a:pt x="196" y="150"/>
                  </a:lnTo>
                  <a:lnTo>
                    <a:pt x="196" y="148"/>
                  </a:lnTo>
                  <a:lnTo>
                    <a:pt x="200" y="144"/>
                  </a:lnTo>
                  <a:lnTo>
                    <a:pt x="200" y="142"/>
                  </a:lnTo>
                  <a:lnTo>
                    <a:pt x="198" y="140"/>
                  </a:lnTo>
                  <a:lnTo>
                    <a:pt x="192" y="140"/>
                  </a:lnTo>
                  <a:lnTo>
                    <a:pt x="188" y="138"/>
                  </a:lnTo>
                  <a:lnTo>
                    <a:pt x="186" y="136"/>
                  </a:lnTo>
                  <a:lnTo>
                    <a:pt x="186" y="134"/>
                  </a:lnTo>
                  <a:lnTo>
                    <a:pt x="188" y="132"/>
                  </a:lnTo>
                  <a:lnTo>
                    <a:pt x="190" y="130"/>
                  </a:lnTo>
                  <a:lnTo>
                    <a:pt x="190" y="126"/>
                  </a:lnTo>
                  <a:lnTo>
                    <a:pt x="188" y="126"/>
                  </a:lnTo>
                  <a:lnTo>
                    <a:pt x="184" y="126"/>
                  </a:lnTo>
                  <a:lnTo>
                    <a:pt x="182" y="120"/>
                  </a:lnTo>
                  <a:lnTo>
                    <a:pt x="188" y="120"/>
                  </a:lnTo>
                  <a:lnTo>
                    <a:pt x="192" y="116"/>
                  </a:lnTo>
                  <a:lnTo>
                    <a:pt x="192" y="114"/>
                  </a:lnTo>
                  <a:lnTo>
                    <a:pt x="186" y="108"/>
                  </a:lnTo>
                  <a:lnTo>
                    <a:pt x="188" y="106"/>
                  </a:lnTo>
                  <a:lnTo>
                    <a:pt x="190" y="106"/>
                  </a:lnTo>
                  <a:lnTo>
                    <a:pt x="190" y="104"/>
                  </a:lnTo>
                  <a:lnTo>
                    <a:pt x="186" y="100"/>
                  </a:lnTo>
                  <a:lnTo>
                    <a:pt x="188" y="94"/>
                  </a:lnTo>
                  <a:lnTo>
                    <a:pt x="186" y="94"/>
                  </a:lnTo>
                  <a:lnTo>
                    <a:pt x="182" y="94"/>
                  </a:lnTo>
                  <a:lnTo>
                    <a:pt x="176" y="100"/>
                  </a:lnTo>
                  <a:lnTo>
                    <a:pt x="174" y="100"/>
                  </a:lnTo>
                  <a:lnTo>
                    <a:pt x="174" y="98"/>
                  </a:lnTo>
                  <a:lnTo>
                    <a:pt x="176" y="96"/>
                  </a:lnTo>
                  <a:lnTo>
                    <a:pt x="174" y="94"/>
                  </a:lnTo>
                  <a:lnTo>
                    <a:pt x="178" y="92"/>
                  </a:lnTo>
                  <a:lnTo>
                    <a:pt x="178" y="88"/>
                  </a:lnTo>
                  <a:lnTo>
                    <a:pt x="182" y="86"/>
                  </a:lnTo>
                  <a:lnTo>
                    <a:pt x="182" y="82"/>
                  </a:lnTo>
                  <a:lnTo>
                    <a:pt x="186" y="82"/>
                  </a:lnTo>
                  <a:lnTo>
                    <a:pt x="188" y="80"/>
                  </a:lnTo>
                  <a:lnTo>
                    <a:pt x="190" y="78"/>
                  </a:lnTo>
                  <a:lnTo>
                    <a:pt x="192" y="76"/>
                  </a:lnTo>
                  <a:lnTo>
                    <a:pt x="192" y="74"/>
                  </a:lnTo>
                  <a:lnTo>
                    <a:pt x="198" y="76"/>
                  </a:lnTo>
                  <a:lnTo>
                    <a:pt x="198" y="72"/>
                  </a:lnTo>
                  <a:lnTo>
                    <a:pt x="198" y="60"/>
                  </a:lnTo>
                  <a:lnTo>
                    <a:pt x="200" y="58"/>
                  </a:lnTo>
                  <a:lnTo>
                    <a:pt x="202" y="56"/>
                  </a:lnTo>
                  <a:lnTo>
                    <a:pt x="204" y="54"/>
                  </a:lnTo>
                  <a:lnTo>
                    <a:pt x="204" y="50"/>
                  </a:lnTo>
                  <a:lnTo>
                    <a:pt x="208" y="46"/>
                  </a:lnTo>
                  <a:lnTo>
                    <a:pt x="210" y="42"/>
                  </a:lnTo>
                  <a:lnTo>
                    <a:pt x="204" y="40"/>
                  </a:lnTo>
                  <a:lnTo>
                    <a:pt x="198" y="4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8" name="Finland" descr="© INSCALE GmbH, 05.05.2010&#10;http://www.presentationload.com/">
              <a:extLst>
                <a:ext uri="{FF2B5EF4-FFF2-40B4-BE49-F238E27FC236}">
                  <a16:creationId xmlns:a16="http://schemas.microsoft.com/office/drawing/2014/main" id="{83B5F108-8C96-4993-1385-04FB57E53C54}"/>
                </a:ext>
              </a:extLst>
            </p:cNvPr>
            <p:cNvSpPr>
              <a:spLocks/>
            </p:cNvSpPr>
            <p:nvPr/>
          </p:nvSpPr>
          <p:spPr bwMode="gray">
            <a:xfrm>
              <a:off x="6199561" y="1797653"/>
              <a:ext cx="296896" cy="337466"/>
            </a:xfrm>
            <a:custGeom>
              <a:avLst/>
              <a:gdLst>
                <a:gd name="T0" fmla="*/ 2147483647 w 630"/>
                <a:gd name="T1" fmla="*/ 2147483647 h 714"/>
                <a:gd name="T2" fmla="*/ 2147483647 w 630"/>
                <a:gd name="T3" fmla="*/ 2147483647 h 714"/>
                <a:gd name="T4" fmla="*/ 2147483647 w 630"/>
                <a:gd name="T5" fmla="*/ 2147483647 h 714"/>
                <a:gd name="T6" fmla="*/ 2147483647 w 630"/>
                <a:gd name="T7" fmla="*/ 2147483647 h 714"/>
                <a:gd name="T8" fmla="*/ 2147483647 w 630"/>
                <a:gd name="T9" fmla="*/ 2147483647 h 714"/>
                <a:gd name="T10" fmla="*/ 2147483647 w 630"/>
                <a:gd name="T11" fmla="*/ 2147483647 h 714"/>
                <a:gd name="T12" fmla="*/ 2147483647 w 630"/>
                <a:gd name="T13" fmla="*/ 2147483647 h 714"/>
                <a:gd name="T14" fmla="*/ 2147483647 w 630"/>
                <a:gd name="T15" fmla="*/ 2147483647 h 714"/>
                <a:gd name="T16" fmla="*/ 2147483647 w 630"/>
                <a:gd name="T17" fmla="*/ 2147483647 h 714"/>
                <a:gd name="T18" fmla="*/ 2147483647 w 630"/>
                <a:gd name="T19" fmla="*/ 2147483647 h 714"/>
                <a:gd name="T20" fmla="*/ 2147483647 w 630"/>
                <a:gd name="T21" fmla="*/ 2147483647 h 714"/>
                <a:gd name="T22" fmla="*/ 2147483647 w 630"/>
                <a:gd name="T23" fmla="*/ 2147483647 h 714"/>
                <a:gd name="T24" fmla="*/ 2147483647 w 630"/>
                <a:gd name="T25" fmla="*/ 2147483647 h 714"/>
                <a:gd name="T26" fmla="*/ 2147483647 w 630"/>
                <a:gd name="T27" fmla="*/ 2147483647 h 714"/>
                <a:gd name="T28" fmla="*/ 2147483647 w 630"/>
                <a:gd name="T29" fmla="*/ 2147483647 h 714"/>
                <a:gd name="T30" fmla="*/ 2147483647 w 630"/>
                <a:gd name="T31" fmla="*/ 2147483647 h 714"/>
                <a:gd name="T32" fmla="*/ 2147483647 w 630"/>
                <a:gd name="T33" fmla="*/ 2147483647 h 714"/>
                <a:gd name="T34" fmla="*/ 2147483647 w 630"/>
                <a:gd name="T35" fmla="*/ 2147483647 h 714"/>
                <a:gd name="T36" fmla="*/ 2147483647 w 630"/>
                <a:gd name="T37" fmla="*/ 2147483647 h 714"/>
                <a:gd name="T38" fmla="*/ 2147483647 w 630"/>
                <a:gd name="T39" fmla="*/ 2147483647 h 714"/>
                <a:gd name="T40" fmla="*/ 2147483647 w 630"/>
                <a:gd name="T41" fmla="*/ 2147483647 h 714"/>
                <a:gd name="T42" fmla="*/ 2147483647 w 630"/>
                <a:gd name="T43" fmla="*/ 2147483647 h 714"/>
                <a:gd name="T44" fmla="*/ 2147483647 w 630"/>
                <a:gd name="T45" fmla="*/ 2147483647 h 714"/>
                <a:gd name="T46" fmla="*/ 2147483647 w 630"/>
                <a:gd name="T47" fmla="*/ 2147483647 h 714"/>
                <a:gd name="T48" fmla="*/ 2147483647 w 630"/>
                <a:gd name="T49" fmla="*/ 2147483647 h 714"/>
                <a:gd name="T50" fmla="*/ 2147483647 w 630"/>
                <a:gd name="T51" fmla="*/ 2147483647 h 714"/>
                <a:gd name="T52" fmla="*/ 2147483647 w 630"/>
                <a:gd name="T53" fmla="*/ 2147483647 h 714"/>
                <a:gd name="T54" fmla="*/ 2147483647 w 630"/>
                <a:gd name="T55" fmla="*/ 2147483647 h 714"/>
                <a:gd name="T56" fmla="*/ 2147483647 w 630"/>
                <a:gd name="T57" fmla="*/ 2147483647 h 714"/>
                <a:gd name="T58" fmla="*/ 2147483647 w 630"/>
                <a:gd name="T59" fmla="*/ 2147483647 h 714"/>
                <a:gd name="T60" fmla="*/ 2147483647 w 630"/>
                <a:gd name="T61" fmla="*/ 2147483647 h 714"/>
                <a:gd name="T62" fmla="*/ 2147483647 w 630"/>
                <a:gd name="T63" fmla="*/ 2147483647 h 714"/>
                <a:gd name="T64" fmla="*/ 2147483647 w 630"/>
                <a:gd name="T65" fmla="*/ 2147483647 h 714"/>
                <a:gd name="T66" fmla="*/ 2147483647 w 630"/>
                <a:gd name="T67" fmla="*/ 2147483647 h 714"/>
                <a:gd name="T68" fmla="*/ 2147483647 w 630"/>
                <a:gd name="T69" fmla="*/ 2147483647 h 714"/>
                <a:gd name="T70" fmla="*/ 2147483647 w 630"/>
                <a:gd name="T71" fmla="*/ 2147483647 h 714"/>
                <a:gd name="T72" fmla="*/ 2147483647 w 630"/>
                <a:gd name="T73" fmla="*/ 2147483647 h 714"/>
                <a:gd name="T74" fmla="*/ 2147483647 w 630"/>
                <a:gd name="T75" fmla="*/ 2147483647 h 714"/>
                <a:gd name="T76" fmla="*/ 2147483647 w 630"/>
                <a:gd name="T77" fmla="*/ 2147483647 h 714"/>
                <a:gd name="T78" fmla="*/ 2147483647 w 630"/>
                <a:gd name="T79" fmla="*/ 2147483647 h 714"/>
                <a:gd name="T80" fmla="*/ 2147483647 w 630"/>
                <a:gd name="T81" fmla="*/ 2147483647 h 714"/>
                <a:gd name="T82" fmla="*/ 2147483647 w 630"/>
                <a:gd name="T83" fmla="*/ 2147483647 h 714"/>
                <a:gd name="T84" fmla="*/ 2147483647 w 630"/>
                <a:gd name="T85" fmla="*/ 2147483647 h 714"/>
                <a:gd name="T86" fmla="*/ 2147483647 w 630"/>
                <a:gd name="T87" fmla="*/ 2147483647 h 714"/>
                <a:gd name="T88" fmla="*/ 2147483647 w 630"/>
                <a:gd name="T89" fmla="*/ 2147483647 h 714"/>
                <a:gd name="T90" fmla="*/ 2147483647 w 630"/>
                <a:gd name="T91" fmla="*/ 2147483647 h 714"/>
                <a:gd name="T92" fmla="*/ 2147483647 w 630"/>
                <a:gd name="T93" fmla="*/ 2147483647 h 714"/>
                <a:gd name="T94" fmla="*/ 2147483647 w 630"/>
                <a:gd name="T95" fmla="*/ 2147483647 h 714"/>
                <a:gd name="T96" fmla="*/ 2147483647 w 630"/>
                <a:gd name="T97" fmla="*/ 2147483647 h 714"/>
                <a:gd name="T98" fmla="*/ 2147483647 w 630"/>
                <a:gd name="T99" fmla="*/ 2147483647 h 714"/>
                <a:gd name="T100" fmla="*/ 2147483647 w 630"/>
                <a:gd name="T101" fmla="*/ 2147483647 h 714"/>
                <a:gd name="T102" fmla="*/ 2147483647 w 630"/>
                <a:gd name="T103" fmla="*/ 2147483647 h 714"/>
                <a:gd name="T104" fmla="*/ 2147483647 w 630"/>
                <a:gd name="T105" fmla="*/ 2147483647 h 714"/>
                <a:gd name="T106" fmla="*/ 2147483647 w 630"/>
                <a:gd name="T107" fmla="*/ 0 h 714"/>
                <a:gd name="T108" fmla="*/ 2147483647 w 630"/>
                <a:gd name="T109" fmla="*/ 2147483647 h 714"/>
                <a:gd name="T110" fmla="*/ 2147483647 w 630"/>
                <a:gd name="T111" fmla="*/ 2147483647 h 714"/>
                <a:gd name="T112" fmla="*/ 2147483647 w 630"/>
                <a:gd name="T113" fmla="*/ 2147483647 h 714"/>
                <a:gd name="T114" fmla="*/ 2147483647 w 630"/>
                <a:gd name="T115" fmla="*/ 2147483647 h 714"/>
                <a:gd name="T116" fmla="*/ 2147483647 w 630"/>
                <a:gd name="T117" fmla="*/ 2147483647 h 71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630"/>
                <a:gd name="T178" fmla="*/ 0 h 714"/>
                <a:gd name="T179" fmla="*/ 630 w 630"/>
                <a:gd name="T180" fmla="*/ 714 h 71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630" h="714">
                  <a:moveTo>
                    <a:pt x="162" y="84"/>
                  </a:moveTo>
                  <a:lnTo>
                    <a:pt x="156" y="90"/>
                  </a:lnTo>
                  <a:lnTo>
                    <a:pt x="144" y="96"/>
                  </a:lnTo>
                  <a:lnTo>
                    <a:pt x="132" y="96"/>
                  </a:lnTo>
                  <a:lnTo>
                    <a:pt x="126" y="90"/>
                  </a:lnTo>
                  <a:lnTo>
                    <a:pt x="108" y="90"/>
                  </a:lnTo>
                  <a:lnTo>
                    <a:pt x="96" y="84"/>
                  </a:lnTo>
                  <a:lnTo>
                    <a:pt x="84" y="84"/>
                  </a:lnTo>
                  <a:lnTo>
                    <a:pt x="72" y="72"/>
                  </a:lnTo>
                  <a:lnTo>
                    <a:pt x="60" y="66"/>
                  </a:lnTo>
                  <a:lnTo>
                    <a:pt x="54" y="54"/>
                  </a:lnTo>
                  <a:lnTo>
                    <a:pt x="48" y="48"/>
                  </a:lnTo>
                  <a:lnTo>
                    <a:pt x="30" y="48"/>
                  </a:lnTo>
                  <a:lnTo>
                    <a:pt x="24" y="54"/>
                  </a:lnTo>
                  <a:lnTo>
                    <a:pt x="24" y="66"/>
                  </a:lnTo>
                  <a:lnTo>
                    <a:pt x="6" y="60"/>
                  </a:lnTo>
                  <a:lnTo>
                    <a:pt x="0" y="66"/>
                  </a:lnTo>
                  <a:lnTo>
                    <a:pt x="6" y="72"/>
                  </a:lnTo>
                  <a:lnTo>
                    <a:pt x="18" y="78"/>
                  </a:lnTo>
                  <a:lnTo>
                    <a:pt x="24" y="84"/>
                  </a:lnTo>
                  <a:lnTo>
                    <a:pt x="36" y="90"/>
                  </a:lnTo>
                  <a:lnTo>
                    <a:pt x="48" y="90"/>
                  </a:lnTo>
                  <a:lnTo>
                    <a:pt x="54" y="96"/>
                  </a:lnTo>
                  <a:lnTo>
                    <a:pt x="60" y="96"/>
                  </a:lnTo>
                  <a:lnTo>
                    <a:pt x="72" y="108"/>
                  </a:lnTo>
                  <a:lnTo>
                    <a:pt x="108" y="108"/>
                  </a:lnTo>
                  <a:lnTo>
                    <a:pt x="138" y="126"/>
                  </a:lnTo>
                  <a:lnTo>
                    <a:pt x="150" y="126"/>
                  </a:lnTo>
                  <a:lnTo>
                    <a:pt x="156" y="132"/>
                  </a:lnTo>
                  <a:lnTo>
                    <a:pt x="162" y="132"/>
                  </a:lnTo>
                  <a:lnTo>
                    <a:pt x="162" y="156"/>
                  </a:lnTo>
                  <a:lnTo>
                    <a:pt x="156" y="162"/>
                  </a:lnTo>
                  <a:lnTo>
                    <a:pt x="156" y="168"/>
                  </a:lnTo>
                  <a:lnTo>
                    <a:pt x="168" y="174"/>
                  </a:lnTo>
                  <a:lnTo>
                    <a:pt x="162" y="198"/>
                  </a:lnTo>
                  <a:lnTo>
                    <a:pt x="186" y="210"/>
                  </a:lnTo>
                  <a:lnTo>
                    <a:pt x="180" y="222"/>
                  </a:lnTo>
                  <a:lnTo>
                    <a:pt x="174" y="228"/>
                  </a:lnTo>
                  <a:lnTo>
                    <a:pt x="168" y="240"/>
                  </a:lnTo>
                  <a:lnTo>
                    <a:pt x="168" y="246"/>
                  </a:lnTo>
                  <a:lnTo>
                    <a:pt x="180" y="258"/>
                  </a:lnTo>
                  <a:lnTo>
                    <a:pt x="192" y="264"/>
                  </a:lnTo>
                  <a:lnTo>
                    <a:pt x="198" y="270"/>
                  </a:lnTo>
                  <a:lnTo>
                    <a:pt x="210" y="306"/>
                  </a:lnTo>
                  <a:lnTo>
                    <a:pt x="222" y="294"/>
                  </a:lnTo>
                  <a:lnTo>
                    <a:pt x="228" y="294"/>
                  </a:lnTo>
                  <a:lnTo>
                    <a:pt x="234" y="300"/>
                  </a:lnTo>
                  <a:lnTo>
                    <a:pt x="246" y="300"/>
                  </a:lnTo>
                  <a:lnTo>
                    <a:pt x="270" y="324"/>
                  </a:lnTo>
                  <a:lnTo>
                    <a:pt x="270" y="336"/>
                  </a:lnTo>
                  <a:lnTo>
                    <a:pt x="276" y="348"/>
                  </a:lnTo>
                  <a:lnTo>
                    <a:pt x="276" y="354"/>
                  </a:lnTo>
                  <a:lnTo>
                    <a:pt x="264" y="348"/>
                  </a:lnTo>
                  <a:lnTo>
                    <a:pt x="246" y="348"/>
                  </a:lnTo>
                  <a:lnTo>
                    <a:pt x="240" y="354"/>
                  </a:lnTo>
                  <a:lnTo>
                    <a:pt x="234" y="366"/>
                  </a:lnTo>
                  <a:lnTo>
                    <a:pt x="228" y="372"/>
                  </a:lnTo>
                  <a:lnTo>
                    <a:pt x="222" y="384"/>
                  </a:lnTo>
                  <a:lnTo>
                    <a:pt x="216" y="390"/>
                  </a:lnTo>
                  <a:lnTo>
                    <a:pt x="180" y="420"/>
                  </a:lnTo>
                  <a:lnTo>
                    <a:pt x="144" y="432"/>
                  </a:lnTo>
                  <a:lnTo>
                    <a:pt x="138" y="438"/>
                  </a:lnTo>
                  <a:lnTo>
                    <a:pt x="126" y="444"/>
                  </a:lnTo>
                  <a:lnTo>
                    <a:pt x="120" y="456"/>
                  </a:lnTo>
                  <a:lnTo>
                    <a:pt x="120" y="462"/>
                  </a:lnTo>
                  <a:lnTo>
                    <a:pt x="108" y="474"/>
                  </a:lnTo>
                  <a:lnTo>
                    <a:pt x="90" y="474"/>
                  </a:lnTo>
                  <a:lnTo>
                    <a:pt x="66" y="504"/>
                  </a:lnTo>
                  <a:lnTo>
                    <a:pt x="66" y="534"/>
                  </a:lnTo>
                  <a:lnTo>
                    <a:pt x="72" y="540"/>
                  </a:lnTo>
                  <a:lnTo>
                    <a:pt x="72" y="570"/>
                  </a:lnTo>
                  <a:lnTo>
                    <a:pt x="96" y="588"/>
                  </a:lnTo>
                  <a:lnTo>
                    <a:pt x="96" y="594"/>
                  </a:lnTo>
                  <a:lnTo>
                    <a:pt x="90" y="600"/>
                  </a:lnTo>
                  <a:lnTo>
                    <a:pt x="90" y="612"/>
                  </a:lnTo>
                  <a:lnTo>
                    <a:pt x="84" y="630"/>
                  </a:lnTo>
                  <a:lnTo>
                    <a:pt x="84" y="648"/>
                  </a:lnTo>
                  <a:lnTo>
                    <a:pt x="90" y="654"/>
                  </a:lnTo>
                  <a:lnTo>
                    <a:pt x="96" y="666"/>
                  </a:lnTo>
                  <a:lnTo>
                    <a:pt x="108" y="678"/>
                  </a:lnTo>
                  <a:lnTo>
                    <a:pt x="132" y="690"/>
                  </a:lnTo>
                  <a:lnTo>
                    <a:pt x="174" y="690"/>
                  </a:lnTo>
                  <a:lnTo>
                    <a:pt x="174" y="696"/>
                  </a:lnTo>
                  <a:lnTo>
                    <a:pt x="168" y="702"/>
                  </a:lnTo>
                  <a:lnTo>
                    <a:pt x="168" y="708"/>
                  </a:lnTo>
                  <a:lnTo>
                    <a:pt x="174" y="714"/>
                  </a:lnTo>
                  <a:lnTo>
                    <a:pt x="240" y="714"/>
                  </a:lnTo>
                  <a:lnTo>
                    <a:pt x="252" y="708"/>
                  </a:lnTo>
                  <a:lnTo>
                    <a:pt x="270" y="708"/>
                  </a:lnTo>
                  <a:lnTo>
                    <a:pt x="300" y="696"/>
                  </a:lnTo>
                  <a:lnTo>
                    <a:pt x="336" y="696"/>
                  </a:lnTo>
                  <a:lnTo>
                    <a:pt x="384" y="672"/>
                  </a:lnTo>
                  <a:lnTo>
                    <a:pt x="462" y="672"/>
                  </a:lnTo>
                  <a:lnTo>
                    <a:pt x="456" y="660"/>
                  </a:lnTo>
                  <a:lnTo>
                    <a:pt x="516" y="630"/>
                  </a:lnTo>
                  <a:lnTo>
                    <a:pt x="576" y="570"/>
                  </a:lnTo>
                  <a:lnTo>
                    <a:pt x="582" y="570"/>
                  </a:lnTo>
                  <a:lnTo>
                    <a:pt x="618" y="534"/>
                  </a:lnTo>
                  <a:lnTo>
                    <a:pt x="624" y="522"/>
                  </a:lnTo>
                  <a:lnTo>
                    <a:pt x="630" y="516"/>
                  </a:lnTo>
                  <a:lnTo>
                    <a:pt x="630" y="504"/>
                  </a:lnTo>
                  <a:lnTo>
                    <a:pt x="624" y="492"/>
                  </a:lnTo>
                  <a:lnTo>
                    <a:pt x="618" y="486"/>
                  </a:lnTo>
                  <a:lnTo>
                    <a:pt x="612" y="474"/>
                  </a:lnTo>
                  <a:lnTo>
                    <a:pt x="540" y="438"/>
                  </a:lnTo>
                  <a:lnTo>
                    <a:pt x="546" y="438"/>
                  </a:lnTo>
                  <a:lnTo>
                    <a:pt x="570" y="414"/>
                  </a:lnTo>
                  <a:lnTo>
                    <a:pt x="570" y="408"/>
                  </a:lnTo>
                  <a:lnTo>
                    <a:pt x="564" y="402"/>
                  </a:lnTo>
                  <a:lnTo>
                    <a:pt x="552" y="396"/>
                  </a:lnTo>
                  <a:lnTo>
                    <a:pt x="528" y="390"/>
                  </a:lnTo>
                  <a:lnTo>
                    <a:pt x="534" y="378"/>
                  </a:lnTo>
                  <a:lnTo>
                    <a:pt x="540" y="372"/>
                  </a:lnTo>
                  <a:lnTo>
                    <a:pt x="540" y="366"/>
                  </a:lnTo>
                  <a:lnTo>
                    <a:pt x="534" y="360"/>
                  </a:lnTo>
                  <a:lnTo>
                    <a:pt x="528" y="360"/>
                  </a:lnTo>
                  <a:lnTo>
                    <a:pt x="522" y="354"/>
                  </a:lnTo>
                  <a:lnTo>
                    <a:pt x="510" y="354"/>
                  </a:lnTo>
                  <a:lnTo>
                    <a:pt x="510" y="342"/>
                  </a:lnTo>
                  <a:lnTo>
                    <a:pt x="498" y="330"/>
                  </a:lnTo>
                  <a:lnTo>
                    <a:pt x="504" y="300"/>
                  </a:lnTo>
                  <a:lnTo>
                    <a:pt x="510" y="300"/>
                  </a:lnTo>
                  <a:lnTo>
                    <a:pt x="522" y="306"/>
                  </a:lnTo>
                  <a:lnTo>
                    <a:pt x="534" y="306"/>
                  </a:lnTo>
                  <a:lnTo>
                    <a:pt x="540" y="300"/>
                  </a:lnTo>
                  <a:lnTo>
                    <a:pt x="540" y="294"/>
                  </a:lnTo>
                  <a:lnTo>
                    <a:pt x="534" y="288"/>
                  </a:lnTo>
                  <a:lnTo>
                    <a:pt x="522" y="282"/>
                  </a:lnTo>
                  <a:lnTo>
                    <a:pt x="498" y="258"/>
                  </a:lnTo>
                  <a:lnTo>
                    <a:pt x="486" y="252"/>
                  </a:lnTo>
                  <a:lnTo>
                    <a:pt x="480" y="240"/>
                  </a:lnTo>
                  <a:lnTo>
                    <a:pt x="468" y="234"/>
                  </a:lnTo>
                  <a:lnTo>
                    <a:pt x="450" y="216"/>
                  </a:lnTo>
                  <a:lnTo>
                    <a:pt x="456" y="210"/>
                  </a:lnTo>
                  <a:lnTo>
                    <a:pt x="468" y="204"/>
                  </a:lnTo>
                  <a:lnTo>
                    <a:pt x="474" y="204"/>
                  </a:lnTo>
                  <a:lnTo>
                    <a:pt x="474" y="192"/>
                  </a:lnTo>
                  <a:lnTo>
                    <a:pt x="480" y="192"/>
                  </a:lnTo>
                  <a:lnTo>
                    <a:pt x="492" y="186"/>
                  </a:lnTo>
                  <a:lnTo>
                    <a:pt x="498" y="186"/>
                  </a:lnTo>
                  <a:lnTo>
                    <a:pt x="498" y="174"/>
                  </a:lnTo>
                  <a:lnTo>
                    <a:pt x="450" y="126"/>
                  </a:lnTo>
                  <a:lnTo>
                    <a:pt x="432" y="126"/>
                  </a:lnTo>
                  <a:lnTo>
                    <a:pt x="426" y="132"/>
                  </a:lnTo>
                  <a:lnTo>
                    <a:pt x="420" y="132"/>
                  </a:lnTo>
                  <a:lnTo>
                    <a:pt x="414" y="126"/>
                  </a:lnTo>
                  <a:lnTo>
                    <a:pt x="414" y="120"/>
                  </a:lnTo>
                  <a:lnTo>
                    <a:pt x="408" y="108"/>
                  </a:lnTo>
                  <a:lnTo>
                    <a:pt x="408" y="96"/>
                  </a:lnTo>
                  <a:lnTo>
                    <a:pt x="426" y="96"/>
                  </a:lnTo>
                  <a:lnTo>
                    <a:pt x="426" y="90"/>
                  </a:lnTo>
                  <a:lnTo>
                    <a:pt x="414" y="78"/>
                  </a:lnTo>
                  <a:lnTo>
                    <a:pt x="420" y="54"/>
                  </a:lnTo>
                  <a:lnTo>
                    <a:pt x="426" y="54"/>
                  </a:lnTo>
                  <a:lnTo>
                    <a:pt x="426" y="60"/>
                  </a:lnTo>
                  <a:lnTo>
                    <a:pt x="432" y="60"/>
                  </a:lnTo>
                  <a:lnTo>
                    <a:pt x="432" y="42"/>
                  </a:lnTo>
                  <a:lnTo>
                    <a:pt x="426" y="30"/>
                  </a:lnTo>
                  <a:lnTo>
                    <a:pt x="414" y="18"/>
                  </a:lnTo>
                  <a:lnTo>
                    <a:pt x="408" y="18"/>
                  </a:lnTo>
                  <a:lnTo>
                    <a:pt x="372" y="12"/>
                  </a:lnTo>
                  <a:lnTo>
                    <a:pt x="372" y="0"/>
                  </a:lnTo>
                  <a:lnTo>
                    <a:pt x="336" y="0"/>
                  </a:lnTo>
                  <a:lnTo>
                    <a:pt x="324" y="6"/>
                  </a:lnTo>
                  <a:lnTo>
                    <a:pt x="294" y="6"/>
                  </a:lnTo>
                  <a:lnTo>
                    <a:pt x="282" y="12"/>
                  </a:lnTo>
                  <a:lnTo>
                    <a:pt x="276" y="12"/>
                  </a:lnTo>
                  <a:lnTo>
                    <a:pt x="264" y="18"/>
                  </a:lnTo>
                  <a:lnTo>
                    <a:pt x="264" y="30"/>
                  </a:lnTo>
                  <a:lnTo>
                    <a:pt x="258" y="36"/>
                  </a:lnTo>
                  <a:lnTo>
                    <a:pt x="258" y="72"/>
                  </a:lnTo>
                  <a:lnTo>
                    <a:pt x="234" y="72"/>
                  </a:lnTo>
                  <a:lnTo>
                    <a:pt x="234" y="78"/>
                  </a:lnTo>
                  <a:lnTo>
                    <a:pt x="228" y="84"/>
                  </a:lnTo>
                  <a:lnTo>
                    <a:pt x="228" y="96"/>
                  </a:lnTo>
                  <a:lnTo>
                    <a:pt x="210" y="96"/>
                  </a:lnTo>
                  <a:lnTo>
                    <a:pt x="204" y="90"/>
                  </a:lnTo>
                  <a:lnTo>
                    <a:pt x="192" y="84"/>
                  </a:lnTo>
                  <a:lnTo>
                    <a:pt x="162"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29" name="Ethiopia" descr="© INSCALE GmbH, 05.05.2010&#10;http://www.presentationload.com/">
              <a:extLst>
                <a:ext uri="{FF2B5EF4-FFF2-40B4-BE49-F238E27FC236}">
                  <a16:creationId xmlns:a16="http://schemas.microsoft.com/office/drawing/2014/main" id="{5A17D3B5-B984-07F5-FB21-172F78C3A719}"/>
                </a:ext>
              </a:extLst>
            </p:cNvPr>
            <p:cNvSpPr>
              <a:spLocks/>
            </p:cNvSpPr>
            <p:nvPr/>
          </p:nvSpPr>
          <p:spPr bwMode="gray">
            <a:xfrm>
              <a:off x="6708525" y="3818756"/>
              <a:ext cx="497900" cy="435201"/>
            </a:xfrm>
            <a:custGeom>
              <a:avLst/>
              <a:gdLst>
                <a:gd name="T0" fmla="*/ 2147483647 w 1056"/>
                <a:gd name="T1" fmla="*/ 2147483647 h 924"/>
                <a:gd name="T2" fmla="*/ 2147483647 w 1056"/>
                <a:gd name="T3" fmla="*/ 2147483647 h 924"/>
                <a:gd name="T4" fmla="*/ 2147483647 w 1056"/>
                <a:gd name="T5" fmla="*/ 2147483647 h 924"/>
                <a:gd name="T6" fmla="*/ 2147483647 w 1056"/>
                <a:gd name="T7" fmla="*/ 2147483647 h 924"/>
                <a:gd name="T8" fmla="*/ 2147483647 w 1056"/>
                <a:gd name="T9" fmla="*/ 2147483647 h 924"/>
                <a:gd name="T10" fmla="*/ 2147483647 w 1056"/>
                <a:gd name="T11" fmla="*/ 2147483647 h 924"/>
                <a:gd name="T12" fmla="*/ 2147483647 w 1056"/>
                <a:gd name="T13" fmla="*/ 2147483647 h 924"/>
                <a:gd name="T14" fmla="*/ 2147483647 w 1056"/>
                <a:gd name="T15" fmla="*/ 2147483647 h 924"/>
                <a:gd name="T16" fmla="*/ 2147483647 w 1056"/>
                <a:gd name="T17" fmla="*/ 2147483647 h 924"/>
                <a:gd name="T18" fmla="*/ 2147483647 w 1056"/>
                <a:gd name="T19" fmla="*/ 2147483647 h 924"/>
                <a:gd name="T20" fmla="*/ 2147483647 w 1056"/>
                <a:gd name="T21" fmla="*/ 2147483647 h 924"/>
                <a:gd name="T22" fmla="*/ 2147483647 w 1056"/>
                <a:gd name="T23" fmla="*/ 2147483647 h 924"/>
                <a:gd name="T24" fmla="*/ 2147483647 w 1056"/>
                <a:gd name="T25" fmla="*/ 2147483647 h 924"/>
                <a:gd name="T26" fmla="*/ 2147483647 w 1056"/>
                <a:gd name="T27" fmla="*/ 2147483647 h 924"/>
                <a:gd name="T28" fmla="*/ 2147483647 w 1056"/>
                <a:gd name="T29" fmla="*/ 2147483647 h 924"/>
                <a:gd name="T30" fmla="*/ 2147483647 w 1056"/>
                <a:gd name="T31" fmla="*/ 2147483647 h 924"/>
                <a:gd name="T32" fmla="*/ 2147483647 w 1056"/>
                <a:gd name="T33" fmla="*/ 2147483647 h 924"/>
                <a:gd name="T34" fmla="*/ 2147483647 w 1056"/>
                <a:gd name="T35" fmla="*/ 2147483647 h 924"/>
                <a:gd name="T36" fmla="*/ 2147483647 w 1056"/>
                <a:gd name="T37" fmla="*/ 2147483647 h 924"/>
                <a:gd name="T38" fmla="*/ 2147483647 w 1056"/>
                <a:gd name="T39" fmla="*/ 2147483647 h 924"/>
                <a:gd name="T40" fmla="*/ 2147483647 w 1056"/>
                <a:gd name="T41" fmla="*/ 2147483647 h 924"/>
                <a:gd name="T42" fmla="*/ 2147483647 w 1056"/>
                <a:gd name="T43" fmla="*/ 2147483647 h 924"/>
                <a:gd name="T44" fmla="*/ 2147483647 w 1056"/>
                <a:gd name="T45" fmla="*/ 2147483647 h 924"/>
                <a:gd name="T46" fmla="*/ 2147483647 w 1056"/>
                <a:gd name="T47" fmla="*/ 2147483647 h 924"/>
                <a:gd name="T48" fmla="*/ 2147483647 w 1056"/>
                <a:gd name="T49" fmla="*/ 2147483647 h 924"/>
                <a:gd name="T50" fmla="*/ 2147483647 w 1056"/>
                <a:gd name="T51" fmla="*/ 2147483647 h 924"/>
                <a:gd name="T52" fmla="*/ 2147483647 w 1056"/>
                <a:gd name="T53" fmla="*/ 2147483647 h 924"/>
                <a:gd name="T54" fmla="*/ 2147483647 w 1056"/>
                <a:gd name="T55" fmla="*/ 2147483647 h 924"/>
                <a:gd name="T56" fmla="*/ 2147483647 w 1056"/>
                <a:gd name="T57" fmla="*/ 2147483647 h 924"/>
                <a:gd name="T58" fmla="*/ 2147483647 w 1056"/>
                <a:gd name="T59" fmla="*/ 2147483647 h 924"/>
                <a:gd name="T60" fmla="*/ 2147483647 w 1056"/>
                <a:gd name="T61" fmla="*/ 2147483647 h 924"/>
                <a:gd name="T62" fmla="*/ 2147483647 w 1056"/>
                <a:gd name="T63" fmla="*/ 2147483647 h 924"/>
                <a:gd name="T64" fmla="*/ 2147483647 w 1056"/>
                <a:gd name="T65" fmla="*/ 2147483647 h 924"/>
                <a:gd name="T66" fmla="*/ 2147483647 w 1056"/>
                <a:gd name="T67" fmla="*/ 2147483647 h 924"/>
                <a:gd name="T68" fmla="*/ 2147483647 w 1056"/>
                <a:gd name="T69" fmla="*/ 2147483647 h 924"/>
                <a:gd name="T70" fmla="*/ 2147483647 w 1056"/>
                <a:gd name="T71" fmla="*/ 2147483647 h 924"/>
                <a:gd name="T72" fmla="*/ 2147483647 w 1056"/>
                <a:gd name="T73" fmla="*/ 0 h 924"/>
                <a:gd name="T74" fmla="*/ 2147483647 w 1056"/>
                <a:gd name="T75" fmla="*/ 2147483647 h 924"/>
                <a:gd name="T76" fmla="*/ 2147483647 w 1056"/>
                <a:gd name="T77" fmla="*/ 2147483647 h 924"/>
                <a:gd name="T78" fmla="*/ 2147483647 w 1056"/>
                <a:gd name="T79" fmla="*/ 2147483647 h 924"/>
                <a:gd name="T80" fmla="*/ 2147483647 w 1056"/>
                <a:gd name="T81" fmla="*/ 2147483647 h 924"/>
                <a:gd name="T82" fmla="*/ 2147483647 w 1056"/>
                <a:gd name="T83" fmla="*/ 2147483647 h 924"/>
                <a:gd name="T84" fmla="*/ 2147483647 w 1056"/>
                <a:gd name="T85" fmla="*/ 2147483647 h 924"/>
                <a:gd name="T86" fmla="*/ 2147483647 w 1056"/>
                <a:gd name="T87" fmla="*/ 2147483647 h 924"/>
                <a:gd name="T88" fmla="*/ 2147483647 w 1056"/>
                <a:gd name="T89" fmla="*/ 2147483647 h 924"/>
                <a:gd name="T90" fmla="*/ 2147483647 w 1056"/>
                <a:gd name="T91" fmla="*/ 2147483647 h 924"/>
                <a:gd name="T92" fmla="*/ 2147483647 w 1056"/>
                <a:gd name="T93" fmla="*/ 2147483647 h 924"/>
                <a:gd name="T94" fmla="*/ 2147483647 w 1056"/>
                <a:gd name="T95" fmla="*/ 2147483647 h 924"/>
                <a:gd name="T96" fmla="*/ 2147483647 w 1056"/>
                <a:gd name="T97" fmla="*/ 2147483647 h 924"/>
                <a:gd name="T98" fmla="*/ 2147483647 w 1056"/>
                <a:gd name="T99" fmla="*/ 2147483647 h 924"/>
                <a:gd name="T100" fmla="*/ 2147483647 w 1056"/>
                <a:gd name="T101" fmla="*/ 2147483647 h 924"/>
                <a:gd name="T102" fmla="*/ 2147483647 w 1056"/>
                <a:gd name="T103" fmla="*/ 2147483647 h 924"/>
                <a:gd name="T104" fmla="*/ 2147483647 w 1056"/>
                <a:gd name="T105" fmla="*/ 2147483647 h 924"/>
                <a:gd name="T106" fmla="*/ 2147483647 w 1056"/>
                <a:gd name="T107" fmla="*/ 2147483647 h 924"/>
                <a:gd name="T108" fmla="*/ 2147483647 w 1056"/>
                <a:gd name="T109" fmla="*/ 2147483647 h 924"/>
                <a:gd name="T110" fmla="*/ 2147483647 w 1056"/>
                <a:gd name="T111" fmla="*/ 2147483647 h 924"/>
                <a:gd name="T112" fmla="*/ 2147483647 w 1056"/>
                <a:gd name="T113" fmla="*/ 2147483647 h 924"/>
                <a:gd name="T114" fmla="*/ 2147483647 w 1056"/>
                <a:gd name="T115" fmla="*/ 2147483647 h 924"/>
                <a:gd name="T116" fmla="*/ 2147483647 w 1056"/>
                <a:gd name="T117" fmla="*/ 2147483647 h 92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1056"/>
                <a:gd name="T178" fmla="*/ 0 h 924"/>
                <a:gd name="T179" fmla="*/ 1056 w 1056"/>
                <a:gd name="T180" fmla="*/ 924 h 92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1056" h="924">
                  <a:moveTo>
                    <a:pt x="84" y="642"/>
                  </a:moveTo>
                  <a:lnTo>
                    <a:pt x="108" y="642"/>
                  </a:lnTo>
                  <a:lnTo>
                    <a:pt x="114" y="666"/>
                  </a:lnTo>
                  <a:lnTo>
                    <a:pt x="126" y="666"/>
                  </a:lnTo>
                  <a:lnTo>
                    <a:pt x="126" y="702"/>
                  </a:lnTo>
                  <a:lnTo>
                    <a:pt x="138" y="708"/>
                  </a:lnTo>
                  <a:lnTo>
                    <a:pt x="138" y="726"/>
                  </a:lnTo>
                  <a:lnTo>
                    <a:pt x="156" y="762"/>
                  </a:lnTo>
                  <a:lnTo>
                    <a:pt x="168" y="768"/>
                  </a:lnTo>
                  <a:lnTo>
                    <a:pt x="186" y="768"/>
                  </a:lnTo>
                  <a:lnTo>
                    <a:pt x="192" y="774"/>
                  </a:lnTo>
                  <a:lnTo>
                    <a:pt x="198" y="786"/>
                  </a:lnTo>
                  <a:lnTo>
                    <a:pt x="198" y="804"/>
                  </a:lnTo>
                  <a:lnTo>
                    <a:pt x="210" y="840"/>
                  </a:lnTo>
                  <a:lnTo>
                    <a:pt x="282" y="846"/>
                  </a:lnTo>
                  <a:lnTo>
                    <a:pt x="360" y="906"/>
                  </a:lnTo>
                  <a:lnTo>
                    <a:pt x="390" y="906"/>
                  </a:lnTo>
                  <a:lnTo>
                    <a:pt x="402" y="912"/>
                  </a:lnTo>
                  <a:lnTo>
                    <a:pt x="432" y="912"/>
                  </a:lnTo>
                  <a:lnTo>
                    <a:pt x="444" y="918"/>
                  </a:lnTo>
                  <a:lnTo>
                    <a:pt x="450" y="918"/>
                  </a:lnTo>
                  <a:lnTo>
                    <a:pt x="462" y="924"/>
                  </a:lnTo>
                  <a:lnTo>
                    <a:pt x="486" y="906"/>
                  </a:lnTo>
                  <a:lnTo>
                    <a:pt x="486" y="894"/>
                  </a:lnTo>
                  <a:lnTo>
                    <a:pt x="498" y="882"/>
                  </a:lnTo>
                  <a:lnTo>
                    <a:pt x="510" y="882"/>
                  </a:lnTo>
                  <a:lnTo>
                    <a:pt x="522" y="876"/>
                  </a:lnTo>
                  <a:lnTo>
                    <a:pt x="528" y="870"/>
                  </a:lnTo>
                  <a:lnTo>
                    <a:pt x="534" y="870"/>
                  </a:lnTo>
                  <a:lnTo>
                    <a:pt x="552" y="852"/>
                  </a:lnTo>
                  <a:lnTo>
                    <a:pt x="576" y="882"/>
                  </a:lnTo>
                  <a:lnTo>
                    <a:pt x="606" y="882"/>
                  </a:lnTo>
                  <a:lnTo>
                    <a:pt x="612" y="876"/>
                  </a:lnTo>
                  <a:lnTo>
                    <a:pt x="636" y="882"/>
                  </a:lnTo>
                  <a:lnTo>
                    <a:pt x="636" y="876"/>
                  </a:lnTo>
                  <a:lnTo>
                    <a:pt x="648" y="864"/>
                  </a:lnTo>
                  <a:lnTo>
                    <a:pt x="660" y="864"/>
                  </a:lnTo>
                  <a:lnTo>
                    <a:pt x="672" y="858"/>
                  </a:lnTo>
                  <a:lnTo>
                    <a:pt x="696" y="858"/>
                  </a:lnTo>
                  <a:lnTo>
                    <a:pt x="714" y="840"/>
                  </a:lnTo>
                  <a:lnTo>
                    <a:pt x="714" y="828"/>
                  </a:lnTo>
                  <a:lnTo>
                    <a:pt x="726" y="822"/>
                  </a:lnTo>
                  <a:lnTo>
                    <a:pt x="732" y="816"/>
                  </a:lnTo>
                  <a:lnTo>
                    <a:pt x="744" y="810"/>
                  </a:lnTo>
                  <a:lnTo>
                    <a:pt x="756" y="810"/>
                  </a:lnTo>
                  <a:lnTo>
                    <a:pt x="762" y="804"/>
                  </a:lnTo>
                  <a:lnTo>
                    <a:pt x="846" y="804"/>
                  </a:lnTo>
                  <a:lnTo>
                    <a:pt x="1056" y="558"/>
                  </a:lnTo>
                  <a:lnTo>
                    <a:pt x="984" y="564"/>
                  </a:lnTo>
                  <a:lnTo>
                    <a:pt x="948" y="546"/>
                  </a:lnTo>
                  <a:lnTo>
                    <a:pt x="936" y="534"/>
                  </a:lnTo>
                  <a:lnTo>
                    <a:pt x="918" y="528"/>
                  </a:lnTo>
                  <a:lnTo>
                    <a:pt x="906" y="522"/>
                  </a:lnTo>
                  <a:lnTo>
                    <a:pt x="882" y="516"/>
                  </a:lnTo>
                  <a:lnTo>
                    <a:pt x="810" y="492"/>
                  </a:lnTo>
                  <a:lnTo>
                    <a:pt x="774" y="474"/>
                  </a:lnTo>
                  <a:lnTo>
                    <a:pt x="768" y="462"/>
                  </a:lnTo>
                  <a:lnTo>
                    <a:pt x="762" y="456"/>
                  </a:lnTo>
                  <a:lnTo>
                    <a:pt x="756" y="444"/>
                  </a:lnTo>
                  <a:lnTo>
                    <a:pt x="732" y="444"/>
                  </a:lnTo>
                  <a:lnTo>
                    <a:pt x="732" y="438"/>
                  </a:lnTo>
                  <a:lnTo>
                    <a:pt x="726" y="432"/>
                  </a:lnTo>
                  <a:lnTo>
                    <a:pt x="714" y="408"/>
                  </a:lnTo>
                  <a:lnTo>
                    <a:pt x="708" y="402"/>
                  </a:lnTo>
                  <a:lnTo>
                    <a:pt x="702" y="390"/>
                  </a:lnTo>
                  <a:lnTo>
                    <a:pt x="696" y="384"/>
                  </a:lnTo>
                  <a:lnTo>
                    <a:pt x="690" y="372"/>
                  </a:lnTo>
                  <a:lnTo>
                    <a:pt x="690" y="360"/>
                  </a:lnTo>
                  <a:lnTo>
                    <a:pt x="678" y="348"/>
                  </a:lnTo>
                  <a:lnTo>
                    <a:pt x="696" y="318"/>
                  </a:lnTo>
                  <a:lnTo>
                    <a:pt x="690" y="312"/>
                  </a:lnTo>
                  <a:lnTo>
                    <a:pt x="678" y="306"/>
                  </a:lnTo>
                  <a:lnTo>
                    <a:pt x="666" y="306"/>
                  </a:lnTo>
                  <a:lnTo>
                    <a:pt x="660" y="312"/>
                  </a:lnTo>
                  <a:lnTo>
                    <a:pt x="654" y="312"/>
                  </a:lnTo>
                  <a:lnTo>
                    <a:pt x="648" y="318"/>
                  </a:lnTo>
                  <a:lnTo>
                    <a:pt x="624" y="318"/>
                  </a:lnTo>
                  <a:lnTo>
                    <a:pt x="612" y="306"/>
                  </a:lnTo>
                  <a:lnTo>
                    <a:pt x="612" y="294"/>
                  </a:lnTo>
                  <a:lnTo>
                    <a:pt x="606" y="276"/>
                  </a:lnTo>
                  <a:lnTo>
                    <a:pt x="606" y="264"/>
                  </a:lnTo>
                  <a:lnTo>
                    <a:pt x="624" y="246"/>
                  </a:lnTo>
                  <a:lnTo>
                    <a:pt x="654" y="192"/>
                  </a:lnTo>
                  <a:lnTo>
                    <a:pt x="642" y="174"/>
                  </a:lnTo>
                  <a:lnTo>
                    <a:pt x="630" y="174"/>
                  </a:lnTo>
                  <a:lnTo>
                    <a:pt x="618" y="168"/>
                  </a:lnTo>
                  <a:lnTo>
                    <a:pt x="612" y="162"/>
                  </a:lnTo>
                  <a:lnTo>
                    <a:pt x="612" y="138"/>
                  </a:lnTo>
                  <a:lnTo>
                    <a:pt x="600" y="126"/>
                  </a:lnTo>
                  <a:lnTo>
                    <a:pt x="576" y="114"/>
                  </a:lnTo>
                  <a:lnTo>
                    <a:pt x="570" y="108"/>
                  </a:lnTo>
                  <a:lnTo>
                    <a:pt x="546" y="72"/>
                  </a:lnTo>
                  <a:lnTo>
                    <a:pt x="534" y="66"/>
                  </a:lnTo>
                  <a:lnTo>
                    <a:pt x="528" y="60"/>
                  </a:lnTo>
                  <a:lnTo>
                    <a:pt x="516" y="60"/>
                  </a:lnTo>
                  <a:lnTo>
                    <a:pt x="498" y="36"/>
                  </a:lnTo>
                  <a:lnTo>
                    <a:pt x="468" y="36"/>
                  </a:lnTo>
                  <a:lnTo>
                    <a:pt x="462" y="30"/>
                  </a:lnTo>
                  <a:lnTo>
                    <a:pt x="444" y="30"/>
                  </a:lnTo>
                  <a:lnTo>
                    <a:pt x="432" y="36"/>
                  </a:lnTo>
                  <a:lnTo>
                    <a:pt x="420" y="36"/>
                  </a:lnTo>
                  <a:lnTo>
                    <a:pt x="420" y="24"/>
                  </a:lnTo>
                  <a:lnTo>
                    <a:pt x="414" y="18"/>
                  </a:lnTo>
                  <a:lnTo>
                    <a:pt x="408" y="24"/>
                  </a:lnTo>
                  <a:lnTo>
                    <a:pt x="402" y="36"/>
                  </a:lnTo>
                  <a:lnTo>
                    <a:pt x="372" y="36"/>
                  </a:lnTo>
                  <a:lnTo>
                    <a:pt x="366" y="24"/>
                  </a:lnTo>
                  <a:lnTo>
                    <a:pt x="360" y="18"/>
                  </a:lnTo>
                  <a:lnTo>
                    <a:pt x="354" y="18"/>
                  </a:lnTo>
                  <a:lnTo>
                    <a:pt x="342" y="6"/>
                  </a:lnTo>
                  <a:lnTo>
                    <a:pt x="330" y="0"/>
                  </a:lnTo>
                  <a:lnTo>
                    <a:pt x="330" y="12"/>
                  </a:lnTo>
                  <a:lnTo>
                    <a:pt x="324" y="24"/>
                  </a:lnTo>
                  <a:lnTo>
                    <a:pt x="318" y="42"/>
                  </a:lnTo>
                  <a:lnTo>
                    <a:pt x="318" y="54"/>
                  </a:lnTo>
                  <a:lnTo>
                    <a:pt x="306" y="66"/>
                  </a:lnTo>
                  <a:lnTo>
                    <a:pt x="288" y="48"/>
                  </a:lnTo>
                  <a:lnTo>
                    <a:pt x="288" y="42"/>
                  </a:lnTo>
                  <a:lnTo>
                    <a:pt x="282" y="36"/>
                  </a:lnTo>
                  <a:lnTo>
                    <a:pt x="276" y="36"/>
                  </a:lnTo>
                  <a:lnTo>
                    <a:pt x="276" y="42"/>
                  </a:lnTo>
                  <a:lnTo>
                    <a:pt x="270" y="48"/>
                  </a:lnTo>
                  <a:lnTo>
                    <a:pt x="234" y="48"/>
                  </a:lnTo>
                  <a:lnTo>
                    <a:pt x="234" y="90"/>
                  </a:lnTo>
                  <a:lnTo>
                    <a:pt x="228" y="96"/>
                  </a:lnTo>
                  <a:lnTo>
                    <a:pt x="222" y="108"/>
                  </a:lnTo>
                  <a:lnTo>
                    <a:pt x="216" y="114"/>
                  </a:lnTo>
                  <a:lnTo>
                    <a:pt x="210" y="126"/>
                  </a:lnTo>
                  <a:lnTo>
                    <a:pt x="210" y="174"/>
                  </a:lnTo>
                  <a:lnTo>
                    <a:pt x="180" y="174"/>
                  </a:lnTo>
                  <a:lnTo>
                    <a:pt x="174" y="180"/>
                  </a:lnTo>
                  <a:lnTo>
                    <a:pt x="168" y="192"/>
                  </a:lnTo>
                  <a:lnTo>
                    <a:pt x="162" y="198"/>
                  </a:lnTo>
                  <a:lnTo>
                    <a:pt x="162" y="234"/>
                  </a:lnTo>
                  <a:lnTo>
                    <a:pt x="156" y="240"/>
                  </a:lnTo>
                  <a:lnTo>
                    <a:pt x="144" y="240"/>
                  </a:lnTo>
                  <a:lnTo>
                    <a:pt x="138" y="246"/>
                  </a:lnTo>
                  <a:lnTo>
                    <a:pt x="138" y="270"/>
                  </a:lnTo>
                  <a:lnTo>
                    <a:pt x="126" y="288"/>
                  </a:lnTo>
                  <a:lnTo>
                    <a:pt x="126" y="294"/>
                  </a:lnTo>
                  <a:lnTo>
                    <a:pt x="132" y="300"/>
                  </a:lnTo>
                  <a:lnTo>
                    <a:pt x="132" y="336"/>
                  </a:lnTo>
                  <a:lnTo>
                    <a:pt x="126" y="342"/>
                  </a:lnTo>
                  <a:lnTo>
                    <a:pt x="114" y="342"/>
                  </a:lnTo>
                  <a:lnTo>
                    <a:pt x="108" y="336"/>
                  </a:lnTo>
                  <a:lnTo>
                    <a:pt x="108" y="324"/>
                  </a:lnTo>
                  <a:lnTo>
                    <a:pt x="102" y="324"/>
                  </a:lnTo>
                  <a:lnTo>
                    <a:pt x="84" y="342"/>
                  </a:lnTo>
                  <a:lnTo>
                    <a:pt x="84" y="360"/>
                  </a:lnTo>
                  <a:lnTo>
                    <a:pt x="90" y="372"/>
                  </a:lnTo>
                  <a:lnTo>
                    <a:pt x="90" y="390"/>
                  </a:lnTo>
                  <a:lnTo>
                    <a:pt x="84" y="396"/>
                  </a:lnTo>
                  <a:lnTo>
                    <a:pt x="72" y="402"/>
                  </a:lnTo>
                  <a:lnTo>
                    <a:pt x="66" y="414"/>
                  </a:lnTo>
                  <a:lnTo>
                    <a:pt x="66" y="426"/>
                  </a:lnTo>
                  <a:lnTo>
                    <a:pt x="72" y="438"/>
                  </a:lnTo>
                  <a:lnTo>
                    <a:pt x="72" y="450"/>
                  </a:lnTo>
                  <a:lnTo>
                    <a:pt x="78" y="456"/>
                  </a:lnTo>
                  <a:lnTo>
                    <a:pt x="78" y="492"/>
                  </a:lnTo>
                  <a:lnTo>
                    <a:pt x="72" y="504"/>
                  </a:lnTo>
                  <a:lnTo>
                    <a:pt x="72" y="516"/>
                  </a:lnTo>
                  <a:lnTo>
                    <a:pt x="66" y="522"/>
                  </a:lnTo>
                  <a:lnTo>
                    <a:pt x="54" y="522"/>
                  </a:lnTo>
                  <a:lnTo>
                    <a:pt x="48" y="528"/>
                  </a:lnTo>
                  <a:lnTo>
                    <a:pt x="42" y="522"/>
                  </a:lnTo>
                  <a:lnTo>
                    <a:pt x="6" y="522"/>
                  </a:lnTo>
                  <a:lnTo>
                    <a:pt x="12" y="546"/>
                  </a:lnTo>
                  <a:lnTo>
                    <a:pt x="6" y="552"/>
                  </a:lnTo>
                  <a:lnTo>
                    <a:pt x="0" y="564"/>
                  </a:lnTo>
                  <a:lnTo>
                    <a:pt x="0" y="576"/>
                  </a:lnTo>
                  <a:lnTo>
                    <a:pt x="6" y="576"/>
                  </a:lnTo>
                  <a:lnTo>
                    <a:pt x="18" y="582"/>
                  </a:lnTo>
                  <a:lnTo>
                    <a:pt x="42" y="582"/>
                  </a:lnTo>
                  <a:lnTo>
                    <a:pt x="48" y="588"/>
                  </a:lnTo>
                  <a:lnTo>
                    <a:pt x="60" y="594"/>
                  </a:lnTo>
                  <a:lnTo>
                    <a:pt x="66" y="606"/>
                  </a:lnTo>
                  <a:lnTo>
                    <a:pt x="78" y="612"/>
                  </a:lnTo>
                  <a:lnTo>
                    <a:pt x="78" y="630"/>
                  </a:lnTo>
                  <a:lnTo>
                    <a:pt x="84" y="6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0" name="Estonia" descr="© INSCALE GmbH, 05.05.2010&#10;http://www.presentationload.com/">
              <a:extLst>
                <a:ext uri="{FF2B5EF4-FFF2-40B4-BE49-F238E27FC236}">
                  <a16:creationId xmlns:a16="http://schemas.microsoft.com/office/drawing/2014/main" id="{0A403F8A-9E1D-1263-1BBE-320E9C33EB15}"/>
                </a:ext>
              </a:extLst>
            </p:cNvPr>
            <p:cNvSpPr>
              <a:spLocks noEditPoints="1"/>
            </p:cNvSpPr>
            <p:nvPr/>
          </p:nvSpPr>
          <p:spPr bwMode="gray">
            <a:xfrm>
              <a:off x="6258571" y="2146183"/>
              <a:ext cx="164123" cy="73763"/>
            </a:xfrm>
            <a:custGeom>
              <a:avLst/>
              <a:gdLst>
                <a:gd name="T0" fmla="*/ 2147483647 w 348"/>
                <a:gd name="T1" fmla="*/ 2147483647 h 156"/>
                <a:gd name="T2" fmla="*/ 2147483647 w 348"/>
                <a:gd name="T3" fmla="*/ 2147483647 h 156"/>
                <a:gd name="T4" fmla="*/ 2147483647 w 348"/>
                <a:gd name="T5" fmla="*/ 2147483647 h 156"/>
                <a:gd name="T6" fmla="*/ 2147483647 w 348"/>
                <a:gd name="T7" fmla="*/ 2147483647 h 156"/>
                <a:gd name="T8" fmla="*/ 2147483647 w 348"/>
                <a:gd name="T9" fmla="*/ 2147483647 h 156"/>
                <a:gd name="T10" fmla="*/ 2147483647 w 348"/>
                <a:gd name="T11" fmla="*/ 2147483647 h 156"/>
                <a:gd name="T12" fmla="*/ 2147483647 w 348"/>
                <a:gd name="T13" fmla="*/ 2147483647 h 156"/>
                <a:gd name="T14" fmla="*/ 2147483647 w 348"/>
                <a:gd name="T15" fmla="*/ 0 h 156"/>
                <a:gd name="T16" fmla="*/ 2147483647 w 348"/>
                <a:gd name="T17" fmla="*/ 2147483647 h 156"/>
                <a:gd name="T18" fmla="*/ 2147483647 w 348"/>
                <a:gd name="T19" fmla="*/ 2147483647 h 156"/>
                <a:gd name="T20" fmla="*/ 2147483647 w 348"/>
                <a:gd name="T21" fmla="*/ 2147483647 h 156"/>
                <a:gd name="T22" fmla="*/ 2147483647 w 348"/>
                <a:gd name="T23" fmla="*/ 2147483647 h 156"/>
                <a:gd name="T24" fmla="*/ 2147483647 w 348"/>
                <a:gd name="T25" fmla="*/ 2147483647 h 156"/>
                <a:gd name="T26" fmla="*/ 2147483647 w 348"/>
                <a:gd name="T27" fmla="*/ 2147483647 h 156"/>
                <a:gd name="T28" fmla="*/ 2147483647 w 348"/>
                <a:gd name="T29" fmla="*/ 2147483647 h 156"/>
                <a:gd name="T30" fmla="*/ 2147483647 w 348"/>
                <a:gd name="T31" fmla="*/ 2147483647 h 156"/>
                <a:gd name="T32" fmla="*/ 2147483647 w 348"/>
                <a:gd name="T33" fmla="*/ 2147483647 h 156"/>
                <a:gd name="T34" fmla="*/ 2147483647 w 348"/>
                <a:gd name="T35" fmla="*/ 2147483647 h 156"/>
                <a:gd name="T36" fmla="*/ 2147483647 w 348"/>
                <a:gd name="T37" fmla="*/ 2147483647 h 156"/>
                <a:gd name="T38" fmla="*/ 2147483647 w 348"/>
                <a:gd name="T39" fmla="*/ 2147483647 h 156"/>
                <a:gd name="T40" fmla="*/ 2147483647 w 348"/>
                <a:gd name="T41" fmla="*/ 2147483647 h 156"/>
                <a:gd name="T42" fmla="*/ 2147483647 w 348"/>
                <a:gd name="T43" fmla="*/ 2147483647 h 156"/>
                <a:gd name="T44" fmla="*/ 2147483647 w 348"/>
                <a:gd name="T45" fmla="*/ 2147483647 h 156"/>
                <a:gd name="T46" fmla="*/ 2147483647 w 348"/>
                <a:gd name="T47" fmla="*/ 2147483647 h 156"/>
                <a:gd name="T48" fmla="*/ 0 w 348"/>
                <a:gd name="T49" fmla="*/ 2147483647 h 156"/>
                <a:gd name="T50" fmla="*/ 2147483647 w 348"/>
                <a:gd name="T51" fmla="*/ 2147483647 h 156"/>
                <a:gd name="T52" fmla="*/ 2147483647 w 348"/>
                <a:gd name="T53" fmla="*/ 2147483647 h 156"/>
                <a:gd name="T54" fmla="*/ 2147483647 w 348"/>
                <a:gd name="T55" fmla="*/ 2147483647 h 156"/>
                <a:gd name="T56" fmla="*/ 2147483647 w 348"/>
                <a:gd name="T57" fmla="*/ 2147483647 h 156"/>
                <a:gd name="T58" fmla="*/ 2147483647 w 348"/>
                <a:gd name="T59" fmla="*/ 2147483647 h 156"/>
                <a:gd name="T60" fmla="*/ 2147483647 w 348"/>
                <a:gd name="T61" fmla="*/ 2147483647 h 156"/>
                <a:gd name="T62" fmla="*/ 2147483647 w 348"/>
                <a:gd name="T63" fmla="*/ 2147483647 h 156"/>
                <a:gd name="T64" fmla="*/ 2147483647 w 348"/>
                <a:gd name="T65" fmla="*/ 2147483647 h 156"/>
                <a:gd name="T66" fmla="*/ 2147483647 w 348"/>
                <a:gd name="T67" fmla="*/ 2147483647 h 156"/>
                <a:gd name="T68" fmla="*/ 2147483647 w 348"/>
                <a:gd name="T69" fmla="*/ 2147483647 h 156"/>
                <a:gd name="T70" fmla="*/ 2147483647 w 348"/>
                <a:gd name="T71" fmla="*/ 2147483647 h 15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348"/>
                <a:gd name="T109" fmla="*/ 0 h 156"/>
                <a:gd name="T110" fmla="*/ 348 w 348"/>
                <a:gd name="T111" fmla="*/ 156 h 15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348" h="156">
                  <a:moveTo>
                    <a:pt x="336" y="114"/>
                  </a:moveTo>
                  <a:lnTo>
                    <a:pt x="324" y="108"/>
                  </a:lnTo>
                  <a:lnTo>
                    <a:pt x="336" y="84"/>
                  </a:lnTo>
                  <a:lnTo>
                    <a:pt x="318" y="78"/>
                  </a:lnTo>
                  <a:lnTo>
                    <a:pt x="318" y="60"/>
                  </a:lnTo>
                  <a:lnTo>
                    <a:pt x="330" y="48"/>
                  </a:lnTo>
                  <a:lnTo>
                    <a:pt x="336" y="48"/>
                  </a:lnTo>
                  <a:lnTo>
                    <a:pt x="342" y="42"/>
                  </a:lnTo>
                  <a:lnTo>
                    <a:pt x="336" y="30"/>
                  </a:lnTo>
                  <a:lnTo>
                    <a:pt x="342" y="18"/>
                  </a:lnTo>
                  <a:lnTo>
                    <a:pt x="330" y="12"/>
                  </a:lnTo>
                  <a:lnTo>
                    <a:pt x="312" y="12"/>
                  </a:lnTo>
                  <a:lnTo>
                    <a:pt x="294" y="6"/>
                  </a:lnTo>
                  <a:lnTo>
                    <a:pt x="276" y="6"/>
                  </a:lnTo>
                  <a:lnTo>
                    <a:pt x="264" y="0"/>
                  </a:lnTo>
                  <a:lnTo>
                    <a:pt x="204" y="0"/>
                  </a:lnTo>
                  <a:lnTo>
                    <a:pt x="192" y="6"/>
                  </a:lnTo>
                  <a:lnTo>
                    <a:pt x="156" y="6"/>
                  </a:lnTo>
                  <a:lnTo>
                    <a:pt x="150" y="12"/>
                  </a:lnTo>
                  <a:lnTo>
                    <a:pt x="126" y="24"/>
                  </a:lnTo>
                  <a:lnTo>
                    <a:pt x="108" y="30"/>
                  </a:lnTo>
                  <a:lnTo>
                    <a:pt x="96" y="36"/>
                  </a:lnTo>
                  <a:lnTo>
                    <a:pt x="90" y="36"/>
                  </a:lnTo>
                  <a:lnTo>
                    <a:pt x="84" y="42"/>
                  </a:lnTo>
                  <a:lnTo>
                    <a:pt x="84" y="48"/>
                  </a:lnTo>
                  <a:lnTo>
                    <a:pt x="90" y="60"/>
                  </a:lnTo>
                  <a:lnTo>
                    <a:pt x="90" y="72"/>
                  </a:lnTo>
                  <a:lnTo>
                    <a:pt x="96" y="78"/>
                  </a:lnTo>
                  <a:lnTo>
                    <a:pt x="96" y="84"/>
                  </a:lnTo>
                  <a:lnTo>
                    <a:pt x="150" y="90"/>
                  </a:lnTo>
                  <a:lnTo>
                    <a:pt x="138" y="126"/>
                  </a:lnTo>
                  <a:lnTo>
                    <a:pt x="150" y="126"/>
                  </a:lnTo>
                  <a:lnTo>
                    <a:pt x="180" y="114"/>
                  </a:lnTo>
                  <a:lnTo>
                    <a:pt x="210" y="114"/>
                  </a:lnTo>
                  <a:lnTo>
                    <a:pt x="234" y="126"/>
                  </a:lnTo>
                  <a:lnTo>
                    <a:pt x="240" y="132"/>
                  </a:lnTo>
                  <a:lnTo>
                    <a:pt x="252" y="138"/>
                  </a:lnTo>
                  <a:lnTo>
                    <a:pt x="270" y="156"/>
                  </a:lnTo>
                  <a:lnTo>
                    <a:pt x="288" y="156"/>
                  </a:lnTo>
                  <a:lnTo>
                    <a:pt x="294" y="150"/>
                  </a:lnTo>
                  <a:lnTo>
                    <a:pt x="312" y="150"/>
                  </a:lnTo>
                  <a:lnTo>
                    <a:pt x="318" y="156"/>
                  </a:lnTo>
                  <a:lnTo>
                    <a:pt x="330" y="156"/>
                  </a:lnTo>
                  <a:lnTo>
                    <a:pt x="330" y="144"/>
                  </a:lnTo>
                  <a:lnTo>
                    <a:pt x="348" y="132"/>
                  </a:lnTo>
                  <a:lnTo>
                    <a:pt x="336" y="114"/>
                  </a:lnTo>
                  <a:close/>
                  <a:moveTo>
                    <a:pt x="36" y="78"/>
                  </a:moveTo>
                  <a:lnTo>
                    <a:pt x="6" y="78"/>
                  </a:lnTo>
                  <a:lnTo>
                    <a:pt x="0" y="84"/>
                  </a:lnTo>
                  <a:lnTo>
                    <a:pt x="0" y="102"/>
                  </a:lnTo>
                  <a:lnTo>
                    <a:pt x="6" y="108"/>
                  </a:lnTo>
                  <a:lnTo>
                    <a:pt x="18" y="132"/>
                  </a:lnTo>
                  <a:lnTo>
                    <a:pt x="24" y="126"/>
                  </a:lnTo>
                  <a:lnTo>
                    <a:pt x="30" y="114"/>
                  </a:lnTo>
                  <a:lnTo>
                    <a:pt x="42" y="108"/>
                  </a:lnTo>
                  <a:lnTo>
                    <a:pt x="54" y="108"/>
                  </a:lnTo>
                  <a:lnTo>
                    <a:pt x="60" y="102"/>
                  </a:lnTo>
                  <a:lnTo>
                    <a:pt x="72" y="96"/>
                  </a:lnTo>
                  <a:lnTo>
                    <a:pt x="78" y="90"/>
                  </a:lnTo>
                  <a:lnTo>
                    <a:pt x="72" y="72"/>
                  </a:lnTo>
                  <a:lnTo>
                    <a:pt x="36" y="78"/>
                  </a:lnTo>
                  <a:close/>
                  <a:moveTo>
                    <a:pt x="36" y="66"/>
                  </a:moveTo>
                  <a:lnTo>
                    <a:pt x="48" y="66"/>
                  </a:lnTo>
                  <a:lnTo>
                    <a:pt x="54" y="54"/>
                  </a:lnTo>
                  <a:lnTo>
                    <a:pt x="60" y="48"/>
                  </a:lnTo>
                  <a:lnTo>
                    <a:pt x="60" y="42"/>
                  </a:lnTo>
                  <a:lnTo>
                    <a:pt x="54" y="36"/>
                  </a:lnTo>
                  <a:lnTo>
                    <a:pt x="48" y="36"/>
                  </a:lnTo>
                  <a:lnTo>
                    <a:pt x="36" y="42"/>
                  </a:lnTo>
                  <a:lnTo>
                    <a:pt x="30" y="48"/>
                  </a:lnTo>
                  <a:lnTo>
                    <a:pt x="24" y="60"/>
                  </a:lnTo>
                  <a:lnTo>
                    <a:pt x="30" y="66"/>
                  </a:lnTo>
                  <a:lnTo>
                    <a:pt x="36" y="6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1" name="Eritrea" descr="© INSCALE GmbH, 05.05.2010&#10;http://www.presentationload.com/">
              <a:extLst>
                <a:ext uri="{FF2B5EF4-FFF2-40B4-BE49-F238E27FC236}">
                  <a16:creationId xmlns:a16="http://schemas.microsoft.com/office/drawing/2014/main" id="{78D7CB07-38AB-EC62-ACB7-A7B545FA3D4B}"/>
                </a:ext>
              </a:extLst>
            </p:cNvPr>
            <p:cNvSpPr>
              <a:spLocks/>
            </p:cNvSpPr>
            <p:nvPr/>
          </p:nvSpPr>
          <p:spPr bwMode="gray">
            <a:xfrm>
              <a:off x="6813638" y="3698889"/>
              <a:ext cx="226822" cy="215756"/>
            </a:xfrm>
            <a:custGeom>
              <a:avLst/>
              <a:gdLst>
                <a:gd name="T0" fmla="*/ 2147483647 w 480"/>
                <a:gd name="T1" fmla="*/ 2147483647 h 456"/>
                <a:gd name="T2" fmla="*/ 2147483647 w 480"/>
                <a:gd name="T3" fmla="*/ 2147483647 h 456"/>
                <a:gd name="T4" fmla="*/ 2147483647 w 480"/>
                <a:gd name="T5" fmla="*/ 2147483647 h 456"/>
                <a:gd name="T6" fmla="*/ 2147483647 w 480"/>
                <a:gd name="T7" fmla="*/ 2147483647 h 456"/>
                <a:gd name="T8" fmla="*/ 2147483647 w 480"/>
                <a:gd name="T9" fmla="*/ 2147483647 h 456"/>
                <a:gd name="T10" fmla="*/ 2147483647 w 480"/>
                <a:gd name="T11" fmla="*/ 2147483647 h 456"/>
                <a:gd name="T12" fmla="*/ 2147483647 w 480"/>
                <a:gd name="T13" fmla="*/ 2147483647 h 456"/>
                <a:gd name="T14" fmla="*/ 2147483647 w 480"/>
                <a:gd name="T15" fmla="*/ 2147483647 h 456"/>
                <a:gd name="T16" fmla="*/ 0 w 480"/>
                <a:gd name="T17" fmla="*/ 2147483647 h 456"/>
                <a:gd name="T18" fmla="*/ 2147483647 w 480"/>
                <a:gd name="T19" fmla="*/ 2147483647 h 456"/>
                <a:gd name="T20" fmla="*/ 2147483647 w 480"/>
                <a:gd name="T21" fmla="*/ 2147483647 h 456"/>
                <a:gd name="T22" fmla="*/ 2147483647 w 480"/>
                <a:gd name="T23" fmla="*/ 2147483647 h 456"/>
                <a:gd name="T24" fmla="*/ 2147483647 w 480"/>
                <a:gd name="T25" fmla="*/ 2147483647 h 456"/>
                <a:gd name="T26" fmla="*/ 2147483647 w 480"/>
                <a:gd name="T27" fmla="*/ 2147483647 h 456"/>
                <a:gd name="T28" fmla="*/ 2147483647 w 480"/>
                <a:gd name="T29" fmla="*/ 2147483647 h 456"/>
                <a:gd name="T30" fmla="*/ 2147483647 w 480"/>
                <a:gd name="T31" fmla="*/ 2147483647 h 456"/>
                <a:gd name="T32" fmla="*/ 2147483647 w 480"/>
                <a:gd name="T33" fmla="*/ 2147483647 h 456"/>
                <a:gd name="T34" fmla="*/ 2147483647 w 480"/>
                <a:gd name="T35" fmla="*/ 2147483647 h 456"/>
                <a:gd name="T36" fmla="*/ 2147483647 w 480"/>
                <a:gd name="T37" fmla="*/ 2147483647 h 456"/>
                <a:gd name="T38" fmla="*/ 2147483647 w 480"/>
                <a:gd name="T39" fmla="*/ 2147483647 h 456"/>
                <a:gd name="T40" fmla="*/ 2147483647 w 480"/>
                <a:gd name="T41" fmla="*/ 2147483647 h 456"/>
                <a:gd name="T42" fmla="*/ 2147483647 w 480"/>
                <a:gd name="T43" fmla="*/ 2147483647 h 456"/>
                <a:gd name="T44" fmla="*/ 2147483647 w 480"/>
                <a:gd name="T45" fmla="*/ 2147483647 h 456"/>
                <a:gd name="T46" fmla="*/ 2147483647 w 480"/>
                <a:gd name="T47" fmla="*/ 2147483647 h 456"/>
                <a:gd name="T48" fmla="*/ 2147483647 w 480"/>
                <a:gd name="T49" fmla="*/ 2147483647 h 456"/>
                <a:gd name="T50" fmla="*/ 2147483647 w 480"/>
                <a:gd name="T51" fmla="*/ 2147483647 h 456"/>
                <a:gd name="T52" fmla="*/ 2147483647 w 480"/>
                <a:gd name="T53" fmla="*/ 2147483647 h 456"/>
                <a:gd name="T54" fmla="*/ 2147483647 w 480"/>
                <a:gd name="T55" fmla="*/ 2147483647 h 456"/>
                <a:gd name="T56" fmla="*/ 2147483647 w 480"/>
                <a:gd name="T57" fmla="*/ 2147483647 h 456"/>
                <a:gd name="T58" fmla="*/ 2147483647 w 480"/>
                <a:gd name="T59" fmla="*/ 2147483647 h 456"/>
                <a:gd name="T60" fmla="*/ 2147483647 w 480"/>
                <a:gd name="T61" fmla="*/ 2147483647 h 456"/>
                <a:gd name="T62" fmla="*/ 2147483647 w 480"/>
                <a:gd name="T63" fmla="*/ 2147483647 h 456"/>
                <a:gd name="T64" fmla="*/ 2147483647 w 480"/>
                <a:gd name="T65" fmla="*/ 2147483647 h 456"/>
                <a:gd name="T66" fmla="*/ 2147483647 w 480"/>
                <a:gd name="T67" fmla="*/ 2147483647 h 456"/>
                <a:gd name="T68" fmla="*/ 2147483647 w 480"/>
                <a:gd name="T69" fmla="*/ 2147483647 h 456"/>
                <a:gd name="T70" fmla="*/ 2147483647 w 480"/>
                <a:gd name="T71" fmla="*/ 2147483647 h 456"/>
                <a:gd name="T72" fmla="*/ 2147483647 w 480"/>
                <a:gd name="T73" fmla="*/ 2147483647 h 456"/>
                <a:gd name="T74" fmla="*/ 2147483647 w 480"/>
                <a:gd name="T75" fmla="*/ 2147483647 h 456"/>
                <a:gd name="T76" fmla="*/ 2147483647 w 480"/>
                <a:gd name="T77" fmla="*/ 2147483647 h 456"/>
                <a:gd name="T78" fmla="*/ 2147483647 w 480"/>
                <a:gd name="T79" fmla="*/ 2147483647 h 456"/>
                <a:gd name="T80" fmla="*/ 2147483647 w 480"/>
                <a:gd name="T81" fmla="*/ 2147483647 h 456"/>
                <a:gd name="T82" fmla="*/ 2147483647 w 480"/>
                <a:gd name="T83" fmla="*/ 2147483647 h 456"/>
                <a:gd name="T84" fmla="*/ 2147483647 w 480"/>
                <a:gd name="T85" fmla="*/ 2147483647 h 456"/>
                <a:gd name="T86" fmla="*/ 2147483647 w 480"/>
                <a:gd name="T87" fmla="*/ 2147483647 h 456"/>
                <a:gd name="T88" fmla="*/ 2147483647 w 480"/>
                <a:gd name="T89" fmla="*/ 2147483647 h 456"/>
                <a:gd name="T90" fmla="*/ 2147483647 w 480"/>
                <a:gd name="T91" fmla="*/ 2147483647 h 456"/>
                <a:gd name="T92" fmla="*/ 2147483647 w 480"/>
                <a:gd name="T93" fmla="*/ 2147483647 h 456"/>
                <a:gd name="T94" fmla="*/ 2147483647 w 480"/>
                <a:gd name="T95" fmla="*/ 2147483647 h 456"/>
                <a:gd name="T96" fmla="*/ 2147483647 w 480"/>
                <a:gd name="T97" fmla="*/ 0 h 456"/>
                <a:gd name="T98" fmla="*/ 2147483647 w 480"/>
                <a:gd name="T99" fmla="*/ 2147483647 h 456"/>
                <a:gd name="T100" fmla="*/ 2147483647 w 480"/>
                <a:gd name="T101" fmla="*/ 2147483647 h 456"/>
                <a:gd name="T102" fmla="*/ 2147483647 w 480"/>
                <a:gd name="T103" fmla="*/ 2147483647 h 45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480"/>
                <a:gd name="T157" fmla="*/ 0 h 456"/>
                <a:gd name="T158" fmla="*/ 480 w 480"/>
                <a:gd name="T159" fmla="*/ 456 h 45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480" h="456">
                  <a:moveTo>
                    <a:pt x="78" y="54"/>
                  </a:moveTo>
                  <a:lnTo>
                    <a:pt x="78" y="66"/>
                  </a:lnTo>
                  <a:lnTo>
                    <a:pt x="72" y="72"/>
                  </a:lnTo>
                  <a:lnTo>
                    <a:pt x="72" y="78"/>
                  </a:lnTo>
                  <a:lnTo>
                    <a:pt x="66" y="84"/>
                  </a:lnTo>
                  <a:lnTo>
                    <a:pt x="48" y="84"/>
                  </a:lnTo>
                  <a:lnTo>
                    <a:pt x="48" y="102"/>
                  </a:lnTo>
                  <a:lnTo>
                    <a:pt x="42" y="108"/>
                  </a:lnTo>
                  <a:lnTo>
                    <a:pt x="30" y="108"/>
                  </a:lnTo>
                  <a:lnTo>
                    <a:pt x="30" y="120"/>
                  </a:lnTo>
                  <a:lnTo>
                    <a:pt x="36" y="126"/>
                  </a:lnTo>
                  <a:lnTo>
                    <a:pt x="36" y="168"/>
                  </a:lnTo>
                  <a:lnTo>
                    <a:pt x="30" y="180"/>
                  </a:lnTo>
                  <a:lnTo>
                    <a:pt x="24" y="186"/>
                  </a:lnTo>
                  <a:lnTo>
                    <a:pt x="18" y="186"/>
                  </a:lnTo>
                  <a:lnTo>
                    <a:pt x="18" y="222"/>
                  </a:lnTo>
                  <a:lnTo>
                    <a:pt x="12" y="222"/>
                  </a:lnTo>
                  <a:lnTo>
                    <a:pt x="0" y="228"/>
                  </a:lnTo>
                  <a:lnTo>
                    <a:pt x="0" y="246"/>
                  </a:lnTo>
                  <a:lnTo>
                    <a:pt x="6" y="252"/>
                  </a:lnTo>
                  <a:lnTo>
                    <a:pt x="12" y="300"/>
                  </a:lnTo>
                  <a:lnTo>
                    <a:pt x="48" y="300"/>
                  </a:lnTo>
                  <a:lnTo>
                    <a:pt x="54" y="294"/>
                  </a:lnTo>
                  <a:lnTo>
                    <a:pt x="54" y="288"/>
                  </a:lnTo>
                  <a:lnTo>
                    <a:pt x="60" y="288"/>
                  </a:lnTo>
                  <a:lnTo>
                    <a:pt x="66" y="294"/>
                  </a:lnTo>
                  <a:lnTo>
                    <a:pt x="66" y="300"/>
                  </a:lnTo>
                  <a:lnTo>
                    <a:pt x="84" y="318"/>
                  </a:lnTo>
                  <a:lnTo>
                    <a:pt x="96" y="306"/>
                  </a:lnTo>
                  <a:lnTo>
                    <a:pt x="96" y="294"/>
                  </a:lnTo>
                  <a:lnTo>
                    <a:pt x="102" y="276"/>
                  </a:lnTo>
                  <a:lnTo>
                    <a:pt x="108" y="264"/>
                  </a:lnTo>
                  <a:lnTo>
                    <a:pt x="108" y="252"/>
                  </a:lnTo>
                  <a:lnTo>
                    <a:pt x="120" y="258"/>
                  </a:lnTo>
                  <a:lnTo>
                    <a:pt x="132" y="270"/>
                  </a:lnTo>
                  <a:lnTo>
                    <a:pt x="138" y="270"/>
                  </a:lnTo>
                  <a:lnTo>
                    <a:pt x="144" y="276"/>
                  </a:lnTo>
                  <a:lnTo>
                    <a:pt x="150" y="288"/>
                  </a:lnTo>
                  <a:lnTo>
                    <a:pt x="180" y="288"/>
                  </a:lnTo>
                  <a:lnTo>
                    <a:pt x="186" y="276"/>
                  </a:lnTo>
                  <a:lnTo>
                    <a:pt x="192" y="270"/>
                  </a:lnTo>
                  <a:lnTo>
                    <a:pt x="198" y="276"/>
                  </a:lnTo>
                  <a:lnTo>
                    <a:pt x="198" y="288"/>
                  </a:lnTo>
                  <a:lnTo>
                    <a:pt x="210" y="288"/>
                  </a:lnTo>
                  <a:lnTo>
                    <a:pt x="222" y="282"/>
                  </a:lnTo>
                  <a:lnTo>
                    <a:pt x="240" y="282"/>
                  </a:lnTo>
                  <a:lnTo>
                    <a:pt x="246" y="288"/>
                  </a:lnTo>
                  <a:lnTo>
                    <a:pt x="276" y="288"/>
                  </a:lnTo>
                  <a:lnTo>
                    <a:pt x="294" y="312"/>
                  </a:lnTo>
                  <a:lnTo>
                    <a:pt x="306" y="312"/>
                  </a:lnTo>
                  <a:lnTo>
                    <a:pt x="312" y="318"/>
                  </a:lnTo>
                  <a:lnTo>
                    <a:pt x="324" y="324"/>
                  </a:lnTo>
                  <a:lnTo>
                    <a:pt x="348" y="360"/>
                  </a:lnTo>
                  <a:lnTo>
                    <a:pt x="354" y="366"/>
                  </a:lnTo>
                  <a:lnTo>
                    <a:pt x="378" y="378"/>
                  </a:lnTo>
                  <a:lnTo>
                    <a:pt x="390" y="390"/>
                  </a:lnTo>
                  <a:lnTo>
                    <a:pt x="390" y="414"/>
                  </a:lnTo>
                  <a:lnTo>
                    <a:pt x="396" y="420"/>
                  </a:lnTo>
                  <a:lnTo>
                    <a:pt x="408" y="426"/>
                  </a:lnTo>
                  <a:lnTo>
                    <a:pt x="420" y="426"/>
                  </a:lnTo>
                  <a:lnTo>
                    <a:pt x="432" y="444"/>
                  </a:lnTo>
                  <a:lnTo>
                    <a:pt x="456" y="456"/>
                  </a:lnTo>
                  <a:lnTo>
                    <a:pt x="468" y="438"/>
                  </a:lnTo>
                  <a:lnTo>
                    <a:pt x="480" y="432"/>
                  </a:lnTo>
                  <a:lnTo>
                    <a:pt x="474" y="420"/>
                  </a:lnTo>
                  <a:lnTo>
                    <a:pt x="456" y="402"/>
                  </a:lnTo>
                  <a:lnTo>
                    <a:pt x="432" y="402"/>
                  </a:lnTo>
                  <a:lnTo>
                    <a:pt x="426" y="396"/>
                  </a:lnTo>
                  <a:lnTo>
                    <a:pt x="426" y="360"/>
                  </a:lnTo>
                  <a:lnTo>
                    <a:pt x="420" y="360"/>
                  </a:lnTo>
                  <a:lnTo>
                    <a:pt x="414" y="354"/>
                  </a:lnTo>
                  <a:lnTo>
                    <a:pt x="366" y="330"/>
                  </a:lnTo>
                  <a:lnTo>
                    <a:pt x="360" y="324"/>
                  </a:lnTo>
                  <a:lnTo>
                    <a:pt x="360" y="312"/>
                  </a:lnTo>
                  <a:lnTo>
                    <a:pt x="354" y="300"/>
                  </a:lnTo>
                  <a:lnTo>
                    <a:pt x="354" y="288"/>
                  </a:lnTo>
                  <a:lnTo>
                    <a:pt x="348" y="276"/>
                  </a:lnTo>
                  <a:lnTo>
                    <a:pt x="348" y="270"/>
                  </a:lnTo>
                  <a:lnTo>
                    <a:pt x="336" y="270"/>
                  </a:lnTo>
                  <a:lnTo>
                    <a:pt x="324" y="264"/>
                  </a:lnTo>
                  <a:lnTo>
                    <a:pt x="306" y="264"/>
                  </a:lnTo>
                  <a:lnTo>
                    <a:pt x="282" y="240"/>
                  </a:lnTo>
                  <a:lnTo>
                    <a:pt x="264" y="246"/>
                  </a:lnTo>
                  <a:lnTo>
                    <a:pt x="252" y="228"/>
                  </a:lnTo>
                  <a:lnTo>
                    <a:pt x="234" y="222"/>
                  </a:lnTo>
                  <a:lnTo>
                    <a:pt x="216" y="204"/>
                  </a:lnTo>
                  <a:lnTo>
                    <a:pt x="210" y="192"/>
                  </a:lnTo>
                  <a:lnTo>
                    <a:pt x="204" y="186"/>
                  </a:lnTo>
                  <a:lnTo>
                    <a:pt x="198" y="174"/>
                  </a:lnTo>
                  <a:lnTo>
                    <a:pt x="198" y="114"/>
                  </a:lnTo>
                  <a:lnTo>
                    <a:pt x="192" y="90"/>
                  </a:lnTo>
                  <a:lnTo>
                    <a:pt x="186" y="78"/>
                  </a:lnTo>
                  <a:lnTo>
                    <a:pt x="180" y="60"/>
                  </a:lnTo>
                  <a:lnTo>
                    <a:pt x="168" y="42"/>
                  </a:lnTo>
                  <a:lnTo>
                    <a:pt x="162" y="24"/>
                  </a:lnTo>
                  <a:lnTo>
                    <a:pt x="156" y="12"/>
                  </a:lnTo>
                  <a:lnTo>
                    <a:pt x="150" y="6"/>
                  </a:lnTo>
                  <a:lnTo>
                    <a:pt x="150" y="0"/>
                  </a:lnTo>
                  <a:lnTo>
                    <a:pt x="144" y="0"/>
                  </a:lnTo>
                  <a:lnTo>
                    <a:pt x="144" y="12"/>
                  </a:lnTo>
                  <a:lnTo>
                    <a:pt x="132" y="36"/>
                  </a:lnTo>
                  <a:lnTo>
                    <a:pt x="108" y="48"/>
                  </a:lnTo>
                  <a:lnTo>
                    <a:pt x="90" y="54"/>
                  </a:lnTo>
                  <a:lnTo>
                    <a:pt x="78" y="5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2" name="Equatorial Guinea" descr="© INSCALE GmbH, 05.05.2010&#10;http://www.presentationload.com/">
              <a:extLst>
                <a:ext uri="{FF2B5EF4-FFF2-40B4-BE49-F238E27FC236}">
                  <a16:creationId xmlns:a16="http://schemas.microsoft.com/office/drawing/2014/main" id="{9B80D81B-F33F-45AD-6865-4CB4A5E48239}"/>
                </a:ext>
              </a:extLst>
            </p:cNvPr>
            <p:cNvSpPr>
              <a:spLocks/>
            </p:cNvSpPr>
            <p:nvPr/>
          </p:nvSpPr>
          <p:spPr bwMode="gray">
            <a:xfrm>
              <a:off x="5913732" y="4296371"/>
              <a:ext cx="68231" cy="51633"/>
            </a:xfrm>
            <a:custGeom>
              <a:avLst/>
              <a:gdLst>
                <a:gd name="T0" fmla="*/ 2147483647 w 144"/>
                <a:gd name="T1" fmla="*/ 2147483647 h 108"/>
                <a:gd name="T2" fmla="*/ 2147483647 w 144"/>
                <a:gd name="T3" fmla="*/ 2147483647 h 108"/>
                <a:gd name="T4" fmla="*/ 2147483647 w 144"/>
                <a:gd name="T5" fmla="*/ 2147483647 h 108"/>
                <a:gd name="T6" fmla="*/ 2147483647 w 144"/>
                <a:gd name="T7" fmla="*/ 0 h 108"/>
                <a:gd name="T8" fmla="*/ 2147483647 w 144"/>
                <a:gd name="T9" fmla="*/ 2147483647 h 108"/>
                <a:gd name="T10" fmla="*/ 2147483647 w 144"/>
                <a:gd name="T11" fmla="*/ 2147483647 h 108"/>
                <a:gd name="T12" fmla="*/ 2147483647 w 144"/>
                <a:gd name="T13" fmla="*/ 2147483647 h 108"/>
                <a:gd name="T14" fmla="*/ 2147483647 w 144"/>
                <a:gd name="T15" fmla="*/ 2147483647 h 108"/>
                <a:gd name="T16" fmla="*/ 2147483647 w 144"/>
                <a:gd name="T17" fmla="*/ 2147483647 h 108"/>
                <a:gd name="T18" fmla="*/ 0 w 144"/>
                <a:gd name="T19" fmla="*/ 2147483647 h 108"/>
                <a:gd name="T20" fmla="*/ 0 w 144"/>
                <a:gd name="T21" fmla="*/ 2147483647 h 108"/>
                <a:gd name="T22" fmla="*/ 2147483647 w 144"/>
                <a:gd name="T23" fmla="*/ 2147483647 h 108"/>
                <a:gd name="T24" fmla="*/ 2147483647 w 144"/>
                <a:gd name="T25" fmla="*/ 2147483647 h 108"/>
                <a:gd name="T26" fmla="*/ 2147483647 w 144"/>
                <a:gd name="T27" fmla="*/ 2147483647 h 108"/>
                <a:gd name="T28" fmla="*/ 2147483647 w 144"/>
                <a:gd name="T29" fmla="*/ 2147483647 h 108"/>
                <a:gd name="T30" fmla="*/ 2147483647 w 144"/>
                <a:gd name="T31" fmla="*/ 2147483647 h 108"/>
                <a:gd name="T32" fmla="*/ 2147483647 w 144"/>
                <a:gd name="T33" fmla="*/ 2147483647 h 108"/>
                <a:gd name="T34" fmla="*/ 2147483647 w 144"/>
                <a:gd name="T35" fmla="*/ 2147483647 h 108"/>
                <a:gd name="T36" fmla="*/ 2147483647 w 144"/>
                <a:gd name="T37" fmla="*/ 2147483647 h 108"/>
                <a:gd name="T38" fmla="*/ 2147483647 w 144"/>
                <a:gd name="T39" fmla="*/ 2147483647 h 10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144"/>
                <a:gd name="T61" fmla="*/ 0 h 108"/>
                <a:gd name="T62" fmla="*/ 144 w 144"/>
                <a:gd name="T63" fmla="*/ 108 h 108"/>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144" h="108">
                  <a:moveTo>
                    <a:pt x="138" y="48"/>
                  </a:moveTo>
                  <a:lnTo>
                    <a:pt x="144" y="12"/>
                  </a:lnTo>
                  <a:lnTo>
                    <a:pt x="48" y="12"/>
                  </a:lnTo>
                  <a:lnTo>
                    <a:pt x="36" y="0"/>
                  </a:lnTo>
                  <a:lnTo>
                    <a:pt x="30" y="6"/>
                  </a:lnTo>
                  <a:lnTo>
                    <a:pt x="30" y="42"/>
                  </a:lnTo>
                  <a:lnTo>
                    <a:pt x="18" y="54"/>
                  </a:lnTo>
                  <a:lnTo>
                    <a:pt x="12" y="66"/>
                  </a:lnTo>
                  <a:lnTo>
                    <a:pt x="6" y="72"/>
                  </a:lnTo>
                  <a:lnTo>
                    <a:pt x="0" y="84"/>
                  </a:lnTo>
                  <a:lnTo>
                    <a:pt x="0" y="90"/>
                  </a:lnTo>
                  <a:lnTo>
                    <a:pt x="6" y="96"/>
                  </a:lnTo>
                  <a:lnTo>
                    <a:pt x="18" y="102"/>
                  </a:lnTo>
                  <a:lnTo>
                    <a:pt x="36" y="102"/>
                  </a:lnTo>
                  <a:lnTo>
                    <a:pt x="36" y="108"/>
                  </a:lnTo>
                  <a:lnTo>
                    <a:pt x="138" y="108"/>
                  </a:lnTo>
                  <a:lnTo>
                    <a:pt x="138" y="102"/>
                  </a:lnTo>
                  <a:lnTo>
                    <a:pt x="144" y="84"/>
                  </a:lnTo>
                  <a:lnTo>
                    <a:pt x="144" y="54"/>
                  </a:lnTo>
                  <a:lnTo>
                    <a:pt x="138"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3" name="El Salvador" descr="© INSCALE GmbH, 05.05.2010&#10;http://www.presentationload.com/">
              <a:extLst>
                <a:ext uri="{FF2B5EF4-FFF2-40B4-BE49-F238E27FC236}">
                  <a16:creationId xmlns:a16="http://schemas.microsoft.com/office/drawing/2014/main" id="{EB155433-EEA6-3AD2-4A22-62EE2442F8D3}"/>
                </a:ext>
              </a:extLst>
            </p:cNvPr>
            <p:cNvSpPr>
              <a:spLocks/>
            </p:cNvSpPr>
            <p:nvPr/>
          </p:nvSpPr>
          <p:spPr bwMode="gray">
            <a:xfrm>
              <a:off x="2598091" y="3835352"/>
              <a:ext cx="81139" cy="53478"/>
            </a:xfrm>
            <a:custGeom>
              <a:avLst/>
              <a:gdLst>
                <a:gd name="T0" fmla="*/ 2147483647 w 174"/>
                <a:gd name="T1" fmla="*/ 2147483647 h 114"/>
                <a:gd name="T2" fmla="*/ 2147483647 w 174"/>
                <a:gd name="T3" fmla="*/ 2147483647 h 114"/>
                <a:gd name="T4" fmla="*/ 2147483647 w 174"/>
                <a:gd name="T5" fmla="*/ 2147483647 h 114"/>
                <a:gd name="T6" fmla="*/ 2147483647 w 174"/>
                <a:gd name="T7" fmla="*/ 2147483647 h 114"/>
                <a:gd name="T8" fmla="*/ 2147483647 w 174"/>
                <a:gd name="T9" fmla="*/ 2147483647 h 114"/>
                <a:gd name="T10" fmla="*/ 2147483647 w 174"/>
                <a:gd name="T11" fmla="*/ 2147483647 h 114"/>
                <a:gd name="T12" fmla="*/ 2147483647 w 174"/>
                <a:gd name="T13" fmla="*/ 2147483647 h 114"/>
                <a:gd name="T14" fmla="*/ 2147483647 w 174"/>
                <a:gd name="T15" fmla="*/ 2147483647 h 114"/>
                <a:gd name="T16" fmla="*/ 2147483647 w 174"/>
                <a:gd name="T17" fmla="*/ 2147483647 h 114"/>
                <a:gd name="T18" fmla="*/ 2147483647 w 174"/>
                <a:gd name="T19" fmla="*/ 0 h 114"/>
                <a:gd name="T20" fmla="*/ 2147483647 w 174"/>
                <a:gd name="T21" fmla="*/ 2147483647 h 114"/>
                <a:gd name="T22" fmla="*/ 2147483647 w 174"/>
                <a:gd name="T23" fmla="*/ 2147483647 h 114"/>
                <a:gd name="T24" fmla="*/ 2147483647 w 174"/>
                <a:gd name="T25" fmla="*/ 2147483647 h 114"/>
                <a:gd name="T26" fmla="*/ 2147483647 w 174"/>
                <a:gd name="T27" fmla="*/ 2147483647 h 114"/>
                <a:gd name="T28" fmla="*/ 2147483647 w 174"/>
                <a:gd name="T29" fmla="*/ 2147483647 h 114"/>
                <a:gd name="T30" fmla="*/ 2147483647 w 174"/>
                <a:gd name="T31" fmla="*/ 2147483647 h 114"/>
                <a:gd name="T32" fmla="*/ 2147483647 w 174"/>
                <a:gd name="T33" fmla="*/ 2147483647 h 114"/>
                <a:gd name="T34" fmla="*/ 2147483647 w 174"/>
                <a:gd name="T35" fmla="*/ 2147483647 h 114"/>
                <a:gd name="T36" fmla="*/ 0 w 174"/>
                <a:gd name="T37" fmla="*/ 2147483647 h 114"/>
                <a:gd name="T38" fmla="*/ 2147483647 w 174"/>
                <a:gd name="T39" fmla="*/ 2147483647 h 114"/>
                <a:gd name="T40" fmla="*/ 2147483647 w 174"/>
                <a:gd name="T41" fmla="*/ 2147483647 h 114"/>
                <a:gd name="T42" fmla="*/ 2147483647 w 174"/>
                <a:gd name="T43" fmla="*/ 2147483647 h 114"/>
                <a:gd name="T44" fmla="*/ 2147483647 w 174"/>
                <a:gd name="T45" fmla="*/ 2147483647 h 114"/>
                <a:gd name="T46" fmla="*/ 2147483647 w 174"/>
                <a:gd name="T47" fmla="*/ 2147483647 h 114"/>
                <a:gd name="T48" fmla="*/ 2147483647 w 174"/>
                <a:gd name="T49" fmla="*/ 2147483647 h 114"/>
                <a:gd name="T50" fmla="*/ 2147483647 w 174"/>
                <a:gd name="T51" fmla="*/ 2147483647 h 114"/>
                <a:gd name="T52" fmla="*/ 2147483647 w 174"/>
                <a:gd name="T53" fmla="*/ 2147483647 h 114"/>
                <a:gd name="T54" fmla="*/ 2147483647 w 174"/>
                <a:gd name="T55" fmla="*/ 2147483647 h 114"/>
                <a:gd name="T56" fmla="*/ 2147483647 w 174"/>
                <a:gd name="T57" fmla="*/ 2147483647 h 114"/>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w 174"/>
                <a:gd name="T88" fmla="*/ 0 h 114"/>
                <a:gd name="T89" fmla="*/ 174 w 174"/>
                <a:gd name="T90" fmla="*/ 114 h 114"/>
              </a:gdLst>
              <a:ahLst/>
              <a:cxnLst>
                <a:cxn ang="T58">
                  <a:pos x="T0" y="T1"/>
                </a:cxn>
                <a:cxn ang="T59">
                  <a:pos x="T2" y="T3"/>
                </a:cxn>
                <a:cxn ang="T60">
                  <a:pos x="T4" y="T5"/>
                </a:cxn>
                <a:cxn ang="T61">
                  <a:pos x="T6" y="T7"/>
                </a:cxn>
                <a:cxn ang="T62">
                  <a:pos x="T8" y="T9"/>
                </a:cxn>
                <a:cxn ang="T63">
                  <a:pos x="T10" y="T11"/>
                </a:cxn>
                <a:cxn ang="T64">
                  <a:pos x="T12" y="T13"/>
                </a:cxn>
                <a:cxn ang="T65">
                  <a:pos x="T14" y="T15"/>
                </a:cxn>
                <a:cxn ang="T66">
                  <a:pos x="T16" y="T17"/>
                </a:cxn>
                <a:cxn ang="T67">
                  <a:pos x="T18" y="T19"/>
                </a:cxn>
                <a:cxn ang="T68">
                  <a:pos x="T20" y="T21"/>
                </a:cxn>
                <a:cxn ang="T69">
                  <a:pos x="T22" y="T23"/>
                </a:cxn>
                <a:cxn ang="T70">
                  <a:pos x="T24" y="T25"/>
                </a:cxn>
                <a:cxn ang="T71">
                  <a:pos x="T26" y="T27"/>
                </a:cxn>
                <a:cxn ang="T72">
                  <a:pos x="T28" y="T29"/>
                </a:cxn>
                <a:cxn ang="T73">
                  <a:pos x="T30" y="T31"/>
                </a:cxn>
                <a:cxn ang="T74">
                  <a:pos x="T32" y="T33"/>
                </a:cxn>
                <a:cxn ang="T75">
                  <a:pos x="T34" y="T35"/>
                </a:cxn>
                <a:cxn ang="T76">
                  <a:pos x="T36" y="T37"/>
                </a:cxn>
                <a:cxn ang="T77">
                  <a:pos x="T38" y="T39"/>
                </a:cxn>
                <a:cxn ang="T78">
                  <a:pos x="T40" y="T41"/>
                </a:cxn>
                <a:cxn ang="T79">
                  <a:pos x="T42" y="T43"/>
                </a:cxn>
                <a:cxn ang="T80">
                  <a:pos x="T44" y="T45"/>
                </a:cxn>
                <a:cxn ang="T81">
                  <a:pos x="T46" y="T47"/>
                </a:cxn>
                <a:cxn ang="T82">
                  <a:pos x="T48" y="T49"/>
                </a:cxn>
                <a:cxn ang="T83">
                  <a:pos x="T50" y="T51"/>
                </a:cxn>
                <a:cxn ang="T84">
                  <a:pos x="T52" y="T53"/>
                </a:cxn>
                <a:cxn ang="T85">
                  <a:pos x="T54" y="T55"/>
                </a:cxn>
                <a:cxn ang="T86">
                  <a:pos x="T56" y="T57"/>
                </a:cxn>
              </a:cxnLst>
              <a:rect l="T87" t="T88" r="T89" b="T90"/>
              <a:pathLst>
                <a:path w="174" h="114">
                  <a:moveTo>
                    <a:pt x="174" y="84"/>
                  </a:moveTo>
                  <a:lnTo>
                    <a:pt x="174" y="42"/>
                  </a:lnTo>
                  <a:lnTo>
                    <a:pt x="138" y="42"/>
                  </a:lnTo>
                  <a:lnTo>
                    <a:pt x="132" y="48"/>
                  </a:lnTo>
                  <a:lnTo>
                    <a:pt x="120" y="48"/>
                  </a:lnTo>
                  <a:lnTo>
                    <a:pt x="114" y="42"/>
                  </a:lnTo>
                  <a:lnTo>
                    <a:pt x="114" y="24"/>
                  </a:lnTo>
                  <a:lnTo>
                    <a:pt x="90" y="24"/>
                  </a:lnTo>
                  <a:lnTo>
                    <a:pt x="78" y="12"/>
                  </a:lnTo>
                  <a:lnTo>
                    <a:pt x="72" y="0"/>
                  </a:lnTo>
                  <a:lnTo>
                    <a:pt x="60" y="6"/>
                  </a:lnTo>
                  <a:lnTo>
                    <a:pt x="48" y="6"/>
                  </a:lnTo>
                  <a:lnTo>
                    <a:pt x="48" y="18"/>
                  </a:lnTo>
                  <a:lnTo>
                    <a:pt x="42" y="24"/>
                  </a:lnTo>
                  <a:lnTo>
                    <a:pt x="36" y="36"/>
                  </a:lnTo>
                  <a:lnTo>
                    <a:pt x="30" y="36"/>
                  </a:lnTo>
                  <a:lnTo>
                    <a:pt x="24" y="42"/>
                  </a:lnTo>
                  <a:lnTo>
                    <a:pt x="12" y="48"/>
                  </a:lnTo>
                  <a:lnTo>
                    <a:pt x="0" y="60"/>
                  </a:lnTo>
                  <a:lnTo>
                    <a:pt x="6" y="66"/>
                  </a:lnTo>
                  <a:lnTo>
                    <a:pt x="18" y="72"/>
                  </a:lnTo>
                  <a:lnTo>
                    <a:pt x="24" y="78"/>
                  </a:lnTo>
                  <a:lnTo>
                    <a:pt x="72" y="78"/>
                  </a:lnTo>
                  <a:lnTo>
                    <a:pt x="96" y="102"/>
                  </a:lnTo>
                  <a:lnTo>
                    <a:pt x="132" y="96"/>
                  </a:lnTo>
                  <a:lnTo>
                    <a:pt x="150" y="114"/>
                  </a:lnTo>
                  <a:lnTo>
                    <a:pt x="168" y="84"/>
                  </a:lnTo>
                  <a:lnTo>
                    <a:pt x="174" y="90"/>
                  </a:lnTo>
                  <a:lnTo>
                    <a:pt x="174" y="8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4" name="Egypt" descr="© INSCALE GmbH, 05.05.2010&#10;http://www.presentationload.com/">
              <a:extLst>
                <a:ext uri="{FF2B5EF4-FFF2-40B4-BE49-F238E27FC236}">
                  <a16:creationId xmlns:a16="http://schemas.microsoft.com/office/drawing/2014/main" id="{B2CA4EA3-E308-962B-AE3E-159A759469E9}"/>
                </a:ext>
              </a:extLst>
            </p:cNvPr>
            <p:cNvSpPr>
              <a:spLocks/>
            </p:cNvSpPr>
            <p:nvPr/>
          </p:nvSpPr>
          <p:spPr bwMode="gray">
            <a:xfrm>
              <a:off x="6409787" y="3180705"/>
              <a:ext cx="372503" cy="379879"/>
            </a:xfrm>
            <a:custGeom>
              <a:avLst/>
              <a:gdLst>
                <a:gd name="T0" fmla="*/ 2147483647 w 792"/>
                <a:gd name="T1" fmla="*/ 2147483647 h 804"/>
                <a:gd name="T2" fmla="*/ 2147483647 w 792"/>
                <a:gd name="T3" fmla="*/ 2147483647 h 804"/>
                <a:gd name="T4" fmla="*/ 2147483647 w 792"/>
                <a:gd name="T5" fmla="*/ 2147483647 h 804"/>
                <a:gd name="T6" fmla="*/ 2147483647 w 792"/>
                <a:gd name="T7" fmla="*/ 2147483647 h 804"/>
                <a:gd name="T8" fmla="*/ 2147483647 w 792"/>
                <a:gd name="T9" fmla="*/ 2147483647 h 804"/>
                <a:gd name="T10" fmla="*/ 2147483647 w 792"/>
                <a:gd name="T11" fmla="*/ 2147483647 h 804"/>
                <a:gd name="T12" fmla="*/ 2147483647 w 792"/>
                <a:gd name="T13" fmla="*/ 2147483647 h 804"/>
                <a:gd name="T14" fmla="*/ 2147483647 w 792"/>
                <a:gd name="T15" fmla="*/ 2147483647 h 804"/>
                <a:gd name="T16" fmla="*/ 2147483647 w 792"/>
                <a:gd name="T17" fmla="*/ 2147483647 h 804"/>
                <a:gd name="T18" fmla="*/ 2147483647 w 792"/>
                <a:gd name="T19" fmla="*/ 2147483647 h 804"/>
                <a:gd name="T20" fmla="*/ 2147483647 w 792"/>
                <a:gd name="T21" fmla="*/ 2147483647 h 804"/>
                <a:gd name="T22" fmla="*/ 2147483647 w 792"/>
                <a:gd name="T23" fmla="*/ 2147483647 h 804"/>
                <a:gd name="T24" fmla="*/ 2147483647 w 792"/>
                <a:gd name="T25" fmla="*/ 2147483647 h 804"/>
                <a:gd name="T26" fmla="*/ 2147483647 w 792"/>
                <a:gd name="T27" fmla="*/ 2147483647 h 804"/>
                <a:gd name="T28" fmla="*/ 2147483647 w 792"/>
                <a:gd name="T29" fmla="*/ 2147483647 h 804"/>
                <a:gd name="T30" fmla="*/ 2147483647 w 792"/>
                <a:gd name="T31" fmla="*/ 2147483647 h 804"/>
                <a:gd name="T32" fmla="*/ 2147483647 w 792"/>
                <a:gd name="T33" fmla="*/ 2147483647 h 804"/>
                <a:gd name="T34" fmla="*/ 2147483647 w 792"/>
                <a:gd name="T35" fmla="*/ 2147483647 h 804"/>
                <a:gd name="T36" fmla="*/ 2147483647 w 792"/>
                <a:gd name="T37" fmla="*/ 2147483647 h 804"/>
                <a:gd name="T38" fmla="*/ 2147483647 w 792"/>
                <a:gd name="T39" fmla="*/ 2147483647 h 804"/>
                <a:gd name="T40" fmla="*/ 2147483647 w 792"/>
                <a:gd name="T41" fmla="*/ 2147483647 h 804"/>
                <a:gd name="T42" fmla="*/ 2147483647 w 792"/>
                <a:gd name="T43" fmla="*/ 2147483647 h 804"/>
                <a:gd name="T44" fmla="*/ 2147483647 w 792"/>
                <a:gd name="T45" fmla="*/ 2147483647 h 804"/>
                <a:gd name="T46" fmla="*/ 2147483647 w 792"/>
                <a:gd name="T47" fmla="*/ 2147483647 h 804"/>
                <a:gd name="T48" fmla="*/ 2147483647 w 792"/>
                <a:gd name="T49" fmla="*/ 2147483647 h 804"/>
                <a:gd name="T50" fmla="*/ 2147483647 w 792"/>
                <a:gd name="T51" fmla="*/ 2147483647 h 804"/>
                <a:gd name="T52" fmla="*/ 2147483647 w 792"/>
                <a:gd name="T53" fmla="*/ 2147483647 h 804"/>
                <a:gd name="T54" fmla="*/ 2147483647 w 792"/>
                <a:gd name="T55" fmla="*/ 2147483647 h 804"/>
                <a:gd name="T56" fmla="*/ 2147483647 w 792"/>
                <a:gd name="T57" fmla="*/ 2147483647 h 804"/>
                <a:gd name="T58" fmla="*/ 2147483647 w 792"/>
                <a:gd name="T59" fmla="*/ 2147483647 h 804"/>
                <a:gd name="T60" fmla="*/ 2147483647 w 792"/>
                <a:gd name="T61" fmla="*/ 2147483647 h 804"/>
                <a:gd name="T62" fmla="*/ 2147483647 w 792"/>
                <a:gd name="T63" fmla="*/ 2147483647 h 804"/>
                <a:gd name="T64" fmla="*/ 2147483647 w 792"/>
                <a:gd name="T65" fmla="*/ 2147483647 h 804"/>
                <a:gd name="T66" fmla="*/ 2147483647 w 792"/>
                <a:gd name="T67" fmla="*/ 2147483647 h 804"/>
                <a:gd name="T68" fmla="*/ 2147483647 w 792"/>
                <a:gd name="T69" fmla="*/ 2147483647 h 804"/>
                <a:gd name="T70" fmla="*/ 2147483647 w 792"/>
                <a:gd name="T71" fmla="*/ 2147483647 h 804"/>
                <a:gd name="T72" fmla="*/ 2147483647 w 792"/>
                <a:gd name="T73" fmla="*/ 2147483647 h 804"/>
                <a:gd name="T74" fmla="*/ 2147483647 w 792"/>
                <a:gd name="T75" fmla="*/ 2147483647 h 804"/>
                <a:gd name="T76" fmla="*/ 2147483647 w 792"/>
                <a:gd name="T77" fmla="*/ 2147483647 h 804"/>
                <a:gd name="T78" fmla="*/ 2147483647 w 792"/>
                <a:gd name="T79" fmla="*/ 2147483647 h 804"/>
                <a:gd name="T80" fmla="*/ 2147483647 w 792"/>
                <a:gd name="T81" fmla="*/ 2147483647 h 804"/>
                <a:gd name="T82" fmla="*/ 2147483647 w 792"/>
                <a:gd name="T83" fmla="*/ 2147483647 h 804"/>
                <a:gd name="T84" fmla="*/ 2147483647 w 792"/>
                <a:gd name="T85" fmla="*/ 2147483647 h 804"/>
                <a:gd name="T86" fmla="*/ 2147483647 w 792"/>
                <a:gd name="T87" fmla="*/ 2147483647 h 804"/>
                <a:gd name="T88" fmla="*/ 2147483647 w 792"/>
                <a:gd name="T89" fmla="*/ 2147483647 h 804"/>
                <a:gd name="T90" fmla="*/ 2147483647 w 792"/>
                <a:gd name="T91" fmla="*/ 0 h 804"/>
                <a:gd name="T92" fmla="*/ 2147483647 w 792"/>
                <a:gd name="T93" fmla="*/ 2147483647 h 804"/>
                <a:gd name="T94" fmla="*/ 2147483647 w 792"/>
                <a:gd name="T95" fmla="*/ 0 h 8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792"/>
                <a:gd name="T145" fmla="*/ 0 h 804"/>
                <a:gd name="T146" fmla="*/ 792 w 792"/>
                <a:gd name="T147" fmla="*/ 804 h 8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792" h="804">
                  <a:moveTo>
                    <a:pt x="12" y="18"/>
                  </a:moveTo>
                  <a:lnTo>
                    <a:pt x="6" y="24"/>
                  </a:lnTo>
                  <a:lnTo>
                    <a:pt x="6" y="54"/>
                  </a:lnTo>
                  <a:lnTo>
                    <a:pt x="18" y="60"/>
                  </a:lnTo>
                  <a:lnTo>
                    <a:pt x="24" y="72"/>
                  </a:lnTo>
                  <a:lnTo>
                    <a:pt x="24" y="78"/>
                  </a:lnTo>
                  <a:lnTo>
                    <a:pt x="18" y="84"/>
                  </a:lnTo>
                  <a:lnTo>
                    <a:pt x="12" y="96"/>
                  </a:lnTo>
                  <a:lnTo>
                    <a:pt x="6" y="102"/>
                  </a:lnTo>
                  <a:lnTo>
                    <a:pt x="0" y="114"/>
                  </a:lnTo>
                  <a:lnTo>
                    <a:pt x="0" y="120"/>
                  </a:lnTo>
                  <a:lnTo>
                    <a:pt x="6" y="132"/>
                  </a:lnTo>
                  <a:lnTo>
                    <a:pt x="18" y="144"/>
                  </a:lnTo>
                  <a:lnTo>
                    <a:pt x="30" y="180"/>
                  </a:lnTo>
                  <a:lnTo>
                    <a:pt x="30" y="264"/>
                  </a:lnTo>
                  <a:lnTo>
                    <a:pt x="36" y="342"/>
                  </a:lnTo>
                  <a:lnTo>
                    <a:pt x="36" y="438"/>
                  </a:lnTo>
                  <a:lnTo>
                    <a:pt x="42" y="534"/>
                  </a:lnTo>
                  <a:lnTo>
                    <a:pt x="42" y="624"/>
                  </a:lnTo>
                  <a:lnTo>
                    <a:pt x="48" y="702"/>
                  </a:lnTo>
                  <a:lnTo>
                    <a:pt x="48" y="774"/>
                  </a:lnTo>
                  <a:lnTo>
                    <a:pt x="474" y="780"/>
                  </a:lnTo>
                  <a:lnTo>
                    <a:pt x="492" y="762"/>
                  </a:lnTo>
                  <a:lnTo>
                    <a:pt x="498" y="762"/>
                  </a:lnTo>
                  <a:lnTo>
                    <a:pt x="498" y="774"/>
                  </a:lnTo>
                  <a:lnTo>
                    <a:pt x="618" y="780"/>
                  </a:lnTo>
                  <a:lnTo>
                    <a:pt x="624" y="786"/>
                  </a:lnTo>
                  <a:lnTo>
                    <a:pt x="630" y="798"/>
                  </a:lnTo>
                  <a:lnTo>
                    <a:pt x="636" y="804"/>
                  </a:lnTo>
                  <a:lnTo>
                    <a:pt x="654" y="804"/>
                  </a:lnTo>
                  <a:lnTo>
                    <a:pt x="660" y="798"/>
                  </a:lnTo>
                  <a:lnTo>
                    <a:pt x="672" y="774"/>
                  </a:lnTo>
                  <a:lnTo>
                    <a:pt x="684" y="762"/>
                  </a:lnTo>
                  <a:lnTo>
                    <a:pt x="696" y="762"/>
                  </a:lnTo>
                  <a:lnTo>
                    <a:pt x="702" y="756"/>
                  </a:lnTo>
                  <a:lnTo>
                    <a:pt x="720" y="756"/>
                  </a:lnTo>
                  <a:lnTo>
                    <a:pt x="726" y="750"/>
                  </a:lnTo>
                  <a:lnTo>
                    <a:pt x="732" y="738"/>
                  </a:lnTo>
                  <a:lnTo>
                    <a:pt x="732" y="714"/>
                  </a:lnTo>
                  <a:lnTo>
                    <a:pt x="762" y="714"/>
                  </a:lnTo>
                  <a:lnTo>
                    <a:pt x="786" y="690"/>
                  </a:lnTo>
                  <a:lnTo>
                    <a:pt x="780" y="684"/>
                  </a:lnTo>
                  <a:lnTo>
                    <a:pt x="774" y="672"/>
                  </a:lnTo>
                  <a:lnTo>
                    <a:pt x="774" y="624"/>
                  </a:lnTo>
                  <a:lnTo>
                    <a:pt x="792" y="618"/>
                  </a:lnTo>
                  <a:lnTo>
                    <a:pt x="786" y="618"/>
                  </a:lnTo>
                  <a:lnTo>
                    <a:pt x="756" y="588"/>
                  </a:lnTo>
                  <a:lnTo>
                    <a:pt x="732" y="552"/>
                  </a:lnTo>
                  <a:lnTo>
                    <a:pt x="726" y="528"/>
                  </a:lnTo>
                  <a:lnTo>
                    <a:pt x="714" y="492"/>
                  </a:lnTo>
                  <a:lnTo>
                    <a:pt x="702" y="468"/>
                  </a:lnTo>
                  <a:lnTo>
                    <a:pt x="690" y="462"/>
                  </a:lnTo>
                  <a:lnTo>
                    <a:pt x="684" y="450"/>
                  </a:lnTo>
                  <a:lnTo>
                    <a:pt x="672" y="444"/>
                  </a:lnTo>
                  <a:lnTo>
                    <a:pt x="666" y="432"/>
                  </a:lnTo>
                  <a:lnTo>
                    <a:pt x="654" y="396"/>
                  </a:lnTo>
                  <a:lnTo>
                    <a:pt x="654" y="378"/>
                  </a:lnTo>
                  <a:lnTo>
                    <a:pt x="618" y="336"/>
                  </a:lnTo>
                  <a:lnTo>
                    <a:pt x="618" y="318"/>
                  </a:lnTo>
                  <a:lnTo>
                    <a:pt x="606" y="294"/>
                  </a:lnTo>
                  <a:lnTo>
                    <a:pt x="594" y="282"/>
                  </a:lnTo>
                  <a:lnTo>
                    <a:pt x="588" y="270"/>
                  </a:lnTo>
                  <a:lnTo>
                    <a:pt x="576" y="258"/>
                  </a:lnTo>
                  <a:lnTo>
                    <a:pt x="570" y="246"/>
                  </a:lnTo>
                  <a:lnTo>
                    <a:pt x="558" y="234"/>
                  </a:lnTo>
                  <a:lnTo>
                    <a:pt x="552" y="222"/>
                  </a:lnTo>
                  <a:lnTo>
                    <a:pt x="546" y="216"/>
                  </a:lnTo>
                  <a:lnTo>
                    <a:pt x="552" y="210"/>
                  </a:lnTo>
                  <a:lnTo>
                    <a:pt x="552" y="198"/>
                  </a:lnTo>
                  <a:lnTo>
                    <a:pt x="540" y="174"/>
                  </a:lnTo>
                  <a:lnTo>
                    <a:pt x="528" y="168"/>
                  </a:lnTo>
                  <a:lnTo>
                    <a:pt x="522" y="168"/>
                  </a:lnTo>
                  <a:lnTo>
                    <a:pt x="540" y="144"/>
                  </a:lnTo>
                  <a:lnTo>
                    <a:pt x="558" y="156"/>
                  </a:lnTo>
                  <a:lnTo>
                    <a:pt x="558" y="174"/>
                  </a:lnTo>
                  <a:lnTo>
                    <a:pt x="564" y="186"/>
                  </a:lnTo>
                  <a:lnTo>
                    <a:pt x="576" y="198"/>
                  </a:lnTo>
                  <a:lnTo>
                    <a:pt x="582" y="210"/>
                  </a:lnTo>
                  <a:lnTo>
                    <a:pt x="588" y="216"/>
                  </a:lnTo>
                  <a:lnTo>
                    <a:pt x="588" y="246"/>
                  </a:lnTo>
                  <a:lnTo>
                    <a:pt x="606" y="264"/>
                  </a:lnTo>
                  <a:lnTo>
                    <a:pt x="612" y="276"/>
                  </a:lnTo>
                  <a:lnTo>
                    <a:pt x="636" y="300"/>
                  </a:lnTo>
                  <a:lnTo>
                    <a:pt x="648" y="306"/>
                  </a:lnTo>
                  <a:lnTo>
                    <a:pt x="654" y="306"/>
                  </a:lnTo>
                  <a:lnTo>
                    <a:pt x="666" y="300"/>
                  </a:lnTo>
                  <a:lnTo>
                    <a:pt x="678" y="288"/>
                  </a:lnTo>
                  <a:lnTo>
                    <a:pt x="672" y="270"/>
                  </a:lnTo>
                  <a:lnTo>
                    <a:pt x="684" y="246"/>
                  </a:lnTo>
                  <a:lnTo>
                    <a:pt x="684" y="234"/>
                  </a:lnTo>
                  <a:lnTo>
                    <a:pt x="690" y="222"/>
                  </a:lnTo>
                  <a:lnTo>
                    <a:pt x="690" y="198"/>
                  </a:lnTo>
                  <a:lnTo>
                    <a:pt x="696" y="186"/>
                  </a:lnTo>
                  <a:lnTo>
                    <a:pt x="696" y="180"/>
                  </a:lnTo>
                  <a:lnTo>
                    <a:pt x="702" y="168"/>
                  </a:lnTo>
                  <a:lnTo>
                    <a:pt x="648" y="24"/>
                  </a:lnTo>
                  <a:lnTo>
                    <a:pt x="642" y="24"/>
                  </a:lnTo>
                  <a:lnTo>
                    <a:pt x="636" y="30"/>
                  </a:lnTo>
                  <a:lnTo>
                    <a:pt x="624" y="30"/>
                  </a:lnTo>
                  <a:lnTo>
                    <a:pt x="600" y="42"/>
                  </a:lnTo>
                  <a:lnTo>
                    <a:pt x="576" y="42"/>
                  </a:lnTo>
                  <a:lnTo>
                    <a:pt x="564" y="36"/>
                  </a:lnTo>
                  <a:lnTo>
                    <a:pt x="558" y="30"/>
                  </a:lnTo>
                  <a:lnTo>
                    <a:pt x="552" y="36"/>
                  </a:lnTo>
                  <a:lnTo>
                    <a:pt x="540" y="42"/>
                  </a:lnTo>
                  <a:lnTo>
                    <a:pt x="534" y="42"/>
                  </a:lnTo>
                  <a:lnTo>
                    <a:pt x="510" y="30"/>
                  </a:lnTo>
                  <a:lnTo>
                    <a:pt x="504" y="24"/>
                  </a:lnTo>
                  <a:lnTo>
                    <a:pt x="504" y="18"/>
                  </a:lnTo>
                  <a:lnTo>
                    <a:pt x="498" y="12"/>
                  </a:lnTo>
                  <a:lnTo>
                    <a:pt x="486" y="6"/>
                  </a:lnTo>
                  <a:lnTo>
                    <a:pt x="468" y="6"/>
                  </a:lnTo>
                  <a:lnTo>
                    <a:pt x="456" y="12"/>
                  </a:lnTo>
                  <a:lnTo>
                    <a:pt x="438" y="12"/>
                  </a:lnTo>
                  <a:lnTo>
                    <a:pt x="432" y="18"/>
                  </a:lnTo>
                  <a:lnTo>
                    <a:pt x="420" y="18"/>
                  </a:lnTo>
                  <a:lnTo>
                    <a:pt x="414" y="12"/>
                  </a:lnTo>
                  <a:lnTo>
                    <a:pt x="390" y="12"/>
                  </a:lnTo>
                  <a:lnTo>
                    <a:pt x="378" y="18"/>
                  </a:lnTo>
                  <a:lnTo>
                    <a:pt x="372" y="24"/>
                  </a:lnTo>
                  <a:lnTo>
                    <a:pt x="366" y="36"/>
                  </a:lnTo>
                  <a:lnTo>
                    <a:pt x="360" y="42"/>
                  </a:lnTo>
                  <a:lnTo>
                    <a:pt x="336" y="42"/>
                  </a:lnTo>
                  <a:lnTo>
                    <a:pt x="324" y="54"/>
                  </a:lnTo>
                  <a:lnTo>
                    <a:pt x="312" y="60"/>
                  </a:lnTo>
                  <a:lnTo>
                    <a:pt x="306" y="60"/>
                  </a:lnTo>
                  <a:lnTo>
                    <a:pt x="300" y="54"/>
                  </a:lnTo>
                  <a:lnTo>
                    <a:pt x="288" y="54"/>
                  </a:lnTo>
                  <a:lnTo>
                    <a:pt x="276" y="48"/>
                  </a:lnTo>
                  <a:lnTo>
                    <a:pt x="264" y="48"/>
                  </a:lnTo>
                  <a:lnTo>
                    <a:pt x="258" y="42"/>
                  </a:lnTo>
                  <a:lnTo>
                    <a:pt x="204" y="42"/>
                  </a:lnTo>
                  <a:lnTo>
                    <a:pt x="198" y="36"/>
                  </a:lnTo>
                  <a:lnTo>
                    <a:pt x="186" y="30"/>
                  </a:lnTo>
                  <a:lnTo>
                    <a:pt x="174" y="18"/>
                  </a:lnTo>
                  <a:lnTo>
                    <a:pt x="126" y="18"/>
                  </a:lnTo>
                  <a:lnTo>
                    <a:pt x="120" y="12"/>
                  </a:lnTo>
                  <a:lnTo>
                    <a:pt x="96" y="0"/>
                  </a:lnTo>
                  <a:lnTo>
                    <a:pt x="78" y="0"/>
                  </a:lnTo>
                  <a:lnTo>
                    <a:pt x="66" y="12"/>
                  </a:lnTo>
                  <a:lnTo>
                    <a:pt x="54" y="12"/>
                  </a:lnTo>
                  <a:lnTo>
                    <a:pt x="42" y="6"/>
                  </a:lnTo>
                  <a:lnTo>
                    <a:pt x="36" y="6"/>
                  </a:lnTo>
                  <a:lnTo>
                    <a:pt x="36" y="0"/>
                  </a:lnTo>
                  <a:lnTo>
                    <a:pt x="30" y="0"/>
                  </a:lnTo>
                  <a:lnTo>
                    <a:pt x="12"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5" name="Ecuador" descr="© INSCALE GmbH, 05.05.2010&#10;http://www.presentationload.com/">
              <a:extLst>
                <a:ext uri="{FF2B5EF4-FFF2-40B4-BE49-F238E27FC236}">
                  <a16:creationId xmlns:a16="http://schemas.microsoft.com/office/drawing/2014/main" id="{E4B5EB09-868A-396F-E142-8AD81F5D287F}"/>
                </a:ext>
              </a:extLst>
            </p:cNvPr>
            <p:cNvSpPr>
              <a:spLocks noEditPoints="1"/>
            </p:cNvSpPr>
            <p:nvPr/>
          </p:nvSpPr>
          <p:spPr bwMode="gray">
            <a:xfrm>
              <a:off x="2878387" y="4324032"/>
              <a:ext cx="195472" cy="248950"/>
            </a:xfrm>
            <a:custGeom>
              <a:avLst/>
              <a:gdLst>
                <a:gd name="T0" fmla="*/ 2147483647 w 414"/>
                <a:gd name="T1" fmla="*/ 2147483647 h 528"/>
                <a:gd name="T2" fmla="*/ 2147483647 w 414"/>
                <a:gd name="T3" fmla="*/ 2147483647 h 528"/>
                <a:gd name="T4" fmla="*/ 2147483647 w 414"/>
                <a:gd name="T5" fmla="*/ 2147483647 h 528"/>
                <a:gd name="T6" fmla="*/ 2147483647 w 414"/>
                <a:gd name="T7" fmla="*/ 2147483647 h 528"/>
                <a:gd name="T8" fmla="*/ 2147483647 w 414"/>
                <a:gd name="T9" fmla="*/ 2147483647 h 528"/>
                <a:gd name="T10" fmla="*/ 2147483647 w 414"/>
                <a:gd name="T11" fmla="*/ 2147483647 h 528"/>
                <a:gd name="T12" fmla="*/ 2147483647 w 414"/>
                <a:gd name="T13" fmla="*/ 2147483647 h 528"/>
                <a:gd name="T14" fmla="*/ 2147483647 w 414"/>
                <a:gd name="T15" fmla="*/ 2147483647 h 528"/>
                <a:gd name="T16" fmla="*/ 2147483647 w 414"/>
                <a:gd name="T17" fmla="*/ 2147483647 h 528"/>
                <a:gd name="T18" fmla="*/ 2147483647 w 414"/>
                <a:gd name="T19" fmla="*/ 2147483647 h 528"/>
                <a:gd name="T20" fmla="*/ 2147483647 w 414"/>
                <a:gd name="T21" fmla="*/ 2147483647 h 528"/>
                <a:gd name="T22" fmla="*/ 2147483647 w 414"/>
                <a:gd name="T23" fmla="*/ 2147483647 h 528"/>
                <a:gd name="T24" fmla="*/ 2147483647 w 414"/>
                <a:gd name="T25" fmla="*/ 2147483647 h 528"/>
                <a:gd name="T26" fmla="*/ 2147483647 w 414"/>
                <a:gd name="T27" fmla="*/ 2147483647 h 528"/>
                <a:gd name="T28" fmla="*/ 2147483647 w 414"/>
                <a:gd name="T29" fmla="*/ 2147483647 h 528"/>
                <a:gd name="T30" fmla="*/ 2147483647 w 414"/>
                <a:gd name="T31" fmla="*/ 2147483647 h 528"/>
                <a:gd name="T32" fmla="*/ 2147483647 w 414"/>
                <a:gd name="T33" fmla="*/ 2147483647 h 528"/>
                <a:gd name="T34" fmla="*/ 2147483647 w 414"/>
                <a:gd name="T35" fmla="*/ 2147483647 h 528"/>
                <a:gd name="T36" fmla="*/ 2147483647 w 414"/>
                <a:gd name="T37" fmla="*/ 2147483647 h 528"/>
                <a:gd name="T38" fmla="*/ 2147483647 w 414"/>
                <a:gd name="T39" fmla="*/ 2147483647 h 528"/>
                <a:gd name="T40" fmla="*/ 2147483647 w 414"/>
                <a:gd name="T41" fmla="*/ 2147483647 h 528"/>
                <a:gd name="T42" fmla="*/ 2147483647 w 414"/>
                <a:gd name="T43" fmla="*/ 2147483647 h 528"/>
                <a:gd name="T44" fmla="*/ 2147483647 w 414"/>
                <a:gd name="T45" fmla="*/ 2147483647 h 528"/>
                <a:gd name="T46" fmla="*/ 2147483647 w 414"/>
                <a:gd name="T47" fmla="*/ 2147483647 h 528"/>
                <a:gd name="T48" fmla="*/ 2147483647 w 414"/>
                <a:gd name="T49" fmla="*/ 2147483647 h 528"/>
                <a:gd name="T50" fmla="*/ 2147483647 w 414"/>
                <a:gd name="T51" fmla="*/ 2147483647 h 528"/>
                <a:gd name="T52" fmla="*/ 2147483647 w 414"/>
                <a:gd name="T53" fmla="*/ 2147483647 h 528"/>
                <a:gd name="T54" fmla="*/ 2147483647 w 414"/>
                <a:gd name="T55" fmla="*/ 2147483647 h 528"/>
                <a:gd name="T56" fmla="*/ 2147483647 w 414"/>
                <a:gd name="T57" fmla="*/ 2147483647 h 528"/>
                <a:gd name="T58" fmla="*/ 2147483647 w 414"/>
                <a:gd name="T59" fmla="*/ 2147483647 h 528"/>
                <a:gd name="T60" fmla="*/ 2147483647 w 414"/>
                <a:gd name="T61" fmla="*/ 2147483647 h 528"/>
                <a:gd name="T62" fmla="*/ 2147483647 w 414"/>
                <a:gd name="T63" fmla="*/ 2147483647 h 528"/>
                <a:gd name="T64" fmla="*/ 2147483647 w 414"/>
                <a:gd name="T65" fmla="*/ 2147483647 h 528"/>
                <a:gd name="T66" fmla="*/ 2147483647 w 414"/>
                <a:gd name="T67" fmla="*/ 2147483647 h 528"/>
                <a:gd name="T68" fmla="*/ 2147483647 w 414"/>
                <a:gd name="T69" fmla="*/ 2147483647 h 528"/>
                <a:gd name="T70" fmla="*/ 2147483647 w 414"/>
                <a:gd name="T71" fmla="*/ 2147483647 h 528"/>
                <a:gd name="T72" fmla="*/ 2147483647 w 414"/>
                <a:gd name="T73" fmla="*/ 2147483647 h 528"/>
                <a:gd name="T74" fmla="*/ 2147483647 w 414"/>
                <a:gd name="T75" fmla="*/ 2147483647 h 528"/>
                <a:gd name="T76" fmla="*/ 2147483647 w 414"/>
                <a:gd name="T77" fmla="*/ 2147483647 h 528"/>
                <a:gd name="T78" fmla="*/ 2147483647 w 414"/>
                <a:gd name="T79" fmla="*/ 2147483647 h 528"/>
                <a:gd name="T80" fmla="*/ 2147483647 w 414"/>
                <a:gd name="T81" fmla="*/ 2147483647 h 528"/>
                <a:gd name="T82" fmla="*/ 2147483647 w 414"/>
                <a:gd name="T83" fmla="*/ 2147483647 h 528"/>
                <a:gd name="T84" fmla="*/ 2147483647 w 414"/>
                <a:gd name="T85" fmla="*/ 2147483647 h 528"/>
                <a:gd name="T86" fmla="*/ 2147483647 w 414"/>
                <a:gd name="T87" fmla="*/ 2147483647 h 528"/>
                <a:gd name="T88" fmla="*/ 2147483647 w 414"/>
                <a:gd name="T89" fmla="*/ 2147483647 h 528"/>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14"/>
                <a:gd name="T136" fmla="*/ 0 h 528"/>
                <a:gd name="T137" fmla="*/ 414 w 414"/>
                <a:gd name="T138" fmla="*/ 528 h 528"/>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14" h="528">
                  <a:moveTo>
                    <a:pt x="60" y="372"/>
                  </a:moveTo>
                  <a:lnTo>
                    <a:pt x="72" y="366"/>
                  </a:lnTo>
                  <a:lnTo>
                    <a:pt x="78" y="360"/>
                  </a:lnTo>
                  <a:lnTo>
                    <a:pt x="78" y="342"/>
                  </a:lnTo>
                  <a:lnTo>
                    <a:pt x="72" y="342"/>
                  </a:lnTo>
                  <a:lnTo>
                    <a:pt x="54" y="360"/>
                  </a:lnTo>
                  <a:lnTo>
                    <a:pt x="54" y="372"/>
                  </a:lnTo>
                  <a:lnTo>
                    <a:pt x="60" y="372"/>
                  </a:lnTo>
                  <a:close/>
                  <a:moveTo>
                    <a:pt x="414" y="174"/>
                  </a:moveTo>
                  <a:lnTo>
                    <a:pt x="390" y="156"/>
                  </a:lnTo>
                  <a:lnTo>
                    <a:pt x="396" y="156"/>
                  </a:lnTo>
                  <a:lnTo>
                    <a:pt x="396" y="150"/>
                  </a:lnTo>
                  <a:lnTo>
                    <a:pt x="402" y="150"/>
                  </a:lnTo>
                  <a:lnTo>
                    <a:pt x="402" y="126"/>
                  </a:lnTo>
                  <a:lnTo>
                    <a:pt x="372" y="126"/>
                  </a:lnTo>
                  <a:lnTo>
                    <a:pt x="360" y="114"/>
                  </a:lnTo>
                  <a:lnTo>
                    <a:pt x="360" y="108"/>
                  </a:lnTo>
                  <a:lnTo>
                    <a:pt x="354" y="102"/>
                  </a:lnTo>
                  <a:lnTo>
                    <a:pt x="354" y="96"/>
                  </a:lnTo>
                  <a:lnTo>
                    <a:pt x="342" y="90"/>
                  </a:lnTo>
                  <a:lnTo>
                    <a:pt x="336" y="90"/>
                  </a:lnTo>
                  <a:lnTo>
                    <a:pt x="330" y="96"/>
                  </a:lnTo>
                  <a:lnTo>
                    <a:pt x="330" y="108"/>
                  </a:lnTo>
                  <a:lnTo>
                    <a:pt x="306" y="108"/>
                  </a:lnTo>
                  <a:lnTo>
                    <a:pt x="300" y="102"/>
                  </a:lnTo>
                  <a:lnTo>
                    <a:pt x="288" y="96"/>
                  </a:lnTo>
                  <a:lnTo>
                    <a:pt x="282" y="102"/>
                  </a:lnTo>
                  <a:lnTo>
                    <a:pt x="270" y="102"/>
                  </a:lnTo>
                  <a:lnTo>
                    <a:pt x="258" y="96"/>
                  </a:lnTo>
                  <a:lnTo>
                    <a:pt x="252" y="90"/>
                  </a:lnTo>
                  <a:lnTo>
                    <a:pt x="252" y="84"/>
                  </a:lnTo>
                  <a:lnTo>
                    <a:pt x="246" y="72"/>
                  </a:lnTo>
                  <a:lnTo>
                    <a:pt x="240" y="66"/>
                  </a:lnTo>
                  <a:lnTo>
                    <a:pt x="228" y="60"/>
                  </a:lnTo>
                  <a:lnTo>
                    <a:pt x="210" y="60"/>
                  </a:lnTo>
                  <a:lnTo>
                    <a:pt x="204" y="48"/>
                  </a:lnTo>
                  <a:lnTo>
                    <a:pt x="168" y="30"/>
                  </a:lnTo>
                  <a:lnTo>
                    <a:pt x="162" y="18"/>
                  </a:lnTo>
                  <a:lnTo>
                    <a:pt x="150" y="12"/>
                  </a:lnTo>
                  <a:lnTo>
                    <a:pt x="144" y="0"/>
                  </a:lnTo>
                  <a:lnTo>
                    <a:pt x="144" y="12"/>
                  </a:lnTo>
                  <a:lnTo>
                    <a:pt x="150" y="18"/>
                  </a:lnTo>
                  <a:lnTo>
                    <a:pt x="150" y="36"/>
                  </a:lnTo>
                  <a:lnTo>
                    <a:pt x="144" y="42"/>
                  </a:lnTo>
                  <a:lnTo>
                    <a:pt x="120" y="54"/>
                  </a:lnTo>
                  <a:lnTo>
                    <a:pt x="102" y="54"/>
                  </a:lnTo>
                  <a:lnTo>
                    <a:pt x="96" y="42"/>
                  </a:lnTo>
                  <a:lnTo>
                    <a:pt x="90" y="42"/>
                  </a:lnTo>
                  <a:lnTo>
                    <a:pt x="78" y="54"/>
                  </a:lnTo>
                  <a:lnTo>
                    <a:pt x="66" y="60"/>
                  </a:lnTo>
                  <a:lnTo>
                    <a:pt x="60" y="72"/>
                  </a:lnTo>
                  <a:lnTo>
                    <a:pt x="60" y="84"/>
                  </a:lnTo>
                  <a:lnTo>
                    <a:pt x="66" y="90"/>
                  </a:lnTo>
                  <a:lnTo>
                    <a:pt x="72" y="102"/>
                  </a:lnTo>
                  <a:lnTo>
                    <a:pt x="72" y="120"/>
                  </a:lnTo>
                  <a:lnTo>
                    <a:pt x="66" y="126"/>
                  </a:lnTo>
                  <a:lnTo>
                    <a:pt x="54" y="132"/>
                  </a:lnTo>
                  <a:lnTo>
                    <a:pt x="42" y="144"/>
                  </a:lnTo>
                  <a:lnTo>
                    <a:pt x="42" y="162"/>
                  </a:lnTo>
                  <a:lnTo>
                    <a:pt x="48" y="168"/>
                  </a:lnTo>
                  <a:lnTo>
                    <a:pt x="54" y="180"/>
                  </a:lnTo>
                  <a:lnTo>
                    <a:pt x="36" y="180"/>
                  </a:lnTo>
                  <a:lnTo>
                    <a:pt x="36" y="198"/>
                  </a:lnTo>
                  <a:lnTo>
                    <a:pt x="0" y="216"/>
                  </a:lnTo>
                  <a:lnTo>
                    <a:pt x="24" y="228"/>
                  </a:lnTo>
                  <a:lnTo>
                    <a:pt x="12" y="258"/>
                  </a:lnTo>
                  <a:lnTo>
                    <a:pt x="24" y="270"/>
                  </a:lnTo>
                  <a:lnTo>
                    <a:pt x="24" y="282"/>
                  </a:lnTo>
                  <a:lnTo>
                    <a:pt x="6" y="300"/>
                  </a:lnTo>
                  <a:lnTo>
                    <a:pt x="0" y="300"/>
                  </a:lnTo>
                  <a:lnTo>
                    <a:pt x="12" y="312"/>
                  </a:lnTo>
                  <a:lnTo>
                    <a:pt x="6" y="318"/>
                  </a:lnTo>
                  <a:lnTo>
                    <a:pt x="6" y="324"/>
                  </a:lnTo>
                  <a:lnTo>
                    <a:pt x="18" y="336"/>
                  </a:lnTo>
                  <a:lnTo>
                    <a:pt x="30" y="342"/>
                  </a:lnTo>
                  <a:lnTo>
                    <a:pt x="60" y="342"/>
                  </a:lnTo>
                  <a:lnTo>
                    <a:pt x="72" y="330"/>
                  </a:lnTo>
                  <a:lnTo>
                    <a:pt x="72" y="324"/>
                  </a:lnTo>
                  <a:lnTo>
                    <a:pt x="96" y="330"/>
                  </a:lnTo>
                  <a:lnTo>
                    <a:pt x="102" y="342"/>
                  </a:lnTo>
                  <a:lnTo>
                    <a:pt x="102" y="348"/>
                  </a:lnTo>
                  <a:lnTo>
                    <a:pt x="96" y="366"/>
                  </a:lnTo>
                  <a:lnTo>
                    <a:pt x="90" y="372"/>
                  </a:lnTo>
                  <a:lnTo>
                    <a:pt x="90" y="384"/>
                  </a:lnTo>
                  <a:lnTo>
                    <a:pt x="84" y="396"/>
                  </a:lnTo>
                  <a:lnTo>
                    <a:pt x="72" y="402"/>
                  </a:lnTo>
                  <a:lnTo>
                    <a:pt x="66" y="402"/>
                  </a:lnTo>
                  <a:lnTo>
                    <a:pt x="60" y="408"/>
                  </a:lnTo>
                  <a:lnTo>
                    <a:pt x="54" y="408"/>
                  </a:lnTo>
                  <a:lnTo>
                    <a:pt x="60" y="408"/>
                  </a:lnTo>
                  <a:lnTo>
                    <a:pt x="72" y="414"/>
                  </a:lnTo>
                  <a:lnTo>
                    <a:pt x="78" y="414"/>
                  </a:lnTo>
                  <a:lnTo>
                    <a:pt x="78" y="420"/>
                  </a:lnTo>
                  <a:lnTo>
                    <a:pt x="72" y="426"/>
                  </a:lnTo>
                  <a:lnTo>
                    <a:pt x="66" y="438"/>
                  </a:lnTo>
                  <a:lnTo>
                    <a:pt x="54" y="444"/>
                  </a:lnTo>
                  <a:lnTo>
                    <a:pt x="48" y="456"/>
                  </a:lnTo>
                  <a:lnTo>
                    <a:pt x="42" y="462"/>
                  </a:lnTo>
                  <a:lnTo>
                    <a:pt x="54" y="474"/>
                  </a:lnTo>
                  <a:lnTo>
                    <a:pt x="42" y="486"/>
                  </a:lnTo>
                  <a:lnTo>
                    <a:pt x="48" y="492"/>
                  </a:lnTo>
                  <a:lnTo>
                    <a:pt x="54" y="492"/>
                  </a:lnTo>
                  <a:lnTo>
                    <a:pt x="66" y="486"/>
                  </a:lnTo>
                  <a:lnTo>
                    <a:pt x="78" y="474"/>
                  </a:lnTo>
                  <a:lnTo>
                    <a:pt x="90" y="486"/>
                  </a:lnTo>
                  <a:lnTo>
                    <a:pt x="120" y="486"/>
                  </a:lnTo>
                  <a:lnTo>
                    <a:pt x="120" y="492"/>
                  </a:lnTo>
                  <a:lnTo>
                    <a:pt x="126" y="498"/>
                  </a:lnTo>
                  <a:lnTo>
                    <a:pt x="126" y="516"/>
                  </a:lnTo>
                  <a:lnTo>
                    <a:pt x="132" y="528"/>
                  </a:lnTo>
                  <a:lnTo>
                    <a:pt x="150" y="528"/>
                  </a:lnTo>
                  <a:lnTo>
                    <a:pt x="150" y="522"/>
                  </a:lnTo>
                  <a:lnTo>
                    <a:pt x="156" y="516"/>
                  </a:lnTo>
                  <a:lnTo>
                    <a:pt x="156" y="510"/>
                  </a:lnTo>
                  <a:lnTo>
                    <a:pt x="162" y="504"/>
                  </a:lnTo>
                  <a:lnTo>
                    <a:pt x="180" y="504"/>
                  </a:lnTo>
                  <a:lnTo>
                    <a:pt x="180" y="474"/>
                  </a:lnTo>
                  <a:lnTo>
                    <a:pt x="186" y="462"/>
                  </a:lnTo>
                  <a:lnTo>
                    <a:pt x="186" y="438"/>
                  </a:lnTo>
                  <a:lnTo>
                    <a:pt x="198" y="426"/>
                  </a:lnTo>
                  <a:lnTo>
                    <a:pt x="198" y="408"/>
                  </a:lnTo>
                  <a:lnTo>
                    <a:pt x="210" y="402"/>
                  </a:lnTo>
                  <a:lnTo>
                    <a:pt x="210" y="396"/>
                  </a:lnTo>
                  <a:lnTo>
                    <a:pt x="228" y="378"/>
                  </a:lnTo>
                  <a:lnTo>
                    <a:pt x="246" y="366"/>
                  </a:lnTo>
                  <a:lnTo>
                    <a:pt x="264" y="360"/>
                  </a:lnTo>
                  <a:lnTo>
                    <a:pt x="324" y="330"/>
                  </a:lnTo>
                  <a:lnTo>
                    <a:pt x="342" y="318"/>
                  </a:lnTo>
                  <a:lnTo>
                    <a:pt x="354" y="300"/>
                  </a:lnTo>
                  <a:lnTo>
                    <a:pt x="366" y="288"/>
                  </a:lnTo>
                  <a:lnTo>
                    <a:pt x="372" y="276"/>
                  </a:lnTo>
                  <a:lnTo>
                    <a:pt x="384" y="264"/>
                  </a:lnTo>
                  <a:lnTo>
                    <a:pt x="390" y="252"/>
                  </a:lnTo>
                  <a:lnTo>
                    <a:pt x="402" y="210"/>
                  </a:lnTo>
                  <a:lnTo>
                    <a:pt x="414" y="204"/>
                  </a:lnTo>
                  <a:lnTo>
                    <a:pt x="414" y="1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6" name="East Timor" descr="© INSCALE GmbH, 05.05.2010&#10;http://www.presentationload.com/">
              <a:extLst>
                <a:ext uri="{FF2B5EF4-FFF2-40B4-BE49-F238E27FC236}">
                  <a16:creationId xmlns:a16="http://schemas.microsoft.com/office/drawing/2014/main" id="{864E47C0-44D9-61FD-EF7D-57F01AC767D3}"/>
                </a:ext>
              </a:extLst>
            </p:cNvPr>
            <p:cNvSpPr>
              <a:spLocks noEditPoints="1"/>
            </p:cNvSpPr>
            <p:nvPr/>
          </p:nvSpPr>
          <p:spPr bwMode="gray">
            <a:xfrm>
              <a:off x="9751244" y="4698377"/>
              <a:ext cx="118021" cy="55322"/>
            </a:xfrm>
            <a:custGeom>
              <a:avLst/>
              <a:gdLst>
                <a:gd name="T0" fmla="*/ 2147483647 w 252"/>
                <a:gd name="T1" fmla="*/ 0 h 120"/>
                <a:gd name="T2" fmla="*/ 2147483647 w 252"/>
                <a:gd name="T3" fmla="*/ 2147483647 h 120"/>
                <a:gd name="T4" fmla="*/ 2147483647 w 252"/>
                <a:gd name="T5" fmla="*/ 2147483647 h 120"/>
                <a:gd name="T6" fmla="*/ 2147483647 w 252"/>
                <a:gd name="T7" fmla="*/ 2147483647 h 120"/>
                <a:gd name="T8" fmla="*/ 2147483647 w 252"/>
                <a:gd name="T9" fmla="*/ 2147483647 h 120"/>
                <a:gd name="T10" fmla="*/ 2147483647 w 252"/>
                <a:gd name="T11" fmla="*/ 2147483647 h 120"/>
                <a:gd name="T12" fmla="*/ 2147483647 w 252"/>
                <a:gd name="T13" fmla="*/ 2147483647 h 120"/>
                <a:gd name="T14" fmla="*/ 2147483647 w 252"/>
                <a:gd name="T15" fmla="*/ 2147483647 h 120"/>
                <a:gd name="T16" fmla="*/ 2147483647 w 252"/>
                <a:gd name="T17" fmla="*/ 2147483647 h 120"/>
                <a:gd name="T18" fmla="*/ 2147483647 w 252"/>
                <a:gd name="T19" fmla="*/ 2147483647 h 120"/>
                <a:gd name="T20" fmla="*/ 2147483647 w 252"/>
                <a:gd name="T21" fmla="*/ 2147483647 h 120"/>
                <a:gd name="T22" fmla="*/ 2147483647 w 252"/>
                <a:gd name="T23" fmla="*/ 2147483647 h 120"/>
                <a:gd name="T24" fmla="*/ 2147483647 w 252"/>
                <a:gd name="T25" fmla="*/ 2147483647 h 120"/>
                <a:gd name="T26" fmla="*/ 2147483647 w 252"/>
                <a:gd name="T27" fmla="*/ 2147483647 h 120"/>
                <a:gd name="T28" fmla="*/ 2147483647 w 252"/>
                <a:gd name="T29" fmla="*/ 2147483647 h 120"/>
                <a:gd name="T30" fmla="*/ 2147483647 w 252"/>
                <a:gd name="T31" fmla="*/ 2147483647 h 120"/>
                <a:gd name="T32" fmla="*/ 2147483647 w 252"/>
                <a:gd name="T33" fmla="*/ 2147483647 h 120"/>
                <a:gd name="T34" fmla="*/ 2147483647 w 252"/>
                <a:gd name="T35" fmla="*/ 2147483647 h 120"/>
                <a:gd name="T36" fmla="*/ 2147483647 w 252"/>
                <a:gd name="T37" fmla="*/ 2147483647 h 120"/>
                <a:gd name="T38" fmla="*/ 2147483647 w 252"/>
                <a:gd name="T39" fmla="*/ 2147483647 h 120"/>
                <a:gd name="T40" fmla="*/ 2147483647 w 252"/>
                <a:gd name="T41" fmla="*/ 2147483647 h 120"/>
                <a:gd name="T42" fmla="*/ 2147483647 w 252"/>
                <a:gd name="T43" fmla="*/ 2147483647 h 120"/>
                <a:gd name="T44" fmla="*/ 2147483647 w 252"/>
                <a:gd name="T45" fmla="*/ 2147483647 h 120"/>
                <a:gd name="T46" fmla="*/ 2147483647 w 252"/>
                <a:gd name="T47" fmla="*/ 0 h 120"/>
                <a:gd name="T48" fmla="*/ 0 w 252"/>
                <a:gd name="T49" fmla="*/ 2147483647 h 120"/>
                <a:gd name="T50" fmla="*/ 2147483647 w 252"/>
                <a:gd name="T51" fmla="*/ 2147483647 h 120"/>
                <a:gd name="T52" fmla="*/ 2147483647 w 252"/>
                <a:gd name="T53" fmla="*/ 2147483647 h 120"/>
                <a:gd name="T54" fmla="*/ 2147483647 w 252"/>
                <a:gd name="T55" fmla="*/ 2147483647 h 120"/>
                <a:gd name="T56" fmla="*/ 2147483647 w 252"/>
                <a:gd name="T57" fmla="*/ 2147483647 h 120"/>
                <a:gd name="T58" fmla="*/ 2147483647 w 252"/>
                <a:gd name="T59" fmla="*/ 2147483647 h 120"/>
                <a:gd name="T60" fmla="*/ 2147483647 w 252"/>
                <a:gd name="T61" fmla="*/ 2147483647 h 120"/>
                <a:gd name="T62" fmla="*/ 2147483647 w 252"/>
                <a:gd name="T63" fmla="*/ 2147483647 h 120"/>
                <a:gd name="T64" fmla="*/ 0 w 252"/>
                <a:gd name="T65" fmla="*/ 2147483647 h 12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252"/>
                <a:gd name="T100" fmla="*/ 0 h 120"/>
                <a:gd name="T101" fmla="*/ 252 w 252"/>
                <a:gd name="T102" fmla="*/ 120 h 12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252" h="120">
                  <a:moveTo>
                    <a:pt x="228" y="0"/>
                  </a:moveTo>
                  <a:lnTo>
                    <a:pt x="204" y="24"/>
                  </a:lnTo>
                  <a:lnTo>
                    <a:pt x="114" y="24"/>
                  </a:lnTo>
                  <a:lnTo>
                    <a:pt x="108" y="30"/>
                  </a:lnTo>
                  <a:lnTo>
                    <a:pt x="102" y="42"/>
                  </a:lnTo>
                  <a:lnTo>
                    <a:pt x="96" y="48"/>
                  </a:lnTo>
                  <a:lnTo>
                    <a:pt x="90" y="48"/>
                  </a:lnTo>
                  <a:lnTo>
                    <a:pt x="78" y="54"/>
                  </a:lnTo>
                  <a:lnTo>
                    <a:pt x="90" y="72"/>
                  </a:lnTo>
                  <a:lnTo>
                    <a:pt x="84" y="78"/>
                  </a:lnTo>
                  <a:lnTo>
                    <a:pt x="72" y="102"/>
                  </a:lnTo>
                  <a:lnTo>
                    <a:pt x="72" y="114"/>
                  </a:lnTo>
                  <a:lnTo>
                    <a:pt x="78" y="120"/>
                  </a:lnTo>
                  <a:lnTo>
                    <a:pt x="78" y="114"/>
                  </a:lnTo>
                  <a:lnTo>
                    <a:pt x="84" y="108"/>
                  </a:lnTo>
                  <a:lnTo>
                    <a:pt x="96" y="108"/>
                  </a:lnTo>
                  <a:lnTo>
                    <a:pt x="132" y="84"/>
                  </a:lnTo>
                  <a:lnTo>
                    <a:pt x="138" y="90"/>
                  </a:lnTo>
                  <a:lnTo>
                    <a:pt x="162" y="90"/>
                  </a:lnTo>
                  <a:lnTo>
                    <a:pt x="186" y="78"/>
                  </a:lnTo>
                  <a:lnTo>
                    <a:pt x="198" y="66"/>
                  </a:lnTo>
                  <a:lnTo>
                    <a:pt x="210" y="60"/>
                  </a:lnTo>
                  <a:lnTo>
                    <a:pt x="252" y="18"/>
                  </a:lnTo>
                  <a:lnTo>
                    <a:pt x="228" y="0"/>
                  </a:lnTo>
                  <a:close/>
                  <a:moveTo>
                    <a:pt x="0" y="90"/>
                  </a:moveTo>
                  <a:lnTo>
                    <a:pt x="6" y="102"/>
                  </a:lnTo>
                  <a:lnTo>
                    <a:pt x="18" y="96"/>
                  </a:lnTo>
                  <a:lnTo>
                    <a:pt x="24" y="90"/>
                  </a:lnTo>
                  <a:lnTo>
                    <a:pt x="36" y="90"/>
                  </a:lnTo>
                  <a:lnTo>
                    <a:pt x="36" y="84"/>
                  </a:lnTo>
                  <a:lnTo>
                    <a:pt x="42" y="72"/>
                  </a:lnTo>
                  <a:lnTo>
                    <a:pt x="18" y="72"/>
                  </a:lnTo>
                  <a:lnTo>
                    <a:pt x="0" y="9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7" name="Dominican Republic" descr="© INSCALE GmbH, 05.05.2010&#10;http://www.presentationload.com/">
              <a:extLst>
                <a:ext uri="{FF2B5EF4-FFF2-40B4-BE49-F238E27FC236}">
                  <a16:creationId xmlns:a16="http://schemas.microsoft.com/office/drawing/2014/main" id="{223D2E17-DC14-85C6-6490-7C0D203927E3}"/>
                </a:ext>
              </a:extLst>
            </p:cNvPr>
            <p:cNvSpPr>
              <a:spLocks/>
            </p:cNvSpPr>
            <p:nvPr/>
          </p:nvSpPr>
          <p:spPr bwMode="gray">
            <a:xfrm>
              <a:off x="3226917" y="3628815"/>
              <a:ext cx="118021" cy="79296"/>
            </a:xfrm>
            <a:custGeom>
              <a:avLst/>
              <a:gdLst>
                <a:gd name="T0" fmla="*/ 2147483647 w 252"/>
                <a:gd name="T1" fmla="*/ 2147483647 h 168"/>
                <a:gd name="T2" fmla="*/ 2147483647 w 252"/>
                <a:gd name="T3" fmla="*/ 2147483647 h 168"/>
                <a:gd name="T4" fmla="*/ 2147483647 w 252"/>
                <a:gd name="T5" fmla="*/ 2147483647 h 168"/>
                <a:gd name="T6" fmla="*/ 2147483647 w 252"/>
                <a:gd name="T7" fmla="*/ 2147483647 h 168"/>
                <a:gd name="T8" fmla="*/ 2147483647 w 252"/>
                <a:gd name="T9" fmla="*/ 2147483647 h 168"/>
                <a:gd name="T10" fmla="*/ 2147483647 w 252"/>
                <a:gd name="T11" fmla="*/ 2147483647 h 168"/>
                <a:gd name="T12" fmla="*/ 2147483647 w 252"/>
                <a:gd name="T13" fmla="*/ 2147483647 h 168"/>
                <a:gd name="T14" fmla="*/ 2147483647 w 252"/>
                <a:gd name="T15" fmla="*/ 2147483647 h 168"/>
                <a:gd name="T16" fmla="*/ 2147483647 w 252"/>
                <a:gd name="T17" fmla="*/ 2147483647 h 168"/>
                <a:gd name="T18" fmla="*/ 2147483647 w 252"/>
                <a:gd name="T19" fmla="*/ 2147483647 h 168"/>
                <a:gd name="T20" fmla="*/ 2147483647 w 252"/>
                <a:gd name="T21" fmla="*/ 0 h 168"/>
                <a:gd name="T22" fmla="*/ 2147483647 w 252"/>
                <a:gd name="T23" fmla="*/ 0 h 168"/>
                <a:gd name="T24" fmla="*/ 2147483647 w 252"/>
                <a:gd name="T25" fmla="*/ 2147483647 h 168"/>
                <a:gd name="T26" fmla="*/ 2147483647 w 252"/>
                <a:gd name="T27" fmla="*/ 2147483647 h 168"/>
                <a:gd name="T28" fmla="*/ 2147483647 w 252"/>
                <a:gd name="T29" fmla="*/ 2147483647 h 168"/>
                <a:gd name="T30" fmla="*/ 2147483647 w 252"/>
                <a:gd name="T31" fmla="*/ 2147483647 h 168"/>
                <a:gd name="T32" fmla="*/ 2147483647 w 252"/>
                <a:gd name="T33" fmla="*/ 2147483647 h 168"/>
                <a:gd name="T34" fmla="*/ 2147483647 w 252"/>
                <a:gd name="T35" fmla="*/ 2147483647 h 168"/>
                <a:gd name="T36" fmla="*/ 2147483647 w 252"/>
                <a:gd name="T37" fmla="*/ 2147483647 h 168"/>
                <a:gd name="T38" fmla="*/ 2147483647 w 252"/>
                <a:gd name="T39" fmla="*/ 2147483647 h 168"/>
                <a:gd name="T40" fmla="*/ 2147483647 w 252"/>
                <a:gd name="T41" fmla="*/ 2147483647 h 168"/>
                <a:gd name="T42" fmla="*/ 0 w 252"/>
                <a:gd name="T43" fmla="*/ 2147483647 h 168"/>
                <a:gd name="T44" fmla="*/ 0 w 252"/>
                <a:gd name="T45" fmla="*/ 2147483647 h 168"/>
                <a:gd name="T46" fmla="*/ 2147483647 w 252"/>
                <a:gd name="T47" fmla="*/ 2147483647 h 168"/>
                <a:gd name="T48" fmla="*/ 0 w 252"/>
                <a:gd name="T49" fmla="*/ 2147483647 h 168"/>
                <a:gd name="T50" fmla="*/ 2147483647 w 252"/>
                <a:gd name="T51" fmla="*/ 2147483647 h 168"/>
                <a:gd name="T52" fmla="*/ 2147483647 w 252"/>
                <a:gd name="T53" fmla="*/ 2147483647 h 168"/>
                <a:gd name="T54" fmla="*/ 2147483647 w 252"/>
                <a:gd name="T55" fmla="*/ 2147483647 h 168"/>
                <a:gd name="T56" fmla="*/ 2147483647 w 252"/>
                <a:gd name="T57" fmla="*/ 2147483647 h 168"/>
                <a:gd name="T58" fmla="*/ 2147483647 w 252"/>
                <a:gd name="T59" fmla="*/ 2147483647 h 168"/>
                <a:gd name="T60" fmla="*/ 2147483647 w 252"/>
                <a:gd name="T61" fmla="*/ 2147483647 h 168"/>
                <a:gd name="T62" fmla="*/ 2147483647 w 252"/>
                <a:gd name="T63" fmla="*/ 2147483647 h 168"/>
                <a:gd name="T64" fmla="*/ 2147483647 w 252"/>
                <a:gd name="T65" fmla="*/ 2147483647 h 168"/>
                <a:gd name="T66" fmla="*/ 2147483647 w 252"/>
                <a:gd name="T67" fmla="*/ 2147483647 h 16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52"/>
                <a:gd name="T103" fmla="*/ 0 h 168"/>
                <a:gd name="T104" fmla="*/ 252 w 252"/>
                <a:gd name="T105" fmla="*/ 168 h 16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52" h="168">
                  <a:moveTo>
                    <a:pt x="246" y="102"/>
                  </a:moveTo>
                  <a:lnTo>
                    <a:pt x="234" y="96"/>
                  </a:lnTo>
                  <a:lnTo>
                    <a:pt x="216" y="78"/>
                  </a:lnTo>
                  <a:lnTo>
                    <a:pt x="192" y="66"/>
                  </a:lnTo>
                  <a:lnTo>
                    <a:pt x="156" y="54"/>
                  </a:lnTo>
                  <a:lnTo>
                    <a:pt x="132" y="42"/>
                  </a:lnTo>
                  <a:lnTo>
                    <a:pt x="126" y="30"/>
                  </a:lnTo>
                  <a:lnTo>
                    <a:pt x="108" y="12"/>
                  </a:lnTo>
                  <a:lnTo>
                    <a:pt x="96" y="6"/>
                  </a:lnTo>
                  <a:lnTo>
                    <a:pt x="84" y="6"/>
                  </a:lnTo>
                  <a:lnTo>
                    <a:pt x="60" y="0"/>
                  </a:lnTo>
                  <a:lnTo>
                    <a:pt x="30" y="0"/>
                  </a:lnTo>
                  <a:lnTo>
                    <a:pt x="24" y="6"/>
                  </a:lnTo>
                  <a:lnTo>
                    <a:pt x="18" y="6"/>
                  </a:lnTo>
                  <a:lnTo>
                    <a:pt x="30" y="42"/>
                  </a:lnTo>
                  <a:lnTo>
                    <a:pt x="30" y="54"/>
                  </a:lnTo>
                  <a:lnTo>
                    <a:pt x="24" y="60"/>
                  </a:lnTo>
                  <a:lnTo>
                    <a:pt x="18" y="72"/>
                  </a:lnTo>
                  <a:lnTo>
                    <a:pt x="12" y="78"/>
                  </a:lnTo>
                  <a:lnTo>
                    <a:pt x="12" y="90"/>
                  </a:lnTo>
                  <a:lnTo>
                    <a:pt x="6" y="102"/>
                  </a:lnTo>
                  <a:lnTo>
                    <a:pt x="0" y="108"/>
                  </a:lnTo>
                  <a:lnTo>
                    <a:pt x="0" y="114"/>
                  </a:lnTo>
                  <a:lnTo>
                    <a:pt x="12" y="144"/>
                  </a:lnTo>
                  <a:lnTo>
                    <a:pt x="0" y="126"/>
                  </a:lnTo>
                  <a:lnTo>
                    <a:pt x="30" y="168"/>
                  </a:lnTo>
                  <a:lnTo>
                    <a:pt x="78" y="132"/>
                  </a:lnTo>
                  <a:lnTo>
                    <a:pt x="174" y="132"/>
                  </a:lnTo>
                  <a:lnTo>
                    <a:pt x="186" y="138"/>
                  </a:lnTo>
                  <a:lnTo>
                    <a:pt x="240" y="138"/>
                  </a:lnTo>
                  <a:lnTo>
                    <a:pt x="246" y="132"/>
                  </a:lnTo>
                  <a:lnTo>
                    <a:pt x="252" y="120"/>
                  </a:lnTo>
                  <a:lnTo>
                    <a:pt x="252" y="114"/>
                  </a:lnTo>
                  <a:lnTo>
                    <a:pt x="246" y="1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8" name="Djibouti" descr="© INSCALE GmbH, 05.05.2010&#10;http://www.presentationload.com/">
              <a:extLst>
                <a:ext uri="{FF2B5EF4-FFF2-40B4-BE49-F238E27FC236}">
                  <a16:creationId xmlns:a16="http://schemas.microsoft.com/office/drawing/2014/main" id="{6DA4500E-5987-7117-81A6-FBF619D5A4E2}"/>
                </a:ext>
              </a:extLst>
            </p:cNvPr>
            <p:cNvSpPr>
              <a:spLocks/>
            </p:cNvSpPr>
            <p:nvPr/>
          </p:nvSpPr>
          <p:spPr bwMode="gray">
            <a:xfrm>
              <a:off x="6994358" y="3903583"/>
              <a:ext cx="55322" cy="64543"/>
            </a:xfrm>
            <a:custGeom>
              <a:avLst/>
              <a:gdLst>
                <a:gd name="T0" fmla="*/ 2147483647 w 114"/>
                <a:gd name="T1" fmla="*/ 2147483647 h 138"/>
                <a:gd name="T2" fmla="*/ 2147483647 w 114"/>
                <a:gd name="T3" fmla="*/ 2147483647 h 138"/>
                <a:gd name="T4" fmla="*/ 2147483647 w 114"/>
                <a:gd name="T5" fmla="*/ 2147483647 h 138"/>
                <a:gd name="T6" fmla="*/ 0 w 114"/>
                <a:gd name="T7" fmla="*/ 2147483647 h 138"/>
                <a:gd name="T8" fmla="*/ 0 w 114"/>
                <a:gd name="T9" fmla="*/ 2147483647 h 138"/>
                <a:gd name="T10" fmla="*/ 2147483647 w 114"/>
                <a:gd name="T11" fmla="*/ 2147483647 h 138"/>
                <a:gd name="T12" fmla="*/ 2147483647 w 114"/>
                <a:gd name="T13" fmla="*/ 2147483647 h 138"/>
                <a:gd name="T14" fmla="*/ 2147483647 w 114"/>
                <a:gd name="T15" fmla="*/ 2147483647 h 138"/>
                <a:gd name="T16" fmla="*/ 2147483647 w 114"/>
                <a:gd name="T17" fmla="*/ 2147483647 h 138"/>
                <a:gd name="T18" fmla="*/ 2147483647 w 114"/>
                <a:gd name="T19" fmla="*/ 2147483647 h 138"/>
                <a:gd name="T20" fmla="*/ 2147483647 w 114"/>
                <a:gd name="T21" fmla="*/ 2147483647 h 138"/>
                <a:gd name="T22" fmla="*/ 2147483647 w 114"/>
                <a:gd name="T23" fmla="*/ 2147483647 h 138"/>
                <a:gd name="T24" fmla="*/ 2147483647 w 114"/>
                <a:gd name="T25" fmla="*/ 2147483647 h 138"/>
                <a:gd name="T26" fmla="*/ 2147483647 w 114"/>
                <a:gd name="T27" fmla="*/ 2147483647 h 138"/>
                <a:gd name="T28" fmla="*/ 2147483647 w 114"/>
                <a:gd name="T29" fmla="*/ 2147483647 h 138"/>
                <a:gd name="T30" fmla="*/ 2147483647 w 114"/>
                <a:gd name="T31" fmla="*/ 2147483647 h 138"/>
                <a:gd name="T32" fmla="*/ 2147483647 w 114"/>
                <a:gd name="T33" fmla="*/ 2147483647 h 138"/>
                <a:gd name="T34" fmla="*/ 2147483647 w 114"/>
                <a:gd name="T35" fmla="*/ 2147483647 h 138"/>
                <a:gd name="T36" fmla="*/ 2147483647 w 114"/>
                <a:gd name="T37" fmla="*/ 2147483647 h 138"/>
                <a:gd name="T38" fmla="*/ 2147483647 w 114"/>
                <a:gd name="T39" fmla="*/ 2147483647 h 138"/>
                <a:gd name="T40" fmla="*/ 2147483647 w 114"/>
                <a:gd name="T41" fmla="*/ 2147483647 h 138"/>
                <a:gd name="T42" fmla="*/ 2147483647 w 114"/>
                <a:gd name="T43" fmla="*/ 2147483647 h 138"/>
                <a:gd name="T44" fmla="*/ 2147483647 w 114"/>
                <a:gd name="T45" fmla="*/ 2147483647 h 138"/>
                <a:gd name="T46" fmla="*/ 2147483647 w 114"/>
                <a:gd name="T47" fmla="*/ 2147483647 h 138"/>
                <a:gd name="T48" fmla="*/ 2147483647 w 114"/>
                <a:gd name="T49" fmla="*/ 2147483647 h 138"/>
                <a:gd name="T50" fmla="*/ 2147483647 w 114"/>
                <a:gd name="T51" fmla="*/ 2147483647 h 138"/>
                <a:gd name="T52" fmla="*/ 2147483647 w 114"/>
                <a:gd name="T53" fmla="*/ 2147483647 h 138"/>
                <a:gd name="T54" fmla="*/ 2147483647 w 114"/>
                <a:gd name="T55" fmla="*/ 0 h 138"/>
                <a:gd name="T56" fmla="*/ 2147483647 w 114"/>
                <a:gd name="T57" fmla="*/ 2147483647 h 138"/>
                <a:gd name="T58" fmla="*/ 2147483647 w 114"/>
                <a:gd name="T59" fmla="*/ 2147483647 h 138"/>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114"/>
                <a:gd name="T91" fmla="*/ 0 h 138"/>
                <a:gd name="T92" fmla="*/ 114 w 114"/>
                <a:gd name="T93" fmla="*/ 138 h 138"/>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114" h="138">
                  <a:moveTo>
                    <a:pt x="72" y="24"/>
                  </a:moveTo>
                  <a:lnTo>
                    <a:pt x="48" y="12"/>
                  </a:lnTo>
                  <a:lnTo>
                    <a:pt x="18" y="66"/>
                  </a:lnTo>
                  <a:lnTo>
                    <a:pt x="0" y="84"/>
                  </a:lnTo>
                  <a:lnTo>
                    <a:pt x="0" y="96"/>
                  </a:lnTo>
                  <a:lnTo>
                    <a:pt x="6" y="114"/>
                  </a:lnTo>
                  <a:lnTo>
                    <a:pt x="6" y="126"/>
                  </a:lnTo>
                  <a:lnTo>
                    <a:pt x="18" y="138"/>
                  </a:lnTo>
                  <a:lnTo>
                    <a:pt x="42" y="138"/>
                  </a:lnTo>
                  <a:lnTo>
                    <a:pt x="48" y="132"/>
                  </a:lnTo>
                  <a:lnTo>
                    <a:pt x="54" y="132"/>
                  </a:lnTo>
                  <a:lnTo>
                    <a:pt x="60" y="126"/>
                  </a:lnTo>
                  <a:lnTo>
                    <a:pt x="72" y="126"/>
                  </a:lnTo>
                  <a:lnTo>
                    <a:pt x="84" y="132"/>
                  </a:lnTo>
                  <a:lnTo>
                    <a:pt x="90" y="138"/>
                  </a:lnTo>
                  <a:lnTo>
                    <a:pt x="90" y="132"/>
                  </a:lnTo>
                  <a:lnTo>
                    <a:pt x="114" y="108"/>
                  </a:lnTo>
                  <a:lnTo>
                    <a:pt x="114" y="102"/>
                  </a:lnTo>
                  <a:lnTo>
                    <a:pt x="102" y="90"/>
                  </a:lnTo>
                  <a:lnTo>
                    <a:pt x="66" y="90"/>
                  </a:lnTo>
                  <a:lnTo>
                    <a:pt x="78" y="84"/>
                  </a:lnTo>
                  <a:lnTo>
                    <a:pt x="84" y="72"/>
                  </a:lnTo>
                  <a:lnTo>
                    <a:pt x="96" y="66"/>
                  </a:lnTo>
                  <a:lnTo>
                    <a:pt x="102" y="54"/>
                  </a:lnTo>
                  <a:lnTo>
                    <a:pt x="114" y="42"/>
                  </a:lnTo>
                  <a:lnTo>
                    <a:pt x="114" y="24"/>
                  </a:lnTo>
                  <a:lnTo>
                    <a:pt x="108" y="12"/>
                  </a:lnTo>
                  <a:lnTo>
                    <a:pt x="96" y="0"/>
                  </a:lnTo>
                  <a:lnTo>
                    <a:pt x="84" y="6"/>
                  </a:lnTo>
                  <a:lnTo>
                    <a:pt x="72" y="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39" name="Denmark" descr="© INSCALE GmbH, 05.05.2010&#10;http://www.presentationload.com/">
              <a:extLst>
                <a:ext uri="{FF2B5EF4-FFF2-40B4-BE49-F238E27FC236}">
                  <a16:creationId xmlns:a16="http://schemas.microsoft.com/office/drawing/2014/main" id="{1F8415A2-F537-A9C4-9DFA-6E9BE38EFD80}"/>
                </a:ext>
              </a:extLst>
            </p:cNvPr>
            <p:cNvSpPr>
              <a:spLocks noEditPoints="1"/>
            </p:cNvSpPr>
            <p:nvPr/>
          </p:nvSpPr>
          <p:spPr bwMode="gray">
            <a:xfrm>
              <a:off x="5882381" y="2216257"/>
              <a:ext cx="130930" cy="110644"/>
            </a:xfrm>
            <a:custGeom>
              <a:avLst/>
              <a:gdLst>
                <a:gd name="T0" fmla="*/ 2147483647 w 71"/>
                <a:gd name="T1" fmla="*/ 2147483647 h 60"/>
                <a:gd name="T2" fmla="*/ 2147483647 w 71"/>
                <a:gd name="T3" fmla="*/ 2147483647 h 60"/>
                <a:gd name="T4" fmla="*/ 2147483647 w 71"/>
                <a:gd name="T5" fmla="*/ 2147483647 h 60"/>
                <a:gd name="T6" fmla="*/ 2147483647 w 71"/>
                <a:gd name="T7" fmla="*/ 2147483647 h 60"/>
                <a:gd name="T8" fmla="*/ 2147483647 w 71"/>
                <a:gd name="T9" fmla="*/ 2147483647 h 60"/>
                <a:gd name="T10" fmla="*/ 2147483647 w 71"/>
                <a:gd name="T11" fmla="*/ 2147483647 h 60"/>
                <a:gd name="T12" fmla="*/ 2147483647 w 71"/>
                <a:gd name="T13" fmla="*/ 2147483647 h 60"/>
                <a:gd name="T14" fmla="*/ 2147483647 w 71"/>
                <a:gd name="T15" fmla="*/ 2147483647 h 60"/>
                <a:gd name="T16" fmla="*/ 2147483647 w 71"/>
                <a:gd name="T17" fmla="*/ 2147483647 h 60"/>
                <a:gd name="T18" fmla="*/ 2147483647 w 71"/>
                <a:gd name="T19" fmla="*/ 2147483647 h 60"/>
                <a:gd name="T20" fmla="*/ 2147483647 w 71"/>
                <a:gd name="T21" fmla="*/ 2147483647 h 60"/>
                <a:gd name="T22" fmla="*/ 2147483647 w 71"/>
                <a:gd name="T23" fmla="*/ 2147483647 h 60"/>
                <a:gd name="T24" fmla="*/ 2147483647 w 71"/>
                <a:gd name="T25" fmla="*/ 2147483647 h 60"/>
                <a:gd name="T26" fmla="*/ 2147483647 w 71"/>
                <a:gd name="T27" fmla="*/ 2147483647 h 60"/>
                <a:gd name="T28" fmla="*/ 2147483647 w 71"/>
                <a:gd name="T29" fmla="*/ 2147483647 h 60"/>
                <a:gd name="T30" fmla="*/ 2147483647 w 71"/>
                <a:gd name="T31" fmla="*/ 2147483647 h 60"/>
                <a:gd name="T32" fmla="*/ 2147483647 w 71"/>
                <a:gd name="T33" fmla="*/ 2147483647 h 60"/>
                <a:gd name="T34" fmla="*/ 2147483647 w 71"/>
                <a:gd name="T35" fmla="*/ 2147483647 h 60"/>
                <a:gd name="T36" fmla="*/ 2147483647 w 71"/>
                <a:gd name="T37" fmla="*/ 2147483647 h 60"/>
                <a:gd name="T38" fmla="*/ 2147483647 w 71"/>
                <a:gd name="T39" fmla="*/ 2147483647 h 60"/>
                <a:gd name="T40" fmla="*/ 2147483647 w 71"/>
                <a:gd name="T41" fmla="*/ 2147483647 h 60"/>
                <a:gd name="T42" fmla="*/ 2147483647 w 71"/>
                <a:gd name="T43" fmla="*/ 2147483647 h 60"/>
                <a:gd name="T44" fmla="*/ 2147483647 w 71"/>
                <a:gd name="T45" fmla="*/ 2147483647 h 60"/>
                <a:gd name="T46" fmla="*/ 2147483647 w 71"/>
                <a:gd name="T47" fmla="*/ 2147483647 h 60"/>
                <a:gd name="T48" fmla="*/ 2147483647 w 71"/>
                <a:gd name="T49" fmla="*/ 2147483647 h 60"/>
                <a:gd name="T50" fmla="*/ 2147483647 w 71"/>
                <a:gd name="T51" fmla="*/ 2147483647 h 60"/>
                <a:gd name="T52" fmla="*/ 2147483647 w 71"/>
                <a:gd name="T53" fmla="*/ 2147483647 h 60"/>
                <a:gd name="T54" fmla="*/ 2147483647 w 71"/>
                <a:gd name="T55" fmla="*/ 2147483647 h 60"/>
                <a:gd name="T56" fmla="*/ 2147483647 w 71"/>
                <a:gd name="T57" fmla="*/ 2147483647 h 60"/>
                <a:gd name="T58" fmla="*/ 2147483647 w 71"/>
                <a:gd name="T59" fmla="*/ 2147483647 h 60"/>
                <a:gd name="T60" fmla="*/ 2147483647 w 71"/>
                <a:gd name="T61" fmla="*/ 2147483647 h 60"/>
                <a:gd name="T62" fmla="*/ 2147483647 w 71"/>
                <a:gd name="T63" fmla="*/ 0 h 60"/>
                <a:gd name="T64" fmla="*/ 2147483647 w 71"/>
                <a:gd name="T65" fmla="*/ 2147483647 h 60"/>
                <a:gd name="T66" fmla="*/ 2147483647 w 71"/>
                <a:gd name="T67" fmla="*/ 2147483647 h 60"/>
                <a:gd name="T68" fmla="*/ 2147483647 w 71"/>
                <a:gd name="T69" fmla="*/ 2147483647 h 60"/>
                <a:gd name="T70" fmla="*/ 2147483647 w 71"/>
                <a:gd name="T71" fmla="*/ 2147483647 h 60"/>
                <a:gd name="T72" fmla="*/ 2147483647 w 71"/>
                <a:gd name="T73" fmla="*/ 2147483647 h 60"/>
                <a:gd name="T74" fmla="*/ 2147483647 w 71"/>
                <a:gd name="T75" fmla="*/ 2147483647 h 60"/>
                <a:gd name="T76" fmla="*/ 2147483647 w 71"/>
                <a:gd name="T77" fmla="*/ 2147483647 h 60"/>
                <a:gd name="T78" fmla="*/ 2147483647 w 71"/>
                <a:gd name="T79" fmla="*/ 2147483647 h 60"/>
                <a:gd name="T80" fmla="*/ 2147483647 w 71"/>
                <a:gd name="T81" fmla="*/ 2147483647 h 60"/>
                <a:gd name="T82" fmla="*/ 0 w 71"/>
                <a:gd name="T83" fmla="*/ 2147483647 h 60"/>
                <a:gd name="T84" fmla="*/ 0 w 71"/>
                <a:gd name="T85" fmla="*/ 2147483647 h 60"/>
                <a:gd name="T86" fmla="*/ 2147483647 w 71"/>
                <a:gd name="T87" fmla="*/ 2147483647 h 60"/>
                <a:gd name="T88" fmla="*/ 2147483647 w 71"/>
                <a:gd name="T89" fmla="*/ 2147483647 h 60"/>
                <a:gd name="T90" fmla="*/ 2147483647 w 71"/>
                <a:gd name="T91" fmla="*/ 2147483647 h 60"/>
                <a:gd name="T92" fmla="*/ 2147483647 w 71"/>
                <a:gd name="T93" fmla="*/ 2147483647 h 60"/>
                <a:gd name="T94" fmla="*/ 2147483647 w 71"/>
                <a:gd name="T95" fmla="*/ 2147483647 h 60"/>
                <a:gd name="T96" fmla="*/ 2147483647 w 71"/>
                <a:gd name="T97" fmla="*/ 2147483647 h 60"/>
                <a:gd name="T98" fmla="*/ 2147483647 w 71"/>
                <a:gd name="T99" fmla="*/ 2147483647 h 60"/>
                <a:gd name="T100" fmla="*/ 2147483647 w 71"/>
                <a:gd name="T101" fmla="*/ 2147483647 h 60"/>
                <a:gd name="T102" fmla="*/ 2147483647 w 71"/>
                <a:gd name="T103" fmla="*/ 2147483647 h 60"/>
                <a:gd name="T104" fmla="*/ 2147483647 w 71"/>
                <a:gd name="T105" fmla="*/ 2147483647 h 60"/>
                <a:gd name="T106" fmla="*/ 2147483647 w 71"/>
                <a:gd name="T107" fmla="*/ 2147483647 h 60"/>
                <a:gd name="T108" fmla="*/ 2147483647 w 71"/>
                <a:gd name="T109" fmla="*/ 2147483647 h 60"/>
                <a:gd name="T110" fmla="*/ 2147483647 w 71"/>
                <a:gd name="T111" fmla="*/ 2147483647 h 60"/>
                <a:gd name="T112" fmla="*/ 2147483647 w 71"/>
                <a:gd name="T113" fmla="*/ 2147483647 h 60"/>
                <a:gd name="T114" fmla="*/ 2147483647 w 71"/>
                <a:gd name="T115" fmla="*/ 2147483647 h 60"/>
                <a:gd name="T116" fmla="*/ 2147483647 w 71"/>
                <a:gd name="T117" fmla="*/ 2147483647 h 60"/>
                <a:gd name="T118" fmla="*/ 2147483647 w 71"/>
                <a:gd name="T119" fmla="*/ 2147483647 h 60"/>
                <a:gd name="T120" fmla="*/ 2147483647 w 71"/>
                <a:gd name="T121" fmla="*/ 2147483647 h 6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71"/>
                <a:gd name="T184" fmla="*/ 0 h 60"/>
                <a:gd name="T185" fmla="*/ 71 w 71"/>
                <a:gd name="T186" fmla="*/ 60 h 60"/>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71" h="60">
                  <a:moveTo>
                    <a:pt x="62" y="48"/>
                  </a:moveTo>
                  <a:lnTo>
                    <a:pt x="67" y="46"/>
                  </a:lnTo>
                  <a:lnTo>
                    <a:pt x="69" y="46"/>
                  </a:lnTo>
                  <a:lnTo>
                    <a:pt x="69" y="43"/>
                  </a:lnTo>
                  <a:lnTo>
                    <a:pt x="67" y="43"/>
                  </a:lnTo>
                  <a:lnTo>
                    <a:pt x="62" y="41"/>
                  </a:lnTo>
                  <a:lnTo>
                    <a:pt x="62" y="38"/>
                  </a:lnTo>
                  <a:lnTo>
                    <a:pt x="64" y="38"/>
                  </a:lnTo>
                  <a:lnTo>
                    <a:pt x="64" y="36"/>
                  </a:lnTo>
                  <a:lnTo>
                    <a:pt x="67" y="34"/>
                  </a:lnTo>
                  <a:lnTo>
                    <a:pt x="67" y="29"/>
                  </a:lnTo>
                  <a:lnTo>
                    <a:pt x="64" y="29"/>
                  </a:lnTo>
                  <a:lnTo>
                    <a:pt x="62" y="29"/>
                  </a:lnTo>
                  <a:lnTo>
                    <a:pt x="60" y="31"/>
                  </a:lnTo>
                  <a:lnTo>
                    <a:pt x="60" y="34"/>
                  </a:lnTo>
                  <a:lnTo>
                    <a:pt x="57" y="36"/>
                  </a:lnTo>
                  <a:lnTo>
                    <a:pt x="57" y="34"/>
                  </a:lnTo>
                  <a:lnTo>
                    <a:pt x="55" y="31"/>
                  </a:lnTo>
                  <a:lnTo>
                    <a:pt x="52" y="34"/>
                  </a:lnTo>
                  <a:lnTo>
                    <a:pt x="45" y="38"/>
                  </a:lnTo>
                  <a:lnTo>
                    <a:pt x="48" y="38"/>
                  </a:lnTo>
                  <a:lnTo>
                    <a:pt x="50" y="41"/>
                  </a:lnTo>
                  <a:lnTo>
                    <a:pt x="50" y="43"/>
                  </a:lnTo>
                  <a:lnTo>
                    <a:pt x="50" y="46"/>
                  </a:lnTo>
                  <a:lnTo>
                    <a:pt x="50" y="48"/>
                  </a:lnTo>
                  <a:lnTo>
                    <a:pt x="48" y="48"/>
                  </a:lnTo>
                  <a:lnTo>
                    <a:pt x="50" y="48"/>
                  </a:lnTo>
                  <a:lnTo>
                    <a:pt x="50" y="50"/>
                  </a:lnTo>
                  <a:lnTo>
                    <a:pt x="55" y="50"/>
                  </a:lnTo>
                  <a:lnTo>
                    <a:pt x="55" y="48"/>
                  </a:lnTo>
                  <a:lnTo>
                    <a:pt x="57" y="48"/>
                  </a:lnTo>
                  <a:lnTo>
                    <a:pt x="57" y="50"/>
                  </a:lnTo>
                  <a:lnTo>
                    <a:pt x="60" y="53"/>
                  </a:lnTo>
                  <a:lnTo>
                    <a:pt x="60" y="55"/>
                  </a:lnTo>
                  <a:lnTo>
                    <a:pt x="62" y="55"/>
                  </a:lnTo>
                  <a:lnTo>
                    <a:pt x="62" y="53"/>
                  </a:lnTo>
                  <a:lnTo>
                    <a:pt x="62" y="48"/>
                  </a:lnTo>
                  <a:close/>
                  <a:moveTo>
                    <a:pt x="71" y="53"/>
                  </a:moveTo>
                  <a:lnTo>
                    <a:pt x="62" y="55"/>
                  </a:lnTo>
                  <a:lnTo>
                    <a:pt x="60" y="58"/>
                  </a:lnTo>
                  <a:lnTo>
                    <a:pt x="57" y="58"/>
                  </a:lnTo>
                  <a:lnTo>
                    <a:pt x="57" y="55"/>
                  </a:lnTo>
                  <a:lnTo>
                    <a:pt x="55" y="55"/>
                  </a:lnTo>
                  <a:lnTo>
                    <a:pt x="50" y="53"/>
                  </a:lnTo>
                  <a:lnTo>
                    <a:pt x="45" y="53"/>
                  </a:lnTo>
                  <a:lnTo>
                    <a:pt x="45" y="58"/>
                  </a:lnTo>
                  <a:lnTo>
                    <a:pt x="50" y="58"/>
                  </a:lnTo>
                  <a:lnTo>
                    <a:pt x="52" y="58"/>
                  </a:lnTo>
                  <a:lnTo>
                    <a:pt x="55" y="60"/>
                  </a:lnTo>
                  <a:lnTo>
                    <a:pt x="57" y="60"/>
                  </a:lnTo>
                  <a:lnTo>
                    <a:pt x="60" y="60"/>
                  </a:lnTo>
                  <a:lnTo>
                    <a:pt x="62" y="60"/>
                  </a:lnTo>
                  <a:lnTo>
                    <a:pt x="69" y="58"/>
                  </a:lnTo>
                  <a:lnTo>
                    <a:pt x="71" y="58"/>
                  </a:lnTo>
                  <a:lnTo>
                    <a:pt x="71" y="53"/>
                  </a:lnTo>
                  <a:close/>
                  <a:moveTo>
                    <a:pt x="31" y="12"/>
                  </a:moveTo>
                  <a:lnTo>
                    <a:pt x="36" y="7"/>
                  </a:lnTo>
                  <a:lnTo>
                    <a:pt x="36" y="3"/>
                  </a:lnTo>
                  <a:lnTo>
                    <a:pt x="36" y="0"/>
                  </a:lnTo>
                  <a:lnTo>
                    <a:pt x="26" y="0"/>
                  </a:lnTo>
                  <a:lnTo>
                    <a:pt x="26" y="3"/>
                  </a:lnTo>
                  <a:lnTo>
                    <a:pt x="21" y="7"/>
                  </a:lnTo>
                  <a:lnTo>
                    <a:pt x="21" y="10"/>
                  </a:lnTo>
                  <a:lnTo>
                    <a:pt x="19" y="10"/>
                  </a:lnTo>
                  <a:lnTo>
                    <a:pt x="19" y="19"/>
                  </a:lnTo>
                  <a:lnTo>
                    <a:pt x="14" y="14"/>
                  </a:lnTo>
                  <a:lnTo>
                    <a:pt x="12" y="7"/>
                  </a:lnTo>
                  <a:lnTo>
                    <a:pt x="7" y="10"/>
                  </a:lnTo>
                  <a:lnTo>
                    <a:pt x="5" y="10"/>
                  </a:lnTo>
                  <a:lnTo>
                    <a:pt x="5" y="12"/>
                  </a:lnTo>
                  <a:lnTo>
                    <a:pt x="5" y="14"/>
                  </a:lnTo>
                  <a:lnTo>
                    <a:pt x="7" y="14"/>
                  </a:lnTo>
                  <a:lnTo>
                    <a:pt x="12" y="19"/>
                  </a:lnTo>
                  <a:lnTo>
                    <a:pt x="12" y="22"/>
                  </a:lnTo>
                  <a:lnTo>
                    <a:pt x="5" y="19"/>
                  </a:lnTo>
                  <a:lnTo>
                    <a:pt x="2" y="24"/>
                  </a:lnTo>
                  <a:lnTo>
                    <a:pt x="0" y="24"/>
                  </a:lnTo>
                  <a:lnTo>
                    <a:pt x="0" y="29"/>
                  </a:lnTo>
                  <a:lnTo>
                    <a:pt x="0" y="31"/>
                  </a:lnTo>
                  <a:lnTo>
                    <a:pt x="5" y="34"/>
                  </a:lnTo>
                  <a:lnTo>
                    <a:pt x="7" y="34"/>
                  </a:lnTo>
                  <a:lnTo>
                    <a:pt x="2" y="38"/>
                  </a:lnTo>
                  <a:lnTo>
                    <a:pt x="2" y="41"/>
                  </a:lnTo>
                  <a:lnTo>
                    <a:pt x="5" y="43"/>
                  </a:lnTo>
                  <a:lnTo>
                    <a:pt x="7" y="43"/>
                  </a:lnTo>
                  <a:lnTo>
                    <a:pt x="7" y="48"/>
                  </a:lnTo>
                  <a:lnTo>
                    <a:pt x="5" y="53"/>
                  </a:lnTo>
                  <a:lnTo>
                    <a:pt x="7" y="53"/>
                  </a:lnTo>
                  <a:lnTo>
                    <a:pt x="17" y="53"/>
                  </a:lnTo>
                  <a:lnTo>
                    <a:pt x="17" y="55"/>
                  </a:lnTo>
                  <a:lnTo>
                    <a:pt x="24" y="55"/>
                  </a:lnTo>
                  <a:lnTo>
                    <a:pt x="26" y="58"/>
                  </a:lnTo>
                  <a:lnTo>
                    <a:pt x="26" y="55"/>
                  </a:lnTo>
                  <a:lnTo>
                    <a:pt x="24" y="53"/>
                  </a:lnTo>
                  <a:lnTo>
                    <a:pt x="24" y="48"/>
                  </a:lnTo>
                  <a:lnTo>
                    <a:pt x="26" y="43"/>
                  </a:lnTo>
                  <a:lnTo>
                    <a:pt x="24" y="41"/>
                  </a:lnTo>
                  <a:lnTo>
                    <a:pt x="24" y="38"/>
                  </a:lnTo>
                  <a:lnTo>
                    <a:pt x="21" y="38"/>
                  </a:lnTo>
                  <a:lnTo>
                    <a:pt x="24" y="38"/>
                  </a:lnTo>
                  <a:lnTo>
                    <a:pt x="31" y="34"/>
                  </a:lnTo>
                  <a:lnTo>
                    <a:pt x="33" y="26"/>
                  </a:lnTo>
                  <a:lnTo>
                    <a:pt x="38" y="26"/>
                  </a:lnTo>
                  <a:lnTo>
                    <a:pt x="41" y="19"/>
                  </a:lnTo>
                  <a:lnTo>
                    <a:pt x="31" y="19"/>
                  </a:lnTo>
                  <a:lnTo>
                    <a:pt x="31" y="12"/>
                  </a:lnTo>
                  <a:close/>
                  <a:moveTo>
                    <a:pt x="29" y="38"/>
                  </a:moveTo>
                  <a:lnTo>
                    <a:pt x="31" y="48"/>
                  </a:lnTo>
                  <a:lnTo>
                    <a:pt x="36" y="53"/>
                  </a:lnTo>
                  <a:lnTo>
                    <a:pt x="38" y="46"/>
                  </a:lnTo>
                  <a:lnTo>
                    <a:pt x="33" y="41"/>
                  </a:lnTo>
                  <a:lnTo>
                    <a:pt x="29" y="3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0" name="Czech Republic" descr="© INSCALE GmbH, 05.05.2010&#10;http://www.presentationload.com/">
              <a:extLst>
                <a:ext uri="{FF2B5EF4-FFF2-40B4-BE49-F238E27FC236}">
                  <a16:creationId xmlns:a16="http://schemas.microsoft.com/office/drawing/2014/main" id="{6CEE91C4-30FA-082A-C3FE-FA503454C285}"/>
                </a:ext>
              </a:extLst>
            </p:cNvPr>
            <p:cNvSpPr>
              <a:spLocks/>
            </p:cNvSpPr>
            <p:nvPr/>
          </p:nvSpPr>
          <p:spPr bwMode="gray">
            <a:xfrm>
              <a:off x="5998558" y="2454142"/>
              <a:ext cx="199159" cy="90360"/>
            </a:xfrm>
            <a:custGeom>
              <a:avLst/>
              <a:gdLst>
                <a:gd name="T0" fmla="*/ 2147483647 w 420"/>
                <a:gd name="T1" fmla="*/ 2147483647 h 192"/>
                <a:gd name="T2" fmla="*/ 2147483647 w 420"/>
                <a:gd name="T3" fmla="*/ 2147483647 h 192"/>
                <a:gd name="T4" fmla="*/ 2147483647 w 420"/>
                <a:gd name="T5" fmla="*/ 2147483647 h 192"/>
                <a:gd name="T6" fmla="*/ 2147483647 w 420"/>
                <a:gd name="T7" fmla="*/ 2147483647 h 192"/>
                <a:gd name="T8" fmla="*/ 2147483647 w 420"/>
                <a:gd name="T9" fmla="*/ 2147483647 h 192"/>
                <a:gd name="T10" fmla="*/ 2147483647 w 420"/>
                <a:gd name="T11" fmla="*/ 2147483647 h 192"/>
                <a:gd name="T12" fmla="*/ 2147483647 w 420"/>
                <a:gd name="T13" fmla="*/ 2147483647 h 192"/>
                <a:gd name="T14" fmla="*/ 2147483647 w 420"/>
                <a:gd name="T15" fmla="*/ 2147483647 h 192"/>
                <a:gd name="T16" fmla="*/ 2147483647 w 420"/>
                <a:gd name="T17" fmla="*/ 2147483647 h 192"/>
                <a:gd name="T18" fmla="*/ 2147483647 w 420"/>
                <a:gd name="T19" fmla="*/ 2147483647 h 192"/>
                <a:gd name="T20" fmla="*/ 2147483647 w 420"/>
                <a:gd name="T21" fmla="*/ 2147483647 h 192"/>
                <a:gd name="T22" fmla="*/ 2147483647 w 420"/>
                <a:gd name="T23" fmla="*/ 2147483647 h 192"/>
                <a:gd name="T24" fmla="*/ 2147483647 w 420"/>
                <a:gd name="T25" fmla="*/ 2147483647 h 192"/>
                <a:gd name="T26" fmla="*/ 2147483647 w 420"/>
                <a:gd name="T27" fmla="*/ 2147483647 h 192"/>
                <a:gd name="T28" fmla="*/ 2147483647 w 420"/>
                <a:gd name="T29" fmla="*/ 0 h 192"/>
                <a:gd name="T30" fmla="*/ 2147483647 w 420"/>
                <a:gd name="T31" fmla="*/ 2147483647 h 192"/>
                <a:gd name="T32" fmla="*/ 2147483647 w 420"/>
                <a:gd name="T33" fmla="*/ 0 h 192"/>
                <a:gd name="T34" fmla="*/ 2147483647 w 420"/>
                <a:gd name="T35" fmla="*/ 2147483647 h 192"/>
                <a:gd name="T36" fmla="*/ 2147483647 w 420"/>
                <a:gd name="T37" fmla="*/ 2147483647 h 192"/>
                <a:gd name="T38" fmla="*/ 2147483647 w 420"/>
                <a:gd name="T39" fmla="*/ 2147483647 h 192"/>
                <a:gd name="T40" fmla="*/ 2147483647 w 420"/>
                <a:gd name="T41" fmla="*/ 2147483647 h 192"/>
                <a:gd name="T42" fmla="*/ 2147483647 w 420"/>
                <a:gd name="T43" fmla="*/ 2147483647 h 192"/>
                <a:gd name="T44" fmla="*/ 2147483647 w 420"/>
                <a:gd name="T45" fmla="*/ 2147483647 h 192"/>
                <a:gd name="T46" fmla="*/ 2147483647 w 420"/>
                <a:gd name="T47" fmla="*/ 2147483647 h 192"/>
                <a:gd name="T48" fmla="*/ 2147483647 w 420"/>
                <a:gd name="T49" fmla="*/ 2147483647 h 192"/>
                <a:gd name="T50" fmla="*/ 2147483647 w 420"/>
                <a:gd name="T51" fmla="*/ 2147483647 h 192"/>
                <a:gd name="T52" fmla="*/ 0 w 420"/>
                <a:gd name="T53" fmla="*/ 2147483647 h 192"/>
                <a:gd name="T54" fmla="*/ 2147483647 w 420"/>
                <a:gd name="T55" fmla="*/ 2147483647 h 192"/>
                <a:gd name="T56" fmla="*/ 2147483647 w 420"/>
                <a:gd name="T57" fmla="*/ 2147483647 h 192"/>
                <a:gd name="T58" fmla="*/ 2147483647 w 420"/>
                <a:gd name="T59" fmla="*/ 2147483647 h 192"/>
                <a:gd name="T60" fmla="*/ 2147483647 w 420"/>
                <a:gd name="T61" fmla="*/ 2147483647 h 192"/>
                <a:gd name="T62" fmla="*/ 2147483647 w 420"/>
                <a:gd name="T63" fmla="*/ 2147483647 h 192"/>
                <a:gd name="T64" fmla="*/ 2147483647 w 420"/>
                <a:gd name="T65" fmla="*/ 2147483647 h 192"/>
                <a:gd name="T66" fmla="*/ 2147483647 w 420"/>
                <a:gd name="T67" fmla="*/ 2147483647 h 192"/>
                <a:gd name="T68" fmla="*/ 2147483647 w 420"/>
                <a:gd name="T69" fmla="*/ 2147483647 h 192"/>
                <a:gd name="T70" fmla="*/ 2147483647 w 420"/>
                <a:gd name="T71" fmla="*/ 2147483647 h 192"/>
                <a:gd name="T72" fmla="*/ 2147483647 w 420"/>
                <a:gd name="T73" fmla="*/ 2147483647 h 192"/>
                <a:gd name="T74" fmla="*/ 2147483647 w 420"/>
                <a:gd name="T75" fmla="*/ 2147483647 h 192"/>
                <a:gd name="T76" fmla="*/ 2147483647 w 420"/>
                <a:gd name="T77" fmla="*/ 2147483647 h 192"/>
                <a:gd name="T78" fmla="*/ 2147483647 w 420"/>
                <a:gd name="T79" fmla="*/ 2147483647 h 192"/>
                <a:gd name="T80" fmla="*/ 2147483647 w 420"/>
                <a:gd name="T81" fmla="*/ 2147483647 h 192"/>
                <a:gd name="T82" fmla="*/ 2147483647 w 420"/>
                <a:gd name="T83" fmla="*/ 2147483647 h 192"/>
                <a:gd name="T84" fmla="*/ 2147483647 w 420"/>
                <a:gd name="T85" fmla="*/ 2147483647 h 192"/>
                <a:gd name="T86" fmla="*/ 2147483647 w 420"/>
                <a:gd name="T87" fmla="*/ 2147483647 h 192"/>
                <a:gd name="T88" fmla="*/ 2147483647 w 420"/>
                <a:gd name="T89" fmla="*/ 2147483647 h 192"/>
                <a:gd name="T90" fmla="*/ 2147483647 w 420"/>
                <a:gd name="T91" fmla="*/ 2147483647 h 192"/>
                <a:gd name="T92" fmla="*/ 2147483647 w 420"/>
                <a:gd name="T93" fmla="*/ 2147483647 h 192"/>
                <a:gd name="T94" fmla="*/ 2147483647 w 420"/>
                <a:gd name="T95" fmla="*/ 2147483647 h 192"/>
                <a:gd name="T96" fmla="*/ 2147483647 w 420"/>
                <a:gd name="T97" fmla="*/ 2147483647 h 192"/>
                <a:gd name="T98" fmla="*/ 2147483647 w 420"/>
                <a:gd name="T99" fmla="*/ 2147483647 h 192"/>
                <a:gd name="T100" fmla="*/ 2147483647 w 420"/>
                <a:gd name="T101" fmla="*/ 2147483647 h 192"/>
                <a:gd name="T102" fmla="*/ 2147483647 w 420"/>
                <a:gd name="T103" fmla="*/ 2147483647 h 192"/>
                <a:gd name="T104" fmla="*/ 2147483647 w 420"/>
                <a:gd name="T105" fmla="*/ 2147483647 h 192"/>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420"/>
                <a:gd name="T160" fmla="*/ 0 h 192"/>
                <a:gd name="T161" fmla="*/ 420 w 420"/>
                <a:gd name="T162" fmla="*/ 192 h 192"/>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420" h="192">
                  <a:moveTo>
                    <a:pt x="408" y="108"/>
                  </a:moveTo>
                  <a:lnTo>
                    <a:pt x="402" y="96"/>
                  </a:lnTo>
                  <a:lnTo>
                    <a:pt x="402" y="90"/>
                  </a:lnTo>
                  <a:lnTo>
                    <a:pt x="390" y="84"/>
                  </a:lnTo>
                  <a:lnTo>
                    <a:pt x="372" y="84"/>
                  </a:lnTo>
                  <a:lnTo>
                    <a:pt x="372" y="78"/>
                  </a:lnTo>
                  <a:lnTo>
                    <a:pt x="366" y="72"/>
                  </a:lnTo>
                  <a:lnTo>
                    <a:pt x="360" y="84"/>
                  </a:lnTo>
                  <a:lnTo>
                    <a:pt x="354" y="78"/>
                  </a:lnTo>
                  <a:lnTo>
                    <a:pt x="348" y="66"/>
                  </a:lnTo>
                  <a:lnTo>
                    <a:pt x="342" y="60"/>
                  </a:lnTo>
                  <a:lnTo>
                    <a:pt x="324" y="60"/>
                  </a:lnTo>
                  <a:lnTo>
                    <a:pt x="330" y="54"/>
                  </a:lnTo>
                  <a:lnTo>
                    <a:pt x="312" y="54"/>
                  </a:lnTo>
                  <a:lnTo>
                    <a:pt x="300" y="60"/>
                  </a:lnTo>
                  <a:lnTo>
                    <a:pt x="294" y="60"/>
                  </a:lnTo>
                  <a:lnTo>
                    <a:pt x="294" y="66"/>
                  </a:lnTo>
                  <a:lnTo>
                    <a:pt x="276" y="66"/>
                  </a:lnTo>
                  <a:lnTo>
                    <a:pt x="270" y="60"/>
                  </a:lnTo>
                  <a:lnTo>
                    <a:pt x="264" y="60"/>
                  </a:lnTo>
                  <a:lnTo>
                    <a:pt x="264" y="48"/>
                  </a:lnTo>
                  <a:lnTo>
                    <a:pt x="252" y="42"/>
                  </a:lnTo>
                  <a:lnTo>
                    <a:pt x="264" y="36"/>
                  </a:lnTo>
                  <a:lnTo>
                    <a:pt x="258" y="30"/>
                  </a:lnTo>
                  <a:lnTo>
                    <a:pt x="234" y="30"/>
                  </a:lnTo>
                  <a:lnTo>
                    <a:pt x="234" y="24"/>
                  </a:lnTo>
                  <a:lnTo>
                    <a:pt x="228" y="24"/>
                  </a:lnTo>
                  <a:lnTo>
                    <a:pt x="216" y="18"/>
                  </a:lnTo>
                  <a:lnTo>
                    <a:pt x="198" y="18"/>
                  </a:lnTo>
                  <a:lnTo>
                    <a:pt x="192" y="0"/>
                  </a:lnTo>
                  <a:lnTo>
                    <a:pt x="174" y="0"/>
                  </a:lnTo>
                  <a:lnTo>
                    <a:pt x="162" y="12"/>
                  </a:lnTo>
                  <a:lnTo>
                    <a:pt x="156" y="12"/>
                  </a:lnTo>
                  <a:lnTo>
                    <a:pt x="144" y="0"/>
                  </a:lnTo>
                  <a:lnTo>
                    <a:pt x="138" y="6"/>
                  </a:lnTo>
                  <a:lnTo>
                    <a:pt x="132" y="6"/>
                  </a:lnTo>
                  <a:lnTo>
                    <a:pt x="126" y="12"/>
                  </a:lnTo>
                  <a:lnTo>
                    <a:pt x="126" y="18"/>
                  </a:lnTo>
                  <a:lnTo>
                    <a:pt x="108" y="18"/>
                  </a:lnTo>
                  <a:lnTo>
                    <a:pt x="108" y="24"/>
                  </a:lnTo>
                  <a:lnTo>
                    <a:pt x="84" y="24"/>
                  </a:lnTo>
                  <a:lnTo>
                    <a:pt x="84" y="30"/>
                  </a:lnTo>
                  <a:lnTo>
                    <a:pt x="66" y="36"/>
                  </a:lnTo>
                  <a:lnTo>
                    <a:pt x="54" y="48"/>
                  </a:lnTo>
                  <a:lnTo>
                    <a:pt x="42" y="42"/>
                  </a:lnTo>
                  <a:lnTo>
                    <a:pt x="36" y="42"/>
                  </a:lnTo>
                  <a:lnTo>
                    <a:pt x="30" y="48"/>
                  </a:lnTo>
                  <a:lnTo>
                    <a:pt x="30" y="54"/>
                  </a:lnTo>
                  <a:lnTo>
                    <a:pt x="18" y="54"/>
                  </a:lnTo>
                  <a:lnTo>
                    <a:pt x="18" y="60"/>
                  </a:lnTo>
                  <a:lnTo>
                    <a:pt x="6" y="60"/>
                  </a:lnTo>
                  <a:lnTo>
                    <a:pt x="6" y="54"/>
                  </a:lnTo>
                  <a:lnTo>
                    <a:pt x="0" y="54"/>
                  </a:lnTo>
                  <a:lnTo>
                    <a:pt x="0" y="66"/>
                  </a:lnTo>
                  <a:lnTo>
                    <a:pt x="6" y="72"/>
                  </a:lnTo>
                  <a:lnTo>
                    <a:pt x="12" y="72"/>
                  </a:lnTo>
                  <a:lnTo>
                    <a:pt x="24" y="84"/>
                  </a:lnTo>
                  <a:lnTo>
                    <a:pt x="18" y="90"/>
                  </a:lnTo>
                  <a:lnTo>
                    <a:pt x="12" y="90"/>
                  </a:lnTo>
                  <a:lnTo>
                    <a:pt x="12" y="96"/>
                  </a:lnTo>
                  <a:lnTo>
                    <a:pt x="24" y="108"/>
                  </a:lnTo>
                  <a:lnTo>
                    <a:pt x="30" y="120"/>
                  </a:lnTo>
                  <a:lnTo>
                    <a:pt x="36" y="120"/>
                  </a:lnTo>
                  <a:lnTo>
                    <a:pt x="36" y="126"/>
                  </a:lnTo>
                  <a:lnTo>
                    <a:pt x="48" y="132"/>
                  </a:lnTo>
                  <a:lnTo>
                    <a:pt x="60" y="132"/>
                  </a:lnTo>
                  <a:lnTo>
                    <a:pt x="66" y="144"/>
                  </a:lnTo>
                  <a:lnTo>
                    <a:pt x="72" y="144"/>
                  </a:lnTo>
                  <a:lnTo>
                    <a:pt x="78" y="156"/>
                  </a:lnTo>
                  <a:lnTo>
                    <a:pt x="90" y="156"/>
                  </a:lnTo>
                  <a:lnTo>
                    <a:pt x="96" y="162"/>
                  </a:lnTo>
                  <a:lnTo>
                    <a:pt x="102" y="162"/>
                  </a:lnTo>
                  <a:lnTo>
                    <a:pt x="102" y="174"/>
                  </a:lnTo>
                  <a:lnTo>
                    <a:pt x="120" y="192"/>
                  </a:lnTo>
                  <a:lnTo>
                    <a:pt x="132" y="192"/>
                  </a:lnTo>
                  <a:lnTo>
                    <a:pt x="144" y="186"/>
                  </a:lnTo>
                  <a:lnTo>
                    <a:pt x="150" y="186"/>
                  </a:lnTo>
                  <a:lnTo>
                    <a:pt x="162" y="192"/>
                  </a:lnTo>
                  <a:lnTo>
                    <a:pt x="162" y="174"/>
                  </a:lnTo>
                  <a:lnTo>
                    <a:pt x="168" y="174"/>
                  </a:lnTo>
                  <a:lnTo>
                    <a:pt x="174" y="162"/>
                  </a:lnTo>
                  <a:lnTo>
                    <a:pt x="180" y="156"/>
                  </a:lnTo>
                  <a:lnTo>
                    <a:pt x="198" y="156"/>
                  </a:lnTo>
                  <a:lnTo>
                    <a:pt x="210" y="162"/>
                  </a:lnTo>
                  <a:lnTo>
                    <a:pt x="222" y="174"/>
                  </a:lnTo>
                  <a:lnTo>
                    <a:pt x="234" y="168"/>
                  </a:lnTo>
                  <a:lnTo>
                    <a:pt x="246" y="180"/>
                  </a:lnTo>
                  <a:lnTo>
                    <a:pt x="258" y="174"/>
                  </a:lnTo>
                  <a:lnTo>
                    <a:pt x="264" y="168"/>
                  </a:lnTo>
                  <a:lnTo>
                    <a:pt x="276" y="168"/>
                  </a:lnTo>
                  <a:lnTo>
                    <a:pt x="282" y="174"/>
                  </a:lnTo>
                  <a:lnTo>
                    <a:pt x="288" y="174"/>
                  </a:lnTo>
                  <a:lnTo>
                    <a:pt x="300" y="180"/>
                  </a:lnTo>
                  <a:lnTo>
                    <a:pt x="306" y="174"/>
                  </a:lnTo>
                  <a:lnTo>
                    <a:pt x="324" y="174"/>
                  </a:lnTo>
                  <a:lnTo>
                    <a:pt x="330" y="168"/>
                  </a:lnTo>
                  <a:lnTo>
                    <a:pt x="330" y="174"/>
                  </a:lnTo>
                  <a:lnTo>
                    <a:pt x="348" y="174"/>
                  </a:lnTo>
                  <a:lnTo>
                    <a:pt x="360" y="168"/>
                  </a:lnTo>
                  <a:lnTo>
                    <a:pt x="366" y="162"/>
                  </a:lnTo>
                  <a:lnTo>
                    <a:pt x="378" y="156"/>
                  </a:lnTo>
                  <a:lnTo>
                    <a:pt x="378" y="132"/>
                  </a:lnTo>
                  <a:lnTo>
                    <a:pt x="402" y="126"/>
                  </a:lnTo>
                  <a:lnTo>
                    <a:pt x="420" y="114"/>
                  </a:lnTo>
                  <a:lnTo>
                    <a:pt x="414" y="108"/>
                  </a:lnTo>
                  <a:lnTo>
                    <a:pt x="408"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1" name="Cyprus" descr="© INSCALE GmbH, 05.05.2010&#10;http://www.presentationload.com/">
              <a:extLst>
                <a:ext uri="{FF2B5EF4-FFF2-40B4-BE49-F238E27FC236}">
                  <a16:creationId xmlns:a16="http://schemas.microsoft.com/office/drawing/2014/main" id="{DEC49ADA-0FCD-7672-EC46-0E741A3C3666}"/>
                </a:ext>
              </a:extLst>
            </p:cNvPr>
            <p:cNvSpPr>
              <a:spLocks/>
            </p:cNvSpPr>
            <p:nvPr/>
          </p:nvSpPr>
          <p:spPr bwMode="gray">
            <a:xfrm>
              <a:off x="6638450" y="3031338"/>
              <a:ext cx="70075" cy="40569"/>
            </a:xfrm>
            <a:custGeom>
              <a:avLst/>
              <a:gdLst>
                <a:gd name="T0" fmla="*/ 0 w 150"/>
                <a:gd name="T1" fmla="*/ 2147483647 h 84"/>
                <a:gd name="T2" fmla="*/ 2147483647 w 150"/>
                <a:gd name="T3" fmla="*/ 2147483647 h 84"/>
                <a:gd name="T4" fmla="*/ 2147483647 w 150"/>
                <a:gd name="T5" fmla="*/ 2147483647 h 84"/>
                <a:gd name="T6" fmla="*/ 2147483647 w 150"/>
                <a:gd name="T7" fmla="*/ 2147483647 h 84"/>
                <a:gd name="T8" fmla="*/ 2147483647 w 150"/>
                <a:gd name="T9" fmla="*/ 2147483647 h 84"/>
                <a:gd name="T10" fmla="*/ 2147483647 w 150"/>
                <a:gd name="T11" fmla="*/ 2147483647 h 84"/>
                <a:gd name="T12" fmla="*/ 2147483647 w 150"/>
                <a:gd name="T13" fmla="*/ 2147483647 h 84"/>
                <a:gd name="T14" fmla="*/ 2147483647 w 150"/>
                <a:gd name="T15" fmla="*/ 2147483647 h 84"/>
                <a:gd name="T16" fmla="*/ 2147483647 w 150"/>
                <a:gd name="T17" fmla="*/ 2147483647 h 84"/>
                <a:gd name="T18" fmla="*/ 2147483647 w 150"/>
                <a:gd name="T19" fmla="*/ 2147483647 h 84"/>
                <a:gd name="T20" fmla="*/ 2147483647 w 150"/>
                <a:gd name="T21" fmla="*/ 2147483647 h 84"/>
                <a:gd name="T22" fmla="*/ 2147483647 w 150"/>
                <a:gd name="T23" fmla="*/ 2147483647 h 84"/>
                <a:gd name="T24" fmla="*/ 2147483647 w 150"/>
                <a:gd name="T25" fmla="*/ 2147483647 h 84"/>
                <a:gd name="T26" fmla="*/ 2147483647 w 150"/>
                <a:gd name="T27" fmla="*/ 0 h 84"/>
                <a:gd name="T28" fmla="*/ 2147483647 w 150"/>
                <a:gd name="T29" fmla="*/ 2147483647 h 84"/>
                <a:gd name="T30" fmla="*/ 2147483647 w 150"/>
                <a:gd name="T31" fmla="*/ 2147483647 h 84"/>
                <a:gd name="T32" fmla="*/ 2147483647 w 150"/>
                <a:gd name="T33" fmla="*/ 2147483647 h 84"/>
                <a:gd name="T34" fmla="*/ 2147483647 w 150"/>
                <a:gd name="T35" fmla="*/ 2147483647 h 84"/>
                <a:gd name="T36" fmla="*/ 2147483647 w 150"/>
                <a:gd name="T37" fmla="*/ 2147483647 h 84"/>
                <a:gd name="T38" fmla="*/ 0 w 150"/>
                <a:gd name="T39" fmla="*/ 2147483647 h 84"/>
                <a:gd name="T40" fmla="*/ 0 w 150"/>
                <a:gd name="T41" fmla="*/ 2147483647 h 8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50"/>
                <a:gd name="T64" fmla="*/ 0 h 84"/>
                <a:gd name="T65" fmla="*/ 150 w 150"/>
                <a:gd name="T66" fmla="*/ 84 h 8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50" h="84">
                  <a:moveTo>
                    <a:pt x="0" y="48"/>
                  </a:moveTo>
                  <a:lnTo>
                    <a:pt x="6" y="60"/>
                  </a:lnTo>
                  <a:lnTo>
                    <a:pt x="30" y="72"/>
                  </a:lnTo>
                  <a:lnTo>
                    <a:pt x="36" y="84"/>
                  </a:lnTo>
                  <a:lnTo>
                    <a:pt x="54" y="84"/>
                  </a:lnTo>
                  <a:lnTo>
                    <a:pt x="60" y="78"/>
                  </a:lnTo>
                  <a:lnTo>
                    <a:pt x="72" y="72"/>
                  </a:lnTo>
                  <a:lnTo>
                    <a:pt x="78" y="66"/>
                  </a:lnTo>
                  <a:lnTo>
                    <a:pt x="90" y="60"/>
                  </a:lnTo>
                  <a:lnTo>
                    <a:pt x="96" y="54"/>
                  </a:lnTo>
                  <a:lnTo>
                    <a:pt x="102" y="60"/>
                  </a:lnTo>
                  <a:lnTo>
                    <a:pt x="120" y="60"/>
                  </a:lnTo>
                  <a:lnTo>
                    <a:pt x="120" y="36"/>
                  </a:lnTo>
                  <a:lnTo>
                    <a:pt x="150" y="0"/>
                  </a:lnTo>
                  <a:lnTo>
                    <a:pt x="108" y="24"/>
                  </a:lnTo>
                  <a:lnTo>
                    <a:pt x="54" y="24"/>
                  </a:lnTo>
                  <a:lnTo>
                    <a:pt x="48" y="30"/>
                  </a:lnTo>
                  <a:lnTo>
                    <a:pt x="48" y="36"/>
                  </a:lnTo>
                  <a:lnTo>
                    <a:pt x="12" y="36"/>
                  </a:lnTo>
                  <a:lnTo>
                    <a:pt x="0" y="42"/>
                  </a:lnTo>
                  <a:lnTo>
                    <a:pt x="0" y="4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2" name="Cuba" descr="© INSCALE GmbH, 05.05.2010&#10;http://www.presentationload.com/">
              <a:extLst>
                <a:ext uri="{FF2B5EF4-FFF2-40B4-BE49-F238E27FC236}">
                  <a16:creationId xmlns:a16="http://schemas.microsoft.com/office/drawing/2014/main" id="{D461F2C0-36C0-BFEB-72CF-615570A585D7}"/>
                </a:ext>
              </a:extLst>
            </p:cNvPr>
            <p:cNvSpPr>
              <a:spLocks noEditPoints="1"/>
            </p:cNvSpPr>
            <p:nvPr/>
          </p:nvSpPr>
          <p:spPr bwMode="gray">
            <a:xfrm>
              <a:off x="2815691" y="3501575"/>
              <a:ext cx="348529" cy="127241"/>
            </a:xfrm>
            <a:custGeom>
              <a:avLst/>
              <a:gdLst>
                <a:gd name="T0" fmla="*/ 2147483647 w 738"/>
                <a:gd name="T1" fmla="*/ 2147483647 h 270"/>
                <a:gd name="T2" fmla="*/ 2147483647 w 738"/>
                <a:gd name="T3" fmla="*/ 2147483647 h 270"/>
                <a:gd name="T4" fmla="*/ 2147483647 w 738"/>
                <a:gd name="T5" fmla="*/ 2147483647 h 270"/>
                <a:gd name="T6" fmla="*/ 2147483647 w 738"/>
                <a:gd name="T7" fmla="*/ 2147483647 h 270"/>
                <a:gd name="T8" fmla="*/ 2147483647 w 738"/>
                <a:gd name="T9" fmla="*/ 2147483647 h 270"/>
                <a:gd name="T10" fmla="*/ 2147483647 w 738"/>
                <a:gd name="T11" fmla="*/ 2147483647 h 270"/>
                <a:gd name="T12" fmla="*/ 2147483647 w 738"/>
                <a:gd name="T13" fmla="*/ 2147483647 h 270"/>
                <a:gd name="T14" fmla="*/ 2147483647 w 738"/>
                <a:gd name="T15" fmla="*/ 2147483647 h 270"/>
                <a:gd name="T16" fmla="*/ 2147483647 w 738"/>
                <a:gd name="T17" fmla="*/ 2147483647 h 270"/>
                <a:gd name="T18" fmla="*/ 2147483647 w 738"/>
                <a:gd name="T19" fmla="*/ 2147483647 h 270"/>
                <a:gd name="T20" fmla="*/ 2147483647 w 738"/>
                <a:gd name="T21" fmla="*/ 2147483647 h 270"/>
                <a:gd name="T22" fmla="*/ 2147483647 w 738"/>
                <a:gd name="T23" fmla="*/ 2147483647 h 270"/>
                <a:gd name="T24" fmla="*/ 2147483647 w 738"/>
                <a:gd name="T25" fmla="*/ 2147483647 h 270"/>
                <a:gd name="T26" fmla="*/ 2147483647 w 738"/>
                <a:gd name="T27" fmla="*/ 2147483647 h 270"/>
                <a:gd name="T28" fmla="*/ 2147483647 w 738"/>
                <a:gd name="T29" fmla="*/ 2147483647 h 270"/>
                <a:gd name="T30" fmla="*/ 2147483647 w 738"/>
                <a:gd name="T31" fmla="*/ 2147483647 h 270"/>
                <a:gd name="T32" fmla="*/ 2147483647 w 738"/>
                <a:gd name="T33" fmla="*/ 2147483647 h 270"/>
                <a:gd name="T34" fmla="*/ 2147483647 w 738"/>
                <a:gd name="T35" fmla="*/ 2147483647 h 270"/>
                <a:gd name="T36" fmla="*/ 2147483647 w 738"/>
                <a:gd name="T37" fmla="*/ 0 h 270"/>
                <a:gd name="T38" fmla="*/ 2147483647 w 738"/>
                <a:gd name="T39" fmla="*/ 2147483647 h 270"/>
                <a:gd name="T40" fmla="*/ 2147483647 w 738"/>
                <a:gd name="T41" fmla="*/ 2147483647 h 270"/>
                <a:gd name="T42" fmla="*/ 2147483647 w 738"/>
                <a:gd name="T43" fmla="*/ 2147483647 h 270"/>
                <a:gd name="T44" fmla="*/ 2147483647 w 738"/>
                <a:gd name="T45" fmla="*/ 2147483647 h 270"/>
                <a:gd name="T46" fmla="*/ 2147483647 w 738"/>
                <a:gd name="T47" fmla="*/ 2147483647 h 270"/>
                <a:gd name="T48" fmla="*/ 2147483647 w 738"/>
                <a:gd name="T49" fmla="*/ 2147483647 h 270"/>
                <a:gd name="T50" fmla="*/ 2147483647 w 738"/>
                <a:gd name="T51" fmla="*/ 2147483647 h 270"/>
                <a:gd name="T52" fmla="*/ 2147483647 w 738"/>
                <a:gd name="T53" fmla="*/ 2147483647 h 270"/>
                <a:gd name="T54" fmla="*/ 2147483647 w 738"/>
                <a:gd name="T55" fmla="*/ 2147483647 h 270"/>
                <a:gd name="T56" fmla="*/ 2147483647 w 738"/>
                <a:gd name="T57" fmla="*/ 2147483647 h 270"/>
                <a:gd name="T58" fmla="*/ 2147483647 w 738"/>
                <a:gd name="T59" fmla="*/ 2147483647 h 270"/>
                <a:gd name="T60" fmla="*/ 2147483647 w 738"/>
                <a:gd name="T61" fmla="*/ 2147483647 h 270"/>
                <a:gd name="T62" fmla="*/ 2147483647 w 738"/>
                <a:gd name="T63" fmla="*/ 2147483647 h 270"/>
                <a:gd name="T64" fmla="*/ 2147483647 w 738"/>
                <a:gd name="T65" fmla="*/ 2147483647 h 270"/>
                <a:gd name="T66" fmla="*/ 2147483647 w 738"/>
                <a:gd name="T67" fmla="*/ 2147483647 h 270"/>
                <a:gd name="T68" fmla="*/ 2147483647 w 738"/>
                <a:gd name="T69" fmla="*/ 2147483647 h 270"/>
                <a:gd name="T70" fmla="*/ 2147483647 w 738"/>
                <a:gd name="T71" fmla="*/ 2147483647 h 270"/>
                <a:gd name="T72" fmla="*/ 2147483647 w 738"/>
                <a:gd name="T73" fmla="*/ 2147483647 h 270"/>
                <a:gd name="T74" fmla="*/ 2147483647 w 738"/>
                <a:gd name="T75" fmla="*/ 2147483647 h 270"/>
                <a:gd name="T76" fmla="*/ 2147483647 w 738"/>
                <a:gd name="T77" fmla="*/ 2147483647 h 270"/>
                <a:gd name="T78" fmla="*/ 2147483647 w 738"/>
                <a:gd name="T79" fmla="*/ 2147483647 h 270"/>
                <a:gd name="T80" fmla="*/ 2147483647 w 738"/>
                <a:gd name="T81" fmla="*/ 2147483647 h 270"/>
                <a:gd name="T82" fmla="*/ 2147483647 w 738"/>
                <a:gd name="T83" fmla="*/ 2147483647 h 270"/>
                <a:gd name="T84" fmla="*/ 2147483647 w 738"/>
                <a:gd name="T85" fmla="*/ 2147483647 h 270"/>
                <a:gd name="T86" fmla="*/ 2147483647 w 738"/>
                <a:gd name="T87" fmla="*/ 2147483647 h 270"/>
                <a:gd name="T88" fmla="*/ 2147483647 w 738"/>
                <a:gd name="T89" fmla="*/ 2147483647 h 270"/>
                <a:gd name="T90" fmla="*/ 2147483647 w 738"/>
                <a:gd name="T91" fmla="*/ 2147483647 h 270"/>
                <a:gd name="T92" fmla="*/ 2147483647 w 738"/>
                <a:gd name="T93" fmla="*/ 2147483647 h 270"/>
                <a:gd name="T94" fmla="*/ 2147483647 w 738"/>
                <a:gd name="T95" fmla="*/ 2147483647 h 270"/>
                <a:gd name="T96" fmla="*/ 2147483647 w 738"/>
                <a:gd name="T97" fmla="*/ 2147483647 h 270"/>
                <a:gd name="T98" fmla="*/ 2147483647 w 738"/>
                <a:gd name="T99" fmla="*/ 2147483647 h 270"/>
                <a:gd name="T100" fmla="*/ 2147483647 w 738"/>
                <a:gd name="T101" fmla="*/ 2147483647 h 270"/>
                <a:gd name="T102" fmla="*/ 2147483647 w 738"/>
                <a:gd name="T103" fmla="*/ 2147483647 h 270"/>
                <a:gd name="T104" fmla="*/ 2147483647 w 738"/>
                <a:gd name="T105" fmla="*/ 2147483647 h 270"/>
                <a:gd name="T106" fmla="*/ 2147483647 w 738"/>
                <a:gd name="T107" fmla="*/ 2147483647 h 270"/>
                <a:gd name="T108" fmla="*/ 2147483647 w 738"/>
                <a:gd name="T109" fmla="*/ 2147483647 h 270"/>
                <a:gd name="T110" fmla="*/ 2147483647 w 738"/>
                <a:gd name="T111" fmla="*/ 2147483647 h 270"/>
                <a:gd name="T112" fmla="*/ 2147483647 w 738"/>
                <a:gd name="T113" fmla="*/ 2147483647 h 270"/>
                <a:gd name="T114" fmla="*/ 2147483647 w 738"/>
                <a:gd name="T115" fmla="*/ 2147483647 h 270"/>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738"/>
                <a:gd name="T175" fmla="*/ 0 h 270"/>
                <a:gd name="T176" fmla="*/ 738 w 738"/>
                <a:gd name="T177" fmla="*/ 270 h 270"/>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738" h="270">
                  <a:moveTo>
                    <a:pt x="708" y="228"/>
                  </a:moveTo>
                  <a:lnTo>
                    <a:pt x="690" y="222"/>
                  </a:lnTo>
                  <a:lnTo>
                    <a:pt x="666" y="222"/>
                  </a:lnTo>
                  <a:lnTo>
                    <a:pt x="666" y="204"/>
                  </a:lnTo>
                  <a:lnTo>
                    <a:pt x="660" y="198"/>
                  </a:lnTo>
                  <a:lnTo>
                    <a:pt x="648" y="192"/>
                  </a:lnTo>
                  <a:lnTo>
                    <a:pt x="600" y="192"/>
                  </a:lnTo>
                  <a:lnTo>
                    <a:pt x="624" y="168"/>
                  </a:lnTo>
                  <a:lnTo>
                    <a:pt x="612" y="168"/>
                  </a:lnTo>
                  <a:lnTo>
                    <a:pt x="600" y="162"/>
                  </a:lnTo>
                  <a:lnTo>
                    <a:pt x="558" y="162"/>
                  </a:lnTo>
                  <a:lnTo>
                    <a:pt x="534" y="150"/>
                  </a:lnTo>
                  <a:lnTo>
                    <a:pt x="528" y="144"/>
                  </a:lnTo>
                  <a:lnTo>
                    <a:pt x="522" y="144"/>
                  </a:lnTo>
                  <a:lnTo>
                    <a:pt x="528" y="138"/>
                  </a:lnTo>
                  <a:lnTo>
                    <a:pt x="528" y="132"/>
                  </a:lnTo>
                  <a:lnTo>
                    <a:pt x="534" y="126"/>
                  </a:lnTo>
                  <a:lnTo>
                    <a:pt x="534" y="120"/>
                  </a:lnTo>
                  <a:lnTo>
                    <a:pt x="522" y="120"/>
                  </a:lnTo>
                  <a:lnTo>
                    <a:pt x="510" y="114"/>
                  </a:lnTo>
                  <a:lnTo>
                    <a:pt x="504" y="114"/>
                  </a:lnTo>
                  <a:lnTo>
                    <a:pt x="474" y="84"/>
                  </a:lnTo>
                  <a:lnTo>
                    <a:pt x="462" y="78"/>
                  </a:lnTo>
                  <a:lnTo>
                    <a:pt x="450" y="66"/>
                  </a:lnTo>
                  <a:lnTo>
                    <a:pt x="432" y="66"/>
                  </a:lnTo>
                  <a:lnTo>
                    <a:pt x="432" y="84"/>
                  </a:lnTo>
                  <a:lnTo>
                    <a:pt x="444" y="96"/>
                  </a:lnTo>
                  <a:lnTo>
                    <a:pt x="450" y="96"/>
                  </a:lnTo>
                  <a:lnTo>
                    <a:pt x="378" y="60"/>
                  </a:lnTo>
                  <a:lnTo>
                    <a:pt x="372" y="54"/>
                  </a:lnTo>
                  <a:lnTo>
                    <a:pt x="360" y="48"/>
                  </a:lnTo>
                  <a:lnTo>
                    <a:pt x="354" y="36"/>
                  </a:lnTo>
                  <a:lnTo>
                    <a:pt x="342" y="30"/>
                  </a:lnTo>
                  <a:lnTo>
                    <a:pt x="330" y="18"/>
                  </a:lnTo>
                  <a:lnTo>
                    <a:pt x="270" y="18"/>
                  </a:lnTo>
                  <a:lnTo>
                    <a:pt x="258" y="12"/>
                  </a:lnTo>
                  <a:lnTo>
                    <a:pt x="228" y="6"/>
                  </a:lnTo>
                  <a:lnTo>
                    <a:pt x="174" y="0"/>
                  </a:lnTo>
                  <a:lnTo>
                    <a:pt x="126" y="6"/>
                  </a:lnTo>
                  <a:lnTo>
                    <a:pt x="96" y="18"/>
                  </a:lnTo>
                  <a:lnTo>
                    <a:pt x="72" y="42"/>
                  </a:lnTo>
                  <a:lnTo>
                    <a:pt x="60" y="48"/>
                  </a:lnTo>
                  <a:lnTo>
                    <a:pt x="42" y="60"/>
                  </a:lnTo>
                  <a:lnTo>
                    <a:pt x="24" y="66"/>
                  </a:lnTo>
                  <a:lnTo>
                    <a:pt x="12" y="72"/>
                  </a:lnTo>
                  <a:lnTo>
                    <a:pt x="6" y="78"/>
                  </a:lnTo>
                  <a:lnTo>
                    <a:pt x="0" y="78"/>
                  </a:lnTo>
                  <a:lnTo>
                    <a:pt x="72" y="72"/>
                  </a:lnTo>
                  <a:lnTo>
                    <a:pt x="72" y="60"/>
                  </a:lnTo>
                  <a:lnTo>
                    <a:pt x="150" y="54"/>
                  </a:lnTo>
                  <a:lnTo>
                    <a:pt x="174" y="42"/>
                  </a:lnTo>
                  <a:lnTo>
                    <a:pt x="198" y="42"/>
                  </a:lnTo>
                  <a:lnTo>
                    <a:pt x="222" y="54"/>
                  </a:lnTo>
                  <a:lnTo>
                    <a:pt x="222" y="60"/>
                  </a:lnTo>
                  <a:lnTo>
                    <a:pt x="216" y="60"/>
                  </a:lnTo>
                  <a:lnTo>
                    <a:pt x="210" y="66"/>
                  </a:lnTo>
                  <a:lnTo>
                    <a:pt x="198" y="66"/>
                  </a:lnTo>
                  <a:lnTo>
                    <a:pt x="192" y="72"/>
                  </a:lnTo>
                  <a:lnTo>
                    <a:pt x="186" y="72"/>
                  </a:lnTo>
                  <a:lnTo>
                    <a:pt x="204" y="78"/>
                  </a:lnTo>
                  <a:lnTo>
                    <a:pt x="210" y="78"/>
                  </a:lnTo>
                  <a:lnTo>
                    <a:pt x="216" y="84"/>
                  </a:lnTo>
                  <a:lnTo>
                    <a:pt x="228" y="90"/>
                  </a:lnTo>
                  <a:lnTo>
                    <a:pt x="246" y="96"/>
                  </a:lnTo>
                  <a:lnTo>
                    <a:pt x="258" y="102"/>
                  </a:lnTo>
                  <a:lnTo>
                    <a:pt x="276" y="102"/>
                  </a:lnTo>
                  <a:lnTo>
                    <a:pt x="282" y="96"/>
                  </a:lnTo>
                  <a:lnTo>
                    <a:pt x="282" y="90"/>
                  </a:lnTo>
                  <a:lnTo>
                    <a:pt x="294" y="96"/>
                  </a:lnTo>
                  <a:lnTo>
                    <a:pt x="300" y="102"/>
                  </a:lnTo>
                  <a:lnTo>
                    <a:pt x="318" y="114"/>
                  </a:lnTo>
                  <a:lnTo>
                    <a:pt x="342" y="126"/>
                  </a:lnTo>
                  <a:lnTo>
                    <a:pt x="372" y="126"/>
                  </a:lnTo>
                  <a:lnTo>
                    <a:pt x="390" y="120"/>
                  </a:lnTo>
                  <a:lnTo>
                    <a:pt x="402" y="120"/>
                  </a:lnTo>
                  <a:lnTo>
                    <a:pt x="390" y="144"/>
                  </a:lnTo>
                  <a:lnTo>
                    <a:pt x="450" y="168"/>
                  </a:lnTo>
                  <a:lnTo>
                    <a:pt x="474" y="204"/>
                  </a:lnTo>
                  <a:lnTo>
                    <a:pt x="480" y="210"/>
                  </a:lnTo>
                  <a:lnTo>
                    <a:pt x="492" y="216"/>
                  </a:lnTo>
                  <a:lnTo>
                    <a:pt x="498" y="222"/>
                  </a:lnTo>
                  <a:lnTo>
                    <a:pt x="498" y="228"/>
                  </a:lnTo>
                  <a:lnTo>
                    <a:pt x="474" y="252"/>
                  </a:lnTo>
                  <a:lnTo>
                    <a:pt x="474" y="258"/>
                  </a:lnTo>
                  <a:lnTo>
                    <a:pt x="480" y="264"/>
                  </a:lnTo>
                  <a:lnTo>
                    <a:pt x="492" y="258"/>
                  </a:lnTo>
                  <a:lnTo>
                    <a:pt x="504" y="258"/>
                  </a:lnTo>
                  <a:lnTo>
                    <a:pt x="528" y="246"/>
                  </a:lnTo>
                  <a:lnTo>
                    <a:pt x="558" y="246"/>
                  </a:lnTo>
                  <a:lnTo>
                    <a:pt x="558" y="252"/>
                  </a:lnTo>
                  <a:lnTo>
                    <a:pt x="552" y="252"/>
                  </a:lnTo>
                  <a:lnTo>
                    <a:pt x="546" y="258"/>
                  </a:lnTo>
                  <a:lnTo>
                    <a:pt x="546" y="264"/>
                  </a:lnTo>
                  <a:lnTo>
                    <a:pt x="558" y="264"/>
                  </a:lnTo>
                  <a:lnTo>
                    <a:pt x="564" y="270"/>
                  </a:lnTo>
                  <a:lnTo>
                    <a:pt x="612" y="270"/>
                  </a:lnTo>
                  <a:lnTo>
                    <a:pt x="636" y="264"/>
                  </a:lnTo>
                  <a:lnTo>
                    <a:pt x="684" y="258"/>
                  </a:lnTo>
                  <a:lnTo>
                    <a:pt x="720" y="252"/>
                  </a:lnTo>
                  <a:lnTo>
                    <a:pt x="738" y="246"/>
                  </a:lnTo>
                  <a:lnTo>
                    <a:pt x="738" y="240"/>
                  </a:lnTo>
                  <a:lnTo>
                    <a:pt x="732" y="234"/>
                  </a:lnTo>
                  <a:lnTo>
                    <a:pt x="720" y="228"/>
                  </a:lnTo>
                  <a:lnTo>
                    <a:pt x="708" y="228"/>
                  </a:lnTo>
                  <a:close/>
                  <a:moveTo>
                    <a:pt x="114" y="126"/>
                  </a:moveTo>
                  <a:lnTo>
                    <a:pt x="114" y="132"/>
                  </a:lnTo>
                  <a:lnTo>
                    <a:pt x="120" y="138"/>
                  </a:lnTo>
                  <a:lnTo>
                    <a:pt x="132" y="144"/>
                  </a:lnTo>
                  <a:lnTo>
                    <a:pt x="144" y="138"/>
                  </a:lnTo>
                  <a:lnTo>
                    <a:pt x="150" y="138"/>
                  </a:lnTo>
                  <a:lnTo>
                    <a:pt x="156" y="126"/>
                  </a:lnTo>
                  <a:lnTo>
                    <a:pt x="156" y="120"/>
                  </a:lnTo>
                  <a:lnTo>
                    <a:pt x="150" y="114"/>
                  </a:lnTo>
                  <a:lnTo>
                    <a:pt x="138" y="114"/>
                  </a:lnTo>
                  <a:lnTo>
                    <a:pt x="126" y="120"/>
                  </a:lnTo>
                  <a:lnTo>
                    <a:pt x="120" y="120"/>
                  </a:lnTo>
                  <a:lnTo>
                    <a:pt x="114" y="12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3" name="Côte d'Ivoire" descr="© INSCALE GmbH, 05.05.2010&#10;http://www.presentationload.com/">
              <a:extLst>
                <a:ext uri="{FF2B5EF4-FFF2-40B4-BE49-F238E27FC236}">
                  <a16:creationId xmlns:a16="http://schemas.microsoft.com/office/drawing/2014/main" id="{394E7428-98C4-199D-CC66-3C33D8111056}"/>
                </a:ext>
              </a:extLst>
            </p:cNvPr>
            <p:cNvSpPr>
              <a:spLocks/>
            </p:cNvSpPr>
            <p:nvPr/>
          </p:nvSpPr>
          <p:spPr bwMode="gray">
            <a:xfrm>
              <a:off x="5310719" y="3977345"/>
              <a:ext cx="206536" cy="243416"/>
            </a:xfrm>
            <a:custGeom>
              <a:avLst/>
              <a:gdLst>
                <a:gd name="T0" fmla="*/ 2147483647 w 438"/>
                <a:gd name="T1" fmla="*/ 2147483647 h 516"/>
                <a:gd name="T2" fmla="*/ 2147483647 w 438"/>
                <a:gd name="T3" fmla="*/ 2147483647 h 516"/>
                <a:gd name="T4" fmla="*/ 2147483647 w 438"/>
                <a:gd name="T5" fmla="*/ 2147483647 h 516"/>
                <a:gd name="T6" fmla="*/ 2147483647 w 438"/>
                <a:gd name="T7" fmla="*/ 2147483647 h 516"/>
                <a:gd name="T8" fmla="*/ 2147483647 w 438"/>
                <a:gd name="T9" fmla="*/ 2147483647 h 516"/>
                <a:gd name="T10" fmla="*/ 2147483647 w 438"/>
                <a:gd name="T11" fmla="*/ 2147483647 h 516"/>
                <a:gd name="T12" fmla="*/ 2147483647 w 438"/>
                <a:gd name="T13" fmla="*/ 2147483647 h 516"/>
                <a:gd name="T14" fmla="*/ 2147483647 w 438"/>
                <a:gd name="T15" fmla="*/ 2147483647 h 516"/>
                <a:gd name="T16" fmla="*/ 2147483647 w 438"/>
                <a:gd name="T17" fmla="*/ 2147483647 h 516"/>
                <a:gd name="T18" fmla="*/ 2147483647 w 438"/>
                <a:gd name="T19" fmla="*/ 2147483647 h 516"/>
                <a:gd name="T20" fmla="*/ 2147483647 w 438"/>
                <a:gd name="T21" fmla="*/ 2147483647 h 516"/>
                <a:gd name="T22" fmla="*/ 2147483647 w 438"/>
                <a:gd name="T23" fmla="*/ 2147483647 h 516"/>
                <a:gd name="T24" fmla="*/ 2147483647 w 438"/>
                <a:gd name="T25" fmla="*/ 2147483647 h 516"/>
                <a:gd name="T26" fmla="*/ 2147483647 w 438"/>
                <a:gd name="T27" fmla="*/ 2147483647 h 516"/>
                <a:gd name="T28" fmla="*/ 2147483647 w 438"/>
                <a:gd name="T29" fmla="*/ 2147483647 h 516"/>
                <a:gd name="T30" fmla="*/ 2147483647 w 438"/>
                <a:gd name="T31" fmla="*/ 2147483647 h 516"/>
                <a:gd name="T32" fmla="*/ 2147483647 w 438"/>
                <a:gd name="T33" fmla="*/ 0 h 516"/>
                <a:gd name="T34" fmla="*/ 2147483647 w 438"/>
                <a:gd name="T35" fmla="*/ 2147483647 h 516"/>
                <a:gd name="T36" fmla="*/ 2147483647 w 438"/>
                <a:gd name="T37" fmla="*/ 2147483647 h 516"/>
                <a:gd name="T38" fmla="*/ 2147483647 w 438"/>
                <a:gd name="T39" fmla="*/ 2147483647 h 516"/>
                <a:gd name="T40" fmla="*/ 2147483647 w 438"/>
                <a:gd name="T41" fmla="*/ 2147483647 h 516"/>
                <a:gd name="T42" fmla="*/ 2147483647 w 438"/>
                <a:gd name="T43" fmla="*/ 2147483647 h 516"/>
                <a:gd name="T44" fmla="*/ 2147483647 w 438"/>
                <a:gd name="T45" fmla="*/ 2147483647 h 516"/>
                <a:gd name="T46" fmla="*/ 2147483647 w 438"/>
                <a:gd name="T47" fmla="*/ 2147483647 h 516"/>
                <a:gd name="T48" fmla="*/ 2147483647 w 438"/>
                <a:gd name="T49" fmla="*/ 2147483647 h 516"/>
                <a:gd name="T50" fmla="*/ 2147483647 w 438"/>
                <a:gd name="T51" fmla="*/ 2147483647 h 516"/>
                <a:gd name="T52" fmla="*/ 2147483647 w 438"/>
                <a:gd name="T53" fmla="*/ 2147483647 h 516"/>
                <a:gd name="T54" fmla="*/ 2147483647 w 438"/>
                <a:gd name="T55" fmla="*/ 2147483647 h 516"/>
                <a:gd name="T56" fmla="*/ 2147483647 w 438"/>
                <a:gd name="T57" fmla="*/ 2147483647 h 516"/>
                <a:gd name="T58" fmla="*/ 2147483647 w 438"/>
                <a:gd name="T59" fmla="*/ 2147483647 h 516"/>
                <a:gd name="T60" fmla="*/ 2147483647 w 438"/>
                <a:gd name="T61" fmla="*/ 2147483647 h 516"/>
                <a:gd name="T62" fmla="*/ 2147483647 w 438"/>
                <a:gd name="T63" fmla="*/ 2147483647 h 516"/>
                <a:gd name="T64" fmla="*/ 2147483647 w 438"/>
                <a:gd name="T65" fmla="*/ 2147483647 h 516"/>
                <a:gd name="T66" fmla="*/ 2147483647 w 438"/>
                <a:gd name="T67" fmla="*/ 2147483647 h 516"/>
                <a:gd name="T68" fmla="*/ 2147483647 w 438"/>
                <a:gd name="T69" fmla="*/ 2147483647 h 516"/>
                <a:gd name="T70" fmla="*/ 2147483647 w 438"/>
                <a:gd name="T71" fmla="*/ 2147483647 h 516"/>
                <a:gd name="T72" fmla="*/ 2147483647 w 438"/>
                <a:gd name="T73" fmla="*/ 2147483647 h 516"/>
                <a:gd name="T74" fmla="*/ 2147483647 w 438"/>
                <a:gd name="T75" fmla="*/ 2147483647 h 516"/>
                <a:gd name="T76" fmla="*/ 2147483647 w 438"/>
                <a:gd name="T77" fmla="*/ 2147483647 h 516"/>
                <a:gd name="T78" fmla="*/ 2147483647 w 438"/>
                <a:gd name="T79" fmla="*/ 2147483647 h 516"/>
                <a:gd name="T80" fmla="*/ 2147483647 w 438"/>
                <a:gd name="T81" fmla="*/ 2147483647 h 516"/>
                <a:gd name="T82" fmla="*/ 2147483647 w 438"/>
                <a:gd name="T83" fmla="*/ 2147483647 h 516"/>
                <a:gd name="T84" fmla="*/ 2147483647 w 438"/>
                <a:gd name="T85" fmla="*/ 2147483647 h 516"/>
                <a:gd name="T86" fmla="*/ 2147483647 w 438"/>
                <a:gd name="T87" fmla="*/ 2147483647 h 516"/>
                <a:gd name="T88" fmla="*/ 2147483647 w 438"/>
                <a:gd name="T89" fmla="*/ 2147483647 h 51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438"/>
                <a:gd name="T136" fmla="*/ 0 h 516"/>
                <a:gd name="T137" fmla="*/ 438 w 438"/>
                <a:gd name="T138" fmla="*/ 516 h 51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438" h="516">
                  <a:moveTo>
                    <a:pt x="402" y="408"/>
                  </a:moveTo>
                  <a:lnTo>
                    <a:pt x="402" y="402"/>
                  </a:lnTo>
                  <a:lnTo>
                    <a:pt x="396" y="396"/>
                  </a:lnTo>
                  <a:lnTo>
                    <a:pt x="390" y="384"/>
                  </a:lnTo>
                  <a:lnTo>
                    <a:pt x="390" y="372"/>
                  </a:lnTo>
                  <a:lnTo>
                    <a:pt x="384" y="354"/>
                  </a:lnTo>
                  <a:lnTo>
                    <a:pt x="378" y="342"/>
                  </a:lnTo>
                  <a:lnTo>
                    <a:pt x="378" y="318"/>
                  </a:lnTo>
                  <a:lnTo>
                    <a:pt x="384" y="312"/>
                  </a:lnTo>
                  <a:lnTo>
                    <a:pt x="390" y="300"/>
                  </a:lnTo>
                  <a:lnTo>
                    <a:pt x="408" y="282"/>
                  </a:lnTo>
                  <a:lnTo>
                    <a:pt x="408" y="270"/>
                  </a:lnTo>
                  <a:lnTo>
                    <a:pt x="414" y="258"/>
                  </a:lnTo>
                  <a:lnTo>
                    <a:pt x="414" y="240"/>
                  </a:lnTo>
                  <a:lnTo>
                    <a:pt x="420" y="228"/>
                  </a:lnTo>
                  <a:lnTo>
                    <a:pt x="426" y="222"/>
                  </a:lnTo>
                  <a:lnTo>
                    <a:pt x="438" y="198"/>
                  </a:lnTo>
                  <a:lnTo>
                    <a:pt x="438" y="186"/>
                  </a:lnTo>
                  <a:lnTo>
                    <a:pt x="432" y="174"/>
                  </a:lnTo>
                  <a:lnTo>
                    <a:pt x="432" y="162"/>
                  </a:lnTo>
                  <a:lnTo>
                    <a:pt x="426" y="150"/>
                  </a:lnTo>
                  <a:lnTo>
                    <a:pt x="426" y="138"/>
                  </a:lnTo>
                  <a:lnTo>
                    <a:pt x="420" y="132"/>
                  </a:lnTo>
                  <a:lnTo>
                    <a:pt x="420" y="126"/>
                  </a:lnTo>
                  <a:lnTo>
                    <a:pt x="432" y="126"/>
                  </a:lnTo>
                  <a:lnTo>
                    <a:pt x="426" y="96"/>
                  </a:lnTo>
                  <a:lnTo>
                    <a:pt x="408" y="102"/>
                  </a:lnTo>
                  <a:lnTo>
                    <a:pt x="408" y="90"/>
                  </a:lnTo>
                  <a:lnTo>
                    <a:pt x="390" y="72"/>
                  </a:lnTo>
                  <a:lnTo>
                    <a:pt x="372" y="66"/>
                  </a:lnTo>
                  <a:lnTo>
                    <a:pt x="342" y="66"/>
                  </a:lnTo>
                  <a:lnTo>
                    <a:pt x="318" y="78"/>
                  </a:lnTo>
                  <a:lnTo>
                    <a:pt x="318" y="84"/>
                  </a:lnTo>
                  <a:lnTo>
                    <a:pt x="312" y="90"/>
                  </a:lnTo>
                  <a:lnTo>
                    <a:pt x="300" y="90"/>
                  </a:lnTo>
                  <a:lnTo>
                    <a:pt x="294" y="84"/>
                  </a:lnTo>
                  <a:lnTo>
                    <a:pt x="282" y="84"/>
                  </a:lnTo>
                  <a:lnTo>
                    <a:pt x="276" y="78"/>
                  </a:lnTo>
                  <a:lnTo>
                    <a:pt x="264" y="72"/>
                  </a:lnTo>
                  <a:lnTo>
                    <a:pt x="258" y="60"/>
                  </a:lnTo>
                  <a:lnTo>
                    <a:pt x="258" y="48"/>
                  </a:lnTo>
                  <a:lnTo>
                    <a:pt x="252" y="42"/>
                  </a:lnTo>
                  <a:lnTo>
                    <a:pt x="252" y="36"/>
                  </a:lnTo>
                  <a:lnTo>
                    <a:pt x="228" y="42"/>
                  </a:lnTo>
                  <a:lnTo>
                    <a:pt x="228" y="18"/>
                  </a:lnTo>
                  <a:lnTo>
                    <a:pt x="216" y="18"/>
                  </a:lnTo>
                  <a:lnTo>
                    <a:pt x="210" y="24"/>
                  </a:lnTo>
                  <a:lnTo>
                    <a:pt x="204" y="36"/>
                  </a:lnTo>
                  <a:lnTo>
                    <a:pt x="198" y="42"/>
                  </a:lnTo>
                  <a:lnTo>
                    <a:pt x="174" y="36"/>
                  </a:lnTo>
                  <a:lnTo>
                    <a:pt x="174" y="0"/>
                  </a:lnTo>
                  <a:lnTo>
                    <a:pt x="162" y="24"/>
                  </a:lnTo>
                  <a:lnTo>
                    <a:pt x="150" y="6"/>
                  </a:lnTo>
                  <a:lnTo>
                    <a:pt x="144" y="30"/>
                  </a:lnTo>
                  <a:lnTo>
                    <a:pt x="126" y="30"/>
                  </a:lnTo>
                  <a:lnTo>
                    <a:pt x="120" y="48"/>
                  </a:lnTo>
                  <a:lnTo>
                    <a:pt x="102" y="30"/>
                  </a:lnTo>
                  <a:lnTo>
                    <a:pt x="84" y="24"/>
                  </a:lnTo>
                  <a:lnTo>
                    <a:pt x="72" y="24"/>
                  </a:lnTo>
                  <a:lnTo>
                    <a:pt x="66" y="30"/>
                  </a:lnTo>
                  <a:lnTo>
                    <a:pt x="66" y="48"/>
                  </a:lnTo>
                  <a:lnTo>
                    <a:pt x="54" y="42"/>
                  </a:lnTo>
                  <a:lnTo>
                    <a:pt x="36" y="66"/>
                  </a:lnTo>
                  <a:lnTo>
                    <a:pt x="42" y="102"/>
                  </a:lnTo>
                  <a:lnTo>
                    <a:pt x="60" y="108"/>
                  </a:lnTo>
                  <a:lnTo>
                    <a:pt x="48" y="126"/>
                  </a:lnTo>
                  <a:lnTo>
                    <a:pt x="66" y="132"/>
                  </a:lnTo>
                  <a:lnTo>
                    <a:pt x="60" y="138"/>
                  </a:lnTo>
                  <a:lnTo>
                    <a:pt x="54" y="150"/>
                  </a:lnTo>
                  <a:lnTo>
                    <a:pt x="54" y="162"/>
                  </a:lnTo>
                  <a:lnTo>
                    <a:pt x="60" y="162"/>
                  </a:lnTo>
                  <a:lnTo>
                    <a:pt x="72" y="168"/>
                  </a:lnTo>
                  <a:lnTo>
                    <a:pt x="78" y="168"/>
                  </a:lnTo>
                  <a:lnTo>
                    <a:pt x="78" y="180"/>
                  </a:lnTo>
                  <a:lnTo>
                    <a:pt x="72" y="186"/>
                  </a:lnTo>
                  <a:lnTo>
                    <a:pt x="72" y="192"/>
                  </a:lnTo>
                  <a:lnTo>
                    <a:pt x="66" y="186"/>
                  </a:lnTo>
                  <a:lnTo>
                    <a:pt x="54" y="186"/>
                  </a:lnTo>
                  <a:lnTo>
                    <a:pt x="48" y="180"/>
                  </a:lnTo>
                  <a:lnTo>
                    <a:pt x="30" y="180"/>
                  </a:lnTo>
                  <a:lnTo>
                    <a:pt x="30" y="192"/>
                  </a:lnTo>
                  <a:lnTo>
                    <a:pt x="36" y="204"/>
                  </a:lnTo>
                  <a:lnTo>
                    <a:pt x="48" y="210"/>
                  </a:lnTo>
                  <a:lnTo>
                    <a:pt x="54" y="222"/>
                  </a:lnTo>
                  <a:lnTo>
                    <a:pt x="36" y="222"/>
                  </a:lnTo>
                  <a:lnTo>
                    <a:pt x="36" y="228"/>
                  </a:lnTo>
                  <a:lnTo>
                    <a:pt x="42" y="234"/>
                  </a:lnTo>
                  <a:lnTo>
                    <a:pt x="42" y="252"/>
                  </a:lnTo>
                  <a:lnTo>
                    <a:pt x="36" y="258"/>
                  </a:lnTo>
                  <a:lnTo>
                    <a:pt x="30" y="258"/>
                  </a:lnTo>
                  <a:lnTo>
                    <a:pt x="18" y="252"/>
                  </a:lnTo>
                  <a:lnTo>
                    <a:pt x="12" y="246"/>
                  </a:lnTo>
                  <a:lnTo>
                    <a:pt x="6" y="246"/>
                  </a:lnTo>
                  <a:lnTo>
                    <a:pt x="24" y="282"/>
                  </a:lnTo>
                  <a:lnTo>
                    <a:pt x="24" y="306"/>
                  </a:lnTo>
                  <a:lnTo>
                    <a:pt x="18" y="324"/>
                  </a:lnTo>
                  <a:lnTo>
                    <a:pt x="6" y="330"/>
                  </a:lnTo>
                  <a:lnTo>
                    <a:pt x="0" y="342"/>
                  </a:lnTo>
                  <a:lnTo>
                    <a:pt x="6" y="348"/>
                  </a:lnTo>
                  <a:lnTo>
                    <a:pt x="24" y="348"/>
                  </a:lnTo>
                  <a:lnTo>
                    <a:pt x="24" y="360"/>
                  </a:lnTo>
                  <a:lnTo>
                    <a:pt x="60" y="354"/>
                  </a:lnTo>
                  <a:lnTo>
                    <a:pt x="60" y="384"/>
                  </a:lnTo>
                  <a:lnTo>
                    <a:pt x="90" y="414"/>
                  </a:lnTo>
                  <a:lnTo>
                    <a:pt x="90" y="438"/>
                  </a:lnTo>
                  <a:lnTo>
                    <a:pt x="84" y="450"/>
                  </a:lnTo>
                  <a:lnTo>
                    <a:pt x="84" y="462"/>
                  </a:lnTo>
                  <a:lnTo>
                    <a:pt x="78" y="468"/>
                  </a:lnTo>
                  <a:lnTo>
                    <a:pt x="78" y="516"/>
                  </a:lnTo>
                  <a:lnTo>
                    <a:pt x="90" y="516"/>
                  </a:lnTo>
                  <a:lnTo>
                    <a:pt x="96" y="510"/>
                  </a:lnTo>
                  <a:lnTo>
                    <a:pt x="102" y="498"/>
                  </a:lnTo>
                  <a:lnTo>
                    <a:pt x="114" y="498"/>
                  </a:lnTo>
                  <a:lnTo>
                    <a:pt x="126" y="486"/>
                  </a:lnTo>
                  <a:lnTo>
                    <a:pt x="138" y="480"/>
                  </a:lnTo>
                  <a:lnTo>
                    <a:pt x="198" y="456"/>
                  </a:lnTo>
                  <a:lnTo>
                    <a:pt x="228" y="450"/>
                  </a:lnTo>
                  <a:lnTo>
                    <a:pt x="264" y="450"/>
                  </a:lnTo>
                  <a:lnTo>
                    <a:pt x="270" y="444"/>
                  </a:lnTo>
                  <a:lnTo>
                    <a:pt x="282" y="444"/>
                  </a:lnTo>
                  <a:lnTo>
                    <a:pt x="294" y="438"/>
                  </a:lnTo>
                  <a:lnTo>
                    <a:pt x="330" y="438"/>
                  </a:lnTo>
                  <a:lnTo>
                    <a:pt x="336" y="444"/>
                  </a:lnTo>
                  <a:lnTo>
                    <a:pt x="342" y="444"/>
                  </a:lnTo>
                  <a:lnTo>
                    <a:pt x="348" y="450"/>
                  </a:lnTo>
                  <a:lnTo>
                    <a:pt x="366" y="450"/>
                  </a:lnTo>
                  <a:lnTo>
                    <a:pt x="378" y="438"/>
                  </a:lnTo>
                  <a:lnTo>
                    <a:pt x="384" y="438"/>
                  </a:lnTo>
                  <a:lnTo>
                    <a:pt x="384" y="444"/>
                  </a:lnTo>
                  <a:lnTo>
                    <a:pt x="396" y="456"/>
                  </a:lnTo>
                  <a:lnTo>
                    <a:pt x="408" y="462"/>
                  </a:lnTo>
                  <a:lnTo>
                    <a:pt x="420" y="462"/>
                  </a:lnTo>
                  <a:lnTo>
                    <a:pt x="426" y="468"/>
                  </a:lnTo>
                  <a:lnTo>
                    <a:pt x="426" y="414"/>
                  </a:lnTo>
                  <a:lnTo>
                    <a:pt x="402" y="4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4" name="Costa Rica" descr="© INSCALE GmbH, 05.05.2010&#10;http://www.presentationload.com/">
              <a:extLst>
                <a:ext uri="{FF2B5EF4-FFF2-40B4-BE49-F238E27FC236}">
                  <a16:creationId xmlns:a16="http://schemas.microsoft.com/office/drawing/2014/main" id="{1D2D742E-AADD-9807-7DA4-E5C3C023CF14}"/>
                </a:ext>
              </a:extLst>
            </p:cNvPr>
            <p:cNvSpPr>
              <a:spLocks/>
            </p:cNvSpPr>
            <p:nvPr/>
          </p:nvSpPr>
          <p:spPr bwMode="gray">
            <a:xfrm>
              <a:off x="2729019" y="3958904"/>
              <a:ext cx="112489" cy="108801"/>
            </a:xfrm>
            <a:custGeom>
              <a:avLst/>
              <a:gdLst>
                <a:gd name="T0" fmla="*/ 2147483647 w 240"/>
                <a:gd name="T1" fmla="*/ 2147483647 h 228"/>
                <a:gd name="T2" fmla="*/ 2147483647 w 240"/>
                <a:gd name="T3" fmla="*/ 2147483647 h 228"/>
                <a:gd name="T4" fmla="*/ 2147483647 w 240"/>
                <a:gd name="T5" fmla="*/ 2147483647 h 228"/>
                <a:gd name="T6" fmla="*/ 2147483647 w 240"/>
                <a:gd name="T7" fmla="*/ 2147483647 h 228"/>
                <a:gd name="T8" fmla="*/ 2147483647 w 240"/>
                <a:gd name="T9" fmla="*/ 2147483647 h 228"/>
                <a:gd name="T10" fmla="*/ 2147483647 w 240"/>
                <a:gd name="T11" fmla="*/ 2147483647 h 228"/>
                <a:gd name="T12" fmla="*/ 2147483647 w 240"/>
                <a:gd name="T13" fmla="*/ 2147483647 h 228"/>
                <a:gd name="T14" fmla="*/ 2147483647 w 240"/>
                <a:gd name="T15" fmla="*/ 2147483647 h 228"/>
                <a:gd name="T16" fmla="*/ 2147483647 w 240"/>
                <a:gd name="T17" fmla="*/ 2147483647 h 228"/>
                <a:gd name="T18" fmla="*/ 2147483647 w 240"/>
                <a:gd name="T19" fmla="*/ 2147483647 h 228"/>
                <a:gd name="T20" fmla="*/ 2147483647 w 240"/>
                <a:gd name="T21" fmla="*/ 2147483647 h 228"/>
                <a:gd name="T22" fmla="*/ 2147483647 w 240"/>
                <a:gd name="T23" fmla="*/ 2147483647 h 228"/>
                <a:gd name="T24" fmla="*/ 2147483647 w 240"/>
                <a:gd name="T25" fmla="*/ 2147483647 h 228"/>
                <a:gd name="T26" fmla="*/ 2147483647 w 240"/>
                <a:gd name="T27" fmla="*/ 2147483647 h 228"/>
                <a:gd name="T28" fmla="*/ 2147483647 w 240"/>
                <a:gd name="T29" fmla="*/ 2147483647 h 228"/>
                <a:gd name="T30" fmla="*/ 2147483647 w 240"/>
                <a:gd name="T31" fmla="*/ 0 h 228"/>
                <a:gd name="T32" fmla="*/ 2147483647 w 240"/>
                <a:gd name="T33" fmla="*/ 2147483647 h 228"/>
                <a:gd name="T34" fmla="*/ 2147483647 w 240"/>
                <a:gd name="T35" fmla="*/ 2147483647 h 228"/>
                <a:gd name="T36" fmla="*/ 0 w 240"/>
                <a:gd name="T37" fmla="*/ 2147483647 h 228"/>
                <a:gd name="T38" fmla="*/ 2147483647 w 240"/>
                <a:gd name="T39" fmla="*/ 2147483647 h 228"/>
                <a:gd name="T40" fmla="*/ 2147483647 w 240"/>
                <a:gd name="T41" fmla="*/ 2147483647 h 228"/>
                <a:gd name="T42" fmla="*/ 2147483647 w 240"/>
                <a:gd name="T43" fmla="*/ 2147483647 h 228"/>
                <a:gd name="T44" fmla="*/ 2147483647 w 240"/>
                <a:gd name="T45" fmla="*/ 2147483647 h 228"/>
                <a:gd name="T46" fmla="*/ 2147483647 w 240"/>
                <a:gd name="T47" fmla="*/ 2147483647 h 228"/>
                <a:gd name="T48" fmla="*/ 2147483647 w 240"/>
                <a:gd name="T49" fmla="*/ 2147483647 h 228"/>
                <a:gd name="T50" fmla="*/ 2147483647 w 240"/>
                <a:gd name="T51" fmla="*/ 2147483647 h 228"/>
                <a:gd name="T52" fmla="*/ 2147483647 w 240"/>
                <a:gd name="T53" fmla="*/ 2147483647 h 228"/>
                <a:gd name="T54" fmla="*/ 2147483647 w 240"/>
                <a:gd name="T55" fmla="*/ 2147483647 h 228"/>
                <a:gd name="T56" fmla="*/ 2147483647 w 240"/>
                <a:gd name="T57" fmla="*/ 2147483647 h 228"/>
                <a:gd name="T58" fmla="*/ 2147483647 w 240"/>
                <a:gd name="T59" fmla="*/ 2147483647 h 228"/>
                <a:gd name="T60" fmla="*/ 2147483647 w 240"/>
                <a:gd name="T61" fmla="*/ 2147483647 h 228"/>
                <a:gd name="T62" fmla="*/ 2147483647 w 240"/>
                <a:gd name="T63" fmla="*/ 2147483647 h 228"/>
                <a:gd name="T64" fmla="*/ 2147483647 w 240"/>
                <a:gd name="T65" fmla="*/ 2147483647 h 228"/>
                <a:gd name="T66" fmla="*/ 2147483647 w 240"/>
                <a:gd name="T67" fmla="*/ 2147483647 h 22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40"/>
                <a:gd name="T103" fmla="*/ 0 h 228"/>
                <a:gd name="T104" fmla="*/ 240 w 240"/>
                <a:gd name="T105" fmla="*/ 228 h 22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40" h="228">
                  <a:moveTo>
                    <a:pt x="210" y="198"/>
                  </a:moveTo>
                  <a:lnTo>
                    <a:pt x="216" y="198"/>
                  </a:lnTo>
                  <a:lnTo>
                    <a:pt x="234" y="180"/>
                  </a:lnTo>
                  <a:lnTo>
                    <a:pt x="228" y="174"/>
                  </a:lnTo>
                  <a:lnTo>
                    <a:pt x="210" y="174"/>
                  </a:lnTo>
                  <a:lnTo>
                    <a:pt x="210" y="168"/>
                  </a:lnTo>
                  <a:lnTo>
                    <a:pt x="204" y="162"/>
                  </a:lnTo>
                  <a:lnTo>
                    <a:pt x="204" y="144"/>
                  </a:lnTo>
                  <a:lnTo>
                    <a:pt x="210" y="138"/>
                  </a:lnTo>
                  <a:lnTo>
                    <a:pt x="222" y="138"/>
                  </a:lnTo>
                  <a:lnTo>
                    <a:pt x="228" y="132"/>
                  </a:lnTo>
                  <a:lnTo>
                    <a:pt x="240" y="132"/>
                  </a:lnTo>
                  <a:lnTo>
                    <a:pt x="228" y="126"/>
                  </a:lnTo>
                  <a:lnTo>
                    <a:pt x="210" y="108"/>
                  </a:lnTo>
                  <a:lnTo>
                    <a:pt x="198" y="84"/>
                  </a:lnTo>
                  <a:lnTo>
                    <a:pt x="192" y="78"/>
                  </a:lnTo>
                  <a:lnTo>
                    <a:pt x="186" y="66"/>
                  </a:lnTo>
                  <a:lnTo>
                    <a:pt x="180" y="60"/>
                  </a:lnTo>
                  <a:lnTo>
                    <a:pt x="174" y="36"/>
                  </a:lnTo>
                  <a:lnTo>
                    <a:pt x="138" y="36"/>
                  </a:lnTo>
                  <a:lnTo>
                    <a:pt x="126" y="24"/>
                  </a:lnTo>
                  <a:lnTo>
                    <a:pt x="126" y="18"/>
                  </a:lnTo>
                  <a:lnTo>
                    <a:pt x="120" y="18"/>
                  </a:lnTo>
                  <a:lnTo>
                    <a:pt x="114" y="12"/>
                  </a:lnTo>
                  <a:lnTo>
                    <a:pt x="84" y="12"/>
                  </a:lnTo>
                  <a:lnTo>
                    <a:pt x="84" y="18"/>
                  </a:lnTo>
                  <a:lnTo>
                    <a:pt x="78" y="18"/>
                  </a:lnTo>
                  <a:lnTo>
                    <a:pt x="72" y="12"/>
                  </a:lnTo>
                  <a:lnTo>
                    <a:pt x="60" y="6"/>
                  </a:lnTo>
                  <a:lnTo>
                    <a:pt x="48" y="6"/>
                  </a:lnTo>
                  <a:lnTo>
                    <a:pt x="42" y="0"/>
                  </a:lnTo>
                  <a:lnTo>
                    <a:pt x="24" y="0"/>
                  </a:lnTo>
                  <a:lnTo>
                    <a:pt x="6" y="30"/>
                  </a:lnTo>
                  <a:lnTo>
                    <a:pt x="18" y="42"/>
                  </a:lnTo>
                  <a:lnTo>
                    <a:pt x="24" y="42"/>
                  </a:lnTo>
                  <a:lnTo>
                    <a:pt x="24" y="48"/>
                  </a:lnTo>
                  <a:lnTo>
                    <a:pt x="6" y="66"/>
                  </a:lnTo>
                  <a:lnTo>
                    <a:pt x="0" y="78"/>
                  </a:lnTo>
                  <a:lnTo>
                    <a:pt x="6" y="90"/>
                  </a:lnTo>
                  <a:lnTo>
                    <a:pt x="18" y="102"/>
                  </a:lnTo>
                  <a:lnTo>
                    <a:pt x="30" y="108"/>
                  </a:lnTo>
                  <a:lnTo>
                    <a:pt x="42" y="108"/>
                  </a:lnTo>
                  <a:lnTo>
                    <a:pt x="60" y="126"/>
                  </a:lnTo>
                  <a:lnTo>
                    <a:pt x="72" y="126"/>
                  </a:lnTo>
                  <a:lnTo>
                    <a:pt x="72" y="102"/>
                  </a:lnTo>
                  <a:lnTo>
                    <a:pt x="66" y="96"/>
                  </a:lnTo>
                  <a:lnTo>
                    <a:pt x="54" y="90"/>
                  </a:lnTo>
                  <a:lnTo>
                    <a:pt x="42" y="78"/>
                  </a:lnTo>
                  <a:lnTo>
                    <a:pt x="42" y="72"/>
                  </a:lnTo>
                  <a:lnTo>
                    <a:pt x="48" y="72"/>
                  </a:lnTo>
                  <a:lnTo>
                    <a:pt x="60" y="78"/>
                  </a:lnTo>
                  <a:lnTo>
                    <a:pt x="66" y="84"/>
                  </a:lnTo>
                  <a:lnTo>
                    <a:pt x="90" y="96"/>
                  </a:lnTo>
                  <a:lnTo>
                    <a:pt x="96" y="102"/>
                  </a:lnTo>
                  <a:lnTo>
                    <a:pt x="96" y="132"/>
                  </a:lnTo>
                  <a:lnTo>
                    <a:pt x="114" y="132"/>
                  </a:lnTo>
                  <a:lnTo>
                    <a:pt x="126" y="138"/>
                  </a:lnTo>
                  <a:lnTo>
                    <a:pt x="138" y="138"/>
                  </a:lnTo>
                  <a:lnTo>
                    <a:pt x="156" y="180"/>
                  </a:lnTo>
                  <a:lnTo>
                    <a:pt x="150" y="186"/>
                  </a:lnTo>
                  <a:lnTo>
                    <a:pt x="150" y="198"/>
                  </a:lnTo>
                  <a:lnTo>
                    <a:pt x="168" y="216"/>
                  </a:lnTo>
                  <a:lnTo>
                    <a:pt x="180" y="222"/>
                  </a:lnTo>
                  <a:lnTo>
                    <a:pt x="192" y="222"/>
                  </a:lnTo>
                  <a:lnTo>
                    <a:pt x="174" y="198"/>
                  </a:lnTo>
                  <a:lnTo>
                    <a:pt x="204" y="228"/>
                  </a:lnTo>
                  <a:lnTo>
                    <a:pt x="210" y="222"/>
                  </a:lnTo>
                  <a:lnTo>
                    <a:pt x="210" y="19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5" name="Congo" descr="© INSCALE GmbH, 05.05.2010&#10;http://www.presentationload.com/">
              <a:extLst>
                <a:ext uri="{FF2B5EF4-FFF2-40B4-BE49-F238E27FC236}">
                  <a16:creationId xmlns:a16="http://schemas.microsoft.com/office/drawing/2014/main" id="{001A27CD-D90E-A4E6-FCDF-A2CA5B13E37F}"/>
                </a:ext>
              </a:extLst>
            </p:cNvPr>
            <p:cNvSpPr>
              <a:spLocks/>
            </p:cNvSpPr>
            <p:nvPr/>
          </p:nvSpPr>
          <p:spPr bwMode="gray">
            <a:xfrm>
              <a:off x="6013312" y="4180194"/>
              <a:ext cx="636205" cy="715499"/>
            </a:xfrm>
            <a:custGeom>
              <a:avLst/>
              <a:gdLst>
                <a:gd name="T0" fmla="*/ 2147483647 w 1350"/>
                <a:gd name="T1" fmla="*/ 2147483647 h 1518"/>
                <a:gd name="T2" fmla="*/ 2147483647 w 1350"/>
                <a:gd name="T3" fmla="*/ 2147483647 h 1518"/>
                <a:gd name="T4" fmla="*/ 2147483647 w 1350"/>
                <a:gd name="T5" fmla="*/ 2147483647 h 1518"/>
                <a:gd name="T6" fmla="*/ 2147483647 w 1350"/>
                <a:gd name="T7" fmla="*/ 2147483647 h 1518"/>
                <a:gd name="T8" fmla="*/ 2147483647 w 1350"/>
                <a:gd name="T9" fmla="*/ 2147483647 h 1518"/>
                <a:gd name="T10" fmla="*/ 2147483647 w 1350"/>
                <a:gd name="T11" fmla="*/ 2147483647 h 1518"/>
                <a:gd name="T12" fmla="*/ 2147483647 w 1350"/>
                <a:gd name="T13" fmla="*/ 2147483647 h 1518"/>
                <a:gd name="T14" fmla="*/ 2147483647 w 1350"/>
                <a:gd name="T15" fmla="*/ 2147483647 h 1518"/>
                <a:gd name="T16" fmla="*/ 2147483647 w 1350"/>
                <a:gd name="T17" fmla="*/ 2147483647 h 1518"/>
                <a:gd name="T18" fmla="*/ 2147483647 w 1350"/>
                <a:gd name="T19" fmla="*/ 2147483647 h 1518"/>
                <a:gd name="T20" fmla="*/ 2147483647 w 1350"/>
                <a:gd name="T21" fmla="*/ 2147483647 h 1518"/>
                <a:gd name="T22" fmla="*/ 2147483647 w 1350"/>
                <a:gd name="T23" fmla="*/ 2147483647 h 1518"/>
                <a:gd name="T24" fmla="*/ 2147483647 w 1350"/>
                <a:gd name="T25" fmla="*/ 2147483647 h 1518"/>
                <a:gd name="T26" fmla="*/ 2147483647 w 1350"/>
                <a:gd name="T27" fmla="*/ 2147483647 h 1518"/>
                <a:gd name="T28" fmla="*/ 2147483647 w 1350"/>
                <a:gd name="T29" fmla="*/ 2147483647 h 1518"/>
                <a:gd name="T30" fmla="*/ 2147483647 w 1350"/>
                <a:gd name="T31" fmla="*/ 2147483647 h 1518"/>
                <a:gd name="T32" fmla="*/ 2147483647 w 1350"/>
                <a:gd name="T33" fmla="*/ 2147483647 h 1518"/>
                <a:gd name="T34" fmla="*/ 2147483647 w 1350"/>
                <a:gd name="T35" fmla="*/ 2147483647 h 1518"/>
                <a:gd name="T36" fmla="*/ 2147483647 w 1350"/>
                <a:gd name="T37" fmla="*/ 2147483647 h 1518"/>
                <a:gd name="T38" fmla="*/ 2147483647 w 1350"/>
                <a:gd name="T39" fmla="*/ 2147483647 h 1518"/>
                <a:gd name="T40" fmla="*/ 2147483647 w 1350"/>
                <a:gd name="T41" fmla="*/ 2147483647 h 1518"/>
                <a:gd name="T42" fmla="*/ 2147483647 w 1350"/>
                <a:gd name="T43" fmla="*/ 2147483647 h 1518"/>
                <a:gd name="T44" fmla="*/ 2147483647 w 1350"/>
                <a:gd name="T45" fmla="*/ 2147483647 h 1518"/>
                <a:gd name="T46" fmla="*/ 2147483647 w 1350"/>
                <a:gd name="T47" fmla="*/ 2147483647 h 1518"/>
                <a:gd name="T48" fmla="*/ 2147483647 w 1350"/>
                <a:gd name="T49" fmla="*/ 2147483647 h 1518"/>
                <a:gd name="T50" fmla="*/ 2147483647 w 1350"/>
                <a:gd name="T51" fmla="*/ 2147483647 h 1518"/>
                <a:gd name="T52" fmla="*/ 2147483647 w 1350"/>
                <a:gd name="T53" fmla="*/ 2147483647 h 1518"/>
                <a:gd name="T54" fmla="*/ 2147483647 w 1350"/>
                <a:gd name="T55" fmla="*/ 2147483647 h 1518"/>
                <a:gd name="T56" fmla="*/ 2147483647 w 1350"/>
                <a:gd name="T57" fmla="*/ 2147483647 h 1518"/>
                <a:gd name="T58" fmla="*/ 2147483647 w 1350"/>
                <a:gd name="T59" fmla="*/ 2147483647 h 1518"/>
                <a:gd name="T60" fmla="*/ 2147483647 w 1350"/>
                <a:gd name="T61" fmla="*/ 2147483647 h 1518"/>
                <a:gd name="T62" fmla="*/ 2147483647 w 1350"/>
                <a:gd name="T63" fmla="*/ 2147483647 h 1518"/>
                <a:gd name="T64" fmla="*/ 2147483647 w 1350"/>
                <a:gd name="T65" fmla="*/ 2147483647 h 1518"/>
                <a:gd name="T66" fmla="*/ 2147483647 w 1350"/>
                <a:gd name="T67" fmla="*/ 2147483647 h 1518"/>
                <a:gd name="T68" fmla="*/ 2147483647 w 1350"/>
                <a:gd name="T69" fmla="*/ 2147483647 h 1518"/>
                <a:gd name="T70" fmla="*/ 2147483647 w 1350"/>
                <a:gd name="T71" fmla="*/ 2147483647 h 1518"/>
                <a:gd name="T72" fmla="*/ 2147483647 w 1350"/>
                <a:gd name="T73" fmla="*/ 2147483647 h 1518"/>
                <a:gd name="T74" fmla="*/ 2147483647 w 1350"/>
                <a:gd name="T75" fmla="*/ 2147483647 h 1518"/>
                <a:gd name="T76" fmla="*/ 2147483647 w 1350"/>
                <a:gd name="T77" fmla="*/ 2147483647 h 1518"/>
                <a:gd name="T78" fmla="*/ 2147483647 w 1350"/>
                <a:gd name="T79" fmla="*/ 2147483647 h 1518"/>
                <a:gd name="T80" fmla="*/ 2147483647 w 1350"/>
                <a:gd name="T81" fmla="*/ 2147483647 h 1518"/>
                <a:gd name="T82" fmla="*/ 2147483647 w 1350"/>
                <a:gd name="T83" fmla="*/ 2147483647 h 1518"/>
                <a:gd name="T84" fmla="*/ 2147483647 w 1350"/>
                <a:gd name="T85" fmla="*/ 2147483647 h 1518"/>
                <a:gd name="T86" fmla="*/ 2147483647 w 1350"/>
                <a:gd name="T87" fmla="*/ 2147483647 h 1518"/>
                <a:gd name="T88" fmla="*/ 2147483647 w 1350"/>
                <a:gd name="T89" fmla="*/ 2147483647 h 1518"/>
                <a:gd name="T90" fmla="*/ 2147483647 w 1350"/>
                <a:gd name="T91" fmla="*/ 2147483647 h 1518"/>
                <a:gd name="T92" fmla="*/ 2147483647 w 1350"/>
                <a:gd name="T93" fmla="*/ 2147483647 h 1518"/>
                <a:gd name="T94" fmla="*/ 2147483647 w 1350"/>
                <a:gd name="T95" fmla="*/ 2147483647 h 1518"/>
                <a:gd name="T96" fmla="*/ 2147483647 w 1350"/>
                <a:gd name="T97" fmla="*/ 2147483647 h 1518"/>
                <a:gd name="T98" fmla="*/ 2147483647 w 1350"/>
                <a:gd name="T99" fmla="*/ 2147483647 h 1518"/>
                <a:gd name="T100" fmla="*/ 2147483647 w 1350"/>
                <a:gd name="T101" fmla="*/ 2147483647 h 1518"/>
                <a:gd name="T102" fmla="*/ 2147483647 w 1350"/>
                <a:gd name="T103" fmla="*/ 2147483647 h 1518"/>
                <a:gd name="T104" fmla="*/ 2147483647 w 1350"/>
                <a:gd name="T105" fmla="*/ 2147483647 h 1518"/>
                <a:gd name="T106" fmla="*/ 2147483647 w 1350"/>
                <a:gd name="T107" fmla="*/ 2147483647 h 1518"/>
                <a:gd name="T108" fmla="*/ 2147483647 w 1350"/>
                <a:gd name="T109" fmla="*/ 2147483647 h 1518"/>
                <a:gd name="T110" fmla="*/ 2147483647 w 1350"/>
                <a:gd name="T111" fmla="*/ 2147483647 h 1518"/>
                <a:gd name="T112" fmla="*/ 2147483647 w 1350"/>
                <a:gd name="T113" fmla="*/ 2147483647 h 1518"/>
                <a:gd name="T114" fmla="*/ 2147483647 w 1350"/>
                <a:gd name="T115" fmla="*/ 2147483647 h 1518"/>
                <a:gd name="T116" fmla="*/ 2147483647 w 1350"/>
                <a:gd name="T117" fmla="*/ 2147483647 h 1518"/>
                <a:gd name="T118" fmla="*/ 2147483647 w 1350"/>
                <a:gd name="T119" fmla="*/ 2147483647 h 1518"/>
                <a:gd name="T120" fmla="*/ 2147483647 w 1350"/>
                <a:gd name="T121" fmla="*/ 2147483647 h 1518"/>
                <a:gd name="T122" fmla="*/ 2147483647 w 1350"/>
                <a:gd name="T123" fmla="*/ 2147483647 h 1518"/>
                <a:gd name="T124" fmla="*/ 2147483647 w 1350"/>
                <a:gd name="T125" fmla="*/ 2147483647 h 151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1350"/>
                <a:gd name="T190" fmla="*/ 0 h 1518"/>
                <a:gd name="T191" fmla="*/ 1350 w 1350"/>
                <a:gd name="T192" fmla="*/ 1518 h 151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1350" h="1518">
                  <a:moveTo>
                    <a:pt x="1242" y="468"/>
                  </a:moveTo>
                  <a:lnTo>
                    <a:pt x="1242" y="438"/>
                  </a:lnTo>
                  <a:lnTo>
                    <a:pt x="1260" y="366"/>
                  </a:lnTo>
                  <a:lnTo>
                    <a:pt x="1278" y="354"/>
                  </a:lnTo>
                  <a:lnTo>
                    <a:pt x="1278" y="342"/>
                  </a:lnTo>
                  <a:lnTo>
                    <a:pt x="1302" y="330"/>
                  </a:lnTo>
                  <a:lnTo>
                    <a:pt x="1308" y="318"/>
                  </a:lnTo>
                  <a:lnTo>
                    <a:pt x="1320" y="312"/>
                  </a:lnTo>
                  <a:lnTo>
                    <a:pt x="1332" y="288"/>
                  </a:lnTo>
                  <a:lnTo>
                    <a:pt x="1344" y="276"/>
                  </a:lnTo>
                  <a:lnTo>
                    <a:pt x="1350" y="264"/>
                  </a:lnTo>
                  <a:lnTo>
                    <a:pt x="1350" y="252"/>
                  </a:lnTo>
                  <a:lnTo>
                    <a:pt x="1344" y="246"/>
                  </a:lnTo>
                  <a:lnTo>
                    <a:pt x="1332" y="240"/>
                  </a:lnTo>
                  <a:lnTo>
                    <a:pt x="1320" y="240"/>
                  </a:lnTo>
                  <a:lnTo>
                    <a:pt x="1314" y="234"/>
                  </a:lnTo>
                  <a:lnTo>
                    <a:pt x="1314" y="222"/>
                  </a:lnTo>
                  <a:lnTo>
                    <a:pt x="1320" y="210"/>
                  </a:lnTo>
                  <a:lnTo>
                    <a:pt x="1326" y="204"/>
                  </a:lnTo>
                  <a:lnTo>
                    <a:pt x="1326" y="198"/>
                  </a:lnTo>
                  <a:lnTo>
                    <a:pt x="1320" y="192"/>
                  </a:lnTo>
                  <a:lnTo>
                    <a:pt x="1308" y="186"/>
                  </a:lnTo>
                  <a:lnTo>
                    <a:pt x="1326" y="168"/>
                  </a:lnTo>
                  <a:lnTo>
                    <a:pt x="1320" y="144"/>
                  </a:lnTo>
                  <a:lnTo>
                    <a:pt x="1302" y="144"/>
                  </a:lnTo>
                  <a:lnTo>
                    <a:pt x="1296" y="120"/>
                  </a:lnTo>
                  <a:lnTo>
                    <a:pt x="1290" y="120"/>
                  </a:lnTo>
                  <a:lnTo>
                    <a:pt x="1284" y="114"/>
                  </a:lnTo>
                  <a:lnTo>
                    <a:pt x="1272" y="108"/>
                  </a:lnTo>
                  <a:lnTo>
                    <a:pt x="1260" y="96"/>
                  </a:lnTo>
                  <a:lnTo>
                    <a:pt x="1254" y="84"/>
                  </a:lnTo>
                  <a:lnTo>
                    <a:pt x="1248" y="66"/>
                  </a:lnTo>
                  <a:lnTo>
                    <a:pt x="1236" y="60"/>
                  </a:lnTo>
                  <a:lnTo>
                    <a:pt x="1230" y="54"/>
                  </a:lnTo>
                  <a:lnTo>
                    <a:pt x="1218" y="66"/>
                  </a:lnTo>
                  <a:lnTo>
                    <a:pt x="1218" y="72"/>
                  </a:lnTo>
                  <a:lnTo>
                    <a:pt x="1206" y="84"/>
                  </a:lnTo>
                  <a:lnTo>
                    <a:pt x="1200" y="84"/>
                  </a:lnTo>
                  <a:lnTo>
                    <a:pt x="1188" y="78"/>
                  </a:lnTo>
                  <a:lnTo>
                    <a:pt x="1188" y="72"/>
                  </a:lnTo>
                  <a:lnTo>
                    <a:pt x="1176" y="66"/>
                  </a:lnTo>
                  <a:lnTo>
                    <a:pt x="1164" y="66"/>
                  </a:lnTo>
                  <a:lnTo>
                    <a:pt x="1158" y="72"/>
                  </a:lnTo>
                  <a:lnTo>
                    <a:pt x="1152" y="84"/>
                  </a:lnTo>
                  <a:lnTo>
                    <a:pt x="1146" y="90"/>
                  </a:lnTo>
                  <a:lnTo>
                    <a:pt x="1098" y="66"/>
                  </a:lnTo>
                  <a:lnTo>
                    <a:pt x="1098" y="42"/>
                  </a:lnTo>
                  <a:lnTo>
                    <a:pt x="1068" y="18"/>
                  </a:lnTo>
                  <a:lnTo>
                    <a:pt x="1062" y="6"/>
                  </a:lnTo>
                  <a:lnTo>
                    <a:pt x="1044" y="24"/>
                  </a:lnTo>
                  <a:lnTo>
                    <a:pt x="1026" y="30"/>
                  </a:lnTo>
                  <a:lnTo>
                    <a:pt x="1002" y="30"/>
                  </a:lnTo>
                  <a:lnTo>
                    <a:pt x="990" y="18"/>
                  </a:lnTo>
                  <a:lnTo>
                    <a:pt x="990" y="12"/>
                  </a:lnTo>
                  <a:lnTo>
                    <a:pt x="954" y="18"/>
                  </a:lnTo>
                  <a:lnTo>
                    <a:pt x="942" y="6"/>
                  </a:lnTo>
                  <a:lnTo>
                    <a:pt x="942" y="0"/>
                  </a:lnTo>
                  <a:lnTo>
                    <a:pt x="936" y="0"/>
                  </a:lnTo>
                  <a:lnTo>
                    <a:pt x="918" y="18"/>
                  </a:lnTo>
                  <a:lnTo>
                    <a:pt x="918" y="30"/>
                  </a:lnTo>
                  <a:lnTo>
                    <a:pt x="906" y="30"/>
                  </a:lnTo>
                  <a:lnTo>
                    <a:pt x="900" y="36"/>
                  </a:lnTo>
                  <a:lnTo>
                    <a:pt x="876" y="36"/>
                  </a:lnTo>
                  <a:lnTo>
                    <a:pt x="864" y="24"/>
                  </a:lnTo>
                  <a:lnTo>
                    <a:pt x="840" y="42"/>
                  </a:lnTo>
                  <a:lnTo>
                    <a:pt x="822" y="42"/>
                  </a:lnTo>
                  <a:lnTo>
                    <a:pt x="810" y="54"/>
                  </a:lnTo>
                  <a:lnTo>
                    <a:pt x="798" y="60"/>
                  </a:lnTo>
                  <a:lnTo>
                    <a:pt x="792" y="66"/>
                  </a:lnTo>
                  <a:lnTo>
                    <a:pt x="786" y="66"/>
                  </a:lnTo>
                  <a:lnTo>
                    <a:pt x="762" y="42"/>
                  </a:lnTo>
                  <a:lnTo>
                    <a:pt x="756" y="54"/>
                  </a:lnTo>
                  <a:lnTo>
                    <a:pt x="738" y="72"/>
                  </a:lnTo>
                  <a:lnTo>
                    <a:pt x="738" y="84"/>
                  </a:lnTo>
                  <a:lnTo>
                    <a:pt x="732" y="90"/>
                  </a:lnTo>
                  <a:lnTo>
                    <a:pt x="726" y="102"/>
                  </a:lnTo>
                  <a:lnTo>
                    <a:pt x="720" y="108"/>
                  </a:lnTo>
                  <a:lnTo>
                    <a:pt x="708" y="102"/>
                  </a:lnTo>
                  <a:lnTo>
                    <a:pt x="702" y="96"/>
                  </a:lnTo>
                  <a:lnTo>
                    <a:pt x="690" y="90"/>
                  </a:lnTo>
                  <a:lnTo>
                    <a:pt x="642" y="90"/>
                  </a:lnTo>
                  <a:lnTo>
                    <a:pt x="630" y="84"/>
                  </a:lnTo>
                  <a:lnTo>
                    <a:pt x="624" y="78"/>
                  </a:lnTo>
                  <a:lnTo>
                    <a:pt x="582" y="78"/>
                  </a:lnTo>
                  <a:lnTo>
                    <a:pt x="582" y="48"/>
                  </a:lnTo>
                  <a:lnTo>
                    <a:pt x="576" y="42"/>
                  </a:lnTo>
                  <a:lnTo>
                    <a:pt x="558" y="42"/>
                  </a:lnTo>
                  <a:lnTo>
                    <a:pt x="558" y="30"/>
                  </a:lnTo>
                  <a:lnTo>
                    <a:pt x="546" y="24"/>
                  </a:lnTo>
                  <a:lnTo>
                    <a:pt x="534" y="24"/>
                  </a:lnTo>
                  <a:lnTo>
                    <a:pt x="516" y="18"/>
                  </a:lnTo>
                  <a:lnTo>
                    <a:pt x="504" y="18"/>
                  </a:lnTo>
                  <a:lnTo>
                    <a:pt x="492" y="24"/>
                  </a:lnTo>
                  <a:lnTo>
                    <a:pt x="486" y="30"/>
                  </a:lnTo>
                  <a:lnTo>
                    <a:pt x="486" y="36"/>
                  </a:lnTo>
                  <a:lnTo>
                    <a:pt x="480" y="48"/>
                  </a:lnTo>
                  <a:lnTo>
                    <a:pt x="480" y="54"/>
                  </a:lnTo>
                  <a:lnTo>
                    <a:pt x="474" y="66"/>
                  </a:lnTo>
                  <a:lnTo>
                    <a:pt x="462" y="78"/>
                  </a:lnTo>
                  <a:lnTo>
                    <a:pt x="456" y="78"/>
                  </a:lnTo>
                  <a:lnTo>
                    <a:pt x="444" y="90"/>
                  </a:lnTo>
                  <a:lnTo>
                    <a:pt x="444" y="102"/>
                  </a:lnTo>
                  <a:lnTo>
                    <a:pt x="450" y="102"/>
                  </a:lnTo>
                  <a:lnTo>
                    <a:pt x="450" y="120"/>
                  </a:lnTo>
                  <a:lnTo>
                    <a:pt x="438" y="138"/>
                  </a:lnTo>
                  <a:lnTo>
                    <a:pt x="450" y="150"/>
                  </a:lnTo>
                  <a:lnTo>
                    <a:pt x="450" y="186"/>
                  </a:lnTo>
                  <a:lnTo>
                    <a:pt x="444" y="198"/>
                  </a:lnTo>
                  <a:lnTo>
                    <a:pt x="438" y="216"/>
                  </a:lnTo>
                  <a:lnTo>
                    <a:pt x="426" y="228"/>
                  </a:lnTo>
                  <a:lnTo>
                    <a:pt x="414" y="252"/>
                  </a:lnTo>
                  <a:lnTo>
                    <a:pt x="408" y="258"/>
                  </a:lnTo>
                  <a:lnTo>
                    <a:pt x="408" y="288"/>
                  </a:lnTo>
                  <a:lnTo>
                    <a:pt x="414" y="300"/>
                  </a:lnTo>
                  <a:lnTo>
                    <a:pt x="414" y="324"/>
                  </a:lnTo>
                  <a:lnTo>
                    <a:pt x="396" y="360"/>
                  </a:lnTo>
                  <a:lnTo>
                    <a:pt x="396" y="372"/>
                  </a:lnTo>
                  <a:lnTo>
                    <a:pt x="402" y="378"/>
                  </a:lnTo>
                  <a:lnTo>
                    <a:pt x="408" y="390"/>
                  </a:lnTo>
                  <a:lnTo>
                    <a:pt x="408" y="414"/>
                  </a:lnTo>
                  <a:lnTo>
                    <a:pt x="402" y="426"/>
                  </a:lnTo>
                  <a:lnTo>
                    <a:pt x="390" y="432"/>
                  </a:lnTo>
                  <a:lnTo>
                    <a:pt x="390" y="486"/>
                  </a:lnTo>
                  <a:lnTo>
                    <a:pt x="384" y="492"/>
                  </a:lnTo>
                  <a:lnTo>
                    <a:pt x="372" y="498"/>
                  </a:lnTo>
                  <a:lnTo>
                    <a:pt x="366" y="510"/>
                  </a:lnTo>
                  <a:lnTo>
                    <a:pt x="318" y="534"/>
                  </a:lnTo>
                  <a:lnTo>
                    <a:pt x="312" y="540"/>
                  </a:lnTo>
                  <a:lnTo>
                    <a:pt x="306" y="552"/>
                  </a:lnTo>
                  <a:lnTo>
                    <a:pt x="306" y="588"/>
                  </a:lnTo>
                  <a:lnTo>
                    <a:pt x="282" y="612"/>
                  </a:lnTo>
                  <a:lnTo>
                    <a:pt x="276" y="612"/>
                  </a:lnTo>
                  <a:lnTo>
                    <a:pt x="282" y="714"/>
                  </a:lnTo>
                  <a:lnTo>
                    <a:pt x="252" y="756"/>
                  </a:lnTo>
                  <a:lnTo>
                    <a:pt x="246" y="762"/>
                  </a:lnTo>
                  <a:lnTo>
                    <a:pt x="228" y="762"/>
                  </a:lnTo>
                  <a:lnTo>
                    <a:pt x="216" y="774"/>
                  </a:lnTo>
                  <a:lnTo>
                    <a:pt x="210" y="786"/>
                  </a:lnTo>
                  <a:lnTo>
                    <a:pt x="192" y="804"/>
                  </a:lnTo>
                  <a:lnTo>
                    <a:pt x="186" y="816"/>
                  </a:lnTo>
                  <a:lnTo>
                    <a:pt x="180" y="822"/>
                  </a:lnTo>
                  <a:lnTo>
                    <a:pt x="168" y="828"/>
                  </a:lnTo>
                  <a:lnTo>
                    <a:pt x="150" y="828"/>
                  </a:lnTo>
                  <a:lnTo>
                    <a:pt x="144" y="822"/>
                  </a:lnTo>
                  <a:lnTo>
                    <a:pt x="150" y="810"/>
                  </a:lnTo>
                  <a:lnTo>
                    <a:pt x="150" y="780"/>
                  </a:lnTo>
                  <a:lnTo>
                    <a:pt x="144" y="780"/>
                  </a:lnTo>
                  <a:lnTo>
                    <a:pt x="126" y="798"/>
                  </a:lnTo>
                  <a:lnTo>
                    <a:pt x="102" y="792"/>
                  </a:lnTo>
                  <a:lnTo>
                    <a:pt x="102" y="810"/>
                  </a:lnTo>
                  <a:lnTo>
                    <a:pt x="96" y="822"/>
                  </a:lnTo>
                  <a:lnTo>
                    <a:pt x="90" y="828"/>
                  </a:lnTo>
                  <a:lnTo>
                    <a:pt x="78" y="828"/>
                  </a:lnTo>
                  <a:lnTo>
                    <a:pt x="72" y="822"/>
                  </a:lnTo>
                  <a:lnTo>
                    <a:pt x="72" y="816"/>
                  </a:lnTo>
                  <a:lnTo>
                    <a:pt x="66" y="810"/>
                  </a:lnTo>
                  <a:lnTo>
                    <a:pt x="66" y="804"/>
                  </a:lnTo>
                  <a:lnTo>
                    <a:pt x="54" y="804"/>
                  </a:lnTo>
                  <a:lnTo>
                    <a:pt x="48" y="816"/>
                  </a:lnTo>
                  <a:lnTo>
                    <a:pt x="12" y="846"/>
                  </a:lnTo>
                  <a:lnTo>
                    <a:pt x="18" y="858"/>
                  </a:lnTo>
                  <a:lnTo>
                    <a:pt x="18" y="864"/>
                  </a:lnTo>
                  <a:lnTo>
                    <a:pt x="24" y="876"/>
                  </a:lnTo>
                  <a:lnTo>
                    <a:pt x="24" y="882"/>
                  </a:lnTo>
                  <a:lnTo>
                    <a:pt x="18" y="888"/>
                  </a:lnTo>
                  <a:lnTo>
                    <a:pt x="6" y="894"/>
                  </a:lnTo>
                  <a:lnTo>
                    <a:pt x="0" y="900"/>
                  </a:lnTo>
                  <a:lnTo>
                    <a:pt x="6" y="906"/>
                  </a:lnTo>
                  <a:lnTo>
                    <a:pt x="6" y="912"/>
                  </a:lnTo>
                  <a:lnTo>
                    <a:pt x="18" y="918"/>
                  </a:lnTo>
                  <a:lnTo>
                    <a:pt x="18" y="924"/>
                  </a:lnTo>
                  <a:lnTo>
                    <a:pt x="54" y="906"/>
                  </a:lnTo>
                  <a:lnTo>
                    <a:pt x="78" y="912"/>
                  </a:lnTo>
                  <a:lnTo>
                    <a:pt x="84" y="906"/>
                  </a:lnTo>
                  <a:lnTo>
                    <a:pt x="96" y="912"/>
                  </a:lnTo>
                  <a:lnTo>
                    <a:pt x="120" y="906"/>
                  </a:lnTo>
                  <a:lnTo>
                    <a:pt x="132" y="912"/>
                  </a:lnTo>
                  <a:lnTo>
                    <a:pt x="162" y="912"/>
                  </a:lnTo>
                  <a:lnTo>
                    <a:pt x="174" y="906"/>
                  </a:lnTo>
                  <a:lnTo>
                    <a:pt x="186" y="906"/>
                  </a:lnTo>
                  <a:lnTo>
                    <a:pt x="198" y="912"/>
                  </a:lnTo>
                  <a:lnTo>
                    <a:pt x="228" y="912"/>
                  </a:lnTo>
                  <a:lnTo>
                    <a:pt x="246" y="906"/>
                  </a:lnTo>
                  <a:lnTo>
                    <a:pt x="270" y="906"/>
                  </a:lnTo>
                  <a:lnTo>
                    <a:pt x="276" y="900"/>
                  </a:lnTo>
                  <a:lnTo>
                    <a:pt x="294" y="900"/>
                  </a:lnTo>
                  <a:lnTo>
                    <a:pt x="300" y="906"/>
                  </a:lnTo>
                  <a:lnTo>
                    <a:pt x="306" y="918"/>
                  </a:lnTo>
                  <a:lnTo>
                    <a:pt x="318" y="930"/>
                  </a:lnTo>
                  <a:lnTo>
                    <a:pt x="318" y="972"/>
                  </a:lnTo>
                  <a:lnTo>
                    <a:pt x="336" y="990"/>
                  </a:lnTo>
                  <a:lnTo>
                    <a:pt x="336" y="1014"/>
                  </a:lnTo>
                  <a:lnTo>
                    <a:pt x="330" y="1020"/>
                  </a:lnTo>
                  <a:lnTo>
                    <a:pt x="330" y="1026"/>
                  </a:lnTo>
                  <a:lnTo>
                    <a:pt x="336" y="1032"/>
                  </a:lnTo>
                  <a:lnTo>
                    <a:pt x="342" y="1032"/>
                  </a:lnTo>
                  <a:lnTo>
                    <a:pt x="354" y="1044"/>
                  </a:lnTo>
                  <a:lnTo>
                    <a:pt x="354" y="1056"/>
                  </a:lnTo>
                  <a:lnTo>
                    <a:pt x="360" y="1062"/>
                  </a:lnTo>
                  <a:lnTo>
                    <a:pt x="372" y="1086"/>
                  </a:lnTo>
                  <a:lnTo>
                    <a:pt x="402" y="1086"/>
                  </a:lnTo>
                  <a:lnTo>
                    <a:pt x="414" y="1092"/>
                  </a:lnTo>
                  <a:lnTo>
                    <a:pt x="420" y="1080"/>
                  </a:lnTo>
                  <a:lnTo>
                    <a:pt x="444" y="1080"/>
                  </a:lnTo>
                  <a:lnTo>
                    <a:pt x="456" y="1074"/>
                  </a:lnTo>
                  <a:lnTo>
                    <a:pt x="462" y="1080"/>
                  </a:lnTo>
                  <a:lnTo>
                    <a:pt x="504" y="1074"/>
                  </a:lnTo>
                  <a:lnTo>
                    <a:pt x="504" y="1056"/>
                  </a:lnTo>
                  <a:lnTo>
                    <a:pt x="510" y="1050"/>
                  </a:lnTo>
                  <a:lnTo>
                    <a:pt x="510" y="1044"/>
                  </a:lnTo>
                  <a:lnTo>
                    <a:pt x="522" y="1044"/>
                  </a:lnTo>
                  <a:lnTo>
                    <a:pt x="522" y="1032"/>
                  </a:lnTo>
                  <a:lnTo>
                    <a:pt x="516" y="1020"/>
                  </a:lnTo>
                  <a:lnTo>
                    <a:pt x="510" y="1014"/>
                  </a:lnTo>
                  <a:lnTo>
                    <a:pt x="510" y="1008"/>
                  </a:lnTo>
                  <a:lnTo>
                    <a:pt x="516" y="1002"/>
                  </a:lnTo>
                  <a:lnTo>
                    <a:pt x="564" y="1002"/>
                  </a:lnTo>
                  <a:lnTo>
                    <a:pt x="564" y="996"/>
                  </a:lnTo>
                  <a:lnTo>
                    <a:pt x="576" y="996"/>
                  </a:lnTo>
                  <a:lnTo>
                    <a:pt x="588" y="1002"/>
                  </a:lnTo>
                  <a:lnTo>
                    <a:pt x="588" y="1026"/>
                  </a:lnTo>
                  <a:lnTo>
                    <a:pt x="678" y="1026"/>
                  </a:lnTo>
                  <a:lnTo>
                    <a:pt x="678" y="1050"/>
                  </a:lnTo>
                  <a:lnTo>
                    <a:pt x="666" y="1068"/>
                  </a:lnTo>
                  <a:lnTo>
                    <a:pt x="672" y="1086"/>
                  </a:lnTo>
                  <a:lnTo>
                    <a:pt x="684" y="1098"/>
                  </a:lnTo>
                  <a:lnTo>
                    <a:pt x="690" y="1110"/>
                  </a:lnTo>
                  <a:lnTo>
                    <a:pt x="690" y="1122"/>
                  </a:lnTo>
                  <a:lnTo>
                    <a:pt x="684" y="1134"/>
                  </a:lnTo>
                  <a:lnTo>
                    <a:pt x="678" y="1140"/>
                  </a:lnTo>
                  <a:lnTo>
                    <a:pt x="684" y="1164"/>
                  </a:lnTo>
                  <a:lnTo>
                    <a:pt x="684" y="1176"/>
                  </a:lnTo>
                  <a:lnTo>
                    <a:pt x="678" y="1182"/>
                  </a:lnTo>
                  <a:lnTo>
                    <a:pt x="678" y="1194"/>
                  </a:lnTo>
                  <a:lnTo>
                    <a:pt x="684" y="1212"/>
                  </a:lnTo>
                  <a:lnTo>
                    <a:pt x="696" y="1230"/>
                  </a:lnTo>
                  <a:lnTo>
                    <a:pt x="708" y="1254"/>
                  </a:lnTo>
                  <a:lnTo>
                    <a:pt x="714" y="1260"/>
                  </a:lnTo>
                  <a:lnTo>
                    <a:pt x="714" y="1278"/>
                  </a:lnTo>
                  <a:lnTo>
                    <a:pt x="708" y="1290"/>
                  </a:lnTo>
                  <a:lnTo>
                    <a:pt x="708" y="1302"/>
                  </a:lnTo>
                  <a:lnTo>
                    <a:pt x="702" y="1308"/>
                  </a:lnTo>
                  <a:lnTo>
                    <a:pt x="702" y="1332"/>
                  </a:lnTo>
                  <a:lnTo>
                    <a:pt x="708" y="1338"/>
                  </a:lnTo>
                  <a:lnTo>
                    <a:pt x="714" y="1338"/>
                  </a:lnTo>
                  <a:lnTo>
                    <a:pt x="720" y="1344"/>
                  </a:lnTo>
                  <a:lnTo>
                    <a:pt x="726" y="1326"/>
                  </a:lnTo>
                  <a:lnTo>
                    <a:pt x="756" y="1332"/>
                  </a:lnTo>
                  <a:lnTo>
                    <a:pt x="780" y="1326"/>
                  </a:lnTo>
                  <a:lnTo>
                    <a:pt x="780" y="1314"/>
                  </a:lnTo>
                  <a:lnTo>
                    <a:pt x="792" y="1314"/>
                  </a:lnTo>
                  <a:lnTo>
                    <a:pt x="804" y="1326"/>
                  </a:lnTo>
                  <a:lnTo>
                    <a:pt x="828" y="1326"/>
                  </a:lnTo>
                  <a:lnTo>
                    <a:pt x="834" y="1308"/>
                  </a:lnTo>
                  <a:lnTo>
                    <a:pt x="840" y="1320"/>
                  </a:lnTo>
                  <a:lnTo>
                    <a:pt x="858" y="1320"/>
                  </a:lnTo>
                  <a:lnTo>
                    <a:pt x="858" y="1350"/>
                  </a:lnTo>
                  <a:lnTo>
                    <a:pt x="864" y="1356"/>
                  </a:lnTo>
                  <a:lnTo>
                    <a:pt x="882" y="1356"/>
                  </a:lnTo>
                  <a:lnTo>
                    <a:pt x="882" y="1350"/>
                  </a:lnTo>
                  <a:lnTo>
                    <a:pt x="876" y="1344"/>
                  </a:lnTo>
                  <a:lnTo>
                    <a:pt x="918" y="1338"/>
                  </a:lnTo>
                  <a:lnTo>
                    <a:pt x="918" y="1356"/>
                  </a:lnTo>
                  <a:lnTo>
                    <a:pt x="924" y="1368"/>
                  </a:lnTo>
                  <a:lnTo>
                    <a:pt x="930" y="1374"/>
                  </a:lnTo>
                  <a:lnTo>
                    <a:pt x="948" y="1386"/>
                  </a:lnTo>
                  <a:lnTo>
                    <a:pt x="984" y="1392"/>
                  </a:lnTo>
                  <a:lnTo>
                    <a:pt x="1014" y="1398"/>
                  </a:lnTo>
                  <a:lnTo>
                    <a:pt x="1032" y="1398"/>
                  </a:lnTo>
                  <a:lnTo>
                    <a:pt x="1032" y="1392"/>
                  </a:lnTo>
                  <a:lnTo>
                    <a:pt x="1038" y="1386"/>
                  </a:lnTo>
                  <a:lnTo>
                    <a:pt x="1038" y="1368"/>
                  </a:lnTo>
                  <a:lnTo>
                    <a:pt x="1044" y="1362"/>
                  </a:lnTo>
                  <a:lnTo>
                    <a:pt x="1050" y="1362"/>
                  </a:lnTo>
                  <a:lnTo>
                    <a:pt x="1062" y="1374"/>
                  </a:lnTo>
                  <a:lnTo>
                    <a:pt x="1062" y="1386"/>
                  </a:lnTo>
                  <a:lnTo>
                    <a:pt x="1068" y="1392"/>
                  </a:lnTo>
                  <a:lnTo>
                    <a:pt x="1080" y="1392"/>
                  </a:lnTo>
                  <a:lnTo>
                    <a:pt x="1080" y="1404"/>
                  </a:lnTo>
                  <a:lnTo>
                    <a:pt x="1074" y="1404"/>
                  </a:lnTo>
                  <a:lnTo>
                    <a:pt x="1074" y="1416"/>
                  </a:lnTo>
                  <a:lnTo>
                    <a:pt x="1104" y="1416"/>
                  </a:lnTo>
                  <a:lnTo>
                    <a:pt x="1110" y="1422"/>
                  </a:lnTo>
                  <a:lnTo>
                    <a:pt x="1110" y="1434"/>
                  </a:lnTo>
                  <a:lnTo>
                    <a:pt x="1122" y="1434"/>
                  </a:lnTo>
                  <a:lnTo>
                    <a:pt x="1128" y="1428"/>
                  </a:lnTo>
                  <a:lnTo>
                    <a:pt x="1134" y="1428"/>
                  </a:lnTo>
                  <a:lnTo>
                    <a:pt x="1140" y="1434"/>
                  </a:lnTo>
                  <a:lnTo>
                    <a:pt x="1146" y="1446"/>
                  </a:lnTo>
                  <a:lnTo>
                    <a:pt x="1146" y="1452"/>
                  </a:lnTo>
                  <a:lnTo>
                    <a:pt x="1152" y="1464"/>
                  </a:lnTo>
                  <a:lnTo>
                    <a:pt x="1164" y="1464"/>
                  </a:lnTo>
                  <a:lnTo>
                    <a:pt x="1176" y="1476"/>
                  </a:lnTo>
                  <a:lnTo>
                    <a:pt x="1176" y="1488"/>
                  </a:lnTo>
                  <a:lnTo>
                    <a:pt x="1182" y="1500"/>
                  </a:lnTo>
                  <a:lnTo>
                    <a:pt x="1182" y="1512"/>
                  </a:lnTo>
                  <a:lnTo>
                    <a:pt x="1200" y="1512"/>
                  </a:lnTo>
                  <a:lnTo>
                    <a:pt x="1218" y="1500"/>
                  </a:lnTo>
                  <a:lnTo>
                    <a:pt x="1224" y="1512"/>
                  </a:lnTo>
                  <a:lnTo>
                    <a:pt x="1224" y="1518"/>
                  </a:lnTo>
                  <a:lnTo>
                    <a:pt x="1230" y="1518"/>
                  </a:lnTo>
                  <a:lnTo>
                    <a:pt x="1236" y="1500"/>
                  </a:lnTo>
                  <a:lnTo>
                    <a:pt x="1242" y="1464"/>
                  </a:lnTo>
                  <a:lnTo>
                    <a:pt x="1242" y="1416"/>
                  </a:lnTo>
                  <a:lnTo>
                    <a:pt x="1218" y="1416"/>
                  </a:lnTo>
                  <a:lnTo>
                    <a:pt x="1218" y="1434"/>
                  </a:lnTo>
                  <a:lnTo>
                    <a:pt x="1212" y="1440"/>
                  </a:lnTo>
                  <a:lnTo>
                    <a:pt x="1206" y="1440"/>
                  </a:lnTo>
                  <a:lnTo>
                    <a:pt x="1194" y="1434"/>
                  </a:lnTo>
                  <a:lnTo>
                    <a:pt x="1164" y="1404"/>
                  </a:lnTo>
                  <a:lnTo>
                    <a:pt x="1158" y="1404"/>
                  </a:lnTo>
                  <a:lnTo>
                    <a:pt x="1158" y="1398"/>
                  </a:lnTo>
                  <a:lnTo>
                    <a:pt x="1152" y="1398"/>
                  </a:lnTo>
                  <a:lnTo>
                    <a:pt x="1140" y="1386"/>
                  </a:lnTo>
                  <a:lnTo>
                    <a:pt x="1140" y="1362"/>
                  </a:lnTo>
                  <a:lnTo>
                    <a:pt x="1146" y="1350"/>
                  </a:lnTo>
                  <a:lnTo>
                    <a:pt x="1152" y="1332"/>
                  </a:lnTo>
                  <a:lnTo>
                    <a:pt x="1158" y="1320"/>
                  </a:lnTo>
                  <a:lnTo>
                    <a:pt x="1170" y="1308"/>
                  </a:lnTo>
                  <a:lnTo>
                    <a:pt x="1170" y="1254"/>
                  </a:lnTo>
                  <a:lnTo>
                    <a:pt x="1164" y="1236"/>
                  </a:lnTo>
                  <a:lnTo>
                    <a:pt x="1164" y="1212"/>
                  </a:lnTo>
                  <a:lnTo>
                    <a:pt x="1158" y="1206"/>
                  </a:lnTo>
                  <a:lnTo>
                    <a:pt x="1158" y="1200"/>
                  </a:lnTo>
                  <a:lnTo>
                    <a:pt x="1152" y="1194"/>
                  </a:lnTo>
                  <a:lnTo>
                    <a:pt x="1152" y="1188"/>
                  </a:lnTo>
                  <a:lnTo>
                    <a:pt x="1140" y="1176"/>
                  </a:lnTo>
                  <a:lnTo>
                    <a:pt x="1146" y="1176"/>
                  </a:lnTo>
                  <a:lnTo>
                    <a:pt x="1152" y="1170"/>
                  </a:lnTo>
                  <a:lnTo>
                    <a:pt x="1164" y="1164"/>
                  </a:lnTo>
                  <a:lnTo>
                    <a:pt x="1182" y="1146"/>
                  </a:lnTo>
                  <a:lnTo>
                    <a:pt x="1182" y="1116"/>
                  </a:lnTo>
                  <a:lnTo>
                    <a:pt x="1194" y="1116"/>
                  </a:lnTo>
                  <a:lnTo>
                    <a:pt x="1212" y="1110"/>
                  </a:lnTo>
                  <a:lnTo>
                    <a:pt x="1230" y="1110"/>
                  </a:lnTo>
                  <a:lnTo>
                    <a:pt x="1242" y="1104"/>
                  </a:lnTo>
                  <a:lnTo>
                    <a:pt x="1260" y="1104"/>
                  </a:lnTo>
                  <a:lnTo>
                    <a:pt x="1284" y="1092"/>
                  </a:lnTo>
                  <a:lnTo>
                    <a:pt x="1290" y="1092"/>
                  </a:lnTo>
                  <a:lnTo>
                    <a:pt x="1290" y="1086"/>
                  </a:lnTo>
                  <a:lnTo>
                    <a:pt x="1284" y="1074"/>
                  </a:lnTo>
                  <a:lnTo>
                    <a:pt x="1272" y="1062"/>
                  </a:lnTo>
                  <a:lnTo>
                    <a:pt x="1272" y="1014"/>
                  </a:lnTo>
                  <a:lnTo>
                    <a:pt x="1248" y="1014"/>
                  </a:lnTo>
                  <a:lnTo>
                    <a:pt x="1248" y="1008"/>
                  </a:lnTo>
                  <a:lnTo>
                    <a:pt x="1242" y="996"/>
                  </a:lnTo>
                  <a:lnTo>
                    <a:pt x="1242" y="978"/>
                  </a:lnTo>
                  <a:lnTo>
                    <a:pt x="1236" y="972"/>
                  </a:lnTo>
                  <a:lnTo>
                    <a:pt x="1224" y="966"/>
                  </a:lnTo>
                  <a:lnTo>
                    <a:pt x="1218" y="960"/>
                  </a:lnTo>
                  <a:lnTo>
                    <a:pt x="1206" y="936"/>
                  </a:lnTo>
                  <a:lnTo>
                    <a:pt x="1206" y="906"/>
                  </a:lnTo>
                  <a:lnTo>
                    <a:pt x="1212" y="900"/>
                  </a:lnTo>
                  <a:lnTo>
                    <a:pt x="1212" y="876"/>
                  </a:lnTo>
                  <a:lnTo>
                    <a:pt x="1200" y="864"/>
                  </a:lnTo>
                  <a:lnTo>
                    <a:pt x="1194" y="852"/>
                  </a:lnTo>
                  <a:lnTo>
                    <a:pt x="1194" y="804"/>
                  </a:lnTo>
                  <a:lnTo>
                    <a:pt x="1200" y="780"/>
                  </a:lnTo>
                  <a:lnTo>
                    <a:pt x="1200" y="750"/>
                  </a:lnTo>
                  <a:lnTo>
                    <a:pt x="1212" y="738"/>
                  </a:lnTo>
                  <a:lnTo>
                    <a:pt x="1218" y="744"/>
                  </a:lnTo>
                  <a:lnTo>
                    <a:pt x="1218" y="732"/>
                  </a:lnTo>
                  <a:lnTo>
                    <a:pt x="1224" y="726"/>
                  </a:lnTo>
                  <a:lnTo>
                    <a:pt x="1224" y="696"/>
                  </a:lnTo>
                  <a:lnTo>
                    <a:pt x="1218" y="690"/>
                  </a:lnTo>
                  <a:lnTo>
                    <a:pt x="1206" y="684"/>
                  </a:lnTo>
                  <a:lnTo>
                    <a:pt x="1200" y="678"/>
                  </a:lnTo>
                  <a:lnTo>
                    <a:pt x="1188" y="648"/>
                  </a:lnTo>
                  <a:lnTo>
                    <a:pt x="1182" y="642"/>
                  </a:lnTo>
                  <a:lnTo>
                    <a:pt x="1176" y="642"/>
                  </a:lnTo>
                  <a:lnTo>
                    <a:pt x="1176" y="636"/>
                  </a:lnTo>
                  <a:lnTo>
                    <a:pt x="1182" y="624"/>
                  </a:lnTo>
                  <a:lnTo>
                    <a:pt x="1194" y="618"/>
                  </a:lnTo>
                  <a:lnTo>
                    <a:pt x="1206" y="606"/>
                  </a:lnTo>
                  <a:lnTo>
                    <a:pt x="1206" y="594"/>
                  </a:lnTo>
                  <a:lnTo>
                    <a:pt x="1200" y="588"/>
                  </a:lnTo>
                  <a:lnTo>
                    <a:pt x="1194" y="576"/>
                  </a:lnTo>
                  <a:lnTo>
                    <a:pt x="1194" y="570"/>
                  </a:lnTo>
                  <a:lnTo>
                    <a:pt x="1200" y="564"/>
                  </a:lnTo>
                  <a:lnTo>
                    <a:pt x="1224" y="552"/>
                  </a:lnTo>
                  <a:lnTo>
                    <a:pt x="1230" y="546"/>
                  </a:lnTo>
                  <a:lnTo>
                    <a:pt x="1236" y="546"/>
                  </a:lnTo>
                  <a:lnTo>
                    <a:pt x="1242" y="4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6" name="Congo (Brazzaville)" descr="© INSCALE GmbH, 05.05.2010&#10;http://www.presentationload.com/">
              <a:extLst>
                <a:ext uri="{FF2B5EF4-FFF2-40B4-BE49-F238E27FC236}">
                  <a16:creationId xmlns:a16="http://schemas.microsoft.com/office/drawing/2014/main" id="{8A40A0B3-CD86-DB03-6546-3EB91B9DC32E}"/>
                </a:ext>
              </a:extLst>
            </p:cNvPr>
            <p:cNvSpPr>
              <a:spLocks/>
            </p:cNvSpPr>
            <p:nvPr/>
          </p:nvSpPr>
          <p:spPr bwMode="gray">
            <a:xfrm>
              <a:off x="5972742" y="4242892"/>
              <a:ext cx="252638" cy="330089"/>
            </a:xfrm>
            <a:custGeom>
              <a:avLst/>
              <a:gdLst>
                <a:gd name="T0" fmla="*/ 2147483647 w 534"/>
                <a:gd name="T1" fmla="*/ 2147483647 h 702"/>
                <a:gd name="T2" fmla="*/ 2147483647 w 534"/>
                <a:gd name="T3" fmla="*/ 2147483647 h 702"/>
                <a:gd name="T4" fmla="*/ 2147483647 w 534"/>
                <a:gd name="T5" fmla="*/ 2147483647 h 702"/>
                <a:gd name="T6" fmla="*/ 2147483647 w 534"/>
                <a:gd name="T7" fmla="*/ 2147483647 h 702"/>
                <a:gd name="T8" fmla="*/ 2147483647 w 534"/>
                <a:gd name="T9" fmla="*/ 2147483647 h 702"/>
                <a:gd name="T10" fmla="*/ 2147483647 w 534"/>
                <a:gd name="T11" fmla="*/ 2147483647 h 702"/>
                <a:gd name="T12" fmla="*/ 2147483647 w 534"/>
                <a:gd name="T13" fmla="*/ 2147483647 h 702"/>
                <a:gd name="T14" fmla="*/ 2147483647 w 534"/>
                <a:gd name="T15" fmla="*/ 2147483647 h 702"/>
                <a:gd name="T16" fmla="*/ 2147483647 w 534"/>
                <a:gd name="T17" fmla="*/ 2147483647 h 702"/>
                <a:gd name="T18" fmla="*/ 2147483647 w 534"/>
                <a:gd name="T19" fmla="*/ 2147483647 h 702"/>
                <a:gd name="T20" fmla="*/ 2147483647 w 534"/>
                <a:gd name="T21" fmla="*/ 2147483647 h 702"/>
                <a:gd name="T22" fmla="*/ 2147483647 w 534"/>
                <a:gd name="T23" fmla="*/ 2147483647 h 702"/>
                <a:gd name="T24" fmla="*/ 2147483647 w 534"/>
                <a:gd name="T25" fmla="*/ 2147483647 h 702"/>
                <a:gd name="T26" fmla="*/ 2147483647 w 534"/>
                <a:gd name="T27" fmla="*/ 2147483647 h 702"/>
                <a:gd name="T28" fmla="*/ 2147483647 w 534"/>
                <a:gd name="T29" fmla="*/ 2147483647 h 702"/>
                <a:gd name="T30" fmla="*/ 2147483647 w 534"/>
                <a:gd name="T31" fmla="*/ 2147483647 h 702"/>
                <a:gd name="T32" fmla="*/ 2147483647 w 534"/>
                <a:gd name="T33" fmla="*/ 2147483647 h 702"/>
                <a:gd name="T34" fmla="*/ 2147483647 w 534"/>
                <a:gd name="T35" fmla="*/ 2147483647 h 702"/>
                <a:gd name="T36" fmla="*/ 2147483647 w 534"/>
                <a:gd name="T37" fmla="*/ 2147483647 h 702"/>
                <a:gd name="T38" fmla="*/ 2147483647 w 534"/>
                <a:gd name="T39" fmla="*/ 2147483647 h 702"/>
                <a:gd name="T40" fmla="*/ 2147483647 w 534"/>
                <a:gd name="T41" fmla="*/ 2147483647 h 702"/>
                <a:gd name="T42" fmla="*/ 2147483647 w 534"/>
                <a:gd name="T43" fmla="*/ 2147483647 h 702"/>
                <a:gd name="T44" fmla="*/ 2147483647 w 534"/>
                <a:gd name="T45" fmla="*/ 2147483647 h 702"/>
                <a:gd name="T46" fmla="*/ 2147483647 w 534"/>
                <a:gd name="T47" fmla="*/ 2147483647 h 702"/>
                <a:gd name="T48" fmla="*/ 2147483647 w 534"/>
                <a:gd name="T49" fmla="*/ 2147483647 h 702"/>
                <a:gd name="T50" fmla="*/ 0 w 534"/>
                <a:gd name="T51" fmla="*/ 2147483647 h 702"/>
                <a:gd name="T52" fmla="*/ 2147483647 w 534"/>
                <a:gd name="T53" fmla="*/ 2147483647 h 702"/>
                <a:gd name="T54" fmla="*/ 2147483647 w 534"/>
                <a:gd name="T55" fmla="*/ 2147483647 h 702"/>
                <a:gd name="T56" fmla="*/ 2147483647 w 534"/>
                <a:gd name="T57" fmla="*/ 2147483647 h 702"/>
                <a:gd name="T58" fmla="*/ 2147483647 w 534"/>
                <a:gd name="T59" fmla="*/ 2147483647 h 702"/>
                <a:gd name="T60" fmla="*/ 2147483647 w 534"/>
                <a:gd name="T61" fmla="*/ 2147483647 h 702"/>
                <a:gd name="T62" fmla="*/ 2147483647 w 534"/>
                <a:gd name="T63" fmla="*/ 2147483647 h 702"/>
                <a:gd name="T64" fmla="*/ 2147483647 w 534"/>
                <a:gd name="T65" fmla="*/ 2147483647 h 702"/>
                <a:gd name="T66" fmla="*/ 2147483647 w 534"/>
                <a:gd name="T67" fmla="*/ 2147483647 h 702"/>
                <a:gd name="T68" fmla="*/ 2147483647 w 534"/>
                <a:gd name="T69" fmla="*/ 2147483647 h 702"/>
                <a:gd name="T70" fmla="*/ 2147483647 w 534"/>
                <a:gd name="T71" fmla="*/ 2147483647 h 702"/>
                <a:gd name="T72" fmla="*/ 2147483647 w 534"/>
                <a:gd name="T73" fmla="*/ 2147483647 h 702"/>
                <a:gd name="T74" fmla="*/ 2147483647 w 534"/>
                <a:gd name="T75" fmla="*/ 2147483647 h 702"/>
                <a:gd name="T76" fmla="*/ 2147483647 w 534"/>
                <a:gd name="T77" fmla="*/ 2147483647 h 702"/>
                <a:gd name="T78" fmla="*/ 2147483647 w 534"/>
                <a:gd name="T79" fmla="*/ 2147483647 h 702"/>
                <a:gd name="T80" fmla="*/ 2147483647 w 534"/>
                <a:gd name="T81" fmla="*/ 2147483647 h 702"/>
                <a:gd name="T82" fmla="*/ 2147483647 w 534"/>
                <a:gd name="T83" fmla="*/ 2147483647 h 702"/>
                <a:gd name="T84" fmla="*/ 2147483647 w 534"/>
                <a:gd name="T85" fmla="*/ 2147483647 h 702"/>
                <a:gd name="T86" fmla="*/ 2147483647 w 534"/>
                <a:gd name="T87" fmla="*/ 2147483647 h 702"/>
                <a:gd name="T88" fmla="*/ 2147483647 w 534"/>
                <a:gd name="T89" fmla="*/ 2147483647 h 702"/>
                <a:gd name="T90" fmla="*/ 2147483647 w 534"/>
                <a:gd name="T91" fmla="*/ 2147483647 h 702"/>
                <a:gd name="T92" fmla="*/ 2147483647 w 534"/>
                <a:gd name="T93" fmla="*/ 2147483647 h 702"/>
                <a:gd name="T94" fmla="*/ 2147483647 w 534"/>
                <a:gd name="T95" fmla="*/ 2147483647 h 702"/>
                <a:gd name="T96" fmla="*/ 2147483647 w 534"/>
                <a:gd name="T97" fmla="*/ 2147483647 h 702"/>
                <a:gd name="T98" fmla="*/ 2147483647 w 534"/>
                <a:gd name="T99" fmla="*/ 2147483647 h 702"/>
                <a:gd name="T100" fmla="*/ 2147483647 w 534"/>
                <a:gd name="T101" fmla="*/ 2147483647 h 702"/>
                <a:gd name="T102" fmla="*/ 2147483647 w 534"/>
                <a:gd name="T103" fmla="*/ 2147483647 h 70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34"/>
                <a:gd name="T157" fmla="*/ 0 h 702"/>
                <a:gd name="T158" fmla="*/ 534 w 534"/>
                <a:gd name="T159" fmla="*/ 702 h 70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34" h="702">
                  <a:moveTo>
                    <a:pt x="366" y="120"/>
                  </a:moveTo>
                  <a:lnTo>
                    <a:pt x="360" y="126"/>
                  </a:lnTo>
                  <a:lnTo>
                    <a:pt x="354" y="168"/>
                  </a:lnTo>
                  <a:lnTo>
                    <a:pt x="330" y="144"/>
                  </a:lnTo>
                  <a:lnTo>
                    <a:pt x="294" y="144"/>
                  </a:lnTo>
                  <a:lnTo>
                    <a:pt x="288" y="138"/>
                  </a:lnTo>
                  <a:lnTo>
                    <a:pt x="276" y="138"/>
                  </a:lnTo>
                  <a:lnTo>
                    <a:pt x="270" y="132"/>
                  </a:lnTo>
                  <a:lnTo>
                    <a:pt x="258" y="126"/>
                  </a:lnTo>
                  <a:lnTo>
                    <a:pt x="210" y="126"/>
                  </a:lnTo>
                  <a:lnTo>
                    <a:pt x="192" y="132"/>
                  </a:lnTo>
                  <a:lnTo>
                    <a:pt x="162" y="132"/>
                  </a:lnTo>
                  <a:lnTo>
                    <a:pt x="144" y="162"/>
                  </a:lnTo>
                  <a:lnTo>
                    <a:pt x="150" y="198"/>
                  </a:lnTo>
                  <a:lnTo>
                    <a:pt x="156" y="204"/>
                  </a:lnTo>
                  <a:lnTo>
                    <a:pt x="180" y="204"/>
                  </a:lnTo>
                  <a:lnTo>
                    <a:pt x="186" y="198"/>
                  </a:lnTo>
                  <a:lnTo>
                    <a:pt x="186" y="180"/>
                  </a:lnTo>
                  <a:lnTo>
                    <a:pt x="204" y="180"/>
                  </a:lnTo>
                  <a:lnTo>
                    <a:pt x="210" y="186"/>
                  </a:lnTo>
                  <a:lnTo>
                    <a:pt x="222" y="186"/>
                  </a:lnTo>
                  <a:lnTo>
                    <a:pt x="222" y="192"/>
                  </a:lnTo>
                  <a:lnTo>
                    <a:pt x="228" y="198"/>
                  </a:lnTo>
                  <a:lnTo>
                    <a:pt x="228" y="216"/>
                  </a:lnTo>
                  <a:lnTo>
                    <a:pt x="240" y="222"/>
                  </a:lnTo>
                  <a:lnTo>
                    <a:pt x="240" y="234"/>
                  </a:lnTo>
                  <a:lnTo>
                    <a:pt x="234" y="240"/>
                  </a:lnTo>
                  <a:lnTo>
                    <a:pt x="228" y="252"/>
                  </a:lnTo>
                  <a:lnTo>
                    <a:pt x="222" y="258"/>
                  </a:lnTo>
                  <a:lnTo>
                    <a:pt x="210" y="258"/>
                  </a:lnTo>
                  <a:lnTo>
                    <a:pt x="198" y="282"/>
                  </a:lnTo>
                  <a:lnTo>
                    <a:pt x="198" y="318"/>
                  </a:lnTo>
                  <a:lnTo>
                    <a:pt x="216" y="324"/>
                  </a:lnTo>
                  <a:lnTo>
                    <a:pt x="222" y="342"/>
                  </a:lnTo>
                  <a:lnTo>
                    <a:pt x="240" y="342"/>
                  </a:lnTo>
                  <a:lnTo>
                    <a:pt x="246" y="348"/>
                  </a:lnTo>
                  <a:lnTo>
                    <a:pt x="246" y="360"/>
                  </a:lnTo>
                  <a:lnTo>
                    <a:pt x="240" y="366"/>
                  </a:lnTo>
                  <a:lnTo>
                    <a:pt x="240" y="414"/>
                  </a:lnTo>
                  <a:lnTo>
                    <a:pt x="234" y="426"/>
                  </a:lnTo>
                  <a:lnTo>
                    <a:pt x="240" y="450"/>
                  </a:lnTo>
                  <a:lnTo>
                    <a:pt x="234" y="456"/>
                  </a:lnTo>
                  <a:lnTo>
                    <a:pt x="222" y="462"/>
                  </a:lnTo>
                  <a:lnTo>
                    <a:pt x="222" y="486"/>
                  </a:lnTo>
                  <a:lnTo>
                    <a:pt x="216" y="498"/>
                  </a:lnTo>
                  <a:lnTo>
                    <a:pt x="210" y="504"/>
                  </a:lnTo>
                  <a:lnTo>
                    <a:pt x="198" y="504"/>
                  </a:lnTo>
                  <a:lnTo>
                    <a:pt x="192" y="498"/>
                  </a:lnTo>
                  <a:lnTo>
                    <a:pt x="192" y="468"/>
                  </a:lnTo>
                  <a:lnTo>
                    <a:pt x="186" y="468"/>
                  </a:lnTo>
                  <a:lnTo>
                    <a:pt x="180" y="474"/>
                  </a:lnTo>
                  <a:lnTo>
                    <a:pt x="174" y="486"/>
                  </a:lnTo>
                  <a:lnTo>
                    <a:pt x="168" y="492"/>
                  </a:lnTo>
                  <a:lnTo>
                    <a:pt x="138" y="492"/>
                  </a:lnTo>
                  <a:lnTo>
                    <a:pt x="120" y="450"/>
                  </a:lnTo>
                  <a:lnTo>
                    <a:pt x="90" y="450"/>
                  </a:lnTo>
                  <a:lnTo>
                    <a:pt x="90" y="456"/>
                  </a:lnTo>
                  <a:lnTo>
                    <a:pt x="108" y="474"/>
                  </a:lnTo>
                  <a:lnTo>
                    <a:pt x="96" y="480"/>
                  </a:lnTo>
                  <a:lnTo>
                    <a:pt x="90" y="492"/>
                  </a:lnTo>
                  <a:lnTo>
                    <a:pt x="84" y="498"/>
                  </a:lnTo>
                  <a:lnTo>
                    <a:pt x="66" y="498"/>
                  </a:lnTo>
                  <a:lnTo>
                    <a:pt x="54" y="492"/>
                  </a:lnTo>
                  <a:lnTo>
                    <a:pt x="42" y="492"/>
                  </a:lnTo>
                  <a:lnTo>
                    <a:pt x="36" y="486"/>
                  </a:lnTo>
                  <a:lnTo>
                    <a:pt x="30" y="486"/>
                  </a:lnTo>
                  <a:lnTo>
                    <a:pt x="30" y="504"/>
                  </a:lnTo>
                  <a:lnTo>
                    <a:pt x="36" y="510"/>
                  </a:lnTo>
                  <a:lnTo>
                    <a:pt x="36" y="522"/>
                  </a:lnTo>
                  <a:lnTo>
                    <a:pt x="24" y="522"/>
                  </a:lnTo>
                  <a:lnTo>
                    <a:pt x="54" y="540"/>
                  </a:lnTo>
                  <a:lnTo>
                    <a:pt x="36" y="552"/>
                  </a:lnTo>
                  <a:lnTo>
                    <a:pt x="54" y="564"/>
                  </a:lnTo>
                  <a:lnTo>
                    <a:pt x="54" y="600"/>
                  </a:lnTo>
                  <a:lnTo>
                    <a:pt x="48" y="606"/>
                  </a:lnTo>
                  <a:lnTo>
                    <a:pt x="30" y="588"/>
                  </a:lnTo>
                  <a:lnTo>
                    <a:pt x="6" y="600"/>
                  </a:lnTo>
                  <a:lnTo>
                    <a:pt x="0" y="618"/>
                  </a:lnTo>
                  <a:lnTo>
                    <a:pt x="54" y="666"/>
                  </a:lnTo>
                  <a:lnTo>
                    <a:pt x="54" y="684"/>
                  </a:lnTo>
                  <a:lnTo>
                    <a:pt x="72" y="702"/>
                  </a:lnTo>
                  <a:lnTo>
                    <a:pt x="72" y="690"/>
                  </a:lnTo>
                  <a:lnTo>
                    <a:pt x="90" y="690"/>
                  </a:lnTo>
                  <a:lnTo>
                    <a:pt x="90" y="672"/>
                  </a:lnTo>
                  <a:lnTo>
                    <a:pt x="102" y="666"/>
                  </a:lnTo>
                  <a:lnTo>
                    <a:pt x="108" y="660"/>
                  </a:lnTo>
                  <a:lnTo>
                    <a:pt x="120" y="654"/>
                  </a:lnTo>
                  <a:lnTo>
                    <a:pt x="126" y="648"/>
                  </a:lnTo>
                  <a:lnTo>
                    <a:pt x="132" y="654"/>
                  </a:lnTo>
                  <a:lnTo>
                    <a:pt x="132" y="660"/>
                  </a:lnTo>
                  <a:lnTo>
                    <a:pt x="138" y="666"/>
                  </a:lnTo>
                  <a:lnTo>
                    <a:pt x="138" y="672"/>
                  </a:lnTo>
                  <a:lnTo>
                    <a:pt x="150" y="672"/>
                  </a:lnTo>
                  <a:lnTo>
                    <a:pt x="150" y="678"/>
                  </a:lnTo>
                  <a:lnTo>
                    <a:pt x="156" y="684"/>
                  </a:lnTo>
                  <a:lnTo>
                    <a:pt x="156" y="690"/>
                  </a:lnTo>
                  <a:lnTo>
                    <a:pt x="162" y="696"/>
                  </a:lnTo>
                  <a:lnTo>
                    <a:pt x="174" y="696"/>
                  </a:lnTo>
                  <a:lnTo>
                    <a:pt x="180" y="690"/>
                  </a:lnTo>
                  <a:lnTo>
                    <a:pt x="186" y="678"/>
                  </a:lnTo>
                  <a:lnTo>
                    <a:pt x="186" y="660"/>
                  </a:lnTo>
                  <a:lnTo>
                    <a:pt x="210" y="666"/>
                  </a:lnTo>
                  <a:lnTo>
                    <a:pt x="228" y="648"/>
                  </a:lnTo>
                  <a:lnTo>
                    <a:pt x="234" y="648"/>
                  </a:lnTo>
                  <a:lnTo>
                    <a:pt x="234" y="678"/>
                  </a:lnTo>
                  <a:lnTo>
                    <a:pt x="228" y="690"/>
                  </a:lnTo>
                  <a:lnTo>
                    <a:pt x="234" y="696"/>
                  </a:lnTo>
                  <a:lnTo>
                    <a:pt x="252" y="696"/>
                  </a:lnTo>
                  <a:lnTo>
                    <a:pt x="264" y="690"/>
                  </a:lnTo>
                  <a:lnTo>
                    <a:pt x="270" y="684"/>
                  </a:lnTo>
                  <a:lnTo>
                    <a:pt x="276" y="672"/>
                  </a:lnTo>
                  <a:lnTo>
                    <a:pt x="294" y="654"/>
                  </a:lnTo>
                  <a:lnTo>
                    <a:pt x="300" y="642"/>
                  </a:lnTo>
                  <a:lnTo>
                    <a:pt x="312" y="630"/>
                  </a:lnTo>
                  <a:lnTo>
                    <a:pt x="330" y="630"/>
                  </a:lnTo>
                  <a:lnTo>
                    <a:pt x="336" y="624"/>
                  </a:lnTo>
                  <a:lnTo>
                    <a:pt x="366" y="582"/>
                  </a:lnTo>
                  <a:lnTo>
                    <a:pt x="360" y="480"/>
                  </a:lnTo>
                  <a:lnTo>
                    <a:pt x="366" y="480"/>
                  </a:lnTo>
                  <a:lnTo>
                    <a:pt x="390" y="456"/>
                  </a:lnTo>
                  <a:lnTo>
                    <a:pt x="390" y="420"/>
                  </a:lnTo>
                  <a:lnTo>
                    <a:pt x="396" y="408"/>
                  </a:lnTo>
                  <a:lnTo>
                    <a:pt x="402" y="402"/>
                  </a:lnTo>
                  <a:lnTo>
                    <a:pt x="450" y="378"/>
                  </a:lnTo>
                  <a:lnTo>
                    <a:pt x="456" y="366"/>
                  </a:lnTo>
                  <a:lnTo>
                    <a:pt x="468" y="360"/>
                  </a:lnTo>
                  <a:lnTo>
                    <a:pt x="474" y="354"/>
                  </a:lnTo>
                  <a:lnTo>
                    <a:pt x="474" y="300"/>
                  </a:lnTo>
                  <a:lnTo>
                    <a:pt x="486" y="294"/>
                  </a:lnTo>
                  <a:lnTo>
                    <a:pt x="492" y="282"/>
                  </a:lnTo>
                  <a:lnTo>
                    <a:pt x="492" y="258"/>
                  </a:lnTo>
                  <a:lnTo>
                    <a:pt x="486" y="246"/>
                  </a:lnTo>
                  <a:lnTo>
                    <a:pt x="480" y="240"/>
                  </a:lnTo>
                  <a:lnTo>
                    <a:pt x="480" y="228"/>
                  </a:lnTo>
                  <a:lnTo>
                    <a:pt x="498" y="192"/>
                  </a:lnTo>
                  <a:lnTo>
                    <a:pt x="498" y="168"/>
                  </a:lnTo>
                  <a:lnTo>
                    <a:pt x="492" y="156"/>
                  </a:lnTo>
                  <a:lnTo>
                    <a:pt x="492" y="126"/>
                  </a:lnTo>
                  <a:lnTo>
                    <a:pt x="498" y="120"/>
                  </a:lnTo>
                  <a:lnTo>
                    <a:pt x="510" y="96"/>
                  </a:lnTo>
                  <a:lnTo>
                    <a:pt x="522" y="84"/>
                  </a:lnTo>
                  <a:lnTo>
                    <a:pt x="528" y="66"/>
                  </a:lnTo>
                  <a:lnTo>
                    <a:pt x="534" y="54"/>
                  </a:lnTo>
                  <a:lnTo>
                    <a:pt x="534" y="18"/>
                  </a:lnTo>
                  <a:lnTo>
                    <a:pt x="522" y="6"/>
                  </a:lnTo>
                  <a:lnTo>
                    <a:pt x="510" y="18"/>
                  </a:lnTo>
                  <a:lnTo>
                    <a:pt x="498" y="18"/>
                  </a:lnTo>
                  <a:lnTo>
                    <a:pt x="462" y="0"/>
                  </a:lnTo>
                  <a:lnTo>
                    <a:pt x="444" y="0"/>
                  </a:lnTo>
                  <a:lnTo>
                    <a:pt x="426" y="18"/>
                  </a:lnTo>
                  <a:lnTo>
                    <a:pt x="396" y="18"/>
                  </a:lnTo>
                  <a:lnTo>
                    <a:pt x="378" y="48"/>
                  </a:lnTo>
                  <a:lnTo>
                    <a:pt x="390" y="60"/>
                  </a:lnTo>
                  <a:lnTo>
                    <a:pt x="390" y="84"/>
                  </a:lnTo>
                  <a:lnTo>
                    <a:pt x="384" y="96"/>
                  </a:lnTo>
                  <a:lnTo>
                    <a:pt x="378" y="102"/>
                  </a:lnTo>
                  <a:lnTo>
                    <a:pt x="372" y="114"/>
                  </a:lnTo>
                  <a:lnTo>
                    <a:pt x="366" y="1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7" name="Colombia" descr="© INSCALE GmbH, 05.05.2010&#10;http://www.presentationload.com/">
              <a:extLst>
                <a:ext uri="{FF2B5EF4-FFF2-40B4-BE49-F238E27FC236}">
                  <a16:creationId xmlns:a16="http://schemas.microsoft.com/office/drawing/2014/main" id="{54030720-BF86-FAF7-14FC-9FCDB372B17A}"/>
                </a:ext>
              </a:extLst>
            </p:cNvPr>
            <p:cNvSpPr>
              <a:spLocks/>
            </p:cNvSpPr>
            <p:nvPr/>
          </p:nvSpPr>
          <p:spPr bwMode="gray">
            <a:xfrm>
              <a:off x="2946618" y="3910959"/>
              <a:ext cx="409383" cy="634361"/>
            </a:xfrm>
            <a:custGeom>
              <a:avLst/>
              <a:gdLst>
                <a:gd name="T0" fmla="*/ 2147483647 w 870"/>
                <a:gd name="T1" fmla="*/ 2147483647 h 1344"/>
                <a:gd name="T2" fmla="*/ 2147483647 w 870"/>
                <a:gd name="T3" fmla="*/ 2147483647 h 1344"/>
                <a:gd name="T4" fmla="*/ 2147483647 w 870"/>
                <a:gd name="T5" fmla="*/ 2147483647 h 1344"/>
                <a:gd name="T6" fmla="*/ 2147483647 w 870"/>
                <a:gd name="T7" fmla="*/ 2147483647 h 1344"/>
                <a:gd name="T8" fmla="*/ 2147483647 w 870"/>
                <a:gd name="T9" fmla="*/ 2147483647 h 1344"/>
                <a:gd name="T10" fmla="*/ 2147483647 w 870"/>
                <a:gd name="T11" fmla="*/ 2147483647 h 1344"/>
                <a:gd name="T12" fmla="*/ 2147483647 w 870"/>
                <a:gd name="T13" fmla="*/ 2147483647 h 1344"/>
                <a:gd name="T14" fmla="*/ 2147483647 w 870"/>
                <a:gd name="T15" fmla="*/ 2147483647 h 1344"/>
                <a:gd name="T16" fmla="*/ 2147483647 w 870"/>
                <a:gd name="T17" fmla="*/ 2147483647 h 1344"/>
                <a:gd name="T18" fmla="*/ 2147483647 w 870"/>
                <a:gd name="T19" fmla="*/ 2147483647 h 1344"/>
                <a:gd name="T20" fmla="*/ 2147483647 w 870"/>
                <a:gd name="T21" fmla="*/ 2147483647 h 1344"/>
                <a:gd name="T22" fmla="*/ 2147483647 w 870"/>
                <a:gd name="T23" fmla="*/ 2147483647 h 1344"/>
                <a:gd name="T24" fmla="*/ 2147483647 w 870"/>
                <a:gd name="T25" fmla="*/ 2147483647 h 1344"/>
                <a:gd name="T26" fmla="*/ 2147483647 w 870"/>
                <a:gd name="T27" fmla="*/ 2147483647 h 1344"/>
                <a:gd name="T28" fmla="*/ 2147483647 w 870"/>
                <a:gd name="T29" fmla="*/ 2147483647 h 1344"/>
                <a:gd name="T30" fmla="*/ 2147483647 w 870"/>
                <a:gd name="T31" fmla="*/ 2147483647 h 1344"/>
                <a:gd name="T32" fmla="*/ 2147483647 w 870"/>
                <a:gd name="T33" fmla="*/ 2147483647 h 1344"/>
                <a:gd name="T34" fmla="*/ 2147483647 w 870"/>
                <a:gd name="T35" fmla="*/ 2147483647 h 1344"/>
                <a:gd name="T36" fmla="*/ 2147483647 w 870"/>
                <a:gd name="T37" fmla="*/ 2147483647 h 1344"/>
                <a:gd name="T38" fmla="*/ 2147483647 w 870"/>
                <a:gd name="T39" fmla="*/ 2147483647 h 1344"/>
                <a:gd name="T40" fmla="*/ 2147483647 w 870"/>
                <a:gd name="T41" fmla="*/ 2147483647 h 1344"/>
                <a:gd name="T42" fmla="*/ 2147483647 w 870"/>
                <a:gd name="T43" fmla="*/ 2147483647 h 1344"/>
                <a:gd name="T44" fmla="*/ 2147483647 w 870"/>
                <a:gd name="T45" fmla="*/ 2147483647 h 1344"/>
                <a:gd name="T46" fmla="*/ 2147483647 w 870"/>
                <a:gd name="T47" fmla="*/ 2147483647 h 1344"/>
                <a:gd name="T48" fmla="*/ 2147483647 w 870"/>
                <a:gd name="T49" fmla="*/ 2147483647 h 1344"/>
                <a:gd name="T50" fmla="*/ 2147483647 w 870"/>
                <a:gd name="T51" fmla="*/ 2147483647 h 1344"/>
                <a:gd name="T52" fmla="*/ 2147483647 w 870"/>
                <a:gd name="T53" fmla="*/ 2147483647 h 1344"/>
                <a:gd name="T54" fmla="*/ 2147483647 w 870"/>
                <a:gd name="T55" fmla="*/ 2147483647 h 1344"/>
                <a:gd name="T56" fmla="*/ 2147483647 w 870"/>
                <a:gd name="T57" fmla="*/ 2147483647 h 1344"/>
                <a:gd name="T58" fmla="*/ 2147483647 w 870"/>
                <a:gd name="T59" fmla="*/ 2147483647 h 1344"/>
                <a:gd name="T60" fmla="*/ 2147483647 w 870"/>
                <a:gd name="T61" fmla="*/ 2147483647 h 1344"/>
                <a:gd name="T62" fmla="*/ 2147483647 w 870"/>
                <a:gd name="T63" fmla="*/ 2147483647 h 1344"/>
                <a:gd name="T64" fmla="*/ 2147483647 w 870"/>
                <a:gd name="T65" fmla="*/ 2147483647 h 1344"/>
                <a:gd name="T66" fmla="*/ 2147483647 w 870"/>
                <a:gd name="T67" fmla="*/ 2147483647 h 1344"/>
                <a:gd name="T68" fmla="*/ 2147483647 w 870"/>
                <a:gd name="T69" fmla="*/ 2147483647 h 1344"/>
                <a:gd name="T70" fmla="*/ 2147483647 w 870"/>
                <a:gd name="T71" fmla="*/ 2147483647 h 1344"/>
                <a:gd name="T72" fmla="*/ 2147483647 w 870"/>
                <a:gd name="T73" fmla="*/ 0 h 1344"/>
                <a:gd name="T74" fmla="*/ 2147483647 w 870"/>
                <a:gd name="T75" fmla="*/ 2147483647 h 1344"/>
                <a:gd name="T76" fmla="*/ 2147483647 w 870"/>
                <a:gd name="T77" fmla="*/ 2147483647 h 1344"/>
                <a:gd name="T78" fmla="*/ 2147483647 w 870"/>
                <a:gd name="T79" fmla="*/ 2147483647 h 1344"/>
                <a:gd name="T80" fmla="*/ 2147483647 w 870"/>
                <a:gd name="T81" fmla="*/ 2147483647 h 1344"/>
                <a:gd name="T82" fmla="*/ 2147483647 w 870"/>
                <a:gd name="T83" fmla="*/ 2147483647 h 1344"/>
                <a:gd name="T84" fmla="*/ 2147483647 w 870"/>
                <a:gd name="T85" fmla="*/ 2147483647 h 1344"/>
                <a:gd name="T86" fmla="*/ 2147483647 w 870"/>
                <a:gd name="T87" fmla="*/ 2147483647 h 1344"/>
                <a:gd name="T88" fmla="*/ 2147483647 w 870"/>
                <a:gd name="T89" fmla="*/ 2147483647 h 1344"/>
                <a:gd name="T90" fmla="*/ 2147483647 w 870"/>
                <a:gd name="T91" fmla="*/ 2147483647 h 1344"/>
                <a:gd name="T92" fmla="*/ 2147483647 w 870"/>
                <a:gd name="T93" fmla="*/ 2147483647 h 1344"/>
                <a:gd name="T94" fmla="*/ 2147483647 w 870"/>
                <a:gd name="T95" fmla="*/ 2147483647 h 1344"/>
                <a:gd name="T96" fmla="*/ 2147483647 w 870"/>
                <a:gd name="T97" fmla="*/ 2147483647 h 1344"/>
                <a:gd name="T98" fmla="*/ 2147483647 w 870"/>
                <a:gd name="T99" fmla="*/ 2147483647 h 1344"/>
                <a:gd name="T100" fmla="*/ 2147483647 w 870"/>
                <a:gd name="T101" fmla="*/ 2147483647 h 1344"/>
                <a:gd name="T102" fmla="*/ 2147483647 w 870"/>
                <a:gd name="T103" fmla="*/ 2147483647 h 1344"/>
                <a:gd name="T104" fmla="*/ 2147483647 w 870"/>
                <a:gd name="T105" fmla="*/ 2147483647 h 1344"/>
                <a:gd name="T106" fmla="*/ 2147483647 w 870"/>
                <a:gd name="T107" fmla="*/ 2147483647 h 1344"/>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870"/>
                <a:gd name="T163" fmla="*/ 0 h 1344"/>
                <a:gd name="T164" fmla="*/ 870 w 870"/>
                <a:gd name="T165" fmla="*/ 1344 h 1344"/>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870" h="1344">
                  <a:moveTo>
                    <a:pt x="36" y="912"/>
                  </a:moveTo>
                  <a:lnTo>
                    <a:pt x="60" y="924"/>
                  </a:lnTo>
                  <a:lnTo>
                    <a:pt x="66" y="936"/>
                  </a:lnTo>
                  <a:lnTo>
                    <a:pt x="84" y="936"/>
                  </a:lnTo>
                  <a:lnTo>
                    <a:pt x="96" y="942"/>
                  </a:lnTo>
                  <a:lnTo>
                    <a:pt x="102" y="948"/>
                  </a:lnTo>
                  <a:lnTo>
                    <a:pt x="108" y="960"/>
                  </a:lnTo>
                  <a:lnTo>
                    <a:pt x="108" y="966"/>
                  </a:lnTo>
                  <a:lnTo>
                    <a:pt x="114" y="972"/>
                  </a:lnTo>
                  <a:lnTo>
                    <a:pt x="126" y="978"/>
                  </a:lnTo>
                  <a:lnTo>
                    <a:pt x="138" y="978"/>
                  </a:lnTo>
                  <a:lnTo>
                    <a:pt x="144" y="972"/>
                  </a:lnTo>
                  <a:lnTo>
                    <a:pt x="156" y="978"/>
                  </a:lnTo>
                  <a:lnTo>
                    <a:pt x="162" y="984"/>
                  </a:lnTo>
                  <a:lnTo>
                    <a:pt x="186" y="984"/>
                  </a:lnTo>
                  <a:lnTo>
                    <a:pt x="186" y="972"/>
                  </a:lnTo>
                  <a:lnTo>
                    <a:pt x="192" y="966"/>
                  </a:lnTo>
                  <a:lnTo>
                    <a:pt x="198" y="966"/>
                  </a:lnTo>
                  <a:lnTo>
                    <a:pt x="210" y="972"/>
                  </a:lnTo>
                  <a:lnTo>
                    <a:pt x="210" y="978"/>
                  </a:lnTo>
                  <a:lnTo>
                    <a:pt x="216" y="984"/>
                  </a:lnTo>
                  <a:lnTo>
                    <a:pt x="216" y="990"/>
                  </a:lnTo>
                  <a:lnTo>
                    <a:pt x="228" y="1002"/>
                  </a:lnTo>
                  <a:lnTo>
                    <a:pt x="264" y="1002"/>
                  </a:lnTo>
                  <a:lnTo>
                    <a:pt x="276" y="1008"/>
                  </a:lnTo>
                  <a:lnTo>
                    <a:pt x="282" y="1014"/>
                  </a:lnTo>
                  <a:lnTo>
                    <a:pt x="294" y="1020"/>
                  </a:lnTo>
                  <a:lnTo>
                    <a:pt x="312" y="1038"/>
                  </a:lnTo>
                  <a:lnTo>
                    <a:pt x="324" y="1044"/>
                  </a:lnTo>
                  <a:lnTo>
                    <a:pt x="330" y="1050"/>
                  </a:lnTo>
                  <a:lnTo>
                    <a:pt x="342" y="1086"/>
                  </a:lnTo>
                  <a:lnTo>
                    <a:pt x="360" y="1086"/>
                  </a:lnTo>
                  <a:lnTo>
                    <a:pt x="372" y="1104"/>
                  </a:lnTo>
                  <a:lnTo>
                    <a:pt x="384" y="1104"/>
                  </a:lnTo>
                  <a:lnTo>
                    <a:pt x="390" y="1110"/>
                  </a:lnTo>
                  <a:lnTo>
                    <a:pt x="390" y="1134"/>
                  </a:lnTo>
                  <a:lnTo>
                    <a:pt x="396" y="1140"/>
                  </a:lnTo>
                  <a:lnTo>
                    <a:pt x="396" y="1146"/>
                  </a:lnTo>
                  <a:lnTo>
                    <a:pt x="408" y="1146"/>
                  </a:lnTo>
                  <a:lnTo>
                    <a:pt x="420" y="1152"/>
                  </a:lnTo>
                  <a:lnTo>
                    <a:pt x="426" y="1158"/>
                  </a:lnTo>
                  <a:lnTo>
                    <a:pt x="426" y="1164"/>
                  </a:lnTo>
                  <a:lnTo>
                    <a:pt x="420" y="1170"/>
                  </a:lnTo>
                  <a:lnTo>
                    <a:pt x="420" y="1194"/>
                  </a:lnTo>
                  <a:lnTo>
                    <a:pt x="432" y="1200"/>
                  </a:lnTo>
                  <a:lnTo>
                    <a:pt x="456" y="1206"/>
                  </a:lnTo>
                  <a:lnTo>
                    <a:pt x="492" y="1206"/>
                  </a:lnTo>
                  <a:lnTo>
                    <a:pt x="492" y="1194"/>
                  </a:lnTo>
                  <a:lnTo>
                    <a:pt x="504" y="1182"/>
                  </a:lnTo>
                  <a:lnTo>
                    <a:pt x="528" y="1182"/>
                  </a:lnTo>
                  <a:lnTo>
                    <a:pt x="534" y="1188"/>
                  </a:lnTo>
                  <a:lnTo>
                    <a:pt x="540" y="1188"/>
                  </a:lnTo>
                  <a:lnTo>
                    <a:pt x="546" y="1194"/>
                  </a:lnTo>
                  <a:lnTo>
                    <a:pt x="558" y="1194"/>
                  </a:lnTo>
                  <a:lnTo>
                    <a:pt x="570" y="1188"/>
                  </a:lnTo>
                  <a:lnTo>
                    <a:pt x="576" y="1182"/>
                  </a:lnTo>
                  <a:lnTo>
                    <a:pt x="588" y="1182"/>
                  </a:lnTo>
                  <a:lnTo>
                    <a:pt x="588" y="1188"/>
                  </a:lnTo>
                  <a:lnTo>
                    <a:pt x="594" y="1200"/>
                  </a:lnTo>
                  <a:lnTo>
                    <a:pt x="600" y="1206"/>
                  </a:lnTo>
                  <a:lnTo>
                    <a:pt x="624" y="1206"/>
                  </a:lnTo>
                  <a:lnTo>
                    <a:pt x="636" y="1212"/>
                  </a:lnTo>
                  <a:lnTo>
                    <a:pt x="642" y="1218"/>
                  </a:lnTo>
                  <a:lnTo>
                    <a:pt x="642" y="1236"/>
                  </a:lnTo>
                  <a:lnTo>
                    <a:pt x="636" y="1248"/>
                  </a:lnTo>
                  <a:lnTo>
                    <a:pt x="630" y="1254"/>
                  </a:lnTo>
                  <a:lnTo>
                    <a:pt x="624" y="1254"/>
                  </a:lnTo>
                  <a:lnTo>
                    <a:pt x="618" y="1260"/>
                  </a:lnTo>
                  <a:lnTo>
                    <a:pt x="618" y="1266"/>
                  </a:lnTo>
                  <a:lnTo>
                    <a:pt x="606" y="1290"/>
                  </a:lnTo>
                  <a:lnTo>
                    <a:pt x="606" y="1308"/>
                  </a:lnTo>
                  <a:lnTo>
                    <a:pt x="612" y="1314"/>
                  </a:lnTo>
                  <a:lnTo>
                    <a:pt x="630" y="1314"/>
                  </a:lnTo>
                  <a:lnTo>
                    <a:pt x="642" y="1332"/>
                  </a:lnTo>
                  <a:lnTo>
                    <a:pt x="660" y="1344"/>
                  </a:lnTo>
                  <a:lnTo>
                    <a:pt x="660" y="1308"/>
                  </a:lnTo>
                  <a:lnTo>
                    <a:pt x="666" y="1236"/>
                  </a:lnTo>
                  <a:lnTo>
                    <a:pt x="684" y="1188"/>
                  </a:lnTo>
                  <a:lnTo>
                    <a:pt x="678" y="1140"/>
                  </a:lnTo>
                  <a:lnTo>
                    <a:pt x="690" y="1128"/>
                  </a:lnTo>
                  <a:lnTo>
                    <a:pt x="696" y="1116"/>
                  </a:lnTo>
                  <a:lnTo>
                    <a:pt x="696" y="1104"/>
                  </a:lnTo>
                  <a:lnTo>
                    <a:pt x="690" y="1092"/>
                  </a:lnTo>
                  <a:lnTo>
                    <a:pt x="678" y="1080"/>
                  </a:lnTo>
                  <a:lnTo>
                    <a:pt x="678" y="1074"/>
                  </a:lnTo>
                  <a:lnTo>
                    <a:pt x="672" y="1068"/>
                  </a:lnTo>
                  <a:lnTo>
                    <a:pt x="672" y="1044"/>
                  </a:lnTo>
                  <a:lnTo>
                    <a:pt x="666" y="1038"/>
                  </a:lnTo>
                  <a:lnTo>
                    <a:pt x="654" y="1032"/>
                  </a:lnTo>
                  <a:lnTo>
                    <a:pt x="642" y="1020"/>
                  </a:lnTo>
                  <a:lnTo>
                    <a:pt x="636" y="1020"/>
                  </a:lnTo>
                  <a:lnTo>
                    <a:pt x="642" y="954"/>
                  </a:lnTo>
                  <a:lnTo>
                    <a:pt x="672" y="948"/>
                  </a:lnTo>
                  <a:lnTo>
                    <a:pt x="678" y="954"/>
                  </a:lnTo>
                  <a:lnTo>
                    <a:pt x="708" y="954"/>
                  </a:lnTo>
                  <a:lnTo>
                    <a:pt x="714" y="948"/>
                  </a:lnTo>
                  <a:lnTo>
                    <a:pt x="714" y="942"/>
                  </a:lnTo>
                  <a:lnTo>
                    <a:pt x="708" y="936"/>
                  </a:lnTo>
                  <a:lnTo>
                    <a:pt x="708" y="930"/>
                  </a:lnTo>
                  <a:lnTo>
                    <a:pt x="696" y="918"/>
                  </a:lnTo>
                  <a:lnTo>
                    <a:pt x="684" y="924"/>
                  </a:lnTo>
                  <a:lnTo>
                    <a:pt x="660" y="912"/>
                  </a:lnTo>
                  <a:lnTo>
                    <a:pt x="660" y="900"/>
                  </a:lnTo>
                  <a:lnTo>
                    <a:pt x="654" y="888"/>
                  </a:lnTo>
                  <a:lnTo>
                    <a:pt x="654" y="876"/>
                  </a:lnTo>
                  <a:lnTo>
                    <a:pt x="660" y="864"/>
                  </a:lnTo>
                  <a:lnTo>
                    <a:pt x="666" y="858"/>
                  </a:lnTo>
                  <a:lnTo>
                    <a:pt x="684" y="858"/>
                  </a:lnTo>
                  <a:lnTo>
                    <a:pt x="696" y="870"/>
                  </a:lnTo>
                  <a:lnTo>
                    <a:pt x="762" y="864"/>
                  </a:lnTo>
                  <a:lnTo>
                    <a:pt x="762" y="846"/>
                  </a:lnTo>
                  <a:lnTo>
                    <a:pt x="768" y="840"/>
                  </a:lnTo>
                  <a:lnTo>
                    <a:pt x="774" y="840"/>
                  </a:lnTo>
                  <a:lnTo>
                    <a:pt x="798" y="864"/>
                  </a:lnTo>
                  <a:lnTo>
                    <a:pt x="828" y="834"/>
                  </a:lnTo>
                  <a:lnTo>
                    <a:pt x="834" y="834"/>
                  </a:lnTo>
                  <a:lnTo>
                    <a:pt x="834" y="846"/>
                  </a:lnTo>
                  <a:lnTo>
                    <a:pt x="840" y="852"/>
                  </a:lnTo>
                  <a:lnTo>
                    <a:pt x="840" y="864"/>
                  </a:lnTo>
                  <a:lnTo>
                    <a:pt x="846" y="876"/>
                  </a:lnTo>
                  <a:lnTo>
                    <a:pt x="846" y="906"/>
                  </a:lnTo>
                  <a:lnTo>
                    <a:pt x="870" y="906"/>
                  </a:lnTo>
                  <a:lnTo>
                    <a:pt x="864" y="900"/>
                  </a:lnTo>
                  <a:lnTo>
                    <a:pt x="864" y="882"/>
                  </a:lnTo>
                  <a:lnTo>
                    <a:pt x="858" y="870"/>
                  </a:lnTo>
                  <a:lnTo>
                    <a:pt x="858" y="852"/>
                  </a:lnTo>
                  <a:lnTo>
                    <a:pt x="852" y="846"/>
                  </a:lnTo>
                  <a:lnTo>
                    <a:pt x="852" y="828"/>
                  </a:lnTo>
                  <a:lnTo>
                    <a:pt x="846" y="822"/>
                  </a:lnTo>
                  <a:lnTo>
                    <a:pt x="846" y="798"/>
                  </a:lnTo>
                  <a:lnTo>
                    <a:pt x="834" y="798"/>
                  </a:lnTo>
                  <a:lnTo>
                    <a:pt x="822" y="786"/>
                  </a:lnTo>
                  <a:lnTo>
                    <a:pt x="798" y="774"/>
                  </a:lnTo>
                  <a:lnTo>
                    <a:pt x="804" y="774"/>
                  </a:lnTo>
                  <a:lnTo>
                    <a:pt x="834" y="744"/>
                  </a:lnTo>
                  <a:lnTo>
                    <a:pt x="840" y="732"/>
                  </a:lnTo>
                  <a:lnTo>
                    <a:pt x="840" y="726"/>
                  </a:lnTo>
                  <a:lnTo>
                    <a:pt x="834" y="714"/>
                  </a:lnTo>
                  <a:lnTo>
                    <a:pt x="822" y="708"/>
                  </a:lnTo>
                  <a:lnTo>
                    <a:pt x="816" y="696"/>
                  </a:lnTo>
                  <a:lnTo>
                    <a:pt x="816" y="672"/>
                  </a:lnTo>
                  <a:lnTo>
                    <a:pt x="804" y="672"/>
                  </a:lnTo>
                  <a:lnTo>
                    <a:pt x="798" y="666"/>
                  </a:lnTo>
                  <a:lnTo>
                    <a:pt x="798" y="654"/>
                  </a:lnTo>
                  <a:lnTo>
                    <a:pt x="804" y="642"/>
                  </a:lnTo>
                  <a:lnTo>
                    <a:pt x="804" y="612"/>
                  </a:lnTo>
                  <a:lnTo>
                    <a:pt x="798" y="600"/>
                  </a:lnTo>
                  <a:lnTo>
                    <a:pt x="798" y="576"/>
                  </a:lnTo>
                  <a:lnTo>
                    <a:pt x="810" y="564"/>
                  </a:lnTo>
                  <a:lnTo>
                    <a:pt x="816" y="564"/>
                  </a:lnTo>
                  <a:lnTo>
                    <a:pt x="822" y="558"/>
                  </a:lnTo>
                  <a:lnTo>
                    <a:pt x="822" y="534"/>
                  </a:lnTo>
                  <a:lnTo>
                    <a:pt x="840" y="516"/>
                  </a:lnTo>
                  <a:lnTo>
                    <a:pt x="840" y="504"/>
                  </a:lnTo>
                  <a:lnTo>
                    <a:pt x="834" y="498"/>
                  </a:lnTo>
                  <a:lnTo>
                    <a:pt x="816" y="498"/>
                  </a:lnTo>
                  <a:lnTo>
                    <a:pt x="804" y="504"/>
                  </a:lnTo>
                  <a:lnTo>
                    <a:pt x="798" y="510"/>
                  </a:lnTo>
                  <a:lnTo>
                    <a:pt x="774" y="504"/>
                  </a:lnTo>
                  <a:lnTo>
                    <a:pt x="768" y="510"/>
                  </a:lnTo>
                  <a:lnTo>
                    <a:pt x="744" y="510"/>
                  </a:lnTo>
                  <a:lnTo>
                    <a:pt x="738" y="504"/>
                  </a:lnTo>
                  <a:lnTo>
                    <a:pt x="720" y="504"/>
                  </a:lnTo>
                  <a:lnTo>
                    <a:pt x="720" y="510"/>
                  </a:lnTo>
                  <a:lnTo>
                    <a:pt x="696" y="510"/>
                  </a:lnTo>
                  <a:lnTo>
                    <a:pt x="672" y="486"/>
                  </a:lnTo>
                  <a:lnTo>
                    <a:pt x="666" y="468"/>
                  </a:lnTo>
                  <a:lnTo>
                    <a:pt x="660" y="456"/>
                  </a:lnTo>
                  <a:lnTo>
                    <a:pt x="654" y="450"/>
                  </a:lnTo>
                  <a:lnTo>
                    <a:pt x="654" y="444"/>
                  </a:lnTo>
                  <a:lnTo>
                    <a:pt x="630" y="444"/>
                  </a:lnTo>
                  <a:lnTo>
                    <a:pt x="618" y="438"/>
                  </a:lnTo>
                  <a:lnTo>
                    <a:pt x="612" y="432"/>
                  </a:lnTo>
                  <a:lnTo>
                    <a:pt x="600" y="432"/>
                  </a:lnTo>
                  <a:lnTo>
                    <a:pt x="600" y="438"/>
                  </a:lnTo>
                  <a:lnTo>
                    <a:pt x="594" y="444"/>
                  </a:lnTo>
                  <a:lnTo>
                    <a:pt x="582" y="444"/>
                  </a:lnTo>
                  <a:lnTo>
                    <a:pt x="570" y="438"/>
                  </a:lnTo>
                  <a:lnTo>
                    <a:pt x="564" y="438"/>
                  </a:lnTo>
                  <a:lnTo>
                    <a:pt x="552" y="432"/>
                  </a:lnTo>
                  <a:lnTo>
                    <a:pt x="540" y="432"/>
                  </a:lnTo>
                  <a:lnTo>
                    <a:pt x="534" y="438"/>
                  </a:lnTo>
                  <a:lnTo>
                    <a:pt x="510" y="438"/>
                  </a:lnTo>
                  <a:lnTo>
                    <a:pt x="504" y="432"/>
                  </a:lnTo>
                  <a:lnTo>
                    <a:pt x="498" y="420"/>
                  </a:lnTo>
                  <a:lnTo>
                    <a:pt x="498" y="408"/>
                  </a:lnTo>
                  <a:lnTo>
                    <a:pt x="486" y="408"/>
                  </a:lnTo>
                  <a:lnTo>
                    <a:pt x="486" y="366"/>
                  </a:lnTo>
                  <a:lnTo>
                    <a:pt x="498" y="342"/>
                  </a:lnTo>
                  <a:lnTo>
                    <a:pt x="498" y="330"/>
                  </a:lnTo>
                  <a:lnTo>
                    <a:pt x="492" y="324"/>
                  </a:lnTo>
                  <a:lnTo>
                    <a:pt x="480" y="318"/>
                  </a:lnTo>
                  <a:lnTo>
                    <a:pt x="474" y="312"/>
                  </a:lnTo>
                  <a:lnTo>
                    <a:pt x="474" y="276"/>
                  </a:lnTo>
                  <a:lnTo>
                    <a:pt x="468" y="264"/>
                  </a:lnTo>
                  <a:lnTo>
                    <a:pt x="456" y="252"/>
                  </a:lnTo>
                  <a:lnTo>
                    <a:pt x="450" y="252"/>
                  </a:lnTo>
                  <a:lnTo>
                    <a:pt x="438" y="264"/>
                  </a:lnTo>
                  <a:lnTo>
                    <a:pt x="438" y="270"/>
                  </a:lnTo>
                  <a:lnTo>
                    <a:pt x="432" y="264"/>
                  </a:lnTo>
                  <a:lnTo>
                    <a:pt x="432" y="252"/>
                  </a:lnTo>
                  <a:lnTo>
                    <a:pt x="438" y="240"/>
                  </a:lnTo>
                  <a:lnTo>
                    <a:pt x="462" y="216"/>
                  </a:lnTo>
                  <a:lnTo>
                    <a:pt x="462" y="192"/>
                  </a:lnTo>
                  <a:lnTo>
                    <a:pt x="468" y="186"/>
                  </a:lnTo>
                  <a:lnTo>
                    <a:pt x="468" y="168"/>
                  </a:lnTo>
                  <a:lnTo>
                    <a:pt x="480" y="132"/>
                  </a:lnTo>
                  <a:lnTo>
                    <a:pt x="504" y="108"/>
                  </a:lnTo>
                  <a:lnTo>
                    <a:pt x="522" y="102"/>
                  </a:lnTo>
                  <a:lnTo>
                    <a:pt x="534" y="90"/>
                  </a:lnTo>
                  <a:lnTo>
                    <a:pt x="540" y="78"/>
                  </a:lnTo>
                  <a:lnTo>
                    <a:pt x="540" y="72"/>
                  </a:lnTo>
                  <a:lnTo>
                    <a:pt x="546" y="66"/>
                  </a:lnTo>
                  <a:lnTo>
                    <a:pt x="558" y="66"/>
                  </a:lnTo>
                  <a:lnTo>
                    <a:pt x="564" y="60"/>
                  </a:lnTo>
                  <a:lnTo>
                    <a:pt x="570" y="60"/>
                  </a:lnTo>
                  <a:lnTo>
                    <a:pt x="576" y="54"/>
                  </a:lnTo>
                  <a:lnTo>
                    <a:pt x="582" y="54"/>
                  </a:lnTo>
                  <a:lnTo>
                    <a:pt x="600" y="36"/>
                  </a:lnTo>
                  <a:lnTo>
                    <a:pt x="600" y="12"/>
                  </a:lnTo>
                  <a:lnTo>
                    <a:pt x="594" y="6"/>
                  </a:lnTo>
                  <a:lnTo>
                    <a:pt x="582" y="0"/>
                  </a:lnTo>
                  <a:lnTo>
                    <a:pt x="570" y="6"/>
                  </a:lnTo>
                  <a:lnTo>
                    <a:pt x="546" y="6"/>
                  </a:lnTo>
                  <a:lnTo>
                    <a:pt x="540" y="12"/>
                  </a:lnTo>
                  <a:lnTo>
                    <a:pt x="534" y="12"/>
                  </a:lnTo>
                  <a:lnTo>
                    <a:pt x="522" y="24"/>
                  </a:lnTo>
                  <a:lnTo>
                    <a:pt x="522" y="36"/>
                  </a:lnTo>
                  <a:lnTo>
                    <a:pt x="516" y="48"/>
                  </a:lnTo>
                  <a:lnTo>
                    <a:pt x="504" y="60"/>
                  </a:lnTo>
                  <a:lnTo>
                    <a:pt x="492" y="60"/>
                  </a:lnTo>
                  <a:lnTo>
                    <a:pt x="480" y="54"/>
                  </a:lnTo>
                  <a:lnTo>
                    <a:pt x="474" y="54"/>
                  </a:lnTo>
                  <a:lnTo>
                    <a:pt x="444" y="84"/>
                  </a:lnTo>
                  <a:lnTo>
                    <a:pt x="444" y="90"/>
                  </a:lnTo>
                  <a:lnTo>
                    <a:pt x="408" y="102"/>
                  </a:lnTo>
                  <a:lnTo>
                    <a:pt x="402" y="96"/>
                  </a:lnTo>
                  <a:lnTo>
                    <a:pt x="390" y="90"/>
                  </a:lnTo>
                  <a:lnTo>
                    <a:pt x="384" y="90"/>
                  </a:lnTo>
                  <a:lnTo>
                    <a:pt x="378" y="102"/>
                  </a:lnTo>
                  <a:lnTo>
                    <a:pt x="378" y="120"/>
                  </a:lnTo>
                  <a:lnTo>
                    <a:pt x="372" y="132"/>
                  </a:lnTo>
                  <a:lnTo>
                    <a:pt x="366" y="138"/>
                  </a:lnTo>
                  <a:lnTo>
                    <a:pt x="354" y="138"/>
                  </a:lnTo>
                  <a:lnTo>
                    <a:pt x="354" y="132"/>
                  </a:lnTo>
                  <a:lnTo>
                    <a:pt x="360" y="126"/>
                  </a:lnTo>
                  <a:lnTo>
                    <a:pt x="354" y="120"/>
                  </a:lnTo>
                  <a:lnTo>
                    <a:pt x="342" y="120"/>
                  </a:lnTo>
                  <a:lnTo>
                    <a:pt x="330" y="126"/>
                  </a:lnTo>
                  <a:lnTo>
                    <a:pt x="318" y="126"/>
                  </a:lnTo>
                  <a:lnTo>
                    <a:pt x="312" y="132"/>
                  </a:lnTo>
                  <a:lnTo>
                    <a:pt x="306" y="132"/>
                  </a:lnTo>
                  <a:lnTo>
                    <a:pt x="300" y="144"/>
                  </a:lnTo>
                  <a:lnTo>
                    <a:pt x="288" y="150"/>
                  </a:lnTo>
                  <a:lnTo>
                    <a:pt x="282" y="162"/>
                  </a:lnTo>
                  <a:lnTo>
                    <a:pt x="276" y="168"/>
                  </a:lnTo>
                  <a:lnTo>
                    <a:pt x="276" y="186"/>
                  </a:lnTo>
                  <a:lnTo>
                    <a:pt x="282" y="192"/>
                  </a:lnTo>
                  <a:lnTo>
                    <a:pt x="264" y="222"/>
                  </a:lnTo>
                  <a:lnTo>
                    <a:pt x="276" y="246"/>
                  </a:lnTo>
                  <a:lnTo>
                    <a:pt x="252" y="246"/>
                  </a:lnTo>
                  <a:lnTo>
                    <a:pt x="240" y="252"/>
                  </a:lnTo>
                  <a:lnTo>
                    <a:pt x="228" y="264"/>
                  </a:lnTo>
                  <a:lnTo>
                    <a:pt x="228" y="276"/>
                  </a:lnTo>
                  <a:lnTo>
                    <a:pt x="222" y="288"/>
                  </a:lnTo>
                  <a:lnTo>
                    <a:pt x="216" y="294"/>
                  </a:lnTo>
                  <a:lnTo>
                    <a:pt x="204" y="294"/>
                  </a:lnTo>
                  <a:lnTo>
                    <a:pt x="198" y="300"/>
                  </a:lnTo>
                  <a:lnTo>
                    <a:pt x="192" y="300"/>
                  </a:lnTo>
                  <a:lnTo>
                    <a:pt x="174" y="306"/>
                  </a:lnTo>
                  <a:lnTo>
                    <a:pt x="186" y="330"/>
                  </a:lnTo>
                  <a:lnTo>
                    <a:pt x="186" y="366"/>
                  </a:lnTo>
                  <a:lnTo>
                    <a:pt x="168" y="366"/>
                  </a:lnTo>
                  <a:lnTo>
                    <a:pt x="168" y="360"/>
                  </a:lnTo>
                  <a:lnTo>
                    <a:pt x="174" y="354"/>
                  </a:lnTo>
                  <a:lnTo>
                    <a:pt x="174" y="342"/>
                  </a:lnTo>
                  <a:lnTo>
                    <a:pt x="144" y="312"/>
                  </a:lnTo>
                  <a:lnTo>
                    <a:pt x="138" y="312"/>
                  </a:lnTo>
                  <a:lnTo>
                    <a:pt x="132" y="318"/>
                  </a:lnTo>
                  <a:lnTo>
                    <a:pt x="132" y="336"/>
                  </a:lnTo>
                  <a:lnTo>
                    <a:pt x="138" y="348"/>
                  </a:lnTo>
                  <a:lnTo>
                    <a:pt x="150" y="354"/>
                  </a:lnTo>
                  <a:lnTo>
                    <a:pt x="150" y="366"/>
                  </a:lnTo>
                  <a:lnTo>
                    <a:pt x="138" y="390"/>
                  </a:lnTo>
                  <a:lnTo>
                    <a:pt x="132" y="396"/>
                  </a:lnTo>
                  <a:lnTo>
                    <a:pt x="120" y="390"/>
                  </a:lnTo>
                  <a:lnTo>
                    <a:pt x="114" y="384"/>
                  </a:lnTo>
                  <a:lnTo>
                    <a:pt x="102" y="414"/>
                  </a:lnTo>
                  <a:lnTo>
                    <a:pt x="114" y="438"/>
                  </a:lnTo>
                  <a:lnTo>
                    <a:pt x="114" y="450"/>
                  </a:lnTo>
                  <a:lnTo>
                    <a:pt x="126" y="462"/>
                  </a:lnTo>
                  <a:lnTo>
                    <a:pt x="132" y="474"/>
                  </a:lnTo>
                  <a:lnTo>
                    <a:pt x="132" y="480"/>
                  </a:lnTo>
                  <a:lnTo>
                    <a:pt x="120" y="492"/>
                  </a:lnTo>
                  <a:lnTo>
                    <a:pt x="114" y="492"/>
                  </a:lnTo>
                  <a:lnTo>
                    <a:pt x="132" y="516"/>
                  </a:lnTo>
                  <a:lnTo>
                    <a:pt x="138" y="552"/>
                  </a:lnTo>
                  <a:lnTo>
                    <a:pt x="114" y="558"/>
                  </a:lnTo>
                  <a:lnTo>
                    <a:pt x="132" y="576"/>
                  </a:lnTo>
                  <a:lnTo>
                    <a:pt x="132" y="636"/>
                  </a:lnTo>
                  <a:lnTo>
                    <a:pt x="120" y="642"/>
                  </a:lnTo>
                  <a:lnTo>
                    <a:pt x="114" y="654"/>
                  </a:lnTo>
                  <a:lnTo>
                    <a:pt x="114" y="678"/>
                  </a:lnTo>
                  <a:lnTo>
                    <a:pt x="138" y="702"/>
                  </a:lnTo>
                  <a:lnTo>
                    <a:pt x="138" y="720"/>
                  </a:lnTo>
                  <a:lnTo>
                    <a:pt x="132" y="732"/>
                  </a:lnTo>
                  <a:lnTo>
                    <a:pt x="120" y="738"/>
                  </a:lnTo>
                  <a:lnTo>
                    <a:pt x="114" y="750"/>
                  </a:lnTo>
                  <a:lnTo>
                    <a:pt x="102" y="756"/>
                  </a:lnTo>
                  <a:lnTo>
                    <a:pt x="96" y="762"/>
                  </a:lnTo>
                  <a:lnTo>
                    <a:pt x="114" y="774"/>
                  </a:lnTo>
                  <a:lnTo>
                    <a:pt x="84" y="798"/>
                  </a:lnTo>
                  <a:lnTo>
                    <a:pt x="66" y="798"/>
                  </a:lnTo>
                  <a:lnTo>
                    <a:pt x="54" y="804"/>
                  </a:lnTo>
                  <a:lnTo>
                    <a:pt x="36" y="810"/>
                  </a:lnTo>
                  <a:lnTo>
                    <a:pt x="30" y="822"/>
                  </a:lnTo>
                  <a:lnTo>
                    <a:pt x="30" y="846"/>
                  </a:lnTo>
                  <a:lnTo>
                    <a:pt x="36" y="852"/>
                  </a:lnTo>
                  <a:lnTo>
                    <a:pt x="36" y="858"/>
                  </a:lnTo>
                  <a:lnTo>
                    <a:pt x="6" y="858"/>
                  </a:lnTo>
                  <a:lnTo>
                    <a:pt x="0" y="864"/>
                  </a:lnTo>
                  <a:lnTo>
                    <a:pt x="0" y="876"/>
                  </a:lnTo>
                  <a:lnTo>
                    <a:pt x="6" y="888"/>
                  </a:lnTo>
                  <a:lnTo>
                    <a:pt x="18" y="894"/>
                  </a:lnTo>
                  <a:lnTo>
                    <a:pt x="24" y="906"/>
                  </a:lnTo>
                  <a:lnTo>
                    <a:pt x="36" y="9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8" name="Chile" descr="© INSCALE GmbH, 05.05.2010&#10;http://www.presentationload.com/">
              <a:extLst>
                <a:ext uri="{FF2B5EF4-FFF2-40B4-BE49-F238E27FC236}">
                  <a16:creationId xmlns:a16="http://schemas.microsoft.com/office/drawing/2014/main" id="{BBACD3A9-28FB-9AC2-86EF-A16792791A5C}"/>
                </a:ext>
              </a:extLst>
            </p:cNvPr>
            <p:cNvSpPr>
              <a:spLocks noEditPoints="1"/>
            </p:cNvSpPr>
            <p:nvPr/>
          </p:nvSpPr>
          <p:spPr bwMode="gray">
            <a:xfrm>
              <a:off x="3276707" y="5054283"/>
              <a:ext cx="545845" cy="1429156"/>
            </a:xfrm>
            <a:custGeom>
              <a:avLst/>
              <a:gdLst>
                <a:gd name="T0" fmla="*/ 2147483647 w 1158"/>
                <a:gd name="T1" fmla="*/ 2147483647 h 3030"/>
                <a:gd name="T2" fmla="*/ 2147483647 w 1158"/>
                <a:gd name="T3" fmla="*/ 2147483647 h 3030"/>
                <a:gd name="T4" fmla="*/ 2147483647 w 1158"/>
                <a:gd name="T5" fmla="*/ 2147483647 h 3030"/>
                <a:gd name="T6" fmla="*/ 2147483647 w 1158"/>
                <a:gd name="T7" fmla="*/ 2147483647 h 3030"/>
                <a:gd name="T8" fmla="*/ 2147483647 w 1158"/>
                <a:gd name="T9" fmla="*/ 2147483647 h 3030"/>
                <a:gd name="T10" fmla="*/ 2147483647 w 1158"/>
                <a:gd name="T11" fmla="*/ 2147483647 h 3030"/>
                <a:gd name="T12" fmla="*/ 2147483647 w 1158"/>
                <a:gd name="T13" fmla="*/ 2147483647 h 3030"/>
                <a:gd name="T14" fmla="*/ 2147483647 w 1158"/>
                <a:gd name="T15" fmla="*/ 2147483647 h 3030"/>
                <a:gd name="T16" fmla="*/ 2147483647 w 1158"/>
                <a:gd name="T17" fmla="*/ 2147483647 h 3030"/>
                <a:gd name="T18" fmla="*/ 2147483647 w 1158"/>
                <a:gd name="T19" fmla="*/ 2147483647 h 3030"/>
                <a:gd name="T20" fmla="*/ 2147483647 w 1158"/>
                <a:gd name="T21" fmla="*/ 2147483647 h 3030"/>
                <a:gd name="T22" fmla="*/ 2147483647 w 1158"/>
                <a:gd name="T23" fmla="*/ 2147483647 h 3030"/>
                <a:gd name="T24" fmla="*/ 2147483647 w 1158"/>
                <a:gd name="T25" fmla="*/ 2147483647 h 3030"/>
                <a:gd name="T26" fmla="*/ 2147483647 w 1158"/>
                <a:gd name="T27" fmla="*/ 2147483647 h 3030"/>
                <a:gd name="T28" fmla="*/ 2147483647 w 1158"/>
                <a:gd name="T29" fmla="*/ 2147483647 h 3030"/>
                <a:gd name="T30" fmla="*/ 2147483647 w 1158"/>
                <a:gd name="T31" fmla="*/ 2147483647 h 3030"/>
                <a:gd name="T32" fmla="*/ 2147483647 w 1158"/>
                <a:gd name="T33" fmla="*/ 2147483647 h 3030"/>
                <a:gd name="T34" fmla="*/ 2147483647 w 1158"/>
                <a:gd name="T35" fmla="*/ 2147483647 h 3030"/>
                <a:gd name="T36" fmla="*/ 2147483647 w 1158"/>
                <a:gd name="T37" fmla="*/ 2147483647 h 3030"/>
                <a:gd name="T38" fmla="*/ 2147483647 w 1158"/>
                <a:gd name="T39" fmla="*/ 2147483647 h 3030"/>
                <a:gd name="T40" fmla="*/ 2147483647 w 1158"/>
                <a:gd name="T41" fmla="*/ 2147483647 h 3030"/>
                <a:gd name="T42" fmla="*/ 2147483647 w 1158"/>
                <a:gd name="T43" fmla="*/ 2147483647 h 3030"/>
                <a:gd name="T44" fmla="*/ 2147483647 w 1158"/>
                <a:gd name="T45" fmla="*/ 2147483647 h 3030"/>
                <a:gd name="T46" fmla="*/ 2147483647 w 1158"/>
                <a:gd name="T47" fmla="*/ 2147483647 h 3030"/>
                <a:gd name="T48" fmla="*/ 2147483647 w 1158"/>
                <a:gd name="T49" fmla="*/ 2147483647 h 3030"/>
                <a:gd name="T50" fmla="*/ 2147483647 w 1158"/>
                <a:gd name="T51" fmla="*/ 2147483647 h 3030"/>
                <a:gd name="T52" fmla="*/ 2147483647 w 1158"/>
                <a:gd name="T53" fmla="*/ 2147483647 h 3030"/>
                <a:gd name="T54" fmla="*/ 2147483647 w 1158"/>
                <a:gd name="T55" fmla="*/ 2147483647 h 3030"/>
                <a:gd name="T56" fmla="*/ 2147483647 w 1158"/>
                <a:gd name="T57" fmla="*/ 2147483647 h 3030"/>
                <a:gd name="T58" fmla="*/ 2147483647 w 1158"/>
                <a:gd name="T59" fmla="*/ 2147483647 h 3030"/>
                <a:gd name="T60" fmla="*/ 2147483647 w 1158"/>
                <a:gd name="T61" fmla="*/ 2147483647 h 3030"/>
                <a:gd name="T62" fmla="*/ 2147483647 w 1158"/>
                <a:gd name="T63" fmla="*/ 2147483647 h 3030"/>
                <a:gd name="T64" fmla="*/ 2147483647 w 1158"/>
                <a:gd name="T65" fmla="*/ 2147483647 h 3030"/>
                <a:gd name="T66" fmla="*/ 2147483647 w 1158"/>
                <a:gd name="T67" fmla="*/ 2147483647 h 3030"/>
                <a:gd name="T68" fmla="*/ 2147483647 w 1158"/>
                <a:gd name="T69" fmla="*/ 2147483647 h 3030"/>
                <a:gd name="T70" fmla="*/ 2147483647 w 1158"/>
                <a:gd name="T71" fmla="*/ 2147483647 h 3030"/>
                <a:gd name="T72" fmla="*/ 2147483647 w 1158"/>
                <a:gd name="T73" fmla="*/ 2147483647 h 3030"/>
                <a:gd name="T74" fmla="*/ 2147483647 w 1158"/>
                <a:gd name="T75" fmla="*/ 2147483647 h 3030"/>
                <a:gd name="T76" fmla="*/ 2147483647 w 1158"/>
                <a:gd name="T77" fmla="*/ 2147483647 h 3030"/>
                <a:gd name="T78" fmla="*/ 0 w 1158"/>
                <a:gd name="T79" fmla="*/ 2147483647 h 3030"/>
                <a:gd name="T80" fmla="*/ 2147483647 w 1158"/>
                <a:gd name="T81" fmla="*/ 2147483647 h 3030"/>
                <a:gd name="T82" fmla="*/ 2147483647 w 1158"/>
                <a:gd name="T83" fmla="*/ 2147483647 h 3030"/>
                <a:gd name="T84" fmla="*/ 2147483647 w 1158"/>
                <a:gd name="T85" fmla="*/ 2147483647 h 3030"/>
                <a:gd name="T86" fmla="*/ 2147483647 w 1158"/>
                <a:gd name="T87" fmla="*/ 2147483647 h 3030"/>
                <a:gd name="T88" fmla="*/ 2147483647 w 1158"/>
                <a:gd name="T89" fmla="*/ 2147483647 h 3030"/>
                <a:gd name="T90" fmla="*/ 2147483647 w 1158"/>
                <a:gd name="T91" fmla="*/ 2147483647 h 3030"/>
                <a:gd name="T92" fmla="*/ 2147483647 w 1158"/>
                <a:gd name="T93" fmla="*/ 2147483647 h 3030"/>
                <a:gd name="T94" fmla="*/ 2147483647 w 1158"/>
                <a:gd name="T95" fmla="*/ 2147483647 h 3030"/>
                <a:gd name="T96" fmla="*/ 2147483647 w 1158"/>
                <a:gd name="T97" fmla="*/ 2147483647 h 3030"/>
                <a:gd name="T98" fmla="*/ 2147483647 w 1158"/>
                <a:gd name="T99" fmla="*/ 2147483647 h 3030"/>
                <a:gd name="T100" fmla="*/ 2147483647 w 1158"/>
                <a:gd name="T101" fmla="*/ 2147483647 h 3030"/>
                <a:gd name="T102" fmla="*/ 2147483647 w 1158"/>
                <a:gd name="T103" fmla="*/ 2147483647 h 3030"/>
                <a:gd name="T104" fmla="*/ 2147483647 w 1158"/>
                <a:gd name="T105" fmla="*/ 2147483647 h 3030"/>
                <a:gd name="T106" fmla="*/ 2147483647 w 1158"/>
                <a:gd name="T107" fmla="*/ 2147483647 h 3030"/>
                <a:gd name="T108" fmla="*/ 2147483647 w 1158"/>
                <a:gd name="T109" fmla="*/ 2147483647 h 3030"/>
                <a:gd name="T110" fmla="*/ 2147483647 w 1158"/>
                <a:gd name="T111" fmla="*/ 2147483647 h 3030"/>
                <a:gd name="T112" fmla="*/ 2147483647 w 1158"/>
                <a:gd name="T113" fmla="*/ 2147483647 h 3030"/>
                <a:gd name="T114" fmla="*/ 2147483647 w 1158"/>
                <a:gd name="T115" fmla="*/ 2147483647 h 3030"/>
                <a:gd name="T116" fmla="*/ 2147483647 w 1158"/>
                <a:gd name="T117" fmla="*/ 2147483647 h 3030"/>
                <a:gd name="T118" fmla="*/ 2147483647 w 1158"/>
                <a:gd name="T119" fmla="*/ 2147483647 h 3030"/>
                <a:gd name="T120" fmla="*/ 2147483647 w 1158"/>
                <a:gd name="T121" fmla="*/ 2147483647 h 3030"/>
                <a:gd name="T122" fmla="*/ 2147483647 w 1158"/>
                <a:gd name="T123" fmla="*/ 2147483647 h 3030"/>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1158"/>
                <a:gd name="T187" fmla="*/ 0 h 3030"/>
                <a:gd name="T188" fmla="*/ 1158 w 1158"/>
                <a:gd name="T189" fmla="*/ 3030 h 3030"/>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1158" h="3030">
                  <a:moveTo>
                    <a:pt x="1014" y="2910"/>
                  </a:moveTo>
                  <a:lnTo>
                    <a:pt x="984" y="2898"/>
                  </a:lnTo>
                  <a:lnTo>
                    <a:pt x="966" y="2880"/>
                  </a:lnTo>
                  <a:lnTo>
                    <a:pt x="948" y="2874"/>
                  </a:lnTo>
                  <a:lnTo>
                    <a:pt x="942" y="2862"/>
                  </a:lnTo>
                  <a:lnTo>
                    <a:pt x="936" y="2856"/>
                  </a:lnTo>
                  <a:lnTo>
                    <a:pt x="936" y="2850"/>
                  </a:lnTo>
                  <a:lnTo>
                    <a:pt x="906" y="2850"/>
                  </a:lnTo>
                  <a:lnTo>
                    <a:pt x="912" y="2832"/>
                  </a:lnTo>
                  <a:lnTo>
                    <a:pt x="870" y="2796"/>
                  </a:lnTo>
                  <a:lnTo>
                    <a:pt x="840" y="2802"/>
                  </a:lnTo>
                  <a:lnTo>
                    <a:pt x="828" y="2796"/>
                  </a:lnTo>
                  <a:lnTo>
                    <a:pt x="816" y="2808"/>
                  </a:lnTo>
                  <a:lnTo>
                    <a:pt x="792" y="2814"/>
                  </a:lnTo>
                  <a:lnTo>
                    <a:pt x="798" y="2832"/>
                  </a:lnTo>
                  <a:lnTo>
                    <a:pt x="780" y="2832"/>
                  </a:lnTo>
                  <a:lnTo>
                    <a:pt x="780" y="2862"/>
                  </a:lnTo>
                  <a:lnTo>
                    <a:pt x="786" y="2868"/>
                  </a:lnTo>
                  <a:lnTo>
                    <a:pt x="798" y="2868"/>
                  </a:lnTo>
                  <a:lnTo>
                    <a:pt x="810" y="2862"/>
                  </a:lnTo>
                  <a:lnTo>
                    <a:pt x="816" y="2856"/>
                  </a:lnTo>
                  <a:lnTo>
                    <a:pt x="828" y="2850"/>
                  </a:lnTo>
                  <a:lnTo>
                    <a:pt x="834" y="2844"/>
                  </a:lnTo>
                  <a:lnTo>
                    <a:pt x="858" y="2856"/>
                  </a:lnTo>
                  <a:lnTo>
                    <a:pt x="858" y="2874"/>
                  </a:lnTo>
                  <a:lnTo>
                    <a:pt x="846" y="2880"/>
                  </a:lnTo>
                  <a:lnTo>
                    <a:pt x="828" y="2898"/>
                  </a:lnTo>
                  <a:lnTo>
                    <a:pt x="822" y="2898"/>
                  </a:lnTo>
                  <a:lnTo>
                    <a:pt x="828" y="2904"/>
                  </a:lnTo>
                  <a:lnTo>
                    <a:pt x="882" y="2922"/>
                  </a:lnTo>
                  <a:lnTo>
                    <a:pt x="912" y="2928"/>
                  </a:lnTo>
                  <a:lnTo>
                    <a:pt x="924" y="2934"/>
                  </a:lnTo>
                  <a:lnTo>
                    <a:pt x="906" y="2958"/>
                  </a:lnTo>
                  <a:lnTo>
                    <a:pt x="906" y="2952"/>
                  </a:lnTo>
                  <a:lnTo>
                    <a:pt x="894" y="2940"/>
                  </a:lnTo>
                  <a:lnTo>
                    <a:pt x="876" y="2940"/>
                  </a:lnTo>
                  <a:lnTo>
                    <a:pt x="870" y="2946"/>
                  </a:lnTo>
                  <a:lnTo>
                    <a:pt x="870" y="2952"/>
                  </a:lnTo>
                  <a:lnTo>
                    <a:pt x="852" y="2928"/>
                  </a:lnTo>
                  <a:lnTo>
                    <a:pt x="834" y="2934"/>
                  </a:lnTo>
                  <a:lnTo>
                    <a:pt x="846" y="2946"/>
                  </a:lnTo>
                  <a:lnTo>
                    <a:pt x="816" y="2940"/>
                  </a:lnTo>
                  <a:lnTo>
                    <a:pt x="822" y="2946"/>
                  </a:lnTo>
                  <a:lnTo>
                    <a:pt x="828" y="2958"/>
                  </a:lnTo>
                  <a:lnTo>
                    <a:pt x="834" y="2964"/>
                  </a:lnTo>
                  <a:lnTo>
                    <a:pt x="894" y="2964"/>
                  </a:lnTo>
                  <a:lnTo>
                    <a:pt x="906" y="2970"/>
                  </a:lnTo>
                  <a:lnTo>
                    <a:pt x="1050" y="2970"/>
                  </a:lnTo>
                  <a:lnTo>
                    <a:pt x="1074" y="2982"/>
                  </a:lnTo>
                  <a:lnTo>
                    <a:pt x="1080" y="2988"/>
                  </a:lnTo>
                  <a:lnTo>
                    <a:pt x="1086" y="2988"/>
                  </a:lnTo>
                  <a:lnTo>
                    <a:pt x="1122" y="2970"/>
                  </a:lnTo>
                  <a:lnTo>
                    <a:pt x="1140" y="2976"/>
                  </a:lnTo>
                  <a:lnTo>
                    <a:pt x="1152" y="2976"/>
                  </a:lnTo>
                  <a:lnTo>
                    <a:pt x="1158" y="2952"/>
                  </a:lnTo>
                  <a:lnTo>
                    <a:pt x="1140" y="2952"/>
                  </a:lnTo>
                  <a:lnTo>
                    <a:pt x="1086" y="2940"/>
                  </a:lnTo>
                  <a:lnTo>
                    <a:pt x="1014" y="2910"/>
                  </a:lnTo>
                  <a:close/>
                  <a:moveTo>
                    <a:pt x="990" y="2988"/>
                  </a:moveTo>
                  <a:lnTo>
                    <a:pt x="1014" y="3000"/>
                  </a:lnTo>
                  <a:lnTo>
                    <a:pt x="1068" y="3006"/>
                  </a:lnTo>
                  <a:lnTo>
                    <a:pt x="1038" y="2982"/>
                  </a:lnTo>
                  <a:lnTo>
                    <a:pt x="990" y="2988"/>
                  </a:lnTo>
                  <a:close/>
                  <a:moveTo>
                    <a:pt x="960" y="2994"/>
                  </a:moveTo>
                  <a:lnTo>
                    <a:pt x="966" y="2982"/>
                  </a:lnTo>
                  <a:lnTo>
                    <a:pt x="888" y="2982"/>
                  </a:lnTo>
                  <a:lnTo>
                    <a:pt x="906" y="3012"/>
                  </a:lnTo>
                  <a:lnTo>
                    <a:pt x="936" y="3018"/>
                  </a:lnTo>
                  <a:lnTo>
                    <a:pt x="930" y="3006"/>
                  </a:lnTo>
                  <a:lnTo>
                    <a:pt x="936" y="3000"/>
                  </a:lnTo>
                  <a:lnTo>
                    <a:pt x="948" y="3012"/>
                  </a:lnTo>
                  <a:lnTo>
                    <a:pt x="996" y="3012"/>
                  </a:lnTo>
                  <a:lnTo>
                    <a:pt x="1008" y="3030"/>
                  </a:lnTo>
                  <a:lnTo>
                    <a:pt x="1026" y="3030"/>
                  </a:lnTo>
                  <a:lnTo>
                    <a:pt x="996" y="3000"/>
                  </a:lnTo>
                  <a:lnTo>
                    <a:pt x="960" y="2994"/>
                  </a:lnTo>
                  <a:close/>
                  <a:moveTo>
                    <a:pt x="804" y="2946"/>
                  </a:moveTo>
                  <a:lnTo>
                    <a:pt x="744" y="2940"/>
                  </a:lnTo>
                  <a:lnTo>
                    <a:pt x="750" y="2958"/>
                  </a:lnTo>
                  <a:lnTo>
                    <a:pt x="792" y="2958"/>
                  </a:lnTo>
                  <a:lnTo>
                    <a:pt x="804" y="2976"/>
                  </a:lnTo>
                  <a:lnTo>
                    <a:pt x="864" y="3000"/>
                  </a:lnTo>
                  <a:lnTo>
                    <a:pt x="828" y="2970"/>
                  </a:lnTo>
                  <a:lnTo>
                    <a:pt x="804" y="2946"/>
                  </a:lnTo>
                  <a:close/>
                  <a:moveTo>
                    <a:pt x="804" y="2880"/>
                  </a:moveTo>
                  <a:lnTo>
                    <a:pt x="786" y="2898"/>
                  </a:lnTo>
                  <a:lnTo>
                    <a:pt x="792" y="2928"/>
                  </a:lnTo>
                  <a:lnTo>
                    <a:pt x="816" y="2922"/>
                  </a:lnTo>
                  <a:lnTo>
                    <a:pt x="804" y="2880"/>
                  </a:lnTo>
                  <a:close/>
                  <a:moveTo>
                    <a:pt x="774" y="2928"/>
                  </a:moveTo>
                  <a:lnTo>
                    <a:pt x="768" y="2910"/>
                  </a:lnTo>
                  <a:lnTo>
                    <a:pt x="720" y="2898"/>
                  </a:lnTo>
                  <a:lnTo>
                    <a:pt x="708" y="2916"/>
                  </a:lnTo>
                  <a:lnTo>
                    <a:pt x="708" y="2934"/>
                  </a:lnTo>
                  <a:lnTo>
                    <a:pt x="744" y="2922"/>
                  </a:lnTo>
                  <a:lnTo>
                    <a:pt x="774" y="2928"/>
                  </a:lnTo>
                  <a:close/>
                  <a:moveTo>
                    <a:pt x="612" y="2772"/>
                  </a:moveTo>
                  <a:lnTo>
                    <a:pt x="606" y="2766"/>
                  </a:lnTo>
                  <a:lnTo>
                    <a:pt x="594" y="2766"/>
                  </a:lnTo>
                  <a:lnTo>
                    <a:pt x="588" y="2760"/>
                  </a:lnTo>
                  <a:lnTo>
                    <a:pt x="570" y="2760"/>
                  </a:lnTo>
                  <a:lnTo>
                    <a:pt x="570" y="2766"/>
                  </a:lnTo>
                  <a:lnTo>
                    <a:pt x="564" y="2778"/>
                  </a:lnTo>
                  <a:lnTo>
                    <a:pt x="564" y="2808"/>
                  </a:lnTo>
                  <a:lnTo>
                    <a:pt x="570" y="2808"/>
                  </a:lnTo>
                  <a:lnTo>
                    <a:pt x="576" y="2802"/>
                  </a:lnTo>
                  <a:lnTo>
                    <a:pt x="588" y="2802"/>
                  </a:lnTo>
                  <a:lnTo>
                    <a:pt x="594" y="2796"/>
                  </a:lnTo>
                  <a:lnTo>
                    <a:pt x="600" y="2820"/>
                  </a:lnTo>
                  <a:lnTo>
                    <a:pt x="630" y="2808"/>
                  </a:lnTo>
                  <a:lnTo>
                    <a:pt x="612" y="2790"/>
                  </a:lnTo>
                  <a:lnTo>
                    <a:pt x="618" y="2772"/>
                  </a:lnTo>
                  <a:lnTo>
                    <a:pt x="612" y="2772"/>
                  </a:lnTo>
                  <a:close/>
                  <a:moveTo>
                    <a:pt x="552" y="2826"/>
                  </a:moveTo>
                  <a:lnTo>
                    <a:pt x="516" y="2808"/>
                  </a:lnTo>
                  <a:lnTo>
                    <a:pt x="546" y="2832"/>
                  </a:lnTo>
                  <a:lnTo>
                    <a:pt x="588" y="2844"/>
                  </a:lnTo>
                  <a:lnTo>
                    <a:pt x="606" y="2850"/>
                  </a:lnTo>
                  <a:lnTo>
                    <a:pt x="588" y="2832"/>
                  </a:lnTo>
                  <a:lnTo>
                    <a:pt x="552" y="2826"/>
                  </a:lnTo>
                  <a:close/>
                  <a:moveTo>
                    <a:pt x="552" y="2748"/>
                  </a:moveTo>
                  <a:lnTo>
                    <a:pt x="534" y="2730"/>
                  </a:lnTo>
                  <a:lnTo>
                    <a:pt x="528" y="2766"/>
                  </a:lnTo>
                  <a:lnTo>
                    <a:pt x="504" y="2772"/>
                  </a:lnTo>
                  <a:lnTo>
                    <a:pt x="546" y="2784"/>
                  </a:lnTo>
                  <a:lnTo>
                    <a:pt x="552" y="2748"/>
                  </a:lnTo>
                  <a:close/>
                  <a:moveTo>
                    <a:pt x="444" y="2736"/>
                  </a:moveTo>
                  <a:lnTo>
                    <a:pt x="480" y="2772"/>
                  </a:lnTo>
                  <a:lnTo>
                    <a:pt x="492" y="2760"/>
                  </a:lnTo>
                  <a:lnTo>
                    <a:pt x="462" y="2724"/>
                  </a:lnTo>
                  <a:lnTo>
                    <a:pt x="444" y="2736"/>
                  </a:lnTo>
                  <a:close/>
                  <a:moveTo>
                    <a:pt x="516" y="2724"/>
                  </a:moveTo>
                  <a:lnTo>
                    <a:pt x="504" y="2718"/>
                  </a:lnTo>
                  <a:lnTo>
                    <a:pt x="492" y="2730"/>
                  </a:lnTo>
                  <a:lnTo>
                    <a:pt x="504" y="2748"/>
                  </a:lnTo>
                  <a:lnTo>
                    <a:pt x="516" y="2724"/>
                  </a:lnTo>
                  <a:close/>
                  <a:moveTo>
                    <a:pt x="456" y="2706"/>
                  </a:moveTo>
                  <a:lnTo>
                    <a:pt x="462" y="2676"/>
                  </a:lnTo>
                  <a:lnTo>
                    <a:pt x="456" y="2640"/>
                  </a:lnTo>
                  <a:lnTo>
                    <a:pt x="438" y="2634"/>
                  </a:lnTo>
                  <a:lnTo>
                    <a:pt x="438" y="2652"/>
                  </a:lnTo>
                  <a:lnTo>
                    <a:pt x="408" y="2646"/>
                  </a:lnTo>
                  <a:lnTo>
                    <a:pt x="432" y="2682"/>
                  </a:lnTo>
                  <a:lnTo>
                    <a:pt x="426" y="2724"/>
                  </a:lnTo>
                  <a:lnTo>
                    <a:pt x="456" y="2706"/>
                  </a:lnTo>
                  <a:close/>
                  <a:moveTo>
                    <a:pt x="366" y="2622"/>
                  </a:moveTo>
                  <a:lnTo>
                    <a:pt x="384" y="2628"/>
                  </a:lnTo>
                  <a:lnTo>
                    <a:pt x="390" y="2658"/>
                  </a:lnTo>
                  <a:lnTo>
                    <a:pt x="396" y="2628"/>
                  </a:lnTo>
                  <a:lnTo>
                    <a:pt x="402" y="2604"/>
                  </a:lnTo>
                  <a:lnTo>
                    <a:pt x="372" y="2598"/>
                  </a:lnTo>
                  <a:lnTo>
                    <a:pt x="366" y="2622"/>
                  </a:lnTo>
                  <a:close/>
                  <a:moveTo>
                    <a:pt x="372" y="2586"/>
                  </a:moveTo>
                  <a:lnTo>
                    <a:pt x="378" y="2586"/>
                  </a:lnTo>
                  <a:lnTo>
                    <a:pt x="378" y="2580"/>
                  </a:lnTo>
                  <a:lnTo>
                    <a:pt x="384" y="2574"/>
                  </a:lnTo>
                  <a:lnTo>
                    <a:pt x="414" y="2598"/>
                  </a:lnTo>
                  <a:lnTo>
                    <a:pt x="414" y="2574"/>
                  </a:lnTo>
                  <a:lnTo>
                    <a:pt x="384" y="2544"/>
                  </a:lnTo>
                  <a:lnTo>
                    <a:pt x="378" y="2532"/>
                  </a:lnTo>
                  <a:lnTo>
                    <a:pt x="372" y="2526"/>
                  </a:lnTo>
                  <a:lnTo>
                    <a:pt x="360" y="2502"/>
                  </a:lnTo>
                  <a:lnTo>
                    <a:pt x="360" y="2490"/>
                  </a:lnTo>
                  <a:lnTo>
                    <a:pt x="342" y="2454"/>
                  </a:lnTo>
                  <a:lnTo>
                    <a:pt x="330" y="2448"/>
                  </a:lnTo>
                  <a:lnTo>
                    <a:pt x="324" y="2442"/>
                  </a:lnTo>
                  <a:lnTo>
                    <a:pt x="318" y="2442"/>
                  </a:lnTo>
                  <a:lnTo>
                    <a:pt x="312" y="2448"/>
                  </a:lnTo>
                  <a:lnTo>
                    <a:pt x="312" y="2454"/>
                  </a:lnTo>
                  <a:lnTo>
                    <a:pt x="294" y="2448"/>
                  </a:lnTo>
                  <a:lnTo>
                    <a:pt x="288" y="2454"/>
                  </a:lnTo>
                  <a:lnTo>
                    <a:pt x="288" y="2466"/>
                  </a:lnTo>
                  <a:lnTo>
                    <a:pt x="282" y="2472"/>
                  </a:lnTo>
                  <a:lnTo>
                    <a:pt x="282" y="2490"/>
                  </a:lnTo>
                  <a:lnTo>
                    <a:pt x="330" y="2490"/>
                  </a:lnTo>
                  <a:lnTo>
                    <a:pt x="312" y="2532"/>
                  </a:lnTo>
                  <a:lnTo>
                    <a:pt x="324" y="2532"/>
                  </a:lnTo>
                  <a:lnTo>
                    <a:pt x="348" y="2508"/>
                  </a:lnTo>
                  <a:lnTo>
                    <a:pt x="342" y="2532"/>
                  </a:lnTo>
                  <a:lnTo>
                    <a:pt x="342" y="2538"/>
                  </a:lnTo>
                  <a:lnTo>
                    <a:pt x="348" y="2544"/>
                  </a:lnTo>
                  <a:lnTo>
                    <a:pt x="366" y="2580"/>
                  </a:lnTo>
                  <a:lnTo>
                    <a:pt x="366" y="2586"/>
                  </a:lnTo>
                  <a:lnTo>
                    <a:pt x="372" y="2586"/>
                  </a:lnTo>
                  <a:close/>
                  <a:moveTo>
                    <a:pt x="246" y="2082"/>
                  </a:moveTo>
                  <a:lnTo>
                    <a:pt x="246" y="2034"/>
                  </a:lnTo>
                  <a:lnTo>
                    <a:pt x="216" y="2004"/>
                  </a:lnTo>
                  <a:lnTo>
                    <a:pt x="234" y="1992"/>
                  </a:lnTo>
                  <a:lnTo>
                    <a:pt x="210" y="1968"/>
                  </a:lnTo>
                  <a:lnTo>
                    <a:pt x="174" y="1956"/>
                  </a:lnTo>
                  <a:lnTo>
                    <a:pt x="174" y="1986"/>
                  </a:lnTo>
                  <a:lnTo>
                    <a:pt x="180" y="1998"/>
                  </a:lnTo>
                  <a:lnTo>
                    <a:pt x="180" y="2004"/>
                  </a:lnTo>
                  <a:lnTo>
                    <a:pt x="192" y="2016"/>
                  </a:lnTo>
                  <a:lnTo>
                    <a:pt x="198" y="2028"/>
                  </a:lnTo>
                  <a:lnTo>
                    <a:pt x="204" y="2034"/>
                  </a:lnTo>
                  <a:lnTo>
                    <a:pt x="204" y="2046"/>
                  </a:lnTo>
                  <a:lnTo>
                    <a:pt x="198" y="2064"/>
                  </a:lnTo>
                  <a:lnTo>
                    <a:pt x="246" y="2082"/>
                  </a:lnTo>
                  <a:close/>
                  <a:moveTo>
                    <a:pt x="246" y="2178"/>
                  </a:moveTo>
                  <a:lnTo>
                    <a:pt x="258" y="2190"/>
                  </a:lnTo>
                  <a:lnTo>
                    <a:pt x="282" y="2190"/>
                  </a:lnTo>
                  <a:lnTo>
                    <a:pt x="294" y="2172"/>
                  </a:lnTo>
                  <a:lnTo>
                    <a:pt x="264" y="2178"/>
                  </a:lnTo>
                  <a:lnTo>
                    <a:pt x="246" y="2178"/>
                  </a:lnTo>
                  <a:close/>
                  <a:moveTo>
                    <a:pt x="282" y="2220"/>
                  </a:moveTo>
                  <a:lnTo>
                    <a:pt x="282" y="2238"/>
                  </a:lnTo>
                  <a:lnTo>
                    <a:pt x="306" y="2256"/>
                  </a:lnTo>
                  <a:lnTo>
                    <a:pt x="306" y="2232"/>
                  </a:lnTo>
                  <a:lnTo>
                    <a:pt x="294" y="2208"/>
                  </a:lnTo>
                  <a:lnTo>
                    <a:pt x="258" y="2208"/>
                  </a:lnTo>
                  <a:lnTo>
                    <a:pt x="282" y="2220"/>
                  </a:lnTo>
                  <a:close/>
                  <a:moveTo>
                    <a:pt x="318" y="2190"/>
                  </a:moveTo>
                  <a:lnTo>
                    <a:pt x="324" y="2184"/>
                  </a:lnTo>
                  <a:lnTo>
                    <a:pt x="336" y="2178"/>
                  </a:lnTo>
                  <a:lnTo>
                    <a:pt x="348" y="2166"/>
                  </a:lnTo>
                  <a:lnTo>
                    <a:pt x="336" y="2154"/>
                  </a:lnTo>
                  <a:lnTo>
                    <a:pt x="324" y="2154"/>
                  </a:lnTo>
                  <a:lnTo>
                    <a:pt x="312" y="2160"/>
                  </a:lnTo>
                  <a:lnTo>
                    <a:pt x="306" y="2166"/>
                  </a:lnTo>
                  <a:lnTo>
                    <a:pt x="306" y="2184"/>
                  </a:lnTo>
                  <a:lnTo>
                    <a:pt x="312" y="2190"/>
                  </a:lnTo>
                  <a:lnTo>
                    <a:pt x="318" y="2190"/>
                  </a:lnTo>
                  <a:close/>
                  <a:moveTo>
                    <a:pt x="252" y="2112"/>
                  </a:moveTo>
                  <a:lnTo>
                    <a:pt x="240" y="2118"/>
                  </a:lnTo>
                  <a:lnTo>
                    <a:pt x="240" y="2136"/>
                  </a:lnTo>
                  <a:lnTo>
                    <a:pt x="252" y="2136"/>
                  </a:lnTo>
                  <a:lnTo>
                    <a:pt x="264" y="2124"/>
                  </a:lnTo>
                  <a:lnTo>
                    <a:pt x="264" y="2106"/>
                  </a:lnTo>
                  <a:lnTo>
                    <a:pt x="258" y="2106"/>
                  </a:lnTo>
                  <a:lnTo>
                    <a:pt x="252" y="2112"/>
                  </a:lnTo>
                  <a:close/>
                  <a:moveTo>
                    <a:pt x="234" y="2154"/>
                  </a:moveTo>
                  <a:lnTo>
                    <a:pt x="216" y="2154"/>
                  </a:lnTo>
                  <a:lnTo>
                    <a:pt x="228" y="2178"/>
                  </a:lnTo>
                  <a:lnTo>
                    <a:pt x="234" y="2154"/>
                  </a:lnTo>
                  <a:close/>
                  <a:moveTo>
                    <a:pt x="714" y="2874"/>
                  </a:moveTo>
                  <a:lnTo>
                    <a:pt x="726" y="2874"/>
                  </a:lnTo>
                  <a:lnTo>
                    <a:pt x="726" y="2886"/>
                  </a:lnTo>
                  <a:lnTo>
                    <a:pt x="768" y="2886"/>
                  </a:lnTo>
                  <a:lnTo>
                    <a:pt x="774" y="2880"/>
                  </a:lnTo>
                  <a:lnTo>
                    <a:pt x="774" y="2874"/>
                  </a:lnTo>
                  <a:lnTo>
                    <a:pt x="744" y="2844"/>
                  </a:lnTo>
                  <a:lnTo>
                    <a:pt x="744" y="2808"/>
                  </a:lnTo>
                  <a:lnTo>
                    <a:pt x="786" y="2802"/>
                  </a:lnTo>
                  <a:lnTo>
                    <a:pt x="780" y="2790"/>
                  </a:lnTo>
                  <a:lnTo>
                    <a:pt x="804" y="2790"/>
                  </a:lnTo>
                  <a:lnTo>
                    <a:pt x="816" y="2772"/>
                  </a:lnTo>
                  <a:lnTo>
                    <a:pt x="792" y="2754"/>
                  </a:lnTo>
                  <a:lnTo>
                    <a:pt x="696" y="2754"/>
                  </a:lnTo>
                  <a:lnTo>
                    <a:pt x="684" y="2760"/>
                  </a:lnTo>
                  <a:lnTo>
                    <a:pt x="672" y="2760"/>
                  </a:lnTo>
                  <a:lnTo>
                    <a:pt x="654" y="2742"/>
                  </a:lnTo>
                  <a:lnTo>
                    <a:pt x="618" y="2724"/>
                  </a:lnTo>
                  <a:lnTo>
                    <a:pt x="606" y="2706"/>
                  </a:lnTo>
                  <a:lnTo>
                    <a:pt x="588" y="2682"/>
                  </a:lnTo>
                  <a:lnTo>
                    <a:pt x="588" y="2658"/>
                  </a:lnTo>
                  <a:lnTo>
                    <a:pt x="576" y="2646"/>
                  </a:lnTo>
                  <a:lnTo>
                    <a:pt x="564" y="2640"/>
                  </a:lnTo>
                  <a:lnTo>
                    <a:pt x="546" y="2640"/>
                  </a:lnTo>
                  <a:lnTo>
                    <a:pt x="534" y="2652"/>
                  </a:lnTo>
                  <a:lnTo>
                    <a:pt x="528" y="2652"/>
                  </a:lnTo>
                  <a:lnTo>
                    <a:pt x="516" y="2646"/>
                  </a:lnTo>
                  <a:lnTo>
                    <a:pt x="510" y="2640"/>
                  </a:lnTo>
                  <a:lnTo>
                    <a:pt x="510" y="2628"/>
                  </a:lnTo>
                  <a:lnTo>
                    <a:pt x="504" y="2622"/>
                  </a:lnTo>
                  <a:lnTo>
                    <a:pt x="504" y="2616"/>
                  </a:lnTo>
                  <a:lnTo>
                    <a:pt x="474" y="2610"/>
                  </a:lnTo>
                  <a:lnTo>
                    <a:pt x="474" y="2574"/>
                  </a:lnTo>
                  <a:lnTo>
                    <a:pt x="468" y="2568"/>
                  </a:lnTo>
                  <a:lnTo>
                    <a:pt x="462" y="2556"/>
                  </a:lnTo>
                  <a:lnTo>
                    <a:pt x="462" y="2544"/>
                  </a:lnTo>
                  <a:lnTo>
                    <a:pt x="474" y="2538"/>
                  </a:lnTo>
                  <a:lnTo>
                    <a:pt x="474" y="2514"/>
                  </a:lnTo>
                  <a:lnTo>
                    <a:pt x="480" y="2514"/>
                  </a:lnTo>
                  <a:lnTo>
                    <a:pt x="486" y="2508"/>
                  </a:lnTo>
                  <a:lnTo>
                    <a:pt x="492" y="2508"/>
                  </a:lnTo>
                  <a:lnTo>
                    <a:pt x="498" y="2502"/>
                  </a:lnTo>
                  <a:lnTo>
                    <a:pt x="498" y="2496"/>
                  </a:lnTo>
                  <a:lnTo>
                    <a:pt x="474" y="2472"/>
                  </a:lnTo>
                  <a:lnTo>
                    <a:pt x="480" y="2466"/>
                  </a:lnTo>
                  <a:lnTo>
                    <a:pt x="492" y="2460"/>
                  </a:lnTo>
                  <a:lnTo>
                    <a:pt x="498" y="2460"/>
                  </a:lnTo>
                  <a:lnTo>
                    <a:pt x="498" y="2454"/>
                  </a:lnTo>
                  <a:lnTo>
                    <a:pt x="474" y="2430"/>
                  </a:lnTo>
                  <a:lnTo>
                    <a:pt x="468" y="2430"/>
                  </a:lnTo>
                  <a:lnTo>
                    <a:pt x="474" y="2388"/>
                  </a:lnTo>
                  <a:lnTo>
                    <a:pt x="486" y="2382"/>
                  </a:lnTo>
                  <a:lnTo>
                    <a:pt x="474" y="2358"/>
                  </a:lnTo>
                  <a:lnTo>
                    <a:pt x="480" y="2322"/>
                  </a:lnTo>
                  <a:lnTo>
                    <a:pt x="456" y="2298"/>
                  </a:lnTo>
                  <a:lnTo>
                    <a:pt x="462" y="2274"/>
                  </a:lnTo>
                  <a:lnTo>
                    <a:pt x="438" y="2256"/>
                  </a:lnTo>
                  <a:lnTo>
                    <a:pt x="450" y="2244"/>
                  </a:lnTo>
                  <a:lnTo>
                    <a:pt x="456" y="2232"/>
                  </a:lnTo>
                  <a:lnTo>
                    <a:pt x="462" y="2226"/>
                  </a:lnTo>
                  <a:lnTo>
                    <a:pt x="438" y="2202"/>
                  </a:lnTo>
                  <a:lnTo>
                    <a:pt x="426" y="2202"/>
                  </a:lnTo>
                  <a:lnTo>
                    <a:pt x="420" y="2196"/>
                  </a:lnTo>
                  <a:lnTo>
                    <a:pt x="408" y="2190"/>
                  </a:lnTo>
                  <a:lnTo>
                    <a:pt x="402" y="2190"/>
                  </a:lnTo>
                  <a:lnTo>
                    <a:pt x="396" y="2184"/>
                  </a:lnTo>
                  <a:lnTo>
                    <a:pt x="414" y="2184"/>
                  </a:lnTo>
                  <a:lnTo>
                    <a:pt x="426" y="2178"/>
                  </a:lnTo>
                  <a:lnTo>
                    <a:pt x="438" y="2178"/>
                  </a:lnTo>
                  <a:lnTo>
                    <a:pt x="444" y="2172"/>
                  </a:lnTo>
                  <a:lnTo>
                    <a:pt x="444" y="2166"/>
                  </a:lnTo>
                  <a:lnTo>
                    <a:pt x="432" y="2160"/>
                  </a:lnTo>
                  <a:lnTo>
                    <a:pt x="402" y="2160"/>
                  </a:lnTo>
                  <a:lnTo>
                    <a:pt x="390" y="2148"/>
                  </a:lnTo>
                  <a:lnTo>
                    <a:pt x="390" y="2118"/>
                  </a:lnTo>
                  <a:lnTo>
                    <a:pt x="384" y="2106"/>
                  </a:lnTo>
                  <a:lnTo>
                    <a:pt x="384" y="2100"/>
                  </a:lnTo>
                  <a:lnTo>
                    <a:pt x="378" y="2094"/>
                  </a:lnTo>
                  <a:lnTo>
                    <a:pt x="366" y="2088"/>
                  </a:lnTo>
                  <a:lnTo>
                    <a:pt x="360" y="2088"/>
                  </a:lnTo>
                  <a:lnTo>
                    <a:pt x="366" y="2058"/>
                  </a:lnTo>
                  <a:lnTo>
                    <a:pt x="342" y="2046"/>
                  </a:lnTo>
                  <a:lnTo>
                    <a:pt x="336" y="2040"/>
                  </a:lnTo>
                  <a:lnTo>
                    <a:pt x="336" y="2028"/>
                  </a:lnTo>
                  <a:lnTo>
                    <a:pt x="330" y="2016"/>
                  </a:lnTo>
                  <a:lnTo>
                    <a:pt x="330" y="1998"/>
                  </a:lnTo>
                  <a:lnTo>
                    <a:pt x="324" y="1986"/>
                  </a:lnTo>
                  <a:lnTo>
                    <a:pt x="324" y="1974"/>
                  </a:lnTo>
                  <a:lnTo>
                    <a:pt x="330" y="1968"/>
                  </a:lnTo>
                  <a:lnTo>
                    <a:pt x="342" y="1962"/>
                  </a:lnTo>
                  <a:lnTo>
                    <a:pt x="348" y="1962"/>
                  </a:lnTo>
                  <a:lnTo>
                    <a:pt x="336" y="1950"/>
                  </a:lnTo>
                  <a:lnTo>
                    <a:pt x="324" y="1944"/>
                  </a:lnTo>
                  <a:lnTo>
                    <a:pt x="306" y="1926"/>
                  </a:lnTo>
                  <a:lnTo>
                    <a:pt x="300" y="1914"/>
                  </a:lnTo>
                  <a:lnTo>
                    <a:pt x="300" y="1890"/>
                  </a:lnTo>
                  <a:lnTo>
                    <a:pt x="294" y="1878"/>
                  </a:lnTo>
                  <a:lnTo>
                    <a:pt x="288" y="1872"/>
                  </a:lnTo>
                  <a:lnTo>
                    <a:pt x="288" y="1842"/>
                  </a:lnTo>
                  <a:lnTo>
                    <a:pt x="294" y="1836"/>
                  </a:lnTo>
                  <a:lnTo>
                    <a:pt x="294" y="1824"/>
                  </a:lnTo>
                  <a:lnTo>
                    <a:pt x="276" y="1812"/>
                  </a:lnTo>
                  <a:lnTo>
                    <a:pt x="276" y="1806"/>
                  </a:lnTo>
                  <a:lnTo>
                    <a:pt x="282" y="1794"/>
                  </a:lnTo>
                  <a:lnTo>
                    <a:pt x="282" y="1788"/>
                  </a:lnTo>
                  <a:lnTo>
                    <a:pt x="264" y="1770"/>
                  </a:lnTo>
                  <a:lnTo>
                    <a:pt x="282" y="1758"/>
                  </a:lnTo>
                  <a:lnTo>
                    <a:pt x="270" y="1716"/>
                  </a:lnTo>
                  <a:lnTo>
                    <a:pt x="276" y="1716"/>
                  </a:lnTo>
                  <a:lnTo>
                    <a:pt x="282" y="1710"/>
                  </a:lnTo>
                  <a:lnTo>
                    <a:pt x="294" y="1704"/>
                  </a:lnTo>
                  <a:lnTo>
                    <a:pt x="300" y="1692"/>
                  </a:lnTo>
                  <a:lnTo>
                    <a:pt x="300" y="1686"/>
                  </a:lnTo>
                  <a:lnTo>
                    <a:pt x="282" y="1668"/>
                  </a:lnTo>
                  <a:lnTo>
                    <a:pt x="276" y="1668"/>
                  </a:lnTo>
                  <a:lnTo>
                    <a:pt x="276" y="1650"/>
                  </a:lnTo>
                  <a:lnTo>
                    <a:pt x="246" y="1626"/>
                  </a:lnTo>
                  <a:lnTo>
                    <a:pt x="246" y="1578"/>
                  </a:lnTo>
                  <a:lnTo>
                    <a:pt x="240" y="1566"/>
                  </a:lnTo>
                  <a:lnTo>
                    <a:pt x="234" y="1548"/>
                  </a:lnTo>
                  <a:lnTo>
                    <a:pt x="234" y="1536"/>
                  </a:lnTo>
                  <a:lnTo>
                    <a:pt x="228" y="1530"/>
                  </a:lnTo>
                  <a:lnTo>
                    <a:pt x="228" y="1524"/>
                  </a:lnTo>
                  <a:lnTo>
                    <a:pt x="252" y="1518"/>
                  </a:lnTo>
                  <a:lnTo>
                    <a:pt x="258" y="1500"/>
                  </a:lnTo>
                  <a:lnTo>
                    <a:pt x="258" y="1494"/>
                  </a:lnTo>
                  <a:lnTo>
                    <a:pt x="264" y="1482"/>
                  </a:lnTo>
                  <a:lnTo>
                    <a:pt x="264" y="1470"/>
                  </a:lnTo>
                  <a:lnTo>
                    <a:pt x="258" y="1464"/>
                  </a:lnTo>
                  <a:lnTo>
                    <a:pt x="252" y="1452"/>
                  </a:lnTo>
                  <a:lnTo>
                    <a:pt x="246" y="1446"/>
                  </a:lnTo>
                  <a:lnTo>
                    <a:pt x="240" y="1434"/>
                  </a:lnTo>
                  <a:lnTo>
                    <a:pt x="234" y="1428"/>
                  </a:lnTo>
                  <a:lnTo>
                    <a:pt x="246" y="1428"/>
                  </a:lnTo>
                  <a:lnTo>
                    <a:pt x="246" y="1398"/>
                  </a:lnTo>
                  <a:lnTo>
                    <a:pt x="252" y="1380"/>
                  </a:lnTo>
                  <a:lnTo>
                    <a:pt x="252" y="1356"/>
                  </a:lnTo>
                  <a:lnTo>
                    <a:pt x="270" y="1338"/>
                  </a:lnTo>
                  <a:lnTo>
                    <a:pt x="270" y="1332"/>
                  </a:lnTo>
                  <a:lnTo>
                    <a:pt x="264" y="1320"/>
                  </a:lnTo>
                  <a:lnTo>
                    <a:pt x="258" y="1314"/>
                  </a:lnTo>
                  <a:lnTo>
                    <a:pt x="252" y="1302"/>
                  </a:lnTo>
                  <a:lnTo>
                    <a:pt x="246" y="1260"/>
                  </a:lnTo>
                  <a:lnTo>
                    <a:pt x="222" y="1260"/>
                  </a:lnTo>
                  <a:lnTo>
                    <a:pt x="210" y="1248"/>
                  </a:lnTo>
                  <a:lnTo>
                    <a:pt x="210" y="1236"/>
                  </a:lnTo>
                  <a:lnTo>
                    <a:pt x="216" y="1230"/>
                  </a:lnTo>
                  <a:lnTo>
                    <a:pt x="210" y="1218"/>
                  </a:lnTo>
                  <a:lnTo>
                    <a:pt x="198" y="1188"/>
                  </a:lnTo>
                  <a:lnTo>
                    <a:pt x="180" y="1170"/>
                  </a:lnTo>
                  <a:lnTo>
                    <a:pt x="180" y="1164"/>
                  </a:lnTo>
                  <a:lnTo>
                    <a:pt x="186" y="1158"/>
                  </a:lnTo>
                  <a:lnTo>
                    <a:pt x="186" y="1146"/>
                  </a:lnTo>
                  <a:lnTo>
                    <a:pt x="168" y="1128"/>
                  </a:lnTo>
                  <a:lnTo>
                    <a:pt x="156" y="1122"/>
                  </a:lnTo>
                  <a:lnTo>
                    <a:pt x="156" y="1116"/>
                  </a:lnTo>
                  <a:lnTo>
                    <a:pt x="150" y="1110"/>
                  </a:lnTo>
                  <a:lnTo>
                    <a:pt x="150" y="1086"/>
                  </a:lnTo>
                  <a:lnTo>
                    <a:pt x="156" y="1086"/>
                  </a:lnTo>
                  <a:lnTo>
                    <a:pt x="168" y="1080"/>
                  </a:lnTo>
                  <a:lnTo>
                    <a:pt x="162" y="1026"/>
                  </a:lnTo>
                  <a:lnTo>
                    <a:pt x="186" y="1026"/>
                  </a:lnTo>
                  <a:lnTo>
                    <a:pt x="186" y="1020"/>
                  </a:lnTo>
                  <a:lnTo>
                    <a:pt x="180" y="1008"/>
                  </a:lnTo>
                  <a:lnTo>
                    <a:pt x="168" y="972"/>
                  </a:lnTo>
                  <a:lnTo>
                    <a:pt x="156" y="948"/>
                  </a:lnTo>
                  <a:lnTo>
                    <a:pt x="156" y="936"/>
                  </a:lnTo>
                  <a:lnTo>
                    <a:pt x="168" y="924"/>
                  </a:lnTo>
                  <a:lnTo>
                    <a:pt x="168" y="858"/>
                  </a:lnTo>
                  <a:lnTo>
                    <a:pt x="174" y="852"/>
                  </a:lnTo>
                  <a:lnTo>
                    <a:pt x="180" y="840"/>
                  </a:lnTo>
                  <a:lnTo>
                    <a:pt x="192" y="828"/>
                  </a:lnTo>
                  <a:lnTo>
                    <a:pt x="192" y="816"/>
                  </a:lnTo>
                  <a:lnTo>
                    <a:pt x="198" y="804"/>
                  </a:lnTo>
                  <a:lnTo>
                    <a:pt x="198" y="792"/>
                  </a:lnTo>
                  <a:lnTo>
                    <a:pt x="204" y="774"/>
                  </a:lnTo>
                  <a:lnTo>
                    <a:pt x="204" y="762"/>
                  </a:lnTo>
                  <a:lnTo>
                    <a:pt x="222" y="762"/>
                  </a:lnTo>
                  <a:lnTo>
                    <a:pt x="228" y="756"/>
                  </a:lnTo>
                  <a:lnTo>
                    <a:pt x="240" y="750"/>
                  </a:lnTo>
                  <a:lnTo>
                    <a:pt x="240" y="738"/>
                  </a:lnTo>
                  <a:lnTo>
                    <a:pt x="234" y="726"/>
                  </a:lnTo>
                  <a:lnTo>
                    <a:pt x="210" y="714"/>
                  </a:lnTo>
                  <a:lnTo>
                    <a:pt x="204" y="708"/>
                  </a:lnTo>
                  <a:lnTo>
                    <a:pt x="198" y="708"/>
                  </a:lnTo>
                  <a:lnTo>
                    <a:pt x="204" y="708"/>
                  </a:lnTo>
                  <a:lnTo>
                    <a:pt x="216" y="696"/>
                  </a:lnTo>
                  <a:lnTo>
                    <a:pt x="222" y="684"/>
                  </a:lnTo>
                  <a:lnTo>
                    <a:pt x="228" y="678"/>
                  </a:lnTo>
                  <a:lnTo>
                    <a:pt x="222" y="666"/>
                  </a:lnTo>
                  <a:lnTo>
                    <a:pt x="210" y="654"/>
                  </a:lnTo>
                  <a:lnTo>
                    <a:pt x="198" y="648"/>
                  </a:lnTo>
                  <a:lnTo>
                    <a:pt x="192" y="642"/>
                  </a:lnTo>
                  <a:lnTo>
                    <a:pt x="192" y="624"/>
                  </a:lnTo>
                  <a:lnTo>
                    <a:pt x="216" y="600"/>
                  </a:lnTo>
                  <a:lnTo>
                    <a:pt x="216" y="594"/>
                  </a:lnTo>
                  <a:lnTo>
                    <a:pt x="204" y="594"/>
                  </a:lnTo>
                  <a:lnTo>
                    <a:pt x="192" y="588"/>
                  </a:lnTo>
                  <a:lnTo>
                    <a:pt x="186" y="582"/>
                  </a:lnTo>
                  <a:lnTo>
                    <a:pt x="186" y="576"/>
                  </a:lnTo>
                  <a:lnTo>
                    <a:pt x="192" y="570"/>
                  </a:lnTo>
                  <a:lnTo>
                    <a:pt x="198" y="558"/>
                  </a:lnTo>
                  <a:lnTo>
                    <a:pt x="210" y="552"/>
                  </a:lnTo>
                  <a:lnTo>
                    <a:pt x="222" y="540"/>
                  </a:lnTo>
                  <a:lnTo>
                    <a:pt x="240" y="534"/>
                  </a:lnTo>
                  <a:lnTo>
                    <a:pt x="252" y="528"/>
                  </a:lnTo>
                  <a:lnTo>
                    <a:pt x="258" y="522"/>
                  </a:lnTo>
                  <a:lnTo>
                    <a:pt x="264" y="522"/>
                  </a:lnTo>
                  <a:lnTo>
                    <a:pt x="276" y="438"/>
                  </a:lnTo>
                  <a:lnTo>
                    <a:pt x="264" y="420"/>
                  </a:lnTo>
                  <a:lnTo>
                    <a:pt x="222" y="420"/>
                  </a:lnTo>
                  <a:lnTo>
                    <a:pt x="216" y="408"/>
                  </a:lnTo>
                  <a:lnTo>
                    <a:pt x="216" y="384"/>
                  </a:lnTo>
                  <a:lnTo>
                    <a:pt x="192" y="360"/>
                  </a:lnTo>
                  <a:lnTo>
                    <a:pt x="192" y="294"/>
                  </a:lnTo>
                  <a:lnTo>
                    <a:pt x="186" y="288"/>
                  </a:lnTo>
                  <a:lnTo>
                    <a:pt x="174" y="282"/>
                  </a:lnTo>
                  <a:lnTo>
                    <a:pt x="168" y="276"/>
                  </a:lnTo>
                  <a:lnTo>
                    <a:pt x="156" y="270"/>
                  </a:lnTo>
                  <a:lnTo>
                    <a:pt x="150" y="264"/>
                  </a:lnTo>
                  <a:lnTo>
                    <a:pt x="144" y="264"/>
                  </a:lnTo>
                  <a:lnTo>
                    <a:pt x="144" y="240"/>
                  </a:lnTo>
                  <a:lnTo>
                    <a:pt x="138" y="234"/>
                  </a:lnTo>
                  <a:lnTo>
                    <a:pt x="132" y="222"/>
                  </a:lnTo>
                  <a:lnTo>
                    <a:pt x="132" y="210"/>
                  </a:lnTo>
                  <a:lnTo>
                    <a:pt x="138" y="204"/>
                  </a:lnTo>
                  <a:lnTo>
                    <a:pt x="144" y="192"/>
                  </a:lnTo>
                  <a:lnTo>
                    <a:pt x="150" y="186"/>
                  </a:lnTo>
                  <a:lnTo>
                    <a:pt x="132" y="168"/>
                  </a:lnTo>
                  <a:lnTo>
                    <a:pt x="144" y="156"/>
                  </a:lnTo>
                  <a:lnTo>
                    <a:pt x="150" y="144"/>
                  </a:lnTo>
                  <a:lnTo>
                    <a:pt x="150" y="138"/>
                  </a:lnTo>
                  <a:lnTo>
                    <a:pt x="144" y="126"/>
                  </a:lnTo>
                  <a:lnTo>
                    <a:pt x="120" y="114"/>
                  </a:lnTo>
                  <a:lnTo>
                    <a:pt x="114" y="114"/>
                  </a:lnTo>
                  <a:lnTo>
                    <a:pt x="102" y="108"/>
                  </a:lnTo>
                  <a:lnTo>
                    <a:pt x="90" y="30"/>
                  </a:lnTo>
                  <a:lnTo>
                    <a:pt x="66" y="30"/>
                  </a:lnTo>
                  <a:lnTo>
                    <a:pt x="48" y="0"/>
                  </a:lnTo>
                  <a:lnTo>
                    <a:pt x="36" y="6"/>
                  </a:lnTo>
                  <a:lnTo>
                    <a:pt x="42" y="18"/>
                  </a:lnTo>
                  <a:lnTo>
                    <a:pt x="42" y="36"/>
                  </a:lnTo>
                  <a:lnTo>
                    <a:pt x="36" y="42"/>
                  </a:lnTo>
                  <a:lnTo>
                    <a:pt x="0" y="66"/>
                  </a:lnTo>
                  <a:lnTo>
                    <a:pt x="0" y="108"/>
                  </a:lnTo>
                  <a:lnTo>
                    <a:pt x="24" y="156"/>
                  </a:lnTo>
                  <a:lnTo>
                    <a:pt x="30" y="174"/>
                  </a:lnTo>
                  <a:lnTo>
                    <a:pt x="36" y="228"/>
                  </a:lnTo>
                  <a:lnTo>
                    <a:pt x="36" y="282"/>
                  </a:lnTo>
                  <a:lnTo>
                    <a:pt x="48" y="318"/>
                  </a:lnTo>
                  <a:lnTo>
                    <a:pt x="48" y="360"/>
                  </a:lnTo>
                  <a:lnTo>
                    <a:pt x="54" y="384"/>
                  </a:lnTo>
                  <a:lnTo>
                    <a:pt x="54" y="432"/>
                  </a:lnTo>
                  <a:lnTo>
                    <a:pt x="30" y="444"/>
                  </a:lnTo>
                  <a:lnTo>
                    <a:pt x="36" y="474"/>
                  </a:lnTo>
                  <a:lnTo>
                    <a:pt x="54" y="486"/>
                  </a:lnTo>
                  <a:lnTo>
                    <a:pt x="48" y="582"/>
                  </a:lnTo>
                  <a:lnTo>
                    <a:pt x="72" y="624"/>
                  </a:lnTo>
                  <a:lnTo>
                    <a:pt x="54" y="642"/>
                  </a:lnTo>
                  <a:lnTo>
                    <a:pt x="60" y="702"/>
                  </a:lnTo>
                  <a:lnTo>
                    <a:pt x="66" y="708"/>
                  </a:lnTo>
                  <a:lnTo>
                    <a:pt x="78" y="732"/>
                  </a:lnTo>
                  <a:lnTo>
                    <a:pt x="78" y="744"/>
                  </a:lnTo>
                  <a:lnTo>
                    <a:pt x="72" y="756"/>
                  </a:lnTo>
                  <a:lnTo>
                    <a:pt x="66" y="762"/>
                  </a:lnTo>
                  <a:lnTo>
                    <a:pt x="60" y="762"/>
                  </a:lnTo>
                  <a:lnTo>
                    <a:pt x="60" y="792"/>
                  </a:lnTo>
                  <a:lnTo>
                    <a:pt x="72" y="810"/>
                  </a:lnTo>
                  <a:lnTo>
                    <a:pt x="60" y="822"/>
                  </a:lnTo>
                  <a:lnTo>
                    <a:pt x="48" y="846"/>
                  </a:lnTo>
                  <a:lnTo>
                    <a:pt x="48" y="852"/>
                  </a:lnTo>
                  <a:lnTo>
                    <a:pt x="60" y="852"/>
                  </a:lnTo>
                  <a:lnTo>
                    <a:pt x="60" y="864"/>
                  </a:lnTo>
                  <a:lnTo>
                    <a:pt x="66" y="870"/>
                  </a:lnTo>
                  <a:lnTo>
                    <a:pt x="66" y="888"/>
                  </a:lnTo>
                  <a:lnTo>
                    <a:pt x="54" y="900"/>
                  </a:lnTo>
                  <a:lnTo>
                    <a:pt x="54" y="906"/>
                  </a:lnTo>
                  <a:lnTo>
                    <a:pt x="48" y="912"/>
                  </a:lnTo>
                  <a:lnTo>
                    <a:pt x="48" y="936"/>
                  </a:lnTo>
                  <a:lnTo>
                    <a:pt x="54" y="948"/>
                  </a:lnTo>
                  <a:lnTo>
                    <a:pt x="60" y="954"/>
                  </a:lnTo>
                  <a:lnTo>
                    <a:pt x="66" y="954"/>
                  </a:lnTo>
                  <a:lnTo>
                    <a:pt x="78" y="966"/>
                  </a:lnTo>
                  <a:lnTo>
                    <a:pt x="78" y="1020"/>
                  </a:lnTo>
                  <a:lnTo>
                    <a:pt x="60" y="1020"/>
                  </a:lnTo>
                  <a:lnTo>
                    <a:pt x="60" y="1044"/>
                  </a:lnTo>
                  <a:lnTo>
                    <a:pt x="66" y="1056"/>
                  </a:lnTo>
                  <a:lnTo>
                    <a:pt x="90" y="1128"/>
                  </a:lnTo>
                  <a:lnTo>
                    <a:pt x="96" y="1140"/>
                  </a:lnTo>
                  <a:lnTo>
                    <a:pt x="102" y="1146"/>
                  </a:lnTo>
                  <a:lnTo>
                    <a:pt x="102" y="1164"/>
                  </a:lnTo>
                  <a:lnTo>
                    <a:pt x="108" y="1170"/>
                  </a:lnTo>
                  <a:lnTo>
                    <a:pt x="114" y="1182"/>
                  </a:lnTo>
                  <a:lnTo>
                    <a:pt x="120" y="1188"/>
                  </a:lnTo>
                  <a:lnTo>
                    <a:pt x="120" y="1236"/>
                  </a:lnTo>
                  <a:lnTo>
                    <a:pt x="114" y="1266"/>
                  </a:lnTo>
                  <a:lnTo>
                    <a:pt x="138" y="1290"/>
                  </a:lnTo>
                  <a:lnTo>
                    <a:pt x="138" y="1296"/>
                  </a:lnTo>
                  <a:lnTo>
                    <a:pt x="132" y="1302"/>
                  </a:lnTo>
                  <a:lnTo>
                    <a:pt x="126" y="1314"/>
                  </a:lnTo>
                  <a:lnTo>
                    <a:pt x="126" y="1326"/>
                  </a:lnTo>
                  <a:lnTo>
                    <a:pt x="120" y="1338"/>
                  </a:lnTo>
                  <a:lnTo>
                    <a:pt x="120" y="1416"/>
                  </a:lnTo>
                  <a:lnTo>
                    <a:pt x="102" y="1452"/>
                  </a:lnTo>
                  <a:lnTo>
                    <a:pt x="114" y="1464"/>
                  </a:lnTo>
                  <a:lnTo>
                    <a:pt x="114" y="1470"/>
                  </a:lnTo>
                  <a:lnTo>
                    <a:pt x="108" y="1476"/>
                  </a:lnTo>
                  <a:lnTo>
                    <a:pt x="108" y="1536"/>
                  </a:lnTo>
                  <a:lnTo>
                    <a:pt x="102" y="1554"/>
                  </a:lnTo>
                  <a:lnTo>
                    <a:pt x="102" y="1578"/>
                  </a:lnTo>
                  <a:lnTo>
                    <a:pt x="84" y="1584"/>
                  </a:lnTo>
                  <a:lnTo>
                    <a:pt x="84" y="1608"/>
                  </a:lnTo>
                  <a:lnTo>
                    <a:pt x="108" y="1650"/>
                  </a:lnTo>
                  <a:lnTo>
                    <a:pt x="108" y="1692"/>
                  </a:lnTo>
                  <a:lnTo>
                    <a:pt x="114" y="1704"/>
                  </a:lnTo>
                  <a:lnTo>
                    <a:pt x="144" y="1734"/>
                  </a:lnTo>
                  <a:lnTo>
                    <a:pt x="156" y="1758"/>
                  </a:lnTo>
                  <a:lnTo>
                    <a:pt x="156" y="1800"/>
                  </a:lnTo>
                  <a:lnTo>
                    <a:pt x="150" y="1812"/>
                  </a:lnTo>
                  <a:lnTo>
                    <a:pt x="150" y="1824"/>
                  </a:lnTo>
                  <a:lnTo>
                    <a:pt x="162" y="1836"/>
                  </a:lnTo>
                  <a:lnTo>
                    <a:pt x="162" y="1896"/>
                  </a:lnTo>
                  <a:lnTo>
                    <a:pt x="168" y="1908"/>
                  </a:lnTo>
                  <a:lnTo>
                    <a:pt x="174" y="1914"/>
                  </a:lnTo>
                  <a:lnTo>
                    <a:pt x="186" y="1920"/>
                  </a:lnTo>
                  <a:lnTo>
                    <a:pt x="192" y="1926"/>
                  </a:lnTo>
                  <a:lnTo>
                    <a:pt x="198" y="1926"/>
                  </a:lnTo>
                  <a:lnTo>
                    <a:pt x="192" y="1944"/>
                  </a:lnTo>
                  <a:lnTo>
                    <a:pt x="234" y="1944"/>
                  </a:lnTo>
                  <a:lnTo>
                    <a:pt x="234" y="1914"/>
                  </a:lnTo>
                  <a:lnTo>
                    <a:pt x="246" y="1926"/>
                  </a:lnTo>
                  <a:lnTo>
                    <a:pt x="258" y="1932"/>
                  </a:lnTo>
                  <a:lnTo>
                    <a:pt x="270" y="1932"/>
                  </a:lnTo>
                  <a:lnTo>
                    <a:pt x="276" y="1926"/>
                  </a:lnTo>
                  <a:lnTo>
                    <a:pt x="276" y="1914"/>
                  </a:lnTo>
                  <a:lnTo>
                    <a:pt x="288" y="1932"/>
                  </a:lnTo>
                  <a:lnTo>
                    <a:pt x="282" y="1938"/>
                  </a:lnTo>
                  <a:lnTo>
                    <a:pt x="270" y="1944"/>
                  </a:lnTo>
                  <a:lnTo>
                    <a:pt x="264" y="1956"/>
                  </a:lnTo>
                  <a:lnTo>
                    <a:pt x="258" y="1962"/>
                  </a:lnTo>
                  <a:lnTo>
                    <a:pt x="258" y="1968"/>
                  </a:lnTo>
                  <a:lnTo>
                    <a:pt x="288" y="1968"/>
                  </a:lnTo>
                  <a:lnTo>
                    <a:pt x="294" y="1974"/>
                  </a:lnTo>
                  <a:lnTo>
                    <a:pt x="294" y="1992"/>
                  </a:lnTo>
                  <a:lnTo>
                    <a:pt x="270" y="1986"/>
                  </a:lnTo>
                  <a:lnTo>
                    <a:pt x="288" y="2010"/>
                  </a:lnTo>
                  <a:lnTo>
                    <a:pt x="276" y="2022"/>
                  </a:lnTo>
                  <a:lnTo>
                    <a:pt x="294" y="2046"/>
                  </a:lnTo>
                  <a:lnTo>
                    <a:pt x="276" y="2064"/>
                  </a:lnTo>
                  <a:lnTo>
                    <a:pt x="270" y="2076"/>
                  </a:lnTo>
                  <a:lnTo>
                    <a:pt x="270" y="2082"/>
                  </a:lnTo>
                  <a:lnTo>
                    <a:pt x="276" y="2088"/>
                  </a:lnTo>
                  <a:lnTo>
                    <a:pt x="282" y="2088"/>
                  </a:lnTo>
                  <a:lnTo>
                    <a:pt x="306" y="2100"/>
                  </a:lnTo>
                  <a:lnTo>
                    <a:pt x="318" y="2100"/>
                  </a:lnTo>
                  <a:lnTo>
                    <a:pt x="300" y="2118"/>
                  </a:lnTo>
                  <a:lnTo>
                    <a:pt x="300" y="2130"/>
                  </a:lnTo>
                  <a:lnTo>
                    <a:pt x="312" y="2136"/>
                  </a:lnTo>
                  <a:lnTo>
                    <a:pt x="318" y="2142"/>
                  </a:lnTo>
                  <a:lnTo>
                    <a:pt x="330" y="2148"/>
                  </a:lnTo>
                  <a:lnTo>
                    <a:pt x="354" y="2148"/>
                  </a:lnTo>
                  <a:lnTo>
                    <a:pt x="360" y="2184"/>
                  </a:lnTo>
                  <a:lnTo>
                    <a:pt x="354" y="2184"/>
                  </a:lnTo>
                  <a:lnTo>
                    <a:pt x="324" y="2214"/>
                  </a:lnTo>
                  <a:lnTo>
                    <a:pt x="324" y="2220"/>
                  </a:lnTo>
                  <a:lnTo>
                    <a:pt x="330" y="2226"/>
                  </a:lnTo>
                  <a:lnTo>
                    <a:pt x="354" y="2226"/>
                  </a:lnTo>
                  <a:lnTo>
                    <a:pt x="366" y="2232"/>
                  </a:lnTo>
                  <a:lnTo>
                    <a:pt x="378" y="2244"/>
                  </a:lnTo>
                  <a:lnTo>
                    <a:pt x="348" y="2244"/>
                  </a:lnTo>
                  <a:lnTo>
                    <a:pt x="342" y="2238"/>
                  </a:lnTo>
                  <a:lnTo>
                    <a:pt x="330" y="2238"/>
                  </a:lnTo>
                  <a:lnTo>
                    <a:pt x="324" y="2244"/>
                  </a:lnTo>
                  <a:lnTo>
                    <a:pt x="324" y="2250"/>
                  </a:lnTo>
                  <a:lnTo>
                    <a:pt x="354" y="2256"/>
                  </a:lnTo>
                  <a:lnTo>
                    <a:pt x="330" y="2268"/>
                  </a:lnTo>
                  <a:lnTo>
                    <a:pt x="336" y="2292"/>
                  </a:lnTo>
                  <a:lnTo>
                    <a:pt x="348" y="2292"/>
                  </a:lnTo>
                  <a:lnTo>
                    <a:pt x="348" y="2316"/>
                  </a:lnTo>
                  <a:lnTo>
                    <a:pt x="336" y="2328"/>
                  </a:lnTo>
                  <a:lnTo>
                    <a:pt x="336" y="2322"/>
                  </a:lnTo>
                  <a:lnTo>
                    <a:pt x="330" y="2316"/>
                  </a:lnTo>
                  <a:lnTo>
                    <a:pt x="324" y="2304"/>
                  </a:lnTo>
                  <a:lnTo>
                    <a:pt x="324" y="2298"/>
                  </a:lnTo>
                  <a:lnTo>
                    <a:pt x="288" y="2298"/>
                  </a:lnTo>
                  <a:lnTo>
                    <a:pt x="306" y="2292"/>
                  </a:lnTo>
                  <a:lnTo>
                    <a:pt x="282" y="2268"/>
                  </a:lnTo>
                  <a:lnTo>
                    <a:pt x="276" y="2268"/>
                  </a:lnTo>
                  <a:lnTo>
                    <a:pt x="276" y="2280"/>
                  </a:lnTo>
                  <a:lnTo>
                    <a:pt x="270" y="2268"/>
                  </a:lnTo>
                  <a:lnTo>
                    <a:pt x="228" y="2280"/>
                  </a:lnTo>
                  <a:lnTo>
                    <a:pt x="264" y="2286"/>
                  </a:lnTo>
                  <a:lnTo>
                    <a:pt x="258" y="2292"/>
                  </a:lnTo>
                  <a:lnTo>
                    <a:pt x="252" y="2304"/>
                  </a:lnTo>
                  <a:lnTo>
                    <a:pt x="246" y="2310"/>
                  </a:lnTo>
                  <a:lnTo>
                    <a:pt x="234" y="2316"/>
                  </a:lnTo>
                  <a:lnTo>
                    <a:pt x="228" y="2328"/>
                  </a:lnTo>
                  <a:lnTo>
                    <a:pt x="222" y="2334"/>
                  </a:lnTo>
                  <a:lnTo>
                    <a:pt x="222" y="2340"/>
                  </a:lnTo>
                  <a:lnTo>
                    <a:pt x="228" y="2346"/>
                  </a:lnTo>
                  <a:lnTo>
                    <a:pt x="240" y="2352"/>
                  </a:lnTo>
                  <a:lnTo>
                    <a:pt x="252" y="2352"/>
                  </a:lnTo>
                  <a:lnTo>
                    <a:pt x="252" y="2346"/>
                  </a:lnTo>
                  <a:lnTo>
                    <a:pt x="240" y="2334"/>
                  </a:lnTo>
                  <a:lnTo>
                    <a:pt x="264" y="2328"/>
                  </a:lnTo>
                  <a:lnTo>
                    <a:pt x="282" y="2346"/>
                  </a:lnTo>
                  <a:lnTo>
                    <a:pt x="324" y="2346"/>
                  </a:lnTo>
                  <a:lnTo>
                    <a:pt x="336" y="2352"/>
                  </a:lnTo>
                  <a:lnTo>
                    <a:pt x="342" y="2364"/>
                  </a:lnTo>
                  <a:lnTo>
                    <a:pt x="354" y="2370"/>
                  </a:lnTo>
                  <a:lnTo>
                    <a:pt x="354" y="2376"/>
                  </a:lnTo>
                  <a:lnTo>
                    <a:pt x="336" y="2394"/>
                  </a:lnTo>
                  <a:lnTo>
                    <a:pt x="342" y="2406"/>
                  </a:lnTo>
                  <a:lnTo>
                    <a:pt x="360" y="2406"/>
                  </a:lnTo>
                  <a:lnTo>
                    <a:pt x="360" y="2418"/>
                  </a:lnTo>
                  <a:lnTo>
                    <a:pt x="378" y="2424"/>
                  </a:lnTo>
                  <a:lnTo>
                    <a:pt x="384" y="2406"/>
                  </a:lnTo>
                  <a:lnTo>
                    <a:pt x="402" y="2424"/>
                  </a:lnTo>
                  <a:lnTo>
                    <a:pt x="408" y="2424"/>
                  </a:lnTo>
                  <a:lnTo>
                    <a:pt x="420" y="2430"/>
                  </a:lnTo>
                  <a:lnTo>
                    <a:pt x="426" y="2436"/>
                  </a:lnTo>
                  <a:lnTo>
                    <a:pt x="426" y="2448"/>
                  </a:lnTo>
                  <a:lnTo>
                    <a:pt x="414" y="2460"/>
                  </a:lnTo>
                  <a:lnTo>
                    <a:pt x="408" y="2454"/>
                  </a:lnTo>
                  <a:lnTo>
                    <a:pt x="396" y="2454"/>
                  </a:lnTo>
                  <a:lnTo>
                    <a:pt x="384" y="2448"/>
                  </a:lnTo>
                  <a:lnTo>
                    <a:pt x="378" y="2442"/>
                  </a:lnTo>
                  <a:lnTo>
                    <a:pt x="366" y="2442"/>
                  </a:lnTo>
                  <a:lnTo>
                    <a:pt x="366" y="2454"/>
                  </a:lnTo>
                  <a:lnTo>
                    <a:pt x="372" y="2460"/>
                  </a:lnTo>
                  <a:lnTo>
                    <a:pt x="378" y="2460"/>
                  </a:lnTo>
                  <a:lnTo>
                    <a:pt x="390" y="2472"/>
                  </a:lnTo>
                  <a:lnTo>
                    <a:pt x="402" y="2496"/>
                  </a:lnTo>
                  <a:lnTo>
                    <a:pt x="402" y="2508"/>
                  </a:lnTo>
                  <a:lnTo>
                    <a:pt x="384" y="2508"/>
                  </a:lnTo>
                  <a:lnTo>
                    <a:pt x="396" y="2526"/>
                  </a:lnTo>
                  <a:lnTo>
                    <a:pt x="414" y="2562"/>
                  </a:lnTo>
                  <a:lnTo>
                    <a:pt x="426" y="2520"/>
                  </a:lnTo>
                  <a:lnTo>
                    <a:pt x="426" y="2550"/>
                  </a:lnTo>
                  <a:lnTo>
                    <a:pt x="444" y="2574"/>
                  </a:lnTo>
                  <a:lnTo>
                    <a:pt x="420" y="2574"/>
                  </a:lnTo>
                  <a:lnTo>
                    <a:pt x="426" y="2592"/>
                  </a:lnTo>
                  <a:lnTo>
                    <a:pt x="450" y="2592"/>
                  </a:lnTo>
                  <a:lnTo>
                    <a:pt x="432" y="2604"/>
                  </a:lnTo>
                  <a:lnTo>
                    <a:pt x="462" y="2616"/>
                  </a:lnTo>
                  <a:lnTo>
                    <a:pt x="444" y="2628"/>
                  </a:lnTo>
                  <a:lnTo>
                    <a:pt x="474" y="2640"/>
                  </a:lnTo>
                  <a:lnTo>
                    <a:pt x="462" y="2652"/>
                  </a:lnTo>
                  <a:lnTo>
                    <a:pt x="480" y="2658"/>
                  </a:lnTo>
                  <a:lnTo>
                    <a:pt x="480" y="2652"/>
                  </a:lnTo>
                  <a:lnTo>
                    <a:pt x="486" y="2640"/>
                  </a:lnTo>
                  <a:lnTo>
                    <a:pt x="486" y="2634"/>
                  </a:lnTo>
                  <a:lnTo>
                    <a:pt x="492" y="2634"/>
                  </a:lnTo>
                  <a:lnTo>
                    <a:pt x="498" y="2640"/>
                  </a:lnTo>
                  <a:lnTo>
                    <a:pt x="504" y="2652"/>
                  </a:lnTo>
                  <a:lnTo>
                    <a:pt x="498" y="2658"/>
                  </a:lnTo>
                  <a:lnTo>
                    <a:pt x="498" y="2664"/>
                  </a:lnTo>
                  <a:lnTo>
                    <a:pt x="492" y="2664"/>
                  </a:lnTo>
                  <a:lnTo>
                    <a:pt x="480" y="2676"/>
                  </a:lnTo>
                  <a:lnTo>
                    <a:pt x="480" y="2682"/>
                  </a:lnTo>
                  <a:lnTo>
                    <a:pt x="486" y="2688"/>
                  </a:lnTo>
                  <a:lnTo>
                    <a:pt x="516" y="2688"/>
                  </a:lnTo>
                  <a:lnTo>
                    <a:pt x="516" y="2700"/>
                  </a:lnTo>
                  <a:lnTo>
                    <a:pt x="540" y="2724"/>
                  </a:lnTo>
                  <a:lnTo>
                    <a:pt x="552" y="2730"/>
                  </a:lnTo>
                  <a:lnTo>
                    <a:pt x="558" y="2736"/>
                  </a:lnTo>
                  <a:lnTo>
                    <a:pt x="558" y="2700"/>
                  </a:lnTo>
                  <a:lnTo>
                    <a:pt x="564" y="2700"/>
                  </a:lnTo>
                  <a:lnTo>
                    <a:pt x="570" y="2706"/>
                  </a:lnTo>
                  <a:lnTo>
                    <a:pt x="582" y="2712"/>
                  </a:lnTo>
                  <a:lnTo>
                    <a:pt x="600" y="2718"/>
                  </a:lnTo>
                  <a:lnTo>
                    <a:pt x="624" y="2742"/>
                  </a:lnTo>
                  <a:lnTo>
                    <a:pt x="618" y="2748"/>
                  </a:lnTo>
                  <a:lnTo>
                    <a:pt x="618" y="2754"/>
                  </a:lnTo>
                  <a:lnTo>
                    <a:pt x="612" y="2760"/>
                  </a:lnTo>
                  <a:lnTo>
                    <a:pt x="630" y="2766"/>
                  </a:lnTo>
                  <a:lnTo>
                    <a:pt x="630" y="2790"/>
                  </a:lnTo>
                  <a:lnTo>
                    <a:pt x="684" y="2790"/>
                  </a:lnTo>
                  <a:lnTo>
                    <a:pt x="696" y="2802"/>
                  </a:lnTo>
                  <a:lnTo>
                    <a:pt x="666" y="2802"/>
                  </a:lnTo>
                  <a:lnTo>
                    <a:pt x="654" y="2814"/>
                  </a:lnTo>
                  <a:lnTo>
                    <a:pt x="630" y="2814"/>
                  </a:lnTo>
                  <a:lnTo>
                    <a:pt x="618" y="2832"/>
                  </a:lnTo>
                  <a:lnTo>
                    <a:pt x="648" y="2832"/>
                  </a:lnTo>
                  <a:lnTo>
                    <a:pt x="636" y="2850"/>
                  </a:lnTo>
                  <a:lnTo>
                    <a:pt x="666" y="2844"/>
                  </a:lnTo>
                  <a:lnTo>
                    <a:pt x="666" y="2826"/>
                  </a:lnTo>
                  <a:lnTo>
                    <a:pt x="690" y="2838"/>
                  </a:lnTo>
                  <a:lnTo>
                    <a:pt x="696" y="2826"/>
                  </a:lnTo>
                  <a:lnTo>
                    <a:pt x="702" y="2820"/>
                  </a:lnTo>
                  <a:lnTo>
                    <a:pt x="714" y="2814"/>
                  </a:lnTo>
                  <a:lnTo>
                    <a:pt x="720" y="2808"/>
                  </a:lnTo>
                  <a:lnTo>
                    <a:pt x="732" y="2808"/>
                  </a:lnTo>
                  <a:lnTo>
                    <a:pt x="732" y="2820"/>
                  </a:lnTo>
                  <a:lnTo>
                    <a:pt x="726" y="2832"/>
                  </a:lnTo>
                  <a:lnTo>
                    <a:pt x="702" y="2856"/>
                  </a:lnTo>
                  <a:lnTo>
                    <a:pt x="696" y="2850"/>
                  </a:lnTo>
                  <a:lnTo>
                    <a:pt x="678" y="2850"/>
                  </a:lnTo>
                  <a:lnTo>
                    <a:pt x="678" y="2868"/>
                  </a:lnTo>
                  <a:lnTo>
                    <a:pt x="642" y="2868"/>
                  </a:lnTo>
                  <a:lnTo>
                    <a:pt x="630" y="2880"/>
                  </a:lnTo>
                  <a:lnTo>
                    <a:pt x="642" y="2886"/>
                  </a:lnTo>
                  <a:lnTo>
                    <a:pt x="648" y="2916"/>
                  </a:lnTo>
                  <a:lnTo>
                    <a:pt x="678" y="2898"/>
                  </a:lnTo>
                  <a:lnTo>
                    <a:pt x="684" y="2910"/>
                  </a:lnTo>
                  <a:lnTo>
                    <a:pt x="684" y="2916"/>
                  </a:lnTo>
                  <a:lnTo>
                    <a:pt x="690" y="2916"/>
                  </a:lnTo>
                  <a:lnTo>
                    <a:pt x="696" y="2910"/>
                  </a:lnTo>
                  <a:lnTo>
                    <a:pt x="702" y="2898"/>
                  </a:lnTo>
                  <a:lnTo>
                    <a:pt x="702" y="2892"/>
                  </a:lnTo>
                  <a:lnTo>
                    <a:pt x="708" y="2880"/>
                  </a:lnTo>
                  <a:lnTo>
                    <a:pt x="714" y="287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49" name="China" descr="© INSCALE GmbH, 05.05.2010&#10;http://www.presentationload.com/">
              <a:extLst>
                <a:ext uri="{FF2B5EF4-FFF2-40B4-BE49-F238E27FC236}">
                  <a16:creationId xmlns:a16="http://schemas.microsoft.com/office/drawing/2014/main" id="{ADE21CDE-E0D0-CC01-77E4-187AEEBF8583}"/>
                </a:ext>
              </a:extLst>
            </p:cNvPr>
            <p:cNvSpPr>
              <a:spLocks noEditPoints="1"/>
            </p:cNvSpPr>
            <p:nvPr/>
          </p:nvSpPr>
          <p:spPr bwMode="gray">
            <a:xfrm>
              <a:off x="7914549" y="2358249"/>
              <a:ext cx="1726051" cy="1333263"/>
            </a:xfrm>
            <a:custGeom>
              <a:avLst/>
              <a:gdLst>
                <a:gd name="T0" fmla="*/ 2147483647 w 3660"/>
                <a:gd name="T1" fmla="*/ 2147483647 h 2826"/>
                <a:gd name="T2" fmla="*/ 2147483647 w 3660"/>
                <a:gd name="T3" fmla="*/ 2147483647 h 2826"/>
                <a:gd name="T4" fmla="*/ 2147483647 w 3660"/>
                <a:gd name="T5" fmla="*/ 2147483647 h 2826"/>
                <a:gd name="T6" fmla="*/ 2147483647 w 3660"/>
                <a:gd name="T7" fmla="*/ 2147483647 h 2826"/>
                <a:gd name="T8" fmla="*/ 2147483647 w 3660"/>
                <a:gd name="T9" fmla="*/ 2147483647 h 2826"/>
                <a:gd name="T10" fmla="*/ 2147483647 w 3660"/>
                <a:gd name="T11" fmla="*/ 2147483647 h 2826"/>
                <a:gd name="T12" fmla="*/ 2147483647 w 3660"/>
                <a:gd name="T13" fmla="*/ 2147483647 h 2826"/>
                <a:gd name="T14" fmla="*/ 2147483647 w 3660"/>
                <a:gd name="T15" fmla="*/ 2147483647 h 2826"/>
                <a:gd name="T16" fmla="*/ 2147483647 w 3660"/>
                <a:gd name="T17" fmla="*/ 2147483647 h 2826"/>
                <a:gd name="T18" fmla="*/ 2147483647 w 3660"/>
                <a:gd name="T19" fmla="*/ 2147483647 h 2826"/>
                <a:gd name="T20" fmla="*/ 2147483647 w 3660"/>
                <a:gd name="T21" fmla="*/ 2147483647 h 2826"/>
                <a:gd name="T22" fmla="*/ 2147483647 w 3660"/>
                <a:gd name="T23" fmla="*/ 2147483647 h 2826"/>
                <a:gd name="T24" fmla="*/ 2147483647 w 3660"/>
                <a:gd name="T25" fmla="*/ 2147483647 h 2826"/>
                <a:gd name="T26" fmla="*/ 2147483647 w 3660"/>
                <a:gd name="T27" fmla="*/ 2147483647 h 2826"/>
                <a:gd name="T28" fmla="*/ 2147483647 w 3660"/>
                <a:gd name="T29" fmla="*/ 2147483647 h 2826"/>
                <a:gd name="T30" fmla="*/ 2147483647 w 3660"/>
                <a:gd name="T31" fmla="*/ 2147483647 h 2826"/>
                <a:gd name="T32" fmla="*/ 2147483647 w 3660"/>
                <a:gd name="T33" fmla="*/ 2147483647 h 2826"/>
                <a:gd name="T34" fmla="*/ 2147483647 w 3660"/>
                <a:gd name="T35" fmla="*/ 2147483647 h 2826"/>
                <a:gd name="T36" fmla="*/ 2147483647 w 3660"/>
                <a:gd name="T37" fmla="*/ 2147483647 h 2826"/>
                <a:gd name="T38" fmla="*/ 2147483647 w 3660"/>
                <a:gd name="T39" fmla="*/ 2147483647 h 2826"/>
                <a:gd name="T40" fmla="*/ 2147483647 w 3660"/>
                <a:gd name="T41" fmla="*/ 2147483647 h 2826"/>
                <a:gd name="T42" fmla="*/ 2147483647 w 3660"/>
                <a:gd name="T43" fmla="*/ 2147483647 h 2826"/>
                <a:gd name="T44" fmla="*/ 2147483647 w 3660"/>
                <a:gd name="T45" fmla="*/ 2147483647 h 2826"/>
                <a:gd name="T46" fmla="*/ 0 w 3660"/>
                <a:gd name="T47" fmla="*/ 2147483647 h 2826"/>
                <a:gd name="T48" fmla="*/ 2147483647 w 3660"/>
                <a:gd name="T49" fmla="*/ 2147483647 h 2826"/>
                <a:gd name="T50" fmla="*/ 2147483647 w 3660"/>
                <a:gd name="T51" fmla="*/ 2147483647 h 2826"/>
                <a:gd name="T52" fmla="*/ 2147483647 w 3660"/>
                <a:gd name="T53" fmla="*/ 2147483647 h 2826"/>
                <a:gd name="T54" fmla="*/ 2147483647 w 3660"/>
                <a:gd name="T55" fmla="*/ 2147483647 h 2826"/>
                <a:gd name="T56" fmla="*/ 2147483647 w 3660"/>
                <a:gd name="T57" fmla="*/ 2147483647 h 2826"/>
                <a:gd name="T58" fmla="*/ 2147483647 w 3660"/>
                <a:gd name="T59" fmla="*/ 2147483647 h 2826"/>
                <a:gd name="T60" fmla="*/ 2147483647 w 3660"/>
                <a:gd name="T61" fmla="*/ 2147483647 h 2826"/>
                <a:gd name="T62" fmla="*/ 2147483647 w 3660"/>
                <a:gd name="T63" fmla="*/ 2147483647 h 2826"/>
                <a:gd name="T64" fmla="*/ 2147483647 w 3660"/>
                <a:gd name="T65" fmla="*/ 2147483647 h 2826"/>
                <a:gd name="T66" fmla="*/ 2147483647 w 3660"/>
                <a:gd name="T67" fmla="*/ 2147483647 h 2826"/>
                <a:gd name="T68" fmla="*/ 2147483647 w 3660"/>
                <a:gd name="T69" fmla="*/ 2147483647 h 2826"/>
                <a:gd name="T70" fmla="*/ 2147483647 w 3660"/>
                <a:gd name="T71" fmla="*/ 2147483647 h 2826"/>
                <a:gd name="T72" fmla="*/ 2147483647 w 3660"/>
                <a:gd name="T73" fmla="*/ 2147483647 h 2826"/>
                <a:gd name="T74" fmla="*/ 2147483647 w 3660"/>
                <a:gd name="T75" fmla="*/ 2147483647 h 2826"/>
                <a:gd name="T76" fmla="*/ 2147483647 w 3660"/>
                <a:gd name="T77" fmla="*/ 2147483647 h 2826"/>
                <a:gd name="T78" fmla="*/ 2147483647 w 3660"/>
                <a:gd name="T79" fmla="*/ 2147483647 h 2826"/>
                <a:gd name="T80" fmla="*/ 2147483647 w 3660"/>
                <a:gd name="T81" fmla="*/ 2147483647 h 2826"/>
                <a:gd name="T82" fmla="*/ 2147483647 w 3660"/>
                <a:gd name="T83" fmla="*/ 2147483647 h 2826"/>
                <a:gd name="T84" fmla="*/ 2147483647 w 3660"/>
                <a:gd name="T85" fmla="*/ 2147483647 h 2826"/>
                <a:gd name="T86" fmla="*/ 2147483647 w 3660"/>
                <a:gd name="T87" fmla="*/ 2147483647 h 2826"/>
                <a:gd name="T88" fmla="*/ 2147483647 w 3660"/>
                <a:gd name="T89" fmla="*/ 2147483647 h 2826"/>
                <a:gd name="T90" fmla="*/ 2147483647 w 3660"/>
                <a:gd name="T91" fmla="*/ 2147483647 h 2826"/>
                <a:gd name="T92" fmla="*/ 2147483647 w 3660"/>
                <a:gd name="T93" fmla="*/ 2147483647 h 2826"/>
                <a:gd name="T94" fmla="*/ 2147483647 w 3660"/>
                <a:gd name="T95" fmla="*/ 2147483647 h 2826"/>
                <a:gd name="T96" fmla="*/ 2147483647 w 3660"/>
                <a:gd name="T97" fmla="*/ 2147483647 h 2826"/>
                <a:gd name="T98" fmla="*/ 2147483647 w 3660"/>
                <a:gd name="T99" fmla="*/ 2147483647 h 2826"/>
                <a:gd name="T100" fmla="*/ 2147483647 w 3660"/>
                <a:gd name="T101" fmla="*/ 2147483647 h 2826"/>
                <a:gd name="T102" fmla="*/ 2147483647 w 3660"/>
                <a:gd name="T103" fmla="*/ 2147483647 h 2826"/>
                <a:gd name="T104" fmla="*/ 2147483647 w 3660"/>
                <a:gd name="T105" fmla="*/ 2147483647 h 2826"/>
                <a:gd name="T106" fmla="*/ 2147483647 w 3660"/>
                <a:gd name="T107" fmla="*/ 2147483647 h 2826"/>
                <a:gd name="T108" fmla="*/ 2147483647 w 3660"/>
                <a:gd name="T109" fmla="*/ 2147483647 h 2826"/>
                <a:gd name="T110" fmla="*/ 2147483647 w 3660"/>
                <a:gd name="T111" fmla="*/ 2147483647 h 2826"/>
                <a:gd name="T112" fmla="*/ 2147483647 w 3660"/>
                <a:gd name="T113" fmla="*/ 2147483647 h 2826"/>
                <a:gd name="T114" fmla="*/ 2147483647 w 3660"/>
                <a:gd name="T115" fmla="*/ 2147483647 h 2826"/>
                <a:gd name="T116" fmla="*/ 2147483647 w 3660"/>
                <a:gd name="T117" fmla="*/ 2147483647 h 2826"/>
                <a:gd name="T118" fmla="*/ 2147483647 w 3660"/>
                <a:gd name="T119" fmla="*/ 2147483647 h 2826"/>
                <a:gd name="T120" fmla="*/ 2147483647 w 3660"/>
                <a:gd name="T121" fmla="*/ 2147483647 h 2826"/>
                <a:gd name="T122" fmla="*/ 2147483647 w 3660"/>
                <a:gd name="T123" fmla="*/ 2147483647 h 282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w 3660"/>
                <a:gd name="T187" fmla="*/ 0 h 2826"/>
                <a:gd name="T188" fmla="*/ 3660 w 3660"/>
                <a:gd name="T189" fmla="*/ 2826 h 2826"/>
              </a:gdLst>
              <a:ahLst/>
              <a:cxnLst>
                <a:cxn ang="T124">
                  <a:pos x="T0" y="T1"/>
                </a:cxn>
                <a:cxn ang="T125">
                  <a:pos x="T2" y="T3"/>
                </a:cxn>
                <a:cxn ang="T126">
                  <a:pos x="T4" y="T5"/>
                </a:cxn>
                <a:cxn ang="T127">
                  <a:pos x="T6" y="T7"/>
                </a:cxn>
                <a:cxn ang="T128">
                  <a:pos x="T8" y="T9"/>
                </a:cxn>
                <a:cxn ang="T129">
                  <a:pos x="T10" y="T11"/>
                </a:cxn>
                <a:cxn ang="T130">
                  <a:pos x="T12" y="T13"/>
                </a:cxn>
                <a:cxn ang="T131">
                  <a:pos x="T14" y="T15"/>
                </a:cxn>
                <a:cxn ang="T132">
                  <a:pos x="T16" y="T17"/>
                </a:cxn>
                <a:cxn ang="T133">
                  <a:pos x="T18" y="T19"/>
                </a:cxn>
                <a:cxn ang="T134">
                  <a:pos x="T20" y="T21"/>
                </a:cxn>
                <a:cxn ang="T135">
                  <a:pos x="T22" y="T23"/>
                </a:cxn>
                <a:cxn ang="T136">
                  <a:pos x="T24" y="T25"/>
                </a:cxn>
                <a:cxn ang="T137">
                  <a:pos x="T26" y="T27"/>
                </a:cxn>
                <a:cxn ang="T138">
                  <a:pos x="T28" y="T29"/>
                </a:cxn>
                <a:cxn ang="T139">
                  <a:pos x="T30" y="T31"/>
                </a:cxn>
                <a:cxn ang="T140">
                  <a:pos x="T32" y="T33"/>
                </a:cxn>
                <a:cxn ang="T141">
                  <a:pos x="T34" y="T35"/>
                </a:cxn>
                <a:cxn ang="T142">
                  <a:pos x="T36" y="T37"/>
                </a:cxn>
                <a:cxn ang="T143">
                  <a:pos x="T38" y="T39"/>
                </a:cxn>
                <a:cxn ang="T144">
                  <a:pos x="T40" y="T41"/>
                </a:cxn>
                <a:cxn ang="T145">
                  <a:pos x="T42" y="T43"/>
                </a:cxn>
                <a:cxn ang="T146">
                  <a:pos x="T44" y="T45"/>
                </a:cxn>
                <a:cxn ang="T147">
                  <a:pos x="T46" y="T47"/>
                </a:cxn>
                <a:cxn ang="T148">
                  <a:pos x="T48" y="T49"/>
                </a:cxn>
                <a:cxn ang="T149">
                  <a:pos x="T50" y="T51"/>
                </a:cxn>
                <a:cxn ang="T150">
                  <a:pos x="T52" y="T53"/>
                </a:cxn>
                <a:cxn ang="T151">
                  <a:pos x="T54" y="T55"/>
                </a:cxn>
                <a:cxn ang="T152">
                  <a:pos x="T56" y="T57"/>
                </a:cxn>
                <a:cxn ang="T153">
                  <a:pos x="T58" y="T59"/>
                </a:cxn>
                <a:cxn ang="T154">
                  <a:pos x="T60" y="T61"/>
                </a:cxn>
                <a:cxn ang="T155">
                  <a:pos x="T62" y="T63"/>
                </a:cxn>
                <a:cxn ang="T156">
                  <a:pos x="T64" y="T65"/>
                </a:cxn>
                <a:cxn ang="T157">
                  <a:pos x="T66" y="T67"/>
                </a:cxn>
                <a:cxn ang="T158">
                  <a:pos x="T68" y="T69"/>
                </a:cxn>
                <a:cxn ang="T159">
                  <a:pos x="T70" y="T71"/>
                </a:cxn>
                <a:cxn ang="T160">
                  <a:pos x="T72" y="T73"/>
                </a:cxn>
                <a:cxn ang="T161">
                  <a:pos x="T74" y="T75"/>
                </a:cxn>
                <a:cxn ang="T162">
                  <a:pos x="T76" y="T77"/>
                </a:cxn>
                <a:cxn ang="T163">
                  <a:pos x="T78" y="T79"/>
                </a:cxn>
                <a:cxn ang="T164">
                  <a:pos x="T80" y="T81"/>
                </a:cxn>
                <a:cxn ang="T165">
                  <a:pos x="T82" y="T83"/>
                </a:cxn>
                <a:cxn ang="T166">
                  <a:pos x="T84" y="T85"/>
                </a:cxn>
                <a:cxn ang="T167">
                  <a:pos x="T86" y="T87"/>
                </a:cxn>
                <a:cxn ang="T168">
                  <a:pos x="T88" y="T89"/>
                </a:cxn>
                <a:cxn ang="T169">
                  <a:pos x="T90" y="T91"/>
                </a:cxn>
                <a:cxn ang="T170">
                  <a:pos x="T92" y="T93"/>
                </a:cxn>
                <a:cxn ang="T171">
                  <a:pos x="T94" y="T95"/>
                </a:cxn>
                <a:cxn ang="T172">
                  <a:pos x="T96" y="T97"/>
                </a:cxn>
                <a:cxn ang="T173">
                  <a:pos x="T98" y="T99"/>
                </a:cxn>
                <a:cxn ang="T174">
                  <a:pos x="T100" y="T101"/>
                </a:cxn>
                <a:cxn ang="T175">
                  <a:pos x="T102" y="T103"/>
                </a:cxn>
                <a:cxn ang="T176">
                  <a:pos x="T104" y="T105"/>
                </a:cxn>
                <a:cxn ang="T177">
                  <a:pos x="T106" y="T107"/>
                </a:cxn>
                <a:cxn ang="T178">
                  <a:pos x="T108" y="T109"/>
                </a:cxn>
                <a:cxn ang="T179">
                  <a:pos x="T110" y="T111"/>
                </a:cxn>
                <a:cxn ang="T180">
                  <a:pos x="T112" y="T113"/>
                </a:cxn>
                <a:cxn ang="T181">
                  <a:pos x="T114" y="T115"/>
                </a:cxn>
                <a:cxn ang="T182">
                  <a:pos x="T116" y="T117"/>
                </a:cxn>
                <a:cxn ang="T183">
                  <a:pos x="T118" y="T119"/>
                </a:cxn>
                <a:cxn ang="T184">
                  <a:pos x="T120" y="T121"/>
                </a:cxn>
                <a:cxn ang="T185">
                  <a:pos x="T122" y="T123"/>
                </a:cxn>
              </a:cxnLst>
              <a:rect l="T186" t="T187" r="T188" b="T189"/>
              <a:pathLst>
                <a:path w="3660" h="2826">
                  <a:moveTo>
                    <a:pt x="2862" y="2688"/>
                  </a:moveTo>
                  <a:lnTo>
                    <a:pt x="2850" y="2682"/>
                  </a:lnTo>
                  <a:lnTo>
                    <a:pt x="2772" y="2682"/>
                  </a:lnTo>
                  <a:lnTo>
                    <a:pt x="2766" y="2700"/>
                  </a:lnTo>
                  <a:lnTo>
                    <a:pt x="2748" y="2694"/>
                  </a:lnTo>
                  <a:lnTo>
                    <a:pt x="2736" y="2718"/>
                  </a:lnTo>
                  <a:lnTo>
                    <a:pt x="2730" y="2724"/>
                  </a:lnTo>
                  <a:lnTo>
                    <a:pt x="2712" y="2760"/>
                  </a:lnTo>
                  <a:lnTo>
                    <a:pt x="2718" y="2772"/>
                  </a:lnTo>
                  <a:lnTo>
                    <a:pt x="2724" y="2790"/>
                  </a:lnTo>
                  <a:lnTo>
                    <a:pt x="2754" y="2820"/>
                  </a:lnTo>
                  <a:lnTo>
                    <a:pt x="2766" y="2826"/>
                  </a:lnTo>
                  <a:lnTo>
                    <a:pt x="2772" y="2826"/>
                  </a:lnTo>
                  <a:lnTo>
                    <a:pt x="2802" y="2820"/>
                  </a:lnTo>
                  <a:lnTo>
                    <a:pt x="2820" y="2820"/>
                  </a:lnTo>
                  <a:lnTo>
                    <a:pt x="2844" y="2808"/>
                  </a:lnTo>
                  <a:lnTo>
                    <a:pt x="2850" y="2802"/>
                  </a:lnTo>
                  <a:lnTo>
                    <a:pt x="2850" y="2754"/>
                  </a:lnTo>
                  <a:lnTo>
                    <a:pt x="2856" y="2742"/>
                  </a:lnTo>
                  <a:lnTo>
                    <a:pt x="2862" y="2736"/>
                  </a:lnTo>
                  <a:lnTo>
                    <a:pt x="2868" y="2724"/>
                  </a:lnTo>
                  <a:lnTo>
                    <a:pt x="2868" y="2700"/>
                  </a:lnTo>
                  <a:lnTo>
                    <a:pt x="2862" y="2688"/>
                  </a:lnTo>
                  <a:close/>
                  <a:moveTo>
                    <a:pt x="3660" y="624"/>
                  </a:moveTo>
                  <a:lnTo>
                    <a:pt x="3654" y="600"/>
                  </a:lnTo>
                  <a:lnTo>
                    <a:pt x="3660" y="570"/>
                  </a:lnTo>
                  <a:lnTo>
                    <a:pt x="3642" y="564"/>
                  </a:lnTo>
                  <a:lnTo>
                    <a:pt x="3642" y="540"/>
                  </a:lnTo>
                  <a:lnTo>
                    <a:pt x="3630" y="528"/>
                  </a:lnTo>
                  <a:lnTo>
                    <a:pt x="3630" y="510"/>
                  </a:lnTo>
                  <a:lnTo>
                    <a:pt x="3618" y="492"/>
                  </a:lnTo>
                  <a:lnTo>
                    <a:pt x="3636" y="486"/>
                  </a:lnTo>
                  <a:lnTo>
                    <a:pt x="3636" y="456"/>
                  </a:lnTo>
                  <a:lnTo>
                    <a:pt x="3612" y="444"/>
                  </a:lnTo>
                  <a:lnTo>
                    <a:pt x="3612" y="426"/>
                  </a:lnTo>
                  <a:lnTo>
                    <a:pt x="3606" y="414"/>
                  </a:lnTo>
                  <a:lnTo>
                    <a:pt x="3594" y="408"/>
                  </a:lnTo>
                  <a:lnTo>
                    <a:pt x="3552" y="408"/>
                  </a:lnTo>
                  <a:lnTo>
                    <a:pt x="3546" y="432"/>
                  </a:lnTo>
                  <a:lnTo>
                    <a:pt x="3516" y="432"/>
                  </a:lnTo>
                  <a:lnTo>
                    <a:pt x="3504" y="438"/>
                  </a:lnTo>
                  <a:lnTo>
                    <a:pt x="3498" y="438"/>
                  </a:lnTo>
                  <a:lnTo>
                    <a:pt x="3492" y="444"/>
                  </a:lnTo>
                  <a:lnTo>
                    <a:pt x="3492" y="462"/>
                  </a:lnTo>
                  <a:lnTo>
                    <a:pt x="3462" y="456"/>
                  </a:lnTo>
                  <a:lnTo>
                    <a:pt x="3462" y="468"/>
                  </a:lnTo>
                  <a:lnTo>
                    <a:pt x="3444" y="468"/>
                  </a:lnTo>
                  <a:lnTo>
                    <a:pt x="3432" y="456"/>
                  </a:lnTo>
                  <a:lnTo>
                    <a:pt x="3408" y="462"/>
                  </a:lnTo>
                  <a:lnTo>
                    <a:pt x="3366" y="432"/>
                  </a:lnTo>
                  <a:lnTo>
                    <a:pt x="3366" y="420"/>
                  </a:lnTo>
                  <a:lnTo>
                    <a:pt x="3360" y="408"/>
                  </a:lnTo>
                  <a:lnTo>
                    <a:pt x="3360" y="402"/>
                  </a:lnTo>
                  <a:lnTo>
                    <a:pt x="3354" y="396"/>
                  </a:lnTo>
                  <a:lnTo>
                    <a:pt x="3336" y="396"/>
                  </a:lnTo>
                  <a:lnTo>
                    <a:pt x="3318" y="366"/>
                  </a:lnTo>
                  <a:lnTo>
                    <a:pt x="3276" y="366"/>
                  </a:lnTo>
                  <a:lnTo>
                    <a:pt x="3258" y="348"/>
                  </a:lnTo>
                  <a:lnTo>
                    <a:pt x="3246" y="342"/>
                  </a:lnTo>
                  <a:lnTo>
                    <a:pt x="3228" y="324"/>
                  </a:lnTo>
                  <a:lnTo>
                    <a:pt x="3216" y="324"/>
                  </a:lnTo>
                  <a:lnTo>
                    <a:pt x="3204" y="336"/>
                  </a:lnTo>
                  <a:lnTo>
                    <a:pt x="3192" y="330"/>
                  </a:lnTo>
                  <a:lnTo>
                    <a:pt x="3186" y="324"/>
                  </a:lnTo>
                  <a:lnTo>
                    <a:pt x="3174" y="318"/>
                  </a:lnTo>
                  <a:lnTo>
                    <a:pt x="3126" y="318"/>
                  </a:lnTo>
                  <a:lnTo>
                    <a:pt x="3114" y="312"/>
                  </a:lnTo>
                  <a:lnTo>
                    <a:pt x="3108" y="306"/>
                  </a:lnTo>
                  <a:lnTo>
                    <a:pt x="3084" y="294"/>
                  </a:lnTo>
                  <a:lnTo>
                    <a:pt x="3078" y="288"/>
                  </a:lnTo>
                  <a:lnTo>
                    <a:pt x="3072" y="288"/>
                  </a:lnTo>
                  <a:lnTo>
                    <a:pt x="3066" y="264"/>
                  </a:lnTo>
                  <a:lnTo>
                    <a:pt x="3054" y="264"/>
                  </a:lnTo>
                  <a:lnTo>
                    <a:pt x="3048" y="252"/>
                  </a:lnTo>
                  <a:lnTo>
                    <a:pt x="3030" y="234"/>
                  </a:lnTo>
                  <a:lnTo>
                    <a:pt x="3024" y="222"/>
                  </a:lnTo>
                  <a:lnTo>
                    <a:pt x="2976" y="198"/>
                  </a:lnTo>
                  <a:lnTo>
                    <a:pt x="2964" y="198"/>
                  </a:lnTo>
                  <a:lnTo>
                    <a:pt x="2952" y="168"/>
                  </a:lnTo>
                  <a:lnTo>
                    <a:pt x="2904" y="144"/>
                  </a:lnTo>
                  <a:lnTo>
                    <a:pt x="2898" y="114"/>
                  </a:lnTo>
                  <a:lnTo>
                    <a:pt x="2892" y="114"/>
                  </a:lnTo>
                  <a:lnTo>
                    <a:pt x="2886" y="108"/>
                  </a:lnTo>
                  <a:lnTo>
                    <a:pt x="2874" y="108"/>
                  </a:lnTo>
                  <a:lnTo>
                    <a:pt x="2862" y="96"/>
                  </a:lnTo>
                  <a:lnTo>
                    <a:pt x="2850" y="90"/>
                  </a:lnTo>
                  <a:lnTo>
                    <a:pt x="2838" y="78"/>
                  </a:lnTo>
                  <a:lnTo>
                    <a:pt x="2832" y="78"/>
                  </a:lnTo>
                  <a:lnTo>
                    <a:pt x="2832" y="66"/>
                  </a:lnTo>
                  <a:lnTo>
                    <a:pt x="2820" y="60"/>
                  </a:lnTo>
                  <a:lnTo>
                    <a:pt x="2814" y="54"/>
                  </a:lnTo>
                  <a:lnTo>
                    <a:pt x="2802" y="48"/>
                  </a:lnTo>
                  <a:lnTo>
                    <a:pt x="2796" y="42"/>
                  </a:lnTo>
                  <a:lnTo>
                    <a:pt x="2724" y="42"/>
                  </a:lnTo>
                  <a:lnTo>
                    <a:pt x="2688" y="18"/>
                  </a:lnTo>
                  <a:lnTo>
                    <a:pt x="2652" y="0"/>
                  </a:lnTo>
                  <a:lnTo>
                    <a:pt x="2598" y="12"/>
                  </a:lnTo>
                  <a:lnTo>
                    <a:pt x="2556" y="6"/>
                  </a:lnTo>
                  <a:lnTo>
                    <a:pt x="2550" y="18"/>
                  </a:lnTo>
                  <a:lnTo>
                    <a:pt x="2514" y="24"/>
                  </a:lnTo>
                  <a:lnTo>
                    <a:pt x="2472" y="66"/>
                  </a:lnTo>
                  <a:lnTo>
                    <a:pt x="2466" y="66"/>
                  </a:lnTo>
                  <a:lnTo>
                    <a:pt x="2466" y="78"/>
                  </a:lnTo>
                  <a:lnTo>
                    <a:pt x="2472" y="78"/>
                  </a:lnTo>
                  <a:lnTo>
                    <a:pt x="2490" y="84"/>
                  </a:lnTo>
                  <a:lnTo>
                    <a:pt x="2502" y="84"/>
                  </a:lnTo>
                  <a:lnTo>
                    <a:pt x="2508" y="90"/>
                  </a:lnTo>
                  <a:lnTo>
                    <a:pt x="2520" y="90"/>
                  </a:lnTo>
                  <a:lnTo>
                    <a:pt x="2532" y="102"/>
                  </a:lnTo>
                  <a:lnTo>
                    <a:pt x="2544" y="108"/>
                  </a:lnTo>
                  <a:lnTo>
                    <a:pt x="2550" y="114"/>
                  </a:lnTo>
                  <a:lnTo>
                    <a:pt x="2550" y="126"/>
                  </a:lnTo>
                  <a:lnTo>
                    <a:pt x="2532" y="144"/>
                  </a:lnTo>
                  <a:lnTo>
                    <a:pt x="2532" y="216"/>
                  </a:lnTo>
                  <a:lnTo>
                    <a:pt x="2538" y="258"/>
                  </a:lnTo>
                  <a:lnTo>
                    <a:pt x="2544" y="264"/>
                  </a:lnTo>
                  <a:lnTo>
                    <a:pt x="2556" y="264"/>
                  </a:lnTo>
                  <a:lnTo>
                    <a:pt x="2556" y="276"/>
                  </a:lnTo>
                  <a:lnTo>
                    <a:pt x="2550" y="282"/>
                  </a:lnTo>
                  <a:lnTo>
                    <a:pt x="2538" y="288"/>
                  </a:lnTo>
                  <a:lnTo>
                    <a:pt x="2514" y="288"/>
                  </a:lnTo>
                  <a:lnTo>
                    <a:pt x="2514" y="300"/>
                  </a:lnTo>
                  <a:lnTo>
                    <a:pt x="2496" y="318"/>
                  </a:lnTo>
                  <a:lnTo>
                    <a:pt x="2484" y="318"/>
                  </a:lnTo>
                  <a:lnTo>
                    <a:pt x="2478" y="312"/>
                  </a:lnTo>
                  <a:lnTo>
                    <a:pt x="2442" y="312"/>
                  </a:lnTo>
                  <a:lnTo>
                    <a:pt x="2406" y="288"/>
                  </a:lnTo>
                  <a:lnTo>
                    <a:pt x="2406" y="372"/>
                  </a:lnTo>
                  <a:lnTo>
                    <a:pt x="2412" y="384"/>
                  </a:lnTo>
                  <a:lnTo>
                    <a:pt x="2418" y="408"/>
                  </a:lnTo>
                  <a:lnTo>
                    <a:pt x="2424" y="420"/>
                  </a:lnTo>
                  <a:lnTo>
                    <a:pt x="2418" y="420"/>
                  </a:lnTo>
                  <a:lnTo>
                    <a:pt x="2418" y="438"/>
                  </a:lnTo>
                  <a:lnTo>
                    <a:pt x="2424" y="450"/>
                  </a:lnTo>
                  <a:lnTo>
                    <a:pt x="2436" y="456"/>
                  </a:lnTo>
                  <a:lnTo>
                    <a:pt x="2442" y="462"/>
                  </a:lnTo>
                  <a:lnTo>
                    <a:pt x="2460" y="462"/>
                  </a:lnTo>
                  <a:lnTo>
                    <a:pt x="2460" y="456"/>
                  </a:lnTo>
                  <a:lnTo>
                    <a:pt x="2454" y="456"/>
                  </a:lnTo>
                  <a:lnTo>
                    <a:pt x="2460" y="450"/>
                  </a:lnTo>
                  <a:lnTo>
                    <a:pt x="2514" y="450"/>
                  </a:lnTo>
                  <a:lnTo>
                    <a:pt x="2526" y="462"/>
                  </a:lnTo>
                  <a:lnTo>
                    <a:pt x="2538" y="468"/>
                  </a:lnTo>
                  <a:lnTo>
                    <a:pt x="2544" y="468"/>
                  </a:lnTo>
                  <a:lnTo>
                    <a:pt x="2550" y="462"/>
                  </a:lnTo>
                  <a:lnTo>
                    <a:pt x="2550" y="438"/>
                  </a:lnTo>
                  <a:lnTo>
                    <a:pt x="2616" y="438"/>
                  </a:lnTo>
                  <a:lnTo>
                    <a:pt x="2616" y="450"/>
                  </a:lnTo>
                  <a:lnTo>
                    <a:pt x="2622" y="456"/>
                  </a:lnTo>
                  <a:lnTo>
                    <a:pt x="2634" y="462"/>
                  </a:lnTo>
                  <a:lnTo>
                    <a:pt x="2652" y="462"/>
                  </a:lnTo>
                  <a:lnTo>
                    <a:pt x="2658" y="468"/>
                  </a:lnTo>
                  <a:lnTo>
                    <a:pt x="2670" y="474"/>
                  </a:lnTo>
                  <a:lnTo>
                    <a:pt x="2682" y="486"/>
                  </a:lnTo>
                  <a:lnTo>
                    <a:pt x="2706" y="498"/>
                  </a:lnTo>
                  <a:lnTo>
                    <a:pt x="2718" y="498"/>
                  </a:lnTo>
                  <a:lnTo>
                    <a:pt x="2724" y="510"/>
                  </a:lnTo>
                  <a:lnTo>
                    <a:pt x="2748" y="534"/>
                  </a:lnTo>
                  <a:lnTo>
                    <a:pt x="2748" y="540"/>
                  </a:lnTo>
                  <a:lnTo>
                    <a:pt x="2742" y="546"/>
                  </a:lnTo>
                  <a:lnTo>
                    <a:pt x="2706" y="546"/>
                  </a:lnTo>
                  <a:lnTo>
                    <a:pt x="2700" y="540"/>
                  </a:lnTo>
                  <a:lnTo>
                    <a:pt x="2688" y="534"/>
                  </a:lnTo>
                  <a:lnTo>
                    <a:pt x="2658" y="534"/>
                  </a:lnTo>
                  <a:lnTo>
                    <a:pt x="2652" y="540"/>
                  </a:lnTo>
                  <a:lnTo>
                    <a:pt x="2646" y="540"/>
                  </a:lnTo>
                  <a:lnTo>
                    <a:pt x="2628" y="558"/>
                  </a:lnTo>
                  <a:lnTo>
                    <a:pt x="2598" y="552"/>
                  </a:lnTo>
                  <a:lnTo>
                    <a:pt x="2598" y="570"/>
                  </a:lnTo>
                  <a:lnTo>
                    <a:pt x="2586" y="570"/>
                  </a:lnTo>
                  <a:lnTo>
                    <a:pt x="2550" y="588"/>
                  </a:lnTo>
                  <a:lnTo>
                    <a:pt x="2544" y="594"/>
                  </a:lnTo>
                  <a:lnTo>
                    <a:pt x="2550" y="606"/>
                  </a:lnTo>
                  <a:lnTo>
                    <a:pt x="2562" y="618"/>
                  </a:lnTo>
                  <a:lnTo>
                    <a:pt x="2538" y="642"/>
                  </a:lnTo>
                  <a:lnTo>
                    <a:pt x="2466" y="642"/>
                  </a:lnTo>
                  <a:lnTo>
                    <a:pt x="2466" y="666"/>
                  </a:lnTo>
                  <a:lnTo>
                    <a:pt x="2460" y="672"/>
                  </a:lnTo>
                  <a:lnTo>
                    <a:pt x="2454" y="684"/>
                  </a:lnTo>
                  <a:lnTo>
                    <a:pt x="2442" y="690"/>
                  </a:lnTo>
                  <a:lnTo>
                    <a:pt x="2424" y="690"/>
                  </a:lnTo>
                  <a:lnTo>
                    <a:pt x="2412" y="696"/>
                  </a:lnTo>
                  <a:lnTo>
                    <a:pt x="2388" y="696"/>
                  </a:lnTo>
                  <a:lnTo>
                    <a:pt x="2376" y="690"/>
                  </a:lnTo>
                  <a:lnTo>
                    <a:pt x="2370" y="684"/>
                  </a:lnTo>
                  <a:lnTo>
                    <a:pt x="2358" y="678"/>
                  </a:lnTo>
                  <a:lnTo>
                    <a:pt x="2352" y="672"/>
                  </a:lnTo>
                  <a:lnTo>
                    <a:pt x="2346" y="672"/>
                  </a:lnTo>
                  <a:lnTo>
                    <a:pt x="2340" y="666"/>
                  </a:lnTo>
                  <a:lnTo>
                    <a:pt x="2316" y="666"/>
                  </a:lnTo>
                  <a:lnTo>
                    <a:pt x="2304" y="672"/>
                  </a:lnTo>
                  <a:lnTo>
                    <a:pt x="2304" y="684"/>
                  </a:lnTo>
                  <a:lnTo>
                    <a:pt x="2298" y="696"/>
                  </a:lnTo>
                  <a:lnTo>
                    <a:pt x="2298" y="708"/>
                  </a:lnTo>
                  <a:lnTo>
                    <a:pt x="2304" y="720"/>
                  </a:lnTo>
                  <a:lnTo>
                    <a:pt x="2322" y="738"/>
                  </a:lnTo>
                  <a:lnTo>
                    <a:pt x="2334" y="744"/>
                  </a:lnTo>
                  <a:lnTo>
                    <a:pt x="2352" y="762"/>
                  </a:lnTo>
                  <a:lnTo>
                    <a:pt x="2364" y="768"/>
                  </a:lnTo>
                  <a:lnTo>
                    <a:pt x="2364" y="774"/>
                  </a:lnTo>
                  <a:lnTo>
                    <a:pt x="2358" y="780"/>
                  </a:lnTo>
                  <a:lnTo>
                    <a:pt x="2352" y="792"/>
                  </a:lnTo>
                  <a:lnTo>
                    <a:pt x="2340" y="804"/>
                  </a:lnTo>
                  <a:lnTo>
                    <a:pt x="2316" y="804"/>
                  </a:lnTo>
                  <a:lnTo>
                    <a:pt x="2316" y="810"/>
                  </a:lnTo>
                  <a:lnTo>
                    <a:pt x="2310" y="822"/>
                  </a:lnTo>
                  <a:lnTo>
                    <a:pt x="2310" y="828"/>
                  </a:lnTo>
                  <a:lnTo>
                    <a:pt x="2298" y="852"/>
                  </a:lnTo>
                  <a:lnTo>
                    <a:pt x="2286" y="858"/>
                  </a:lnTo>
                  <a:lnTo>
                    <a:pt x="2262" y="858"/>
                  </a:lnTo>
                  <a:lnTo>
                    <a:pt x="2244" y="882"/>
                  </a:lnTo>
                  <a:lnTo>
                    <a:pt x="2088" y="882"/>
                  </a:lnTo>
                  <a:lnTo>
                    <a:pt x="2070" y="894"/>
                  </a:lnTo>
                  <a:lnTo>
                    <a:pt x="2010" y="930"/>
                  </a:lnTo>
                  <a:lnTo>
                    <a:pt x="1992" y="942"/>
                  </a:lnTo>
                  <a:lnTo>
                    <a:pt x="1986" y="948"/>
                  </a:lnTo>
                  <a:lnTo>
                    <a:pt x="1968" y="948"/>
                  </a:lnTo>
                  <a:lnTo>
                    <a:pt x="1962" y="942"/>
                  </a:lnTo>
                  <a:lnTo>
                    <a:pt x="1956" y="942"/>
                  </a:lnTo>
                  <a:lnTo>
                    <a:pt x="1950" y="930"/>
                  </a:lnTo>
                  <a:lnTo>
                    <a:pt x="1950" y="924"/>
                  </a:lnTo>
                  <a:lnTo>
                    <a:pt x="1938" y="924"/>
                  </a:lnTo>
                  <a:lnTo>
                    <a:pt x="1926" y="930"/>
                  </a:lnTo>
                  <a:lnTo>
                    <a:pt x="1914" y="930"/>
                  </a:lnTo>
                  <a:lnTo>
                    <a:pt x="1908" y="936"/>
                  </a:lnTo>
                  <a:lnTo>
                    <a:pt x="1896" y="936"/>
                  </a:lnTo>
                  <a:lnTo>
                    <a:pt x="1890" y="930"/>
                  </a:lnTo>
                  <a:lnTo>
                    <a:pt x="1866" y="918"/>
                  </a:lnTo>
                  <a:lnTo>
                    <a:pt x="1848" y="912"/>
                  </a:lnTo>
                  <a:lnTo>
                    <a:pt x="1800" y="912"/>
                  </a:lnTo>
                  <a:lnTo>
                    <a:pt x="1776" y="906"/>
                  </a:lnTo>
                  <a:lnTo>
                    <a:pt x="1764" y="900"/>
                  </a:lnTo>
                  <a:lnTo>
                    <a:pt x="1758" y="888"/>
                  </a:lnTo>
                  <a:lnTo>
                    <a:pt x="1740" y="870"/>
                  </a:lnTo>
                  <a:lnTo>
                    <a:pt x="1728" y="870"/>
                  </a:lnTo>
                  <a:lnTo>
                    <a:pt x="1710" y="864"/>
                  </a:lnTo>
                  <a:lnTo>
                    <a:pt x="1656" y="864"/>
                  </a:lnTo>
                  <a:lnTo>
                    <a:pt x="1650" y="858"/>
                  </a:lnTo>
                  <a:lnTo>
                    <a:pt x="1644" y="858"/>
                  </a:lnTo>
                  <a:lnTo>
                    <a:pt x="1632" y="852"/>
                  </a:lnTo>
                  <a:lnTo>
                    <a:pt x="1620" y="852"/>
                  </a:lnTo>
                  <a:lnTo>
                    <a:pt x="1614" y="858"/>
                  </a:lnTo>
                  <a:lnTo>
                    <a:pt x="1602" y="864"/>
                  </a:lnTo>
                  <a:lnTo>
                    <a:pt x="1596" y="870"/>
                  </a:lnTo>
                  <a:lnTo>
                    <a:pt x="1560" y="864"/>
                  </a:lnTo>
                  <a:lnTo>
                    <a:pt x="1512" y="864"/>
                  </a:lnTo>
                  <a:lnTo>
                    <a:pt x="1458" y="858"/>
                  </a:lnTo>
                  <a:lnTo>
                    <a:pt x="1398" y="864"/>
                  </a:lnTo>
                  <a:lnTo>
                    <a:pt x="1386" y="858"/>
                  </a:lnTo>
                  <a:lnTo>
                    <a:pt x="1380" y="846"/>
                  </a:lnTo>
                  <a:lnTo>
                    <a:pt x="1368" y="840"/>
                  </a:lnTo>
                  <a:lnTo>
                    <a:pt x="1338" y="810"/>
                  </a:lnTo>
                  <a:lnTo>
                    <a:pt x="1332" y="798"/>
                  </a:lnTo>
                  <a:lnTo>
                    <a:pt x="1290" y="756"/>
                  </a:lnTo>
                  <a:lnTo>
                    <a:pt x="1278" y="732"/>
                  </a:lnTo>
                  <a:lnTo>
                    <a:pt x="1242" y="732"/>
                  </a:lnTo>
                  <a:lnTo>
                    <a:pt x="1236" y="726"/>
                  </a:lnTo>
                  <a:lnTo>
                    <a:pt x="1224" y="726"/>
                  </a:lnTo>
                  <a:lnTo>
                    <a:pt x="1200" y="714"/>
                  </a:lnTo>
                  <a:lnTo>
                    <a:pt x="1194" y="714"/>
                  </a:lnTo>
                  <a:lnTo>
                    <a:pt x="1188" y="708"/>
                  </a:lnTo>
                  <a:lnTo>
                    <a:pt x="1182" y="708"/>
                  </a:lnTo>
                  <a:lnTo>
                    <a:pt x="1176" y="696"/>
                  </a:lnTo>
                  <a:lnTo>
                    <a:pt x="1164" y="690"/>
                  </a:lnTo>
                  <a:lnTo>
                    <a:pt x="1158" y="690"/>
                  </a:lnTo>
                  <a:lnTo>
                    <a:pt x="1146" y="684"/>
                  </a:lnTo>
                  <a:lnTo>
                    <a:pt x="1140" y="684"/>
                  </a:lnTo>
                  <a:lnTo>
                    <a:pt x="1134" y="678"/>
                  </a:lnTo>
                  <a:lnTo>
                    <a:pt x="1038" y="678"/>
                  </a:lnTo>
                  <a:lnTo>
                    <a:pt x="1014" y="672"/>
                  </a:lnTo>
                  <a:lnTo>
                    <a:pt x="996" y="666"/>
                  </a:lnTo>
                  <a:lnTo>
                    <a:pt x="990" y="666"/>
                  </a:lnTo>
                  <a:lnTo>
                    <a:pt x="978" y="660"/>
                  </a:lnTo>
                  <a:lnTo>
                    <a:pt x="966" y="660"/>
                  </a:lnTo>
                  <a:lnTo>
                    <a:pt x="954" y="654"/>
                  </a:lnTo>
                  <a:lnTo>
                    <a:pt x="948" y="648"/>
                  </a:lnTo>
                  <a:lnTo>
                    <a:pt x="942" y="636"/>
                  </a:lnTo>
                  <a:lnTo>
                    <a:pt x="936" y="618"/>
                  </a:lnTo>
                  <a:lnTo>
                    <a:pt x="936" y="606"/>
                  </a:lnTo>
                  <a:lnTo>
                    <a:pt x="948" y="594"/>
                  </a:lnTo>
                  <a:lnTo>
                    <a:pt x="948" y="588"/>
                  </a:lnTo>
                  <a:lnTo>
                    <a:pt x="942" y="582"/>
                  </a:lnTo>
                  <a:lnTo>
                    <a:pt x="936" y="570"/>
                  </a:lnTo>
                  <a:lnTo>
                    <a:pt x="930" y="564"/>
                  </a:lnTo>
                  <a:lnTo>
                    <a:pt x="930" y="552"/>
                  </a:lnTo>
                  <a:lnTo>
                    <a:pt x="924" y="540"/>
                  </a:lnTo>
                  <a:lnTo>
                    <a:pt x="912" y="528"/>
                  </a:lnTo>
                  <a:lnTo>
                    <a:pt x="888" y="510"/>
                  </a:lnTo>
                  <a:lnTo>
                    <a:pt x="876" y="492"/>
                  </a:lnTo>
                  <a:lnTo>
                    <a:pt x="870" y="480"/>
                  </a:lnTo>
                  <a:lnTo>
                    <a:pt x="852" y="462"/>
                  </a:lnTo>
                  <a:lnTo>
                    <a:pt x="834" y="456"/>
                  </a:lnTo>
                  <a:lnTo>
                    <a:pt x="822" y="450"/>
                  </a:lnTo>
                  <a:lnTo>
                    <a:pt x="810" y="450"/>
                  </a:lnTo>
                  <a:lnTo>
                    <a:pt x="804" y="444"/>
                  </a:lnTo>
                  <a:lnTo>
                    <a:pt x="786" y="432"/>
                  </a:lnTo>
                  <a:lnTo>
                    <a:pt x="750" y="444"/>
                  </a:lnTo>
                  <a:lnTo>
                    <a:pt x="726" y="420"/>
                  </a:lnTo>
                  <a:lnTo>
                    <a:pt x="720" y="408"/>
                  </a:lnTo>
                  <a:lnTo>
                    <a:pt x="708" y="408"/>
                  </a:lnTo>
                  <a:lnTo>
                    <a:pt x="696" y="402"/>
                  </a:lnTo>
                  <a:lnTo>
                    <a:pt x="684" y="402"/>
                  </a:lnTo>
                  <a:lnTo>
                    <a:pt x="672" y="396"/>
                  </a:lnTo>
                  <a:lnTo>
                    <a:pt x="672" y="378"/>
                  </a:lnTo>
                  <a:lnTo>
                    <a:pt x="648" y="378"/>
                  </a:lnTo>
                  <a:lnTo>
                    <a:pt x="654" y="372"/>
                  </a:lnTo>
                  <a:lnTo>
                    <a:pt x="654" y="360"/>
                  </a:lnTo>
                  <a:lnTo>
                    <a:pt x="648" y="354"/>
                  </a:lnTo>
                  <a:lnTo>
                    <a:pt x="612" y="354"/>
                  </a:lnTo>
                  <a:lnTo>
                    <a:pt x="600" y="348"/>
                  </a:lnTo>
                  <a:lnTo>
                    <a:pt x="582" y="348"/>
                  </a:lnTo>
                  <a:lnTo>
                    <a:pt x="576" y="354"/>
                  </a:lnTo>
                  <a:lnTo>
                    <a:pt x="576" y="360"/>
                  </a:lnTo>
                  <a:lnTo>
                    <a:pt x="594" y="378"/>
                  </a:lnTo>
                  <a:lnTo>
                    <a:pt x="594" y="390"/>
                  </a:lnTo>
                  <a:lnTo>
                    <a:pt x="588" y="396"/>
                  </a:lnTo>
                  <a:lnTo>
                    <a:pt x="546" y="396"/>
                  </a:lnTo>
                  <a:lnTo>
                    <a:pt x="534" y="408"/>
                  </a:lnTo>
                  <a:lnTo>
                    <a:pt x="534" y="426"/>
                  </a:lnTo>
                  <a:lnTo>
                    <a:pt x="546" y="450"/>
                  </a:lnTo>
                  <a:lnTo>
                    <a:pt x="558" y="462"/>
                  </a:lnTo>
                  <a:lnTo>
                    <a:pt x="570" y="486"/>
                  </a:lnTo>
                  <a:lnTo>
                    <a:pt x="570" y="504"/>
                  </a:lnTo>
                  <a:lnTo>
                    <a:pt x="564" y="510"/>
                  </a:lnTo>
                  <a:lnTo>
                    <a:pt x="546" y="510"/>
                  </a:lnTo>
                  <a:lnTo>
                    <a:pt x="528" y="528"/>
                  </a:lnTo>
                  <a:lnTo>
                    <a:pt x="516" y="516"/>
                  </a:lnTo>
                  <a:lnTo>
                    <a:pt x="468" y="516"/>
                  </a:lnTo>
                  <a:lnTo>
                    <a:pt x="444" y="504"/>
                  </a:lnTo>
                  <a:lnTo>
                    <a:pt x="432" y="504"/>
                  </a:lnTo>
                  <a:lnTo>
                    <a:pt x="420" y="498"/>
                  </a:lnTo>
                  <a:lnTo>
                    <a:pt x="408" y="498"/>
                  </a:lnTo>
                  <a:lnTo>
                    <a:pt x="408" y="636"/>
                  </a:lnTo>
                  <a:lnTo>
                    <a:pt x="414" y="636"/>
                  </a:lnTo>
                  <a:lnTo>
                    <a:pt x="420" y="642"/>
                  </a:lnTo>
                  <a:lnTo>
                    <a:pt x="426" y="642"/>
                  </a:lnTo>
                  <a:lnTo>
                    <a:pt x="432" y="648"/>
                  </a:lnTo>
                  <a:lnTo>
                    <a:pt x="432" y="660"/>
                  </a:lnTo>
                  <a:lnTo>
                    <a:pt x="426" y="666"/>
                  </a:lnTo>
                  <a:lnTo>
                    <a:pt x="420" y="666"/>
                  </a:lnTo>
                  <a:lnTo>
                    <a:pt x="408" y="654"/>
                  </a:lnTo>
                  <a:lnTo>
                    <a:pt x="390" y="666"/>
                  </a:lnTo>
                  <a:lnTo>
                    <a:pt x="384" y="660"/>
                  </a:lnTo>
                  <a:lnTo>
                    <a:pt x="378" y="648"/>
                  </a:lnTo>
                  <a:lnTo>
                    <a:pt x="372" y="642"/>
                  </a:lnTo>
                  <a:lnTo>
                    <a:pt x="360" y="642"/>
                  </a:lnTo>
                  <a:lnTo>
                    <a:pt x="324" y="660"/>
                  </a:lnTo>
                  <a:lnTo>
                    <a:pt x="312" y="660"/>
                  </a:lnTo>
                  <a:lnTo>
                    <a:pt x="300" y="666"/>
                  </a:lnTo>
                  <a:lnTo>
                    <a:pt x="288" y="666"/>
                  </a:lnTo>
                  <a:lnTo>
                    <a:pt x="276" y="672"/>
                  </a:lnTo>
                  <a:lnTo>
                    <a:pt x="270" y="678"/>
                  </a:lnTo>
                  <a:lnTo>
                    <a:pt x="270" y="684"/>
                  </a:lnTo>
                  <a:lnTo>
                    <a:pt x="276" y="690"/>
                  </a:lnTo>
                  <a:lnTo>
                    <a:pt x="288" y="696"/>
                  </a:lnTo>
                  <a:lnTo>
                    <a:pt x="306" y="696"/>
                  </a:lnTo>
                  <a:lnTo>
                    <a:pt x="306" y="726"/>
                  </a:lnTo>
                  <a:lnTo>
                    <a:pt x="318" y="750"/>
                  </a:lnTo>
                  <a:lnTo>
                    <a:pt x="360" y="792"/>
                  </a:lnTo>
                  <a:lnTo>
                    <a:pt x="366" y="804"/>
                  </a:lnTo>
                  <a:lnTo>
                    <a:pt x="378" y="810"/>
                  </a:lnTo>
                  <a:lnTo>
                    <a:pt x="378" y="822"/>
                  </a:lnTo>
                  <a:lnTo>
                    <a:pt x="360" y="822"/>
                  </a:lnTo>
                  <a:lnTo>
                    <a:pt x="354" y="828"/>
                  </a:lnTo>
                  <a:lnTo>
                    <a:pt x="354" y="834"/>
                  </a:lnTo>
                  <a:lnTo>
                    <a:pt x="372" y="852"/>
                  </a:lnTo>
                  <a:lnTo>
                    <a:pt x="348" y="852"/>
                  </a:lnTo>
                  <a:lnTo>
                    <a:pt x="348" y="864"/>
                  </a:lnTo>
                  <a:lnTo>
                    <a:pt x="354" y="870"/>
                  </a:lnTo>
                  <a:lnTo>
                    <a:pt x="354" y="882"/>
                  </a:lnTo>
                  <a:lnTo>
                    <a:pt x="372" y="900"/>
                  </a:lnTo>
                  <a:lnTo>
                    <a:pt x="372" y="912"/>
                  </a:lnTo>
                  <a:lnTo>
                    <a:pt x="366" y="918"/>
                  </a:lnTo>
                  <a:lnTo>
                    <a:pt x="342" y="918"/>
                  </a:lnTo>
                  <a:lnTo>
                    <a:pt x="294" y="936"/>
                  </a:lnTo>
                  <a:lnTo>
                    <a:pt x="282" y="948"/>
                  </a:lnTo>
                  <a:lnTo>
                    <a:pt x="270" y="954"/>
                  </a:lnTo>
                  <a:lnTo>
                    <a:pt x="264" y="960"/>
                  </a:lnTo>
                  <a:lnTo>
                    <a:pt x="264" y="978"/>
                  </a:lnTo>
                  <a:lnTo>
                    <a:pt x="258" y="990"/>
                  </a:lnTo>
                  <a:lnTo>
                    <a:pt x="252" y="996"/>
                  </a:lnTo>
                  <a:lnTo>
                    <a:pt x="234" y="996"/>
                  </a:lnTo>
                  <a:lnTo>
                    <a:pt x="216" y="990"/>
                  </a:lnTo>
                  <a:lnTo>
                    <a:pt x="186" y="990"/>
                  </a:lnTo>
                  <a:lnTo>
                    <a:pt x="168" y="1008"/>
                  </a:lnTo>
                  <a:lnTo>
                    <a:pt x="162" y="1020"/>
                  </a:lnTo>
                  <a:lnTo>
                    <a:pt x="162" y="1044"/>
                  </a:lnTo>
                  <a:lnTo>
                    <a:pt x="156" y="1050"/>
                  </a:lnTo>
                  <a:lnTo>
                    <a:pt x="126" y="1044"/>
                  </a:lnTo>
                  <a:lnTo>
                    <a:pt x="114" y="1050"/>
                  </a:lnTo>
                  <a:lnTo>
                    <a:pt x="108" y="1044"/>
                  </a:lnTo>
                  <a:lnTo>
                    <a:pt x="102" y="1032"/>
                  </a:lnTo>
                  <a:lnTo>
                    <a:pt x="96" y="1026"/>
                  </a:lnTo>
                  <a:lnTo>
                    <a:pt x="84" y="1026"/>
                  </a:lnTo>
                  <a:lnTo>
                    <a:pt x="72" y="1038"/>
                  </a:lnTo>
                  <a:lnTo>
                    <a:pt x="48" y="1038"/>
                  </a:lnTo>
                  <a:lnTo>
                    <a:pt x="48" y="1056"/>
                  </a:lnTo>
                  <a:lnTo>
                    <a:pt x="36" y="1062"/>
                  </a:lnTo>
                  <a:lnTo>
                    <a:pt x="30" y="1068"/>
                  </a:lnTo>
                  <a:lnTo>
                    <a:pt x="18" y="1068"/>
                  </a:lnTo>
                  <a:lnTo>
                    <a:pt x="6" y="1074"/>
                  </a:lnTo>
                  <a:lnTo>
                    <a:pt x="0" y="1080"/>
                  </a:lnTo>
                  <a:lnTo>
                    <a:pt x="0" y="1086"/>
                  </a:lnTo>
                  <a:lnTo>
                    <a:pt x="12" y="1092"/>
                  </a:lnTo>
                  <a:lnTo>
                    <a:pt x="18" y="1104"/>
                  </a:lnTo>
                  <a:lnTo>
                    <a:pt x="18" y="1116"/>
                  </a:lnTo>
                  <a:lnTo>
                    <a:pt x="0" y="1116"/>
                  </a:lnTo>
                  <a:lnTo>
                    <a:pt x="0" y="1140"/>
                  </a:lnTo>
                  <a:lnTo>
                    <a:pt x="18" y="1140"/>
                  </a:lnTo>
                  <a:lnTo>
                    <a:pt x="18" y="1152"/>
                  </a:lnTo>
                  <a:lnTo>
                    <a:pt x="12" y="1164"/>
                  </a:lnTo>
                  <a:lnTo>
                    <a:pt x="12" y="1176"/>
                  </a:lnTo>
                  <a:lnTo>
                    <a:pt x="24" y="1188"/>
                  </a:lnTo>
                  <a:lnTo>
                    <a:pt x="36" y="1188"/>
                  </a:lnTo>
                  <a:lnTo>
                    <a:pt x="42" y="1182"/>
                  </a:lnTo>
                  <a:lnTo>
                    <a:pt x="66" y="1182"/>
                  </a:lnTo>
                  <a:lnTo>
                    <a:pt x="78" y="1188"/>
                  </a:lnTo>
                  <a:lnTo>
                    <a:pt x="84" y="1188"/>
                  </a:lnTo>
                  <a:lnTo>
                    <a:pt x="96" y="1194"/>
                  </a:lnTo>
                  <a:lnTo>
                    <a:pt x="102" y="1200"/>
                  </a:lnTo>
                  <a:lnTo>
                    <a:pt x="102" y="1242"/>
                  </a:lnTo>
                  <a:lnTo>
                    <a:pt x="114" y="1266"/>
                  </a:lnTo>
                  <a:lnTo>
                    <a:pt x="120" y="1272"/>
                  </a:lnTo>
                  <a:lnTo>
                    <a:pt x="126" y="1272"/>
                  </a:lnTo>
                  <a:lnTo>
                    <a:pt x="138" y="1284"/>
                  </a:lnTo>
                  <a:lnTo>
                    <a:pt x="132" y="1290"/>
                  </a:lnTo>
                  <a:lnTo>
                    <a:pt x="102" y="1290"/>
                  </a:lnTo>
                  <a:lnTo>
                    <a:pt x="96" y="1296"/>
                  </a:lnTo>
                  <a:lnTo>
                    <a:pt x="96" y="1308"/>
                  </a:lnTo>
                  <a:lnTo>
                    <a:pt x="108" y="1314"/>
                  </a:lnTo>
                  <a:lnTo>
                    <a:pt x="114" y="1320"/>
                  </a:lnTo>
                  <a:lnTo>
                    <a:pt x="162" y="1320"/>
                  </a:lnTo>
                  <a:lnTo>
                    <a:pt x="168" y="1332"/>
                  </a:lnTo>
                  <a:lnTo>
                    <a:pt x="180" y="1332"/>
                  </a:lnTo>
                  <a:lnTo>
                    <a:pt x="192" y="1338"/>
                  </a:lnTo>
                  <a:lnTo>
                    <a:pt x="204" y="1350"/>
                  </a:lnTo>
                  <a:lnTo>
                    <a:pt x="216" y="1374"/>
                  </a:lnTo>
                  <a:lnTo>
                    <a:pt x="216" y="1398"/>
                  </a:lnTo>
                  <a:lnTo>
                    <a:pt x="252" y="1410"/>
                  </a:lnTo>
                  <a:lnTo>
                    <a:pt x="264" y="1404"/>
                  </a:lnTo>
                  <a:lnTo>
                    <a:pt x="264" y="1410"/>
                  </a:lnTo>
                  <a:lnTo>
                    <a:pt x="270" y="1416"/>
                  </a:lnTo>
                  <a:lnTo>
                    <a:pt x="276" y="1428"/>
                  </a:lnTo>
                  <a:lnTo>
                    <a:pt x="288" y="1434"/>
                  </a:lnTo>
                  <a:lnTo>
                    <a:pt x="366" y="1434"/>
                  </a:lnTo>
                  <a:lnTo>
                    <a:pt x="378" y="1428"/>
                  </a:lnTo>
                  <a:lnTo>
                    <a:pt x="384" y="1416"/>
                  </a:lnTo>
                  <a:lnTo>
                    <a:pt x="402" y="1410"/>
                  </a:lnTo>
                  <a:lnTo>
                    <a:pt x="426" y="1398"/>
                  </a:lnTo>
                  <a:lnTo>
                    <a:pt x="438" y="1398"/>
                  </a:lnTo>
                  <a:lnTo>
                    <a:pt x="456" y="1410"/>
                  </a:lnTo>
                  <a:lnTo>
                    <a:pt x="480" y="1434"/>
                  </a:lnTo>
                  <a:lnTo>
                    <a:pt x="522" y="1434"/>
                  </a:lnTo>
                  <a:lnTo>
                    <a:pt x="522" y="1494"/>
                  </a:lnTo>
                  <a:lnTo>
                    <a:pt x="516" y="1500"/>
                  </a:lnTo>
                  <a:lnTo>
                    <a:pt x="498" y="1500"/>
                  </a:lnTo>
                  <a:lnTo>
                    <a:pt x="498" y="1506"/>
                  </a:lnTo>
                  <a:lnTo>
                    <a:pt x="504" y="1512"/>
                  </a:lnTo>
                  <a:lnTo>
                    <a:pt x="504" y="1536"/>
                  </a:lnTo>
                  <a:lnTo>
                    <a:pt x="498" y="1548"/>
                  </a:lnTo>
                  <a:lnTo>
                    <a:pt x="486" y="1554"/>
                  </a:lnTo>
                  <a:lnTo>
                    <a:pt x="456" y="1554"/>
                  </a:lnTo>
                  <a:lnTo>
                    <a:pt x="474" y="1578"/>
                  </a:lnTo>
                  <a:lnTo>
                    <a:pt x="456" y="1584"/>
                  </a:lnTo>
                  <a:lnTo>
                    <a:pt x="456" y="1608"/>
                  </a:lnTo>
                  <a:lnTo>
                    <a:pt x="480" y="1620"/>
                  </a:lnTo>
                  <a:lnTo>
                    <a:pt x="492" y="1620"/>
                  </a:lnTo>
                  <a:lnTo>
                    <a:pt x="498" y="1626"/>
                  </a:lnTo>
                  <a:lnTo>
                    <a:pt x="504" y="1638"/>
                  </a:lnTo>
                  <a:lnTo>
                    <a:pt x="522" y="1656"/>
                  </a:lnTo>
                  <a:lnTo>
                    <a:pt x="522" y="1668"/>
                  </a:lnTo>
                  <a:lnTo>
                    <a:pt x="510" y="1674"/>
                  </a:lnTo>
                  <a:lnTo>
                    <a:pt x="504" y="1680"/>
                  </a:lnTo>
                  <a:lnTo>
                    <a:pt x="498" y="1680"/>
                  </a:lnTo>
                  <a:lnTo>
                    <a:pt x="486" y="1698"/>
                  </a:lnTo>
                  <a:lnTo>
                    <a:pt x="474" y="1686"/>
                  </a:lnTo>
                  <a:lnTo>
                    <a:pt x="474" y="1668"/>
                  </a:lnTo>
                  <a:lnTo>
                    <a:pt x="462" y="1668"/>
                  </a:lnTo>
                  <a:lnTo>
                    <a:pt x="456" y="1674"/>
                  </a:lnTo>
                  <a:lnTo>
                    <a:pt x="450" y="1674"/>
                  </a:lnTo>
                  <a:lnTo>
                    <a:pt x="450" y="1692"/>
                  </a:lnTo>
                  <a:lnTo>
                    <a:pt x="456" y="1698"/>
                  </a:lnTo>
                  <a:lnTo>
                    <a:pt x="462" y="1710"/>
                  </a:lnTo>
                  <a:lnTo>
                    <a:pt x="474" y="1722"/>
                  </a:lnTo>
                  <a:lnTo>
                    <a:pt x="480" y="1722"/>
                  </a:lnTo>
                  <a:lnTo>
                    <a:pt x="480" y="1734"/>
                  </a:lnTo>
                  <a:lnTo>
                    <a:pt x="474" y="1740"/>
                  </a:lnTo>
                  <a:lnTo>
                    <a:pt x="474" y="1758"/>
                  </a:lnTo>
                  <a:lnTo>
                    <a:pt x="480" y="1764"/>
                  </a:lnTo>
                  <a:lnTo>
                    <a:pt x="510" y="1764"/>
                  </a:lnTo>
                  <a:lnTo>
                    <a:pt x="516" y="1776"/>
                  </a:lnTo>
                  <a:lnTo>
                    <a:pt x="528" y="1788"/>
                  </a:lnTo>
                  <a:lnTo>
                    <a:pt x="540" y="1794"/>
                  </a:lnTo>
                  <a:lnTo>
                    <a:pt x="552" y="1794"/>
                  </a:lnTo>
                  <a:lnTo>
                    <a:pt x="558" y="1800"/>
                  </a:lnTo>
                  <a:lnTo>
                    <a:pt x="564" y="1800"/>
                  </a:lnTo>
                  <a:lnTo>
                    <a:pt x="582" y="1818"/>
                  </a:lnTo>
                  <a:lnTo>
                    <a:pt x="600" y="1812"/>
                  </a:lnTo>
                  <a:lnTo>
                    <a:pt x="600" y="1830"/>
                  </a:lnTo>
                  <a:lnTo>
                    <a:pt x="612" y="1836"/>
                  </a:lnTo>
                  <a:lnTo>
                    <a:pt x="624" y="1836"/>
                  </a:lnTo>
                  <a:lnTo>
                    <a:pt x="666" y="1872"/>
                  </a:lnTo>
                  <a:lnTo>
                    <a:pt x="690" y="1854"/>
                  </a:lnTo>
                  <a:lnTo>
                    <a:pt x="696" y="1848"/>
                  </a:lnTo>
                  <a:lnTo>
                    <a:pt x="708" y="1842"/>
                  </a:lnTo>
                  <a:lnTo>
                    <a:pt x="720" y="1842"/>
                  </a:lnTo>
                  <a:lnTo>
                    <a:pt x="732" y="1848"/>
                  </a:lnTo>
                  <a:lnTo>
                    <a:pt x="744" y="1860"/>
                  </a:lnTo>
                  <a:lnTo>
                    <a:pt x="750" y="1872"/>
                  </a:lnTo>
                  <a:lnTo>
                    <a:pt x="762" y="1878"/>
                  </a:lnTo>
                  <a:lnTo>
                    <a:pt x="780" y="1896"/>
                  </a:lnTo>
                  <a:lnTo>
                    <a:pt x="822" y="1902"/>
                  </a:lnTo>
                  <a:lnTo>
                    <a:pt x="828" y="1914"/>
                  </a:lnTo>
                  <a:lnTo>
                    <a:pt x="834" y="1920"/>
                  </a:lnTo>
                  <a:lnTo>
                    <a:pt x="840" y="1932"/>
                  </a:lnTo>
                  <a:lnTo>
                    <a:pt x="846" y="1938"/>
                  </a:lnTo>
                  <a:lnTo>
                    <a:pt x="846" y="1950"/>
                  </a:lnTo>
                  <a:lnTo>
                    <a:pt x="858" y="1950"/>
                  </a:lnTo>
                  <a:lnTo>
                    <a:pt x="858" y="1944"/>
                  </a:lnTo>
                  <a:lnTo>
                    <a:pt x="864" y="1938"/>
                  </a:lnTo>
                  <a:lnTo>
                    <a:pt x="870" y="1926"/>
                  </a:lnTo>
                  <a:lnTo>
                    <a:pt x="882" y="1926"/>
                  </a:lnTo>
                  <a:lnTo>
                    <a:pt x="888" y="1932"/>
                  </a:lnTo>
                  <a:lnTo>
                    <a:pt x="894" y="1944"/>
                  </a:lnTo>
                  <a:lnTo>
                    <a:pt x="894" y="1962"/>
                  </a:lnTo>
                  <a:lnTo>
                    <a:pt x="924" y="1992"/>
                  </a:lnTo>
                  <a:lnTo>
                    <a:pt x="936" y="1998"/>
                  </a:lnTo>
                  <a:lnTo>
                    <a:pt x="942" y="1992"/>
                  </a:lnTo>
                  <a:lnTo>
                    <a:pt x="954" y="1986"/>
                  </a:lnTo>
                  <a:lnTo>
                    <a:pt x="960" y="1986"/>
                  </a:lnTo>
                  <a:lnTo>
                    <a:pt x="966" y="1992"/>
                  </a:lnTo>
                  <a:lnTo>
                    <a:pt x="966" y="1998"/>
                  </a:lnTo>
                  <a:lnTo>
                    <a:pt x="960" y="2004"/>
                  </a:lnTo>
                  <a:lnTo>
                    <a:pt x="960" y="2010"/>
                  </a:lnTo>
                  <a:lnTo>
                    <a:pt x="966" y="2010"/>
                  </a:lnTo>
                  <a:lnTo>
                    <a:pt x="972" y="2016"/>
                  </a:lnTo>
                  <a:lnTo>
                    <a:pt x="990" y="2022"/>
                  </a:lnTo>
                  <a:lnTo>
                    <a:pt x="1002" y="2022"/>
                  </a:lnTo>
                  <a:lnTo>
                    <a:pt x="1008" y="2016"/>
                  </a:lnTo>
                  <a:lnTo>
                    <a:pt x="1014" y="2016"/>
                  </a:lnTo>
                  <a:lnTo>
                    <a:pt x="1014" y="2034"/>
                  </a:lnTo>
                  <a:lnTo>
                    <a:pt x="1020" y="2040"/>
                  </a:lnTo>
                  <a:lnTo>
                    <a:pt x="1032" y="2040"/>
                  </a:lnTo>
                  <a:lnTo>
                    <a:pt x="1044" y="2028"/>
                  </a:lnTo>
                  <a:lnTo>
                    <a:pt x="1044" y="2022"/>
                  </a:lnTo>
                  <a:lnTo>
                    <a:pt x="1044" y="2034"/>
                  </a:lnTo>
                  <a:lnTo>
                    <a:pt x="1050" y="2040"/>
                  </a:lnTo>
                  <a:lnTo>
                    <a:pt x="1068" y="2040"/>
                  </a:lnTo>
                  <a:lnTo>
                    <a:pt x="1074" y="2034"/>
                  </a:lnTo>
                  <a:lnTo>
                    <a:pt x="1074" y="2028"/>
                  </a:lnTo>
                  <a:lnTo>
                    <a:pt x="1086" y="2034"/>
                  </a:lnTo>
                  <a:lnTo>
                    <a:pt x="1092" y="2040"/>
                  </a:lnTo>
                  <a:lnTo>
                    <a:pt x="1110" y="2046"/>
                  </a:lnTo>
                  <a:lnTo>
                    <a:pt x="1134" y="2058"/>
                  </a:lnTo>
                  <a:lnTo>
                    <a:pt x="1158" y="2058"/>
                  </a:lnTo>
                  <a:lnTo>
                    <a:pt x="1176" y="2040"/>
                  </a:lnTo>
                  <a:lnTo>
                    <a:pt x="1194" y="2034"/>
                  </a:lnTo>
                  <a:lnTo>
                    <a:pt x="1206" y="2028"/>
                  </a:lnTo>
                  <a:lnTo>
                    <a:pt x="1212" y="2028"/>
                  </a:lnTo>
                  <a:lnTo>
                    <a:pt x="1224" y="2034"/>
                  </a:lnTo>
                  <a:lnTo>
                    <a:pt x="1230" y="2040"/>
                  </a:lnTo>
                  <a:lnTo>
                    <a:pt x="1230" y="2088"/>
                  </a:lnTo>
                  <a:lnTo>
                    <a:pt x="1236" y="2094"/>
                  </a:lnTo>
                  <a:lnTo>
                    <a:pt x="1242" y="2094"/>
                  </a:lnTo>
                  <a:lnTo>
                    <a:pt x="1242" y="2088"/>
                  </a:lnTo>
                  <a:lnTo>
                    <a:pt x="1248" y="2082"/>
                  </a:lnTo>
                  <a:lnTo>
                    <a:pt x="1254" y="2070"/>
                  </a:lnTo>
                  <a:lnTo>
                    <a:pt x="1266" y="2052"/>
                  </a:lnTo>
                  <a:lnTo>
                    <a:pt x="1272" y="2040"/>
                  </a:lnTo>
                  <a:lnTo>
                    <a:pt x="1284" y="2028"/>
                  </a:lnTo>
                  <a:lnTo>
                    <a:pt x="1290" y="2016"/>
                  </a:lnTo>
                  <a:lnTo>
                    <a:pt x="1302" y="2016"/>
                  </a:lnTo>
                  <a:lnTo>
                    <a:pt x="1314" y="2022"/>
                  </a:lnTo>
                  <a:lnTo>
                    <a:pt x="1338" y="2022"/>
                  </a:lnTo>
                  <a:lnTo>
                    <a:pt x="1338" y="2046"/>
                  </a:lnTo>
                  <a:lnTo>
                    <a:pt x="1344" y="2046"/>
                  </a:lnTo>
                  <a:lnTo>
                    <a:pt x="1350" y="2040"/>
                  </a:lnTo>
                  <a:lnTo>
                    <a:pt x="1362" y="2034"/>
                  </a:lnTo>
                  <a:lnTo>
                    <a:pt x="1374" y="2034"/>
                  </a:lnTo>
                  <a:lnTo>
                    <a:pt x="1386" y="2028"/>
                  </a:lnTo>
                  <a:lnTo>
                    <a:pt x="1398" y="2028"/>
                  </a:lnTo>
                  <a:lnTo>
                    <a:pt x="1410" y="2034"/>
                  </a:lnTo>
                  <a:lnTo>
                    <a:pt x="1422" y="2046"/>
                  </a:lnTo>
                  <a:lnTo>
                    <a:pt x="1428" y="2058"/>
                  </a:lnTo>
                  <a:lnTo>
                    <a:pt x="1428" y="2064"/>
                  </a:lnTo>
                  <a:lnTo>
                    <a:pt x="1482" y="2064"/>
                  </a:lnTo>
                  <a:lnTo>
                    <a:pt x="1494" y="2052"/>
                  </a:lnTo>
                  <a:lnTo>
                    <a:pt x="1494" y="2034"/>
                  </a:lnTo>
                  <a:lnTo>
                    <a:pt x="1488" y="2022"/>
                  </a:lnTo>
                  <a:lnTo>
                    <a:pt x="1518" y="2022"/>
                  </a:lnTo>
                  <a:lnTo>
                    <a:pt x="1524" y="2016"/>
                  </a:lnTo>
                  <a:lnTo>
                    <a:pt x="1524" y="1992"/>
                  </a:lnTo>
                  <a:lnTo>
                    <a:pt x="1518" y="1986"/>
                  </a:lnTo>
                  <a:lnTo>
                    <a:pt x="1518" y="1980"/>
                  </a:lnTo>
                  <a:lnTo>
                    <a:pt x="1554" y="1980"/>
                  </a:lnTo>
                  <a:lnTo>
                    <a:pt x="1578" y="1956"/>
                  </a:lnTo>
                  <a:lnTo>
                    <a:pt x="1590" y="1950"/>
                  </a:lnTo>
                  <a:lnTo>
                    <a:pt x="1602" y="1938"/>
                  </a:lnTo>
                  <a:lnTo>
                    <a:pt x="1620" y="1938"/>
                  </a:lnTo>
                  <a:lnTo>
                    <a:pt x="1632" y="1944"/>
                  </a:lnTo>
                  <a:lnTo>
                    <a:pt x="1650" y="1956"/>
                  </a:lnTo>
                  <a:lnTo>
                    <a:pt x="1668" y="1956"/>
                  </a:lnTo>
                  <a:lnTo>
                    <a:pt x="1668" y="1932"/>
                  </a:lnTo>
                  <a:lnTo>
                    <a:pt x="1680" y="1920"/>
                  </a:lnTo>
                  <a:lnTo>
                    <a:pt x="1716" y="1938"/>
                  </a:lnTo>
                  <a:lnTo>
                    <a:pt x="1722" y="1944"/>
                  </a:lnTo>
                  <a:lnTo>
                    <a:pt x="1710" y="1956"/>
                  </a:lnTo>
                  <a:lnTo>
                    <a:pt x="1704" y="1956"/>
                  </a:lnTo>
                  <a:lnTo>
                    <a:pt x="1710" y="1962"/>
                  </a:lnTo>
                  <a:lnTo>
                    <a:pt x="1740" y="1962"/>
                  </a:lnTo>
                  <a:lnTo>
                    <a:pt x="1758" y="1992"/>
                  </a:lnTo>
                  <a:lnTo>
                    <a:pt x="1752" y="1992"/>
                  </a:lnTo>
                  <a:lnTo>
                    <a:pt x="1740" y="2004"/>
                  </a:lnTo>
                  <a:lnTo>
                    <a:pt x="1740" y="2010"/>
                  </a:lnTo>
                  <a:lnTo>
                    <a:pt x="1806" y="2010"/>
                  </a:lnTo>
                  <a:lnTo>
                    <a:pt x="1812" y="2016"/>
                  </a:lnTo>
                  <a:lnTo>
                    <a:pt x="1818" y="2016"/>
                  </a:lnTo>
                  <a:lnTo>
                    <a:pt x="1824" y="1998"/>
                  </a:lnTo>
                  <a:lnTo>
                    <a:pt x="1830" y="1998"/>
                  </a:lnTo>
                  <a:lnTo>
                    <a:pt x="1836" y="2004"/>
                  </a:lnTo>
                  <a:lnTo>
                    <a:pt x="1842" y="2016"/>
                  </a:lnTo>
                  <a:lnTo>
                    <a:pt x="1854" y="2022"/>
                  </a:lnTo>
                  <a:lnTo>
                    <a:pt x="1872" y="2058"/>
                  </a:lnTo>
                  <a:lnTo>
                    <a:pt x="1878" y="2064"/>
                  </a:lnTo>
                  <a:lnTo>
                    <a:pt x="1878" y="2070"/>
                  </a:lnTo>
                  <a:lnTo>
                    <a:pt x="1914" y="2070"/>
                  </a:lnTo>
                  <a:lnTo>
                    <a:pt x="1920" y="2076"/>
                  </a:lnTo>
                  <a:lnTo>
                    <a:pt x="1920" y="2106"/>
                  </a:lnTo>
                  <a:lnTo>
                    <a:pt x="1932" y="2130"/>
                  </a:lnTo>
                  <a:lnTo>
                    <a:pt x="1944" y="2190"/>
                  </a:lnTo>
                  <a:lnTo>
                    <a:pt x="1932" y="2190"/>
                  </a:lnTo>
                  <a:lnTo>
                    <a:pt x="1926" y="2196"/>
                  </a:lnTo>
                  <a:lnTo>
                    <a:pt x="1914" y="2196"/>
                  </a:lnTo>
                  <a:lnTo>
                    <a:pt x="1932" y="2214"/>
                  </a:lnTo>
                  <a:lnTo>
                    <a:pt x="1932" y="2220"/>
                  </a:lnTo>
                  <a:lnTo>
                    <a:pt x="1926" y="2232"/>
                  </a:lnTo>
                  <a:lnTo>
                    <a:pt x="1920" y="2238"/>
                  </a:lnTo>
                  <a:lnTo>
                    <a:pt x="1908" y="2238"/>
                  </a:lnTo>
                  <a:lnTo>
                    <a:pt x="1902" y="2232"/>
                  </a:lnTo>
                  <a:lnTo>
                    <a:pt x="1902" y="2268"/>
                  </a:lnTo>
                  <a:lnTo>
                    <a:pt x="1896" y="2274"/>
                  </a:lnTo>
                  <a:lnTo>
                    <a:pt x="1884" y="2274"/>
                  </a:lnTo>
                  <a:lnTo>
                    <a:pt x="1890" y="2304"/>
                  </a:lnTo>
                  <a:lnTo>
                    <a:pt x="1878" y="2304"/>
                  </a:lnTo>
                  <a:lnTo>
                    <a:pt x="1878" y="2322"/>
                  </a:lnTo>
                  <a:lnTo>
                    <a:pt x="1896" y="2340"/>
                  </a:lnTo>
                  <a:lnTo>
                    <a:pt x="1902" y="2352"/>
                  </a:lnTo>
                  <a:lnTo>
                    <a:pt x="1890" y="2370"/>
                  </a:lnTo>
                  <a:lnTo>
                    <a:pt x="1902" y="2364"/>
                  </a:lnTo>
                  <a:lnTo>
                    <a:pt x="1908" y="2358"/>
                  </a:lnTo>
                  <a:lnTo>
                    <a:pt x="1920" y="2358"/>
                  </a:lnTo>
                  <a:lnTo>
                    <a:pt x="1926" y="2352"/>
                  </a:lnTo>
                  <a:lnTo>
                    <a:pt x="1986" y="2352"/>
                  </a:lnTo>
                  <a:lnTo>
                    <a:pt x="1956" y="2376"/>
                  </a:lnTo>
                  <a:lnTo>
                    <a:pt x="1980" y="2394"/>
                  </a:lnTo>
                  <a:lnTo>
                    <a:pt x="1992" y="2436"/>
                  </a:lnTo>
                  <a:lnTo>
                    <a:pt x="2022" y="2436"/>
                  </a:lnTo>
                  <a:lnTo>
                    <a:pt x="2034" y="2442"/>
                  </a:lnTo>
                  <a:lnTo>
                    <a:pt x="2040" y="2448"/>
                  </a:lnTo>
                  <a:lnTo>
                    <a:pt x="2040" y="2454"/>
                  </a:lnTo>
                  <a:lnTo>
                    <a:pt x="2034" y="2460"/>
                  </a:lnTo>
                  <a:lnTo>
                    <a:pt x="2022" y="2460"/>
                  </a:lnTo>
                  <a:lnTo>
                    <a:pt x="2016" y="2466"/>
                  </a:lnTo>
                  <a:lnTo>
                    <a:pt x="2028" y="2478"/>
                  </a:lnTo>
                  <a:lnTo>
                    <a:pt x="2028" y="2490"/>
                  </a:lnTo>
                  <a:lnTo>
                    <a:pt x="2022" y="2496"/>
                  </a:lnTo>
                  <a:lnTo>
                    <a:pt x="2022" y="2502"/>
                  </a:lnTo>
                  <a:lnTo>
                    <a:pt x="2016" y="2514"/>
                  </a:lnTo>
                  <a:lnTo>
                    <a:pt x="2070" y="2520"/>
                  </a:lnTo>
                  <a:lnTo>
                    <a:pt x="2082" y="2550"/>
                  </a:lnTo>
                  <a:lnTo>
                    <a:pt x="2094" y="2550"/>
                  </a:lnTo>
                  <a:lnTo>
                    <a:pt x="2094" y="2568"/>
                  </a:lnTo>
                  <a:lnTo>
                    <a:pt x="2136" y="2568"/>
                  </a:lnTo>
                  <a:lnTo>
                    <a:pt x="2136" y="2562"/>
                  </a:lnTo>
                  <a:lnTo>
                    <a:pt x="2154" y="2544"/>
                  </a:lnTo>
                  <a:lnTo>
                    <a:pt x="2166" y="2544"/>
                  </a:lnTo>
                  <a:lnTo>
                    <a:pt x="2172" y="2550"/>
                  </a:lnTo>
                  <a:lnTo>
                    <a:pt x="2172" y="2592"/>
                  </a:lnTo>
                  <a:lnTo>
                    <a:pt x="2214" y="2592"/>
                  </a:lnTo>
                  <a:lnTo>
                    <a:pt x="2214" y="2556"/>
                  </a:lnTo>
                  <a:lnTo>
                    <a:pt x="2190" y="2532"/>
                  </a:lnTo>
                  <a:lnTo>
                    <a:pt x="2190" y="2490"/>
                  </a:lnTo>
                  <a:lnTo>
                    <a:pt x="2196" y="2484"/>
                  </a:lnTo>
                  <a:lnTo>
                    <a:pt x="2232" y="2490"/>
                  </a:lnTo>
                  <a:lnTo>
                    <a:pt x="2232" y="2472"/>
                  </a:lnTo>
                  <a:lnTo>
                    <a:pt x="2238" y="2460"/>
                  </a:lnTo>
                  <a:lnTo>
                    <a:pt x="2250" y="2460"/>
                  </a:lnTo>
                  <a:lnTo>
                    <a:pt x="2274" y="2484"/>
                  </a:lnTo>
                  <a:lnTo>
                    <a:pt x="2286" y="2484"/>
                  </a:lnTo>
                  <a:lnTo>
                    <a:pt x="2292" y="2478"/>
                  </a:lnTo>
                  <a:lnTo>
                    <a:pt x="2298" y="2466"/>
                  </a:lnTo>
                  <a:lnTo>
                    <a:pt x="2304" y="2460"/>
                  </a:lnTo>
                  <a:lnTo>
                    <a:pt x="2322" y="2478"/>
                  </a:lnTo>
                  <a:lnTo>
                    <a:pt x="2322" y="2460"/>
                  </a:lnTo>
                  <a:lnTo>
                    <a:pt x="2328" y="2460"/>
                  </a:lnTo>
                  <a:lnTo>
                    <a:pt x="2340" y="2478"/>
                  </a:lnTo>
                  <a:lnTo>
                    <a:pt x="2346" y="2484"/>
                  </a:lnTo>
                  <a:lnTo>
                    <a:pt x="2364" y="2484"/>
                  </a:lnTo>
                  <a:lnTo>
                    <a:pt x="2364" y="2472"/>
                  </a:lnTo>
                  <a:lnTo>
                    <a:pt x="2352" y="2460"/>
                  </a:lnTo>
                  <a:lnTo>
                    <a:pt x="2370" y="2460"/>
                  </a:lnTo>
                  <a:lnTo>
                    <a:pt x="2376" y="2466"/>
                  </a:lnTo>
                  <a:lnTo>
                    <a:pt x="2382" y="2460"/>
                  </a:lnTo>
                  <a:lnTo>
                    <a:pt x="2400" y="2460"/>
                  </a:lnTo>
                  <a:lnTo>
                    <a:pt x="2400" y="2454"/>
                  </a:lnTo>
                  <a:lnTo>
                    <a:pt x="2406" y="2442"/>
                  </a:lnTo>
                  <a:lnTo>
                    <a:pt x="2406" y="2430"/>
                  </a:lnTo>
                  <a:lnTo>
                    <a:pt x="2412" y="2424"/>
                  </a:lnTo>
                  <a:lnTo>
                    <a:pt x="2424" y="2418"/>
                  </a:lnTo>
                  <a:lnTo>
                    <a:pt x="2430" y="2412"/>
                  </a:lnTo>
                  <a:lnTo>
                    <a:pt x="2436" y="2412"/>
                  </a:lnTo>
                  <a:lnTo>
                    <a:pt x="2466" y="2448"/>
                  </a:lnTo>
                  <a:lnTo>
                    <a:pt x="2496" y="2442"/>
                  </a:lnTo>
                  <a:lnTo>
                    <a:pt x="2508" y="2454"/>
                  </a:lnTo>
                  <a:lnTo>
                    <a:pt x="2538" y="2454"/>
                  </a:lnTo>
                  <a:lnTo>
                    <a:pt x="2544" y="2460"/>
                  </a:lnTo>
                  <a:lnTo>
                    <a:pt x="2544" y="2466"/>
                  </a:lnTo>
                  <a:lnTo>
                    <a:pt x="2526" y="2484"/>
                  </a:lnTo>
                  <a:lnTo>
                    <a:pt x="2532" y="2502"/>
                  </a:lnTo>
                  <a:lnTo>
                    <a:pt x="2544" y="2508"/>
                  </a:lnTo>
                  <a:lnTo>
                    <a:pt x="2544" y="2526"/>
                  </a:lnTo>
                  <a:lnTo>
                    <a:pt x="2562" y="2526"/>
                  </a:lnTo>
                  <a:lnTo>
                    <a:pt x="2568" y="2532"/>
                  </a:lnTo>
                  <a:lnTo>
                    <a:pt x="2574" y="2544"/>
                  </a:lnTo>
                  <a:lnTo>
                    <a:pt x="2586" y="2550"/>
                  </a:lnTo>
                  <a:lnTo>
                    <a:pt x="2616" y="2550"/>
                  </a:lnTo>
                  <a:lnTo>
                    <a:pt x="2622" y="2556"/>
                  </a:lnTo>
                  <a:lnTo>
                    <a:pt x="2628" y="2556"/>
                  </a:lnTo>
                  <a:lnTo>
                    <a:pt x="2676" y="2526"/>
                  </a:lnTo>
                  <a:lnTo>
                    <a:pt x="2694" y="2538"/>
                  </a:lnTo>
                  <a:lnTo>
                    <a:pt x="2718" y="2538"/>
                  </a:lnTo>
                  <a:lnTo>
                    <a:pt x="2736" y="2544"/>
                  </a:lnTo>
                  <a:lnTo>
                    <a:pt x="2748" y="2544"/>
                  </a:lnTo>
                  <a:lnTo>
                    <a:pt x="2760" y="2550"/>
                  </a:lnTo>
                  <a:lnTo>
                    <a:pt x="2766" y="2556"/>
                  </a:lnTo>
                  <a:lnTo>
                    <a:pt x="2772" y="2568"/>
                  </a:lnTo>
                  <a:lnTo>
                    <a:pt x="2766" y="2580"/>
                  </a:lnTo>
                  <a:lnTo>
                    <a:pt x="2766" y="2604"/>
                  </a:lnTo>
                  <a:lnTo>
                    <a:pt x="2760" y="2616"/>
                  </a:lnTo>
                  <a:lnTo>
                    <a:pt x="2766" y="2628"/>
                  </a:lnTo>
                  <a:lnTo>
                    <a:pt x="2772" y="2634"/>
                  </a:lnTo>
                  <a:lnTo>
                    <a:pt x="2784" y="2640"/>
                  </a:lnTo>
                  <a:lnTo>
                    <a:pt x="2790" y="2652"/>
                  </a:lnTo>
                  <a:lnTo>
                    <a:pt x="2802" y="2658"/>
                  </a:lnTo>
                  <a:lnTo>
                    <a:pt x="2808" y="2664"/>
                  </a:lnTo>
                  <a:lnTo>
                    <a:pt x="2826" y="2664"/>
                  </a:lnTo>
                  <a:lnTo>
                    <a:pt x="2832" y="2640"/>
                  </a:lnTo>
                  <a:lnTo>
                    <a:pt x="2832" y="2634"/>
                  </a:lnTo>
                  <a:lnTo>
                    <a:pt x="2826" y="2628"/>
                  </a:lnTo>
                  <a:lnTo>
                    <a:pt x="2826" y="2586"/>
                  </a:lnTo>
                  <a:lnTo>
                    <a:pt x="2832" y="2568"/>
                  </a:lnTo>
                  <a:lnTo>
                    <a:pt x="2844" y="2556"/>
                  </a:lnTo>
                  <a:lnTo>
                    <a:pt x="2856" y="2550"/>
                  </a:lnTo>
                  <a:lnTo>
                    <a:pt x="2886" y="2550"/>
                  </a:lnTo>
                  <a:lnTo>
                    <a:pt x="2898" y="2544"/>
                  </a:lnTo>
                  <a:lnTo>
                    <a:pt x="2910" y="2544"/>
                  </a:lnTo>
                  <a:lnTo>
                    <a:pt x="2922" y="2538"/>
                  </a:lnTo>
                  <a:lnTo>
                    <a:pt x="2940" y="2538"/>
                  </a:lnTo>
                  <a:lnTo>
                    <a:pt x="2964" y="2532"/>
                  </a:lnTo>
                  <a:lnTo>
                    <a:pt x="2982" y="2526"/>
                  </a:lnTo>
                  <a:lnTo>
                    <a:pt x="3000" y="2508"/>
                  </a:lnTo>
                  <a:lnTo>
                    <a:pt x="3000" y="2466"/>
                  </a:lnTo>
                  <a:lnTo>
                    <a:pt x="3006" y="2454"/>
                  </a:lnTo>
                  <a:lnTo>
                    <a:pt x="3012" y="2448"/>
                  </a:lnTo>
                  <a:lnTo>
                    <a:pt x="3024" y="2460"/>
                  </a:lnTo>
                  <a:lnTo>
                    <a:pt x="3036" y="2484"/>
                  </a:lnTo>
                  <a:lnTo>
                    <a:pt x="3042" y="2490"/>
                  </a:lnTo>
                  <a:lnTo>
                    <a:pt x="3048" y="2490"/>
                  </a:lnTo>
                  <a:lnTo>
                    <a:pt x="3054" y="2484"/>
                  </a:lnTo>
                  <a:lnTo>
                    <a:pt x="3066" y="2478"/>
                  </a:lnTo>
                  <a:lnTo>
                    <a:pt x="3072" y="2466"/>
                  </a:lnTo>
                  <a:lnTo>
                    <a:pt x="3090" y="2448"/>
                  </a:lnTo>
                  <a:lnTo>
                    <a:pt x="3096" y="2436"/>
                  </a:lnTo>
                  <a:lnTo>
                    <a:pt x="3114" y="2454"/>
                  </a:lnTo>
                  <a:lnTo>
                    <a:pt x="3144" y="2442"/>
                  </a:lnTo>
                  <a:lnTo>
                    <a:pt x="3150" y="2442"/>
                  </a:lnTo>
                  <a:lnTo>
                    <a:pt x="3156" y="2448"/>
                  </a:lnTo>
                  <a:lnTo>
                    <a:pt x="3186" y="2448"/>
                  </a:lnTo>
                  <a:lnTo>
                    <a:pt x="3234" y="2424"/>
                  </a:lnTo>
                  <a:lnTo>
                    <a:pt x="3288" y="2370"/>
                  </a:lnTo>
                  <a:lnTo>
                    <a:pt x="3294" y="2358"/>
                  </a:lnTo>
                  <a:lnTo>
                    <a:pt x="3300" y="2352"/>
                  </a:lnTo>
                  <a:lnTo>
                    <a:pt x="3294" y="2340"/>
                  </a:lnTo>
                  <a:lnTo>
                    <a:pt x="3294" y="2334"/>
                  </a:lnTo>
                  <a:lnTo>
                    <a:pt x="3288" y="2322"/>
                  </a:lnTo>
                  <a:lnTo>
                    <a:pt x="3282" y="2316"/>
                  </a:lnTo>
                  <a:lnTo>
                    <a:pt x="3300" y="2316"/>
                  </a:lnTo>
                  <a:lnTo>
                    <a:pt x="3312" y="2286"/>
                  </a:lnTo>
                  <a:lnTo>
                    <a:pt x="3336" y="2286"/>
                  </a:lnTo>
                  <a:lnTo>
                    <a:pt x="3348" y="2250"/>
                  </a:lnTo>
                  <a:lnTo>
                    <a:pt x="3360" y="2250"/>
                  </a:lnTo>
                  <a:lnTo>
                    <a:pt x="3360" y="2208"/>
                  </a:lnTo>
                  <a:lnTo>
                    <a:pt x="3372" y="2208"/>
                  </a:lnTo>
                  <a:lnTo>
                    <a:pt x="3384" y="2196"/>
                  </a:lnTo>
                  <a:lnTo>
                    <a:pt x="3384" y="2172"/>
                  </a:lnTo>
                  <a:lnTo>
                    <a:pt x="3378" y="2160"/>
                  </a:lnTo>
                  <a:lnTo>
                    <a:pt x="3372" y="2154"/>
                  </a:lnTo>
                  <a:lnTo>
                    <a:pt x="3372" y="2142"/>
                  </a:lnTo>
                  <a:lnTo>
                    <a:pt x="3378" y="2136"/>
                  </a:lnTo>
                  <a:lnTo>
                    <a:pt x="3384" y="2136"/>
                  </a:lnTo>
                  <a:lnTo>
                    <a:pt x="3390" y="2130"/>
                  </a:lnTo>
                  <a:lnTo>
                    <a:pt x="3402" y="2124"/>
                  </a:lnTo>
                  <a:lnTo>
                    <a:pt x="3408" y="2118"/>
                  </a:lnTo>
                  <a:lnTo>
                    <a:pt x="3408" y="2094"/>
                  </a:lnTo>
                  <a:lnTo>
                    <a:pt x="3390" y="2076"/>
                  </a:lnTo>
                  <a:lnTo>
                    <a:pt x="3390" y="2064"/>
                  </a:lnTo>
                  <a:lnTo>
                    <a:pt x="3402" y="2058"/>
                  </a:lnTo>
                  <a:lnTo>
                    <a:pt x="3408" y="2052"/>
                  </a:lnTo>
                  <a:lnTo>
                    <a:pt x="3408" y="2016"/>
                  </a:lnTo>
                  <a:lnTo>
                    <a:pt x="3414" y="2016"/>
                  </a:lnTo>
                  <a:lnTo>
                    <a:pt x="3420" y="2010"/>
                  </a:lnTo>
                  <a:lnTo>
                    <a:pt x="3456" y="1992"/>
                  </a:lnTo>
                  <a:lnTo>
                    <a:pt x="3462" y="1980"/>
                  </a:lnTo>
                  <a:lnTo>
                    <a:pt x="3462" y="1962"/>
                  </a:lnTo>
                  <a:lnTo>
                    <a:pt x="3456" y="1956"/>
                  </a:lnTo>
                  <a:lnTo>
                    <a:pt x="3444" y="1956"/>
                  </a:lnTo>
                  <a:lnTo>
                    <a:pt x="3450" y="1956"/>
                  </a:lnTo>
                  <a:lnTo>
                    <a:pt x="3456" y="1950"/>
                  </a:lnTo>
                  <a:lnTo>
                    <a:pt x="3468" y="1950"/>
                  </a:lnTo>
                  <a:lnTo>
                    <a:pt x="3480" y="1944"/>
                  </a:lnTo>
                  <a:lnTo>
                    <a:pt x="3492" y="1932"/>
                  </a:lnTo>
                  <a:lnTo>
                    <a:pt x="3474" y="1914"/>
                  </a:lnTo>
                  <a:lnTo>
                    <a:pt x="3468" y="1914"/>
                  </a:lnTo>
                  <a:lnTo>
                    <a:pt x="3486" y="1896"/>
                  </a:lnTo>
                  <a:lnTo>
                    <a:pt x="3498" y="1872"/>
                  </a:lnTo>
                  <a:lnTo>
                    <a:pt x="3504" y="1866"/>
                  </a:lnTo>
                  <a:lnTo>
                    <a:pt x="3504" y="1854"/>
                  </a:lnTo>
                  <a:lnTo>
                    <a:pt x="3498" y="1848"/>
                  </a:lnTo>
                  <a:lnTo>
                    <a:pt x="3474" y="1842"/>
                  </a:lnTo>
                  <a:lnTo>
                    <a:pt x="3438" y="1848"/>
                  </a:lnTo>
                  <a:lnTo>
                    <a:pt x="3396" y="1854"/>
                  </a:lnTo>
                  <a:lnTo>
                    <a:pt x="3366" y="1860"/>
                  </a:lnTo>
                  <a:lnTo>
                    <a:pt x="3354" y="1866"/>
                  </a:lnTo>
                  <a:lnTo>
                    <a:pt x="3336" y="1848"/>
                  </a:lnTo>
                  <a:lnTo>
                    <a:pt x="3378" y="1848"/>
                  </a:lnTo>
                  <a:lnTo>
                    <a:pt x="3378" y="1836"/>
                  </a:lnTo>
                  <a:lnTo>
                    <a:pt x="3384" y="1824"/>
                  </a:lnTo>
                  <a:lnTo>
                    <a:pt x="3390" y="1818"/>
                  </a:lnTo>
                  <a:lnTo>
                    <a:pt x="3402" y="1812"/>
                  </a:lnTo>
                  <a:lnTo>
                    <a:pt x="3432" y="1812"/>
                  </a:lnTo>
                  <a:lnTo>
                    <a:pt x="3426" y="1800"/>
                  </a:lnTo>
                  <a:lnTo>
                    <a:pt x="3420" y="1794"/>
                  </a:lnTo>
                  <a:lnTo>
                    <a:pt x="3414" y="1782"/>
                  </a:lnTo>
                  <a:lnTo>
                    <a:pt x="3414" y="1776"/>
                  </a:lnTo>
                  <a:lnTo>
                    <a:pt x="3408" y="1770"/>
                  </a:lnTo>
                  <a:lnTo>
                    <a:pt x="3390" y="1770"/>
                  </a:lnTo>
                  <a:lnTo>
                    <a:pt x="3378" y="1764"/>
                  </a:lnTo>
                  <a:lnTo>
                    <a:pt x="3366" y="1764"/>
                  </a:lnTo>
                  <a:lnTo>
                    <a:pt x="3354" y="1746"/>
                  </a:lnTo>
                  <a:lnTo>
                    <a:pt x="3342" y="1746"/>
                  </a:lnTo>
                  <a:lnTo>
                    <a:pt x="3336" y="1734"/>
                  </a:lnTo>
                  <a:lnTo>
                    <a:pt x="3324" y="1728"/>
                  </a:lnTo>
                  <a:lnTo>
                    <a:pt x="3294" y="1728"/>
                  </a:lnTo>
                  <a:lnTo>
                    <a:pt x="3288" y="1734"/>
                  </a:lnTo>
                  <a:lnTo>
                    <a:pt x="3282" y="1734"/>
                  </a:lnTo>
                  <a:lnTo>
                    <a:pt x="3246" y="1686"/>
                  </a:lnTo>
                  <a:lnTo>
                    <a:pt x="3252" y="1698"/>
                  </a:lnTo>
                  <a:lnTo>
                    <a:pt x="3264" y="1704"/>
                  </a:lnTo>
                  <a:lnTo>
                    <a:pt x="3270" y="1710"/>
                  </a:lnTo>
                  <a:lnTo>
                    <a:pt x="3282" y="1716"/>
                  </a:lnTo>
                  <a:lnTo>
                    <a:pt x="3294" y="1716"/>
                  </a:lnTo>
                  <a:lnTo>
                    <a:pt x="3300" y="1710"/>
                  </a:lnTo>
                  <a:lnTo>
                    <a:pt x="3306" y="1710"/>
                  </a:lnTo>
                  <a:lnTo>
                    <a:pt x="3336" y="1716"/>
                  </a:lnTo>
                  <a:lnTo>
                    <a:pt x="3348" y="1734"/>
                  </a:lnTo>
                  <a:lnTo>
                    <a:pt x="3366" y="1728"/>
                  </a:lnTo>
                  <a:lnTo>
                    <a:pt x="3408" y="1740"/>
                  </a:lnTo>
                  <a:lnTo>
                    <a:pt x="3390" y="1716"/>
                  </a:lnTo>
                  <a:lnTo>
                    <a:pt x="3372" y="1710"/>
                  </a:lnTo>
                  <a:lnTo>
                    <a:pt x="3372" y="1692"/>
                  </a:lnTo>
                  <a:lnTo>
                    <a:pt x="3360" y="1680"/>
                  </a:lnTo>
                  <a:lnTo>
                    <a:pt x="3348" y="1674"/>
                  </a:lnTo>
                  <a:lnTo>
                    <a:pt x="3330" y="1674"/>
                  </a:lnTo>
                  <a:lnTo>
                    <a:pt x="3318" y="1662"/>
                  </a:lnTo>
                  <a:lnTo>
                    <a:pt x="3318" y="1650"/>
                  </a:lnTo>
                  <a:lnTo>
                    <a:pt x="3312" y="1644"/>
                  </a:lnTo>
                  <a:lnTo>
                    <a:pt x="3312" y="1632"/>
                  </a:lnTo>
                  <a:lnTo>
                    <a:pt x="3234" y="1530"/>
                  </a:lnTo>
                  <a:lnTo>
                    <a:pt x="3198" y="1524"/>
                  </a:lnTo>
                  <a:lnTo>
                    <a:pt x="3162" y="1494"/>
                  </a:lnTo>
                  <a:lnTo>
                    <a:pt x="3144" y="1500"/>
                  </a:lnTo>
                  <a:lnTo>
                    <a:pt x="3138" y="1488"/>
                  </a:lnTo>
                  <a:lnTo>
                    <a:pt x="3132" y="1482"/>
                  </a:lnTo>
                  <a:lnTo>
                    <a:pt x="3132" y="1470"/>
                  </a:lnTo>
                  <a:lnTo>
                    <a:pt x="3126" y="1464"/>
                  </a:lnTo>
                  <a:lnTo>
                    <a:pt x="3138" y="1452"/>
                  </a:lnTo>
                  <a:lnTo>
                    <a:pt x="3150" y="1446"/>
                  </a:lnTo>
                  <a:lnTo>
                    <a:pt x="3156" y="1434"/>
                  </a:lnTo>
                  <a:lnTo>
                    <a:pt x="3162" y="1428"/>
                  </a:lnTo>
                  <a:lnTo>
                    <a:pt x="3168" y="1416"/>
                  </a:lnTo>
                  <a:lnTo>
                    <a:pt x="3168" y="1410"/>
                  </a:lnTo>
                  <a:lnTo>
                    <a:pt x="3162" y="1398"/>
                  </a:lnTo>
                  <a:lnTo>
                    <a:pt x="3162" y="1392"/>
                  </a:lnTo>
                  <a:lnTo>
                    <a:pt x="3156" y="1380"/>
                  </a:lnTo>
                  <a:lnTo>
                    <a:pt x="3168" y="1386"/>
                  </a:lnTo>
                  <a:lnTo>
                    <a:pt x="3174" y="1392"/>
                  </a:lnTo>
                  <a:lnTo>
                    <a:pt x="3186" y="1398"/>
                  </a:lnTo>
                  <a:lnTo>
                    <a:pt x="3198" y="1386"/>
                  </a:lnTo>
                  <a:lnTo>
                    <a:pt x="3198" y="1368"/>
                  </a:lnTo>
                  <a:lnTo>
                    <a:pt x="3192" y="1356"/>
                  </a:lnTo>
                  <a:lnTo>
                    <a:pt x="3192" y="1344"/>
                  </a:lnTo>
                  <a:lnTo>
                    <a:pt x="3216" y="1344"/>
                  </a:lnTo>
                  <a:lnTo>
                    <a:pt x="3252" y="1320"/>
                  </a:lnTo>
                  <a:lnTo>
                    <a:pt x="3264" y="1320"/>
                  </a:lnTo>
                  <a:lnTo>
                    <a:pt x="3270" y="1326"/>
                  </a:lnTo>
                  <a:lnTo>
                    <a:pt x="3294" y="1326"/>
                  </a:lnTo>
                  <a:lnTo>
                    <a:pt x="3294" y="1320"/>
                  </a:lnTo>
                  <a:lnTo>
                    <a:pt x="3288" y="1314"/>
                  </a:lnTo>
                  <a:lnTo>
                    <a:pt x="3288" y="1308"/>
                  </a:lnTo>
                  <a:lnTo>
                    <a:pt x="3282" y="1302"/>
                  </a:lnTo>
                  <a:lnTo>
                    <a:pt x="3288" y="1278"/>
                  </a:lnTo>
                  <a:lnTo>
                    <a:pt x="3258" y="1278"/>
                  </a:lnTo>
                  <a:lnTo>
                    <a:pt x="3246" y="1266"/>
                  </a:lnTo>
                  <a:lnTo>
                    <a:pt x="3240" y="1278"/>
                  </a:lnTo>
                  <a:lnTo>
                    <a:pt x="3204" y="1278"/>
                  </a:lnTo>
                  <a:lnTo>
                    <a:pt x="3198" y="1272"/>
                  </a:lnTo>
                  <a:lnTo>
                    <a:pt x="3192" y="1260"/>
                  </a:lnTo>
                  <a:lnTo>
                    <a:pt x="3180" y="1254"/>
                  </a:lnTo>
                  <a:lnTo>
                    <a:pt x="3174" y="1248"/>
                  </a:lnTo>
                  <a:lnTo>
                    <a:pt x="3150" y="1248"/>
                  </a:lnTo>
                  <a:lnTo>
                    <a:pt x="3144" y="1260"/>
                  </a:lnTo>
                  <a:lnTo>
                    <a:pt x="3132" y="1266"/>
                  </a:lnTo>
                  <a:lnTo>
                    <a:pt x="3114" y="1284"/>
                  </a:lnTo>
                  <a:lnTo>
                    <a:pt x="3114" y="1296"/>
                  </a:lnTo>
                  <a:lnTo>
                    <a:pt x="3108" y="1302"/>
                  </a:lnTo>
                  <a:lnTo>
                    <a:pt x="3108" y="1308"/>
                  </a:lnTo>
                  <a:lnTo>
                    <a:pt x="3078" y="1308"/>
                  </a:lnTo>
                  <a:lnTo>
                    <a:pt x="3054" y="1296"/>
                  </a:lnTo>
                  <a:lnTo>
                    <a:pt x="3048" y="1290"/>
                  </a:lnTo>
                  <a:lnTo>
                    <a:pt x="3042" y="1278"/>
                  </a:lnTo>
                  <a:lnTo>
                    <a:pt x="3030" y="1242"/>
                  </a:lnTo>
                  <a:lnTo>
                    <a:pt x="3024" y="1230"/>
                  </a:lnTo>
                  <a:lnTo>
                    <a:pt x="3018" y="1224"/>
                  </a:lnTo>
                  <a:lnTo>
                    <a:pt x="3006" y="1224"/>
                  </a:lnTo>
                  <a:lnTo>
                    <a:pt x="3000" y="1230"/>
                  </a:lnTo>
                  <a:lnTo>
                    <a:pt x="3000" y="1242"/>
                  </a:lnTo>
                  <a:lnTo>
                    <a:pt x="2988" y="1224"/>
                  </a:lnTo>
                  <a:lnTo>
                    <a:pt x="2952" y="1224"/>
                  </a:lnTo>
                  <a:lnTo>
                    <a:pt x="2940" y="1218"/>
                  </a:lnTo>
                  <a:lnTo>
                    <a:pt x="2934" y="1212"/>
                  </a:lnTo>
                  <a:lnTo>
                    <a:pt x="2928" y="1200"/>
                  </a:lnTo>
                  <a:lnTo>
                    <a:pt x="2916" y="1194"/>
                  </a:lnTo>
                  <a:lnTo>
                    <a:pt x="2910" y="1182"/>
                  </a:lnTo>
                  <a:lnTo>
                    <a:pt x="2910" y="1140"/>
                  </a:lnTo>
                  <a:lnTo>
                    <a:pt x="2928" y="1140"/>
                  </a:lnTo>
                  <a:lnTo>
                    <a:pt x="2940" y="1152"/>
                  </a:lnTo>
                  <a:lnTo>
                    <a:pt x="2946" y="1152"/>
                  </a:lnTo>
                  <a:lnTo>
                    <a:pt x="2952" y="1146"/>
                  </a:lnTo>
                  <a:lnTo>
                    <a:pt x="2952" y="1140"/>
                  </a:lnTo>
                  <a:lnTo>
                    <a:pt x="2958" y="1134"/>
                  </a:lnTo>
                  <a:lnTo>
                    <a:pt x="2964" y="1134"/>
                  </a:lnTo>
                  <a:lnTo>
                    <a:pt x="2970" y="1140"/>
                  </a:lnTo>
                  <a:lnTo>
                    <a:pt x="2982" y="1140"/>
                  </a:lnTo>
                  <a:lnTo>
                    <a:pt x="2994" y="1134"/>
                  </a:lnTo>
                  <a:lnTo>
                    <a:pt x="3000" y="1128"/>
                  </a:lnTo>
                  <a:lnTo>
                    <a:pt x="3000" y="1116"/>
                  </a:lnTo>
                  <a:lnTo>
                    <a:pt x="2994" y="1110"/>
                  </a:lnTo>
                  <a:lnTo>
                    <a:pt x="2994" y="1086"/>
                  </a:lnTo>
                  <a:lnTo>
                    <a:pt x="3000" y="1074"/>
                  </a:lnTo>
                  <a:lnTo>
                    <a:pt x="3000" y="1068"/>
                  </a:lnTo>
                  <a:lnTo>
                    <a:pt x="3036" y="1068"/>
                  </a:lnTo>
                  <a:lnTo>
                    <a:pt x="3042" y="1062"/>
                  </a:lnTo>
                  <a:lnTo>
                    <a:pt x="3048" y="1050"/>
                  </a:lnTo>
                  <a:lnTo>
                    <a:pt x="3048" y="1038"/>
                  </a:lnTo>
                  <a:lnTo>
                    <a:pt x="3054" y="1032"/>
                  </a:lnTo>
                  <a:lnTo>
                    <a:pt x="3054" y="1026"/>
                  </a:lnTo>
                  <a:lnTo>
                    <a:pt x="3072" y="1014"/>
                  </a:lnTo>
                  <a:lnTo>
                    <a:pt x="3060" y="1002"/>
                  </a:lnTo>
                  <a:lnTo>
                    <a:pt x="3096" y="1014"/>
                  </a:lnTo>
                  <a:lnTo>
                    <a:pt x="3114" y="996"/>
                  </a:lnTo>
                  <a:lnTo>
                    <a:pt x="3126" y="1002"/>
                  </a:lnTo>
                  <a:lnTo>
                    <a:pt x="3132" y="1014"/>
                  </a:lnTo>
                  <a:lnTo>
                    <a:pt x="3144" y="1020"/>
                  </a:lnTo>
                  <a:lnTo>
                    <a:pt x="3156" y="1044"/>
                  </a:lnTo>
                  <a:lnTo>
                    <a:pt x="3156" y="1050"/>
                  </a:lnTo>
                  <a:lnTo>
                    <a:pt x="3144" y="1074"/>
                  </a:lnTo>
                  <a:lnTo>
                    <a:pt x="3126" y="1092"/>
                  </a:lnTo>
                  <a:lnTo>
                    <a:pt x="3126" y="1104"/>
                  </a:lnTo>
                  <a:lnTo>
                    <a:pt x="3132" y="1116"/>
                  </a:lnTo>
                  <a:lnTo>
                    <a:pt x="3144" y="1128"/>
                  </a:lnTo>
                  <a:lnTo>
                    <a:pt x="3150" y="1128"/>
                  </a:lnTo>
                  <a:lnTo>
                    <a:pt x="3162" y="1122"/>
                  </a:lnTo>
                  <a:lnTo>
                    <a:pt x="3168" y="1122"/>
                  </a:lnTo>
                  <a:lnTo>
                    <a:pt x="3162" y="1152"/>
                  </a:lnTo>
                  <a:lnTo>
                    <a:pt x="3144" y="1170"/>
                  </a:lnTo>
                  <a:lnTo>
                    <a:pt x="3144" y="1176"/>
                  </a:lnTo>
                  <a:lnTo>
                    <a:pt x="3150" y="1176"/>
                  </a:lnTo>
                  <a:lnTo>
                    <a:pt x="3162" y="1170"/>
                  </a:lnTo>
                  <a:lnTo>
                    <a:pt x="3168" y="1164"/>
                  </a:lnTo>
                  <a:lnTo>
                    <a:pt x="3180" y="1158"/>
                  </a:lnTo>
                  <a:lnTo>
                    <a:pt x="3186" y="1158"/>
                  </a:lnTo>
                  <a:lnTo>
                    <a:pt x="3198" y="1146"/>
                  </a:lnTo>
                  <a:lnTo>
                    <a:pt x="3198" y="1122"/>
                  </a:lnTo>
                  <a:lnTo>
                    <a:pt x="3204" y="1122"/>
                  </a:lnTo>
                  <a:lnTo>
                    <a:pt x="3210" y="1116"/>
                  </a:lnTo>
                  <a:lnTo>
                    <a:pt x="3258" y="1092"/>
                  </a:lnTo>
                  <a:lnTo>
                    <a:pt x="3264" y="1086"/>
                  </a:lnTo>
                  <a:lnTo>
                    <a:pt x="3306" y="1086"/>
                  </a:lnTo>
                  <a:lnTo>
                    <a:pt x="3312" y="1074"/>
                  </a:lnTo>
                  <a:lnTo>
                    <a:pt x="3312" y="1062"/>
                  </a:lnTo>
                  <a:lnTo>
                    <a:pt x="3318" y="1056"/>
                  </a:lnTo>
                  <a:lnTo>
                    <a:pt x="3324" y="1044"/>
                  </a:lnTo>
                  <a:lnTo>
                    <a:pt x="3360" y="1026"/>
                  </a:lnTo>
                  <a:lnTo>
                    <a:pt x="3372" y="1014"/>
                  </a:lnTo>
                  <a:lnTo>
                    <a:pt x="3390" y="978"/>
                  </a:lnTo>
                  <a:lnTo>
                    <a:pt x="3390" y="948"/>
                  </a:lnTo>
                  <a:lnTo>
                    <a:pt x="3396" y="942"/>
                  </a:lnTo>
                  <a:lnTo>
                    <a:pt x="3396" y="936"/>
                  </a:lnTo>
                  <a:lnTo>
                    <a:pt x="3408" y="936"/>
                  </a:lnTo>
                  <a:lnTo>
                    <a:pt x="3420" y="942"/>
                  </a:lnTo>
                  <a:lnTo>
                    <a:pt x="3432" y="954"/>
                  </a:lnTo>
                  <a:lnTo>
                    <a:pt x="3444" y="954"/>
                  </a:lnTo>
                  <a:lnTo>
                    <a:pt x="3456" y="960"/>
                  </a:lnTo>
                  <a:lnTo>
                    <a:pt x="3504" y="960"/>
                  </a:lnTo>
                  <a:lnTo>
                    <a:pt x="3504" y="948"/>
                  </a:lnTo>
                  <a:lnTo>
                    <a:pt x="3498" y="948"/>
                  </a:lnTo>
                  <a:lnTo>
                    <a:pt x="3474" y="924"/>
                  </a:lnTo>
                  <a:lnTo>
                    <a:pt x="3474" y="912"/>
                  </a:lnTo>
                  <a:lnTo>
                    <a:pt x="3480" y="906"/>
                  </a:lnTo>
                  <a:lnTo>
                    <a:pt x="3486" y="912"/>
                  </a:lnTo>
                  <a:lnTo>
                    <a:pt x="3510" y="912"/>
                  </a:lnTo>
                  <a:lnTo>
                    <a:pt x="3522" y="918"/>
                  </a:lnTo>
                  <a:lnTo>
                    <a:pt x="3534" y="912"/>
                  </a:lnTo>
                  <a:lnTo>
                    <a:pt x="3540" y="900"/>
                  </a:lnTo>
                  <a:lnTo>
                    <a:pt x="3540" y="894"/>
                  </a:lnTo>
                  <a:lnTo>
                    <a:pt x="3534" y="882"/>
                  </a:lnTo>
                  <a:lnTo>
                    <a:pt x="3558" y="882"/>
                  </a:lnTo>
                  <a:lnTo>
                    <a:pt x="3558" y="864"/>
                  </a:lnTo>
                  <a:lnTo>
                    <a:pt x="3552" y="852"/>
                  </a:lnTo>
                  <a:lnTo>
                    <a:pt x="3546" y="846"/>
                  </a:lnTo>
                  <a:lnTo>
                    <a:pt x="3546" y="840"/>
                  </a:lnTo>
                  <a:lnTo>
                    <a:pt x="3576" y="840"/>
                  </a:lnTo>
                  <a:lnTo>
                    <a:pt x="3594" y="864"/>
                  </a:lnTo>
                  <a:lnTo>
                    <a:pt x="3600" y="840"/>
                  </a:lnTo>
                  <a:lnTo>
                    <a:pt x="3630" y="846"/>
                  </a:lnTo>
                  <a:lnTo>
                    <a:pt x="3624" y="810"/>
                  </a:lnTo>
                  <a:lnTo>
                    <a:pt x="3618" y="798"/>
                  </a:lnTo>
                  <a:lnTo>
                    <a:pt x="3606" y="786"/>
                  </a:lnTo>
                  <a:lnTo>
                    <a:pt x="3606" y="774"/>
                  </a:lnTo>
                  <a:lnTo>
                    <a:pt x="3600" y="756"/>
                  </a:lnTo>
                  <a:lnTo>
                    <a:pt x="3588" y="744"/>
                  </a:lnTo>
                  <a:lnTo>
                    <a:pt x="3576" y="726"/>
                  </a:lnTo>
                  <a:lnTo>
                    <a:pt x="3564" y="720"/>
                  </a:lnTo>
                  <a:lnTo>
                    <a:pt x="3552" y="708"/>
                  </a:lnTo>
                  <a:lnTo>
                    <a:pt x="3546" y="708"/>
                  </a:lnTo>
                  <a:lnTo>
                    <a:pt x="3540" y="696"/>
                  </a:lnTo>
                  <a:lnTo>
                    <a:pt x="3540" y="684"/>
                  </a:lnTo>
                  <a:lnTo>
                    <a:pt x="3564" y="684"/>
                  </a:lnTo>
                  <a:lnTo>
                    <a:pt x="3564" y="672"/>
                  </a:lnTo>
                  <a:lnTo>
                    <a:pt x="3558" y="666"/>
                  </a:lnTo>
                  <a:lnTo>
                    <a:pt x="3564" y="660"/>
                  </a:lnTo>
                  <a:lnTo>
                    <a:pt x="3588" y="660"/>
                  </a:lnTo>
                  <a:lnTo>
                    <a:pt x="3600" y="666"/>
                  </a:lnTo>
                  <a:lnTo>
                    <a:pt x="3618" y="672"/>
                  </a:lnTo>
                  <a:lnTo>
                    <a:pt x="3630" y="672"/>
                  </a:lnTo>
                  <a:lnTo>
                    <a:pt x="3642" y="678"/>
                  </a:lnTo>
                  <a:lnTo>
                    <a:pt x="3648" y="678"/>
                  </a:lnTo>
                  <a:lnTo>
                    <a:pt x="3654" y="672"/>
                  </a:lnTo>
                  <a:lnTo>
                    <a:pt x="3654" y="660"/>
                  </a:lnTo>
                  <a:lnTo>
                    <a:pt x="3648" y="648"/>
                  </a:lnTo>
                  <a:lnTo>
                    <a:pt x="3648" y="630"/>
                  </a:lnTo>
                  <a:lnTo>
                    <a:pt x="3654" y="630"/>
                  </a:lnTo>
                  <a:lnTo>
                    <a:pt x="3660"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0" name="Chad" descr="© INSCALE GmbH, 05.05.2010&#10;http://www.presentationload.com/">
              <a:extLst>
                <a:ext uri="{FF2B5EF4-FFF2-40B4-BE49-F238E27FC236}">
                  <a16:creationId xmlns:a16="http://schemas.microsoft.com/office/drawing/2014/main" id="{960AB8B0-A5DD-783E-7619-88697416064E}"/>
                </a:ext>
              </a:extLst>
            </p:cNvPr>
            <p:cNvSpPr>
              <a:spLocks/>
            </p:cNvSpPr>
            <p:nvPr/>
          </p:nvSpPr>
          <p:spPr bwMode="gray">
            <a:xfrm>
              <a:off x="6050193" y="3492353"/>
              <a:ext cx="350372" cy="608544"/>
            </a:xfrm>
            <a:custGeom>
              <a:avLst/>
              <a:gdLst>
                <a:gd name="T0" fmla="*/ 2147483647 w 744"/>
                <a:gd name="T1" fmla="*/ 2147483647 h 1290"/>
                <a:gd name="T2" fmla="*/ 2147483647 w 744"/>
                <a:gd name="T3" fmla="*/ 0 h 1290"/>
                <a:gd name="T4" fmla="*/ 2147483647 w 744"/>
                <a:gd name="T5" fmla="*/ 2147483647 h 1290"/>
                <a:gd name="T6" fmla="*/ 2147483647 w 744"/>
                <a:gd name="T7" fmla="*/ 2147483647 h 1290"/>
                <a:gd name="T8" fmla="*/ 2147483647 w 744"/>
                <a:gd name="T9" fmla="*/ 2147483647 h 1290"/>
                <a:gd name="T10" fmla="*/ 2147483647 w 744"/>
                <a:gd name="T11" fmla="*/ 2147483647 h 1290"/>
                <a:gd name="T12" fmla="*/ 2147483647 w 744"/>
                <a:gd name="T13" fmla="*/ 2147483647 h 1290"/>
                <a:gd name="T14" fmla="*/ 2147483647 w 744"/>
                <a:gd name="T15" fmla="*/ 2147483647 h 1290"/>
                <a:gd name="T16" fmla="*/ 2147483647 w 744"/>
                <a:gd name="T17" fmla="*/ 2147483647 h 1290"/>
                <a:gd name="T18" fmla="*/ 0 w 744"/>
                <a:gd name="T19" fmla="*/ 2147483647 h 1290"/>
                <a:gd name="T20" fmla="*/ 2147483647 w 744"/>
                <a:gd name="T21" fmla="*/ 2147483647 h 1290"/>
                <a:gd name="T22" fmla="*/ 2147483647 w 744"/>
                <a:gd name="T23" fmla="*/ 2147483647 h 1290"/>
                <a:gd name="T24" fmla="*/ 2147483647 w 744"/>
                <a:gd name="T25" fmla="*/ 2147483647 h 1290"/>
                <a:gd name="T26" fmla="*/ 2147483647 w 744"/>
                <a:gd name="T27" fmla="*/ 2147483647 h 1290"/>
                <a:gd name="T28" fmla="*/ 2147483647 w 744"/>
                <a:gd name="T29" fmla="*/ 2147483647 h 1290"/>
                <a:gd name="T30" fmla="*/ 2147483647 w 744"/>
                <a:gd name="T31" fmla="*/ 2147483647 h 1290"/>
                <a:gd name="T32" fmla="*/ 2147483647 w 744"/>
                <a:gd name="T33" fmla="*/ 2147483647 h 1290"/>
                <a:gd name="T34" fmla="*/ 2147483647 w 744"/>
                <a:gd name="T35" fmla="*/ 2147483647 h 1290"/>
                <a:gd name="T36" fmla="*/ 2147483647 w 744"/>
                <a:gd name="T37" fmla="*/ 2147483647 h 1290"/>
                <a:gd name="T38" fmla="*/ 2147483647 w 744"/>
                <a:gd name="T39" fmla="*/ 2147483647 h 1290"/>
                <a:gd name="T40" fmla="*/ 2147483647 w 744"/>
                <a:gd name="T41" fmla="*/ 2147483647 h 1290"/>
                <a:gd name="T42" fmla="*/ 2147483647 w 744"/>
                <a:gd name="T43" fmla="*/ 2147483647 h 1290"/>
                <a:gd name="T44" fmla="*/ 2147483647 w 744"/>
                <a:gd name="T45" fmla="*/ 2147483647 h 1290"/>
                <a:gd name="T46" fmla="*/ 2147483647 w 744"/>
                <a:gd name="T47" fmla="*/ 2147483647 h 1290"/>
                <a:gd name="T48" fmla="*/ 2147483647 w 744"/>
                <a:gd name="T49" fmla="*/ 2147483647 h 1290"/>
                <a:gd name="T50" fmla="*/ 2147483647 w 744"/>
                <a:gd name="T51" fmla="*/ 2147483647 h 1290"/>
                <a:gd name="T52" fmla="*/ 2147483647 w 744"/>
                <a:gd name="T53" fmla="*/ 2147483647 h 1290"/>
                <a:gd name="T54" fmla="*/ 2147483647 w 744"/>
                <a:gd name="T55" fmla="*/ 2147483647 h 1290"/>
                <a:gd name="T56" fmla="*/ 2147483647 w 744"/>
                <a:gd name="T57" fmla="*/ 2147483647 h 1290"/>
                <a:gd name="T58" fmla="*/ 2147483647 w 744"/>
                <a:gd name="T59" fmla="*/ 2147483647 h 1290"/>
                <a:gd name="T60" fmla="*/ 2147483647 w 744"/>
                <a:gd name="T61" fmla="*/ 2147483647 h 1290"/>
                <a:gd name="T62" fmla="*/ 2147483647 w 744"/>
                <a:gd name="T63" fmla="*/ 2147483647 h 1290"/>
                <a:gd name="T64" fmla="*/ 2147483647 w 744"/>
                <a:gd name="T65" fmla="*/ 2147483647 h 1290"/>
                <a:gd name="T66" fmla="*/ 2147483647 w 744"/>
                <a:gd name="T67" fmla="*/ 2147483647 h 1290"/>
                <a:gd name="T68" fmla="*/ 2147483647 w 744"/>
                <a:gd name="T69" fmla="*/ 2147483647 h 1290"/>
                <a:gd name="T70" fmla="*/ 2147483647 w 744"/>
                <a:gd name="T71" fmla="*/ 2147483647 h 1290"/>
                <a:gd name="T72" fmla="*/ 2147483647 w 744"/>
                <a:gd name="T73" fmla="*/ 2147483647 h 1290"/>
                <a:gd name="T74" fmla="*/ 2147483647 w 744"/>
                <a:gd name="T75" fmla="*/ 2147483647 h 1290"/>
                <a:gd name="T76" fmla="*/ 2147483647 w 744"/>
                <a:gd name="T77" fmla="*/ 2147483647 h 1290"/>
                <a:gd name="T78" fmla="*/ 2147483647 w 744"/>
                <a:gd name="T79" fmla="*/ 2147483647 h 1290"/>
                <a:gd name="T80" fmla="*/ 2147483647 w 744"/>
                <a:gd name="T81" fmla="*/ 2147483647 h 1290"/>
                <a:gd name="T82" fmla="*/ 2147483647 w 744"/>
                <a:gd name="T83" fmla="*/ 2147483647 h 1290"/>
                <a:gd name="T84" fmla="*/ 2147483647 w 744"/>
                <a:gd name="T85" fmla="*/ 2147483647 h 1290"/>
                <a:gd name="T86" fmla="*/ 2147483647 w 744"/>
                <a:gd name="T87" fmla="*/ 2147483647 h 1290"/>
                <a:gd name="T88" fmla="*/ 2147483647 w 744"/>
                <a:gd name="T89" fmla="*/ 2147483647 h 1290"/>
                <a:gd name="T90" fmla="*/ 2147483647 w 744"/>
                <a:gd name="T91" fmla="*/ 2147483647 h 1290"/>
                <a:gd name="T92" fmla="*/ 2147483647 w 744"/>
                <a:gd name="T93" fmla="*/ 2147483647 h 129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744"/>
                <a:gd name="T142" fmla="*/ 0 h 1290"/>
                <a:gd name="T143" fmla="*/ 744 w 744"/>
                <a:gd name="T144" fmla="*/ 1290 h 129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744" h="1290">
                  <a:moveTo>
                    <a:pt x="678" y="624"/>
                  </a:moveTo>
                  <a:lnTo>
                    <a:pt x="720" y="624"/>
                  </a:lnTo>
                  <a:lnTo>
                    <a:pt x="732" y="630"/>
                  </a:lnTo>
                  <a:lnTo>
                    <a:pt x="744" y="630"/>
                  </a:lnTo>
                  <a:lnTo>
                    <a:pt x="738" y="324"/>
                  </a:lnTo>
                  <a:lnTo>
                    <a:pt x="180" y="0"/>
                  </a:lnTo>
                  <a:lnTo>
                    <a:pt x="156" y="12"/>
                  </a:lnTo>
                  <a:lnTo>
                    <a:pt x="144" y="24"/>
                  </a:lnTo>
                  <a:lnTo>
                    <a:pt x="126" y="30"/>
                  </a:lnTo>
                  <a:lnTo>
                    <a:pt x="108" y="42"/>
                  </a:lnTo>
                  <a:lnTo>
                    <a:pt x="126" y="108"/>
                  </a:lnTo>
                  <a:lnTo>
                    <a:pt x="114" y="156"/>
                  </a:lnTo>
                  <a:lnTo>
                    <a:pt x="144" y="192"/>
                  </a:lnTo>
                  <a:lnTo>
                    <a:pt x="150" y="216"/>
                  </a:lnTo>
                  <a:lnTo>
                    <a:pt x="180" y="252"/>
                  </a:lnTo>
                  <a:lnTo>
                    <a:pt x="162" y="288"/>
                  </a:lnTo>
                  <a:lnTo>
                    <a:pt x="144" y="534"/>
                  </a:lnTo>
                  <a:lnTo>
                    <a:pt x="138" y="540"/>
                  </a:lnTo>
                  <a:lnTo>
                    <a:pt x="120" y="564"/>
                  </a:lnTo>
                  <a:lnTo>
                    <a:pt x="96" y="588"/>
                  </a:lnTo>
                  <a:lnTo>
                    <a:pt x="72" y="618"/>
                  </a:lnTo>
                  <a:lnTo>
                    <a:pt x="54" y="636"/>
                  </a:lnTo>
                  <a:lnTo>
                    <a:pt x="48" y="648"/>
                  </a:lnTo>
                  <a:lnTo>
                    <a:pt x="36" y="666"/>
                  </a:lnTo>
                  <a:lnTo>
                    <a:pt x="30" y="678"/>
                  </a:lnTo>
                  <a:lnTo>
                    <a:pt x="24" y="696"/>
                  </a:lnTo>
                  <a:lnTo>
                    <a:pt x="24" y="708"/>
                  </a:lnTo>
                  <a:lnTo>
                    <a:pt x="18" y="714"/>
                  </a:lnTo>
                  <a:lnTo>
                    <a:pt x="18" y="720"/>
                  </a:lnTo>
                  <a:lnTo>
                    <a:pt x="0" y="726"/>
                  </a:lnTo>
                  <a:lnTo>
                    <a:pt x="6" y="786"/>
                  </a:lnTo>
                  <a:lnTo>
                    <a:pt x="18" y="786"/>
                  </a:lnTo>
                  <a:lnTo>
                    <a:pt x="48" y="834"/>
                  </a:lnTo>
                  <a:lnTo>
                    <a:pt x="48" y="846"/>
                  </a:lnTo>
                  <a:lnTo>
                    <a:pt x="48" y="840"/>
                  </a:lnTo>
                  <a:lnTo>
                    <a:pt x="72" y="834"/>
                  </a:lnTo>
                  <a:lnTo>
                    <a:pt x="72" y="852"/>
                  </a:lnTo>
                  <a:lnTo>
                    <a:pt x="78" y="864"/>
                  </a:lnTo>
                  <a:lnTo>
                    <a:pt x="84" y="870"/>
                  </a:lnTo>
                  <a:lnTo>
                    <a:pt x="96" y="870"/>
                  </a:lnTo>
                  <a:lnTo>
                    <a:pt x="102" y="876"/>
                  </a:lnTo>
                  <a:lnTo>
                    <a:pt x="108" y="876"/>
                  </a:lnTo>
                  <a:lnTo>
                    <a:pt x="102" y="912"/>
                  </a:lnTo>
                  <a:lnTo>
                    <a:pt x="114" y="918"/>
                  </a:lnTo>
                  <a:lnTo>
                    <a:pt x="120" y="930"/>
                  </a:lnTo>
                  <a:lnTo>
                    <a:pt x="120" y="966"/>
                  </a:lnTo>
                  <a:lnTo>
                    <a:pt x="114" y="966"/>
                  </a:lnTo>
                  <a:lnTo>
                    <a:pt x="114" y="1002"/>
                  </a:lnTo>
                  <a:lnTo>
                    <a:pt x="120" y="1020"/>
                  </a:lnTo>
                  <a:lnTo>
                    <a:pt x="120" y="1038"/>
                  </a:lnTo>
                  <a:lnTo>
                    <a:pt x="126" y="1050"/>
                  </a:lnTo>
                  <a:lnTo>
                    <a:pt x="138" y="1056"/>
                  </a:lnTo>
                  <a:lnTo>
                    <a:pt x="144" y="1068"/>
                  </a:lnTo>
                  <a:lnTo>
                    <a:pt x="162" y="1086"/>
                  </a:lnTo>
                  <a:lnTo>
                    <a:pt x="66" y="1086"/>
                  </a:lnTo>
                  <a:lnTo>
                    <a:pt x="54" y="1092"/>
                  </a:lnTo>
                  <a:lnTo>
                    <a:pt x="48" y="1098"/>
                  </a:lnTo>
                  <a:lnTo>
                    <a:pt x="48" y="1110"/>
                  </a:lnTo>
                  <a:lnTo>
                    <a:pt x="60" y="1134"/>
                  </a:lnTo>
                  <a:lnTo>
                    <a:pt x="72" y="1146"/>
                  </a:lnTo>
                  <a:lnTo>
                    <a:pt x="78" y="1158"/>
                  </a:lnTo>
                  <a:lnTo>
                    <a:pt x="90" y="1170"/>
                  </a:lnTo>
                  <a:lnTo>
                    <a:pt x="108" y="1182"/>
                  </a:lnTo>
                  <a:lnTo>
                    <a:pt x="120" y="1188"/>
                  </a:lnTo>
                  <a:lnTo>
                    <a:pt x="132" y="1200"/>
                  </a:lnTo>
                  <a:lnTo>
                    <a:pt x="144" y="1224"/>
                  </a:lnTo>
                  <a:lnTo>
                    <a:pt x="144" y="1242"/>
                  </a:lnTo>
                  <a:lnTo>
                    <a:pt x="150" y="1254"/>
                  </a:lnTo>
                  <a:lnTo>
                    <a:pt x="156" y="1272"/>
                  </a:lnTo>
                  <a:lnTo>
                    <a:pt x="156" y="1284"/>
                  </a:lnTo>
                  <a:lnTo>
                    <a:pt x="162" y="1284"/>
                  </a:lnTo>
                  <a:lnTo>
                    <a:pt x="168" y="1290"/>
                  </a:lnTo>
                  <a:lnTo>
                    <a:pt x="186" y="1290"/>
                  </a:lnTo>
                  <a:lnTo>
                    <a:pt x="198" y="1284"/>
                  </a:lnTo>
                  <a:lnTo>
                    <a:pt x="216" y="1266"/>
                  </a:lnTo>
                  <a:lnTo>
                    <a:pt x="228" y="1260"/>
                  </a:lnTo>
                  <a:lnTo>
                    <a:pt x="234" y="1254"/>
                  </a:lnTo>
                  <a:lnTo>
                    <a:pt x="234" y="1278"/>
                  </a:lnTo>
                  <a:lnTo>
                    <a:pt x="240" y="1284"/>
                  </a:lnTo>
                  <a:lnTo>
                    <a:pt x="246" y="1284"/>
                  </a:lnTo>
                  <a:lnTo>
                    <a:pt x="258" y="1278"/>
                  </a:lnTo>
                  <a:lnTo>
                    <a:pt x="270" y="1266"/>
                  </a:lnTo>
                  <a:lnTo>
                    <a:pt x="276" y="1254"/>
                  </a:lnTo>
                  <a:lnTo>
                    <a:pt x="282" y="1248"/>
                  </a:lnTo>
                  <a:lnTo>
                    <a:pt x="372" y="1248"/>
                  </a:lnTo>
                  <a:lnTo>
                    <a:pt x="378" y="1242"/>
                  </a:lnTo>
                  <a:lnTo>
                    <a:pt x="384" y="1230"/>
                  </a:lnTo>
                  <a:lnTo>
                    <a:pt x="390" y="1224"/>
                  </a:lnTo>
                  <a:lnTo>
                    <a:pt x="396" y="1212"/>
                  </a:lnTo>
                  <a:lnTo>
                    <a:pt x="402" y="1206"/>
                  </a:lnTo>
                  <a:lnTo>
                    <a:pt x="402" y="1194"/>
                  </a:lnTo>
                  <a:lnTo>
                    <a:pt x="390" y="1182"/>
                  </a:lnTo>
                  <a:lnTo>
                    <a:pt x="384" y="1182"/>
                  </a:lnTo>
                  <a:lnTo>
                    <a:pt x="402" y="1170"/>
                  </a:lnTo>
                  <a:lnTo>
                    <a:pt x="420" y="1170"/>
                  </a:lnTo>
                  <a:lnTo>
                    <a:pt x="462" y="1164"/>
                  </a:lnTo>
                  <a:lnTo>
                    <a:pt x="510" y="1146"/>
                  </a:lnTo>
                  <a:lnTo>
                    <a:pt x="528" y="1134"/>
                  </a:lnTo>
                  <a:lnTo>
                    <a:pt x="552" y="1110"/>
                  </a:lnTo>
                  <a:lnTo>
                    <a:pt x="552" y="1092"/>
                  </a:lnTo>
                  <a:lnTo>
                    <a:pt x="588" y="1068"/>
                  </a:lnTo>
                  <a:lnTo>
                    <a:pt x="594" y="1038"/>
                  </a:lnTo>
                  <a:lnTo>
                    <a:pt x="648" y="1008"/>
                  </a:lnTo>
                  <a:lnTo>
                    <a:pt x="672" y="1008"/>
                  </a:lnTo>
                  <a:lnTo>
                    <a:pt x="672" y="996"/>
                  </a:lnTo>
                  <a:lnTo>
                    <a:pt x="684" y="996"/>
                  </a:lnTo>
                  <a:lnTo>
                    <a:pt x="684" y="990"/>
                  </a:lnTo>
                  <a:lnTo>
                    <a:pt x="678" y="984"/>
                  </a:lnTo>
                  <a:lnTo>
                    <a:pt x="666" y="966"/>
                  </a:lnTo>
                  <a:lnTo>
                    <a:pt x="654" y="960"/>
                  </a:lnTo>
                  <a:lnTo>
                    <a:pt x="648" y="960"/>
                  </a:lnTo>
                  <a:lnTo>
                    <a:pt x="642" y="936"/>
                  </a:lnTo>
                  <a:lnTo>
                    <a:pt x="660" y="930"/>
                  </a:lnTo>
                  <a:lnTo>
                    <a:pt x="642" y="918"/>
                  </a:lnTo>
                  <a:lnTo>
                    <a:pt x="642" y="876"/>
                  </a:lnTo>
                  <a:lnTo>
                    <a:pt x="636" y="870"/>
                  </a:lnTo>
                  <a:lnTo>
                    <a:pt x="624" y="870"/>
                  </a:lnTo>
                  <a:lnTo>
                    <a:pt x="618" y="876"/>
                  </a:lnTo>
                  <a:lnTo>
                    <a:pt x="606" y="876"/>
                  </a:lnTo>
                  <a:lnTo>
                    <a:pt x="600" y="870"/>
                  </a:lnTo>
                  <a:lnTo>
                    <a:pt x="600" y="852"/>
                  </a:lnTo>
                  <a:lnTo>
                    <a:pt x="606" y="840"/>
                  </a:lnTo>
                  <a:lnTo>
                    <a:pt x="618" y="834"/>
                  </a:lnTo>
                  <a:lnTo>
                    <a:pt x="630" y="822"/>
                  </a:lnTo>
                  <a:lnTo>
                    <a:pt x="630" y="810"/>
                  </a:lnTo>
                  <a:lnTo>
                    <a:pt x="618" y="786"/>
                  </a:lnTo>
                  <a:lnTo>
                    <a:pt x="612" y="780"/>
                  </a:lnTo>
                  <a:lnTo>
                    <a:pt x="630" y="762"/>
                  </a:lnTo>
                  <a:lnTo>
                    <a:pt x="648" y="750"/>
                  </a:lnTo>
                  <a:lnTo>
                    <a:pt x="642" y="732"/>
                  </a:lnTo>
                  <a:lnTo>
                    <a:pt x="636" y="708"/>
                  </a:lnTo>
                  <a:lnTo>
                    <a:pt x="648" y="708"/>
                  </a:lnTo>
                  <a:lnTo>
                    <a:pt x="648" y="690"/>
                  </a:lnTo>
                  <a:lnTo>
                    <a:pt x="660" y="678"/>
                  </a:lnTo>
                  <a:lnTo>
                    <a:pt x="672" y="672"/>
                  </a:lnTo>
                  <a:lnTo>
                    <a:pt x="678" y="666"/>
                  </a:lnTo>
                  <a:lnTo>
                    <a:pt x="678" y="660"/>
                  </a:lnTo>
                  <a:lnTo>
                    <a:pt x="672" y="654"/>
                  </a:lnTo>
                  <a:lnTo>
                    <a:pt x="672" y="642"/>
                  </a:lnTo>
                  <a:lnTo>
                    <a:pt x="666" y="636"/>
                  </a:lnTo>
                  <a:lnTo>
                    <a:pt x="678" y="62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1" name="Central African Republic" descr="© INSCALE GmbH, 05.05.2010&#10;http://www.presentationload.com/">
              <a:extLst>
                <a:ext uri="{FF2B5EF4-FFF2-40B4-BE49-F238E27FC236}">
                  <a16:creationId xmlns:a16="http://schemas.microsoft.com/office/drawing/2014/main" id="{538FCF82-B5F9-22EE-C391-A0405516AADA}"/>
                </a:ext>
              </a:extLst>
            </p:cNvPr>
            <p:cNvSpPr>
              <a:spLocks/>
            </p:cNvSpPr>
            <p:nvPr/>
          </p:nvSpPr>
          <p:spPr bwMode="gray">
            <a:xfrm>
              <a:off x="6083386" y="3968125"/>
              <a:ext cx="431514" cy="330089"/>
            </a:xfrm>
            <a:custGeom>
              <a:avLst/>
              <a:gdLst>
                <a:gd name="T0" fmla="*/ 2147483647 w 912"/>
                <a:gd name="T1" fmla="*/ 2147483647 h 702"/>
                <a:gd name="T2" fmla="*/ 2147483647 w 912"/>
                <a:gd name="T3" fmla="*/ 2147483647 h 702"/>
                <a:gd name="T4" fmla="*/ 2147483647 w 912"/>
                <a:gd name="T5" fmla="*/ 2147483647 h 702"/>
                <a:gd name="T6" fmla="*/ 2147483647 w 912"/>
                <a:gd name="T7" fmla="*/ 2147483647 h 702"/>
                <a:gd name="T8" fmla="*/ 2147483647 w 912"/>
                <a:gd name="T9" fmla="*/ 2147483647 h 702"/>
                <a:gd name="T10" fmla="*/ 2147483647 w 912"/>
                <a:gd name="T11" fmla="*/ 2147483647 h 702"/>
                <a:gd name="T12" fmla="*/ 2147483647 w 912"/>
                <a:gd name="T13" fmla="*/ 2147483647 h 702"/>
                <a:gd name="T14" fmla="*/ 2147483647 w 912"/>
                <a:gd name="T15" fmla="*/ 2147483647 h 702"/>
                <a:gd name="T16" fmla="*/ 2147483647 w 912"/>
                <a:gd name="T17" fmla="*/ 2147483647 h 702"/>
                <a:gd name="T18" fmla="*/ 2147483647 w 912"/>
                <a:gd name="T19" fmla="*/ 2147483647 h 702"/>
                <a:gd name="T20" fmla="*/ 2147483647 w 912"/>
                <a:gd name="T21" fmla="*/ 2147483647 h 702"/>
                <a:gd name="T22" fmla="*/ 2147483647 w 912"/>
                <a:gd name="T23" fmla="*/ 2147483647 h 702"/>
                <a:gd name="T24" fmla="*/ 2147483647 w 912"/>
                <a:gd name="T25" fmla="*/ 2147483647 h 702"/>
                <a:gd name="T26" fmla="*/ 2147483647 w 912"/>
                <a:gd name="T27" fmla="*/ 2147483647 h 702"/>
                <a:gd name="T28" fmla="*/ 2147483647 w 912"/>
                <a:gd name="T29" fmla="*/ 2147483647 h 702"/>
                <a:gd name="T30" fmla="*/ 2147483647 w 912"/>
                <a:gd name="T31" fmla="*/ 0 h 702"/>
                <a:gd name="T32" fmla="*/ 2147483647 w 912"/>
                <a:gd name="T33" fmla="*/ 2147483647 h 702"/>
                <a:gd name="T34" fmla="*/ 2147483647 w 912"/>
                <a:gd name="T35" fmla="*/ 2147483647 h 702"/>
                <a:gd name="T36" fmla="*/ 2147483647 w 912"/>
                <a:gd name="T37" fmla="*/ 2147483647 h 702"/>
                <a:gd name="T38" fmla="*/ 2147483647 w 912"/>
                <a:gd name="T39" fmla="*/ 2147483647 h 702"/>
                <a:gd name="T40" fmla="*/ 2147483647 w 912"/>
                <a:gd name="T41" fmla="*/ 2147483647 h 702"/>
                <a:gd name="T42" fmla="*/ 2147483647 w 912"/>
                <a:gd name="T43" fmla="*/ 2147483647 h 702"/>
                <a:gd name="T44" fmla="*/ 2147483647 w 912"/>
                <a:gd name="T45" fmla="*/ 2147483647 h 702"/>
                <a:gd name="T46" fmla="*/ 2147483647 w 912"/>
                <a:gd name="T47" fmla="*/ 2147483647 h 702"/>
                <a:gd name="T48" fmla="*/ 2147483647 w 912"/>
                <a:gd name="T49" fmla="*/ 2147483647 h 702"/>
                <a:gd name="T50" fmla="*/ 2147483647 w 912"/>
                <a:gd name="T51" fmla="*/ 2147483647 h 702"/>
                <a:gd name="T52" fmla="*/ 2147483647 w 912"/>
                <a:gd name="T53" fmla="*/ 2147483647 h 702"/>
                <a:gd name="T54" fmla="*/ 2147483647 w 912"/>
                <a:gd name="T55" fmla="*/ 2147483647 h 702"/>
                <a:gd name="T56" fmla="*/ 2147483647 w 912"/>
                <a:gd name="T57" fmla="*/ 2147483647 h 702"/>
                <a:gd name="T58" fmla="*/ 2147483647 w 912"/>
                <a:gd name="T59" fmla="*/ 2147483647 h 702"/>
                <a:gd name="T60" fmla="*/ 0 w 912"/>
                <a:gd name="T61" fmla="*/ 2147483647 h 702"/>
                <a:gd name="T62" fmla="*/ 2147483647 w 912"/>
                <a:gd name="T63" fmla="*/ 2147483647 h 702"/>
                <a:gd name="T64" fmla="*/ 2147483647 w 912"/>
                <a:gd name="T65" fmla="*/ 2147483647 h 702"/>
                <a:gd name="T66" fmla="*/ 2147483647 w 912"/>
                <a:gd name="T67" fmla="*/ 2147483647 h 702"/>
                <a:gd name="T68" fmla="*/ 2147483647 w 912"/>
                <a:gd name="T69" fmla="*/ 2147483647 h 702"/>
                <a:gd name="T70" fmla="*/ 2147483647 w 912"/>
                <a:gd name="T71" fmla="*/ 2147483647 h 702"/>
                <a:gd name="T72" fmla="*/ 2147483647 w 912"/>
                <a:gd name="T73" fmla="*/ 2147483647 h 702"/>
                <a:gd name="T74" fmla="*/ 2147483647 w 912"/>
                <a:gd name="T75" fmla="*/ 2147483647 h 702"/>
                <a:gd name="T76" fmla="*/ 2147483647 w 912"/>
                <a:gd name="T77" fmla="*/ 2147483647 h 702"/>
                <a:gd name="T78" fmla="*/ 2147483647 w 912"/>
                <a:gd name="T79" fmla="*/ 2147483647 h 702"/>
                <a:gd name="T80" fmla="*/ 2147483647 w 912"/>
                <a:gd name="T81" fmla="*/ 2147483647 h 702"/>
                <a:gd name="T82" fmla="*/ 2147483647 w 912"/>
                <a:gd name="T83" fmla="*/ 2147483647 h 702"/>
                <a:gd name="T84" fmla="*/ 2147483647 w 912"/>
                <a:gd name="T85" fmla="*/ 2147483647 h 702"/>
                <a:gd name="T86" fmla="*/ 2147483647 w 912"/>
                <a:gd name="T87" fmla="*/ 2147483647 h 702"/>
                <a:gd name="T88" fmla="*/ 2147483647 w 912"/>
                <a:gd name="T89" fmla="*/ 2147483647 h 702"/>
                <a:gd name="T90" fmla="*/ 2147483647 w 912"/>
                <a:gd name="T91" fmla="*/ 2147483647 h 702"/>
                <a:gd name="T92" fmla="*/ 2147483647 w 912"/>
                <a:gd name="T93" fmla="*/ 2147483647 h 702"/>
                <a:gd name="T94" fmla="*/ 2147483647 w 912"/>
                <a:gd name="T95" fmla="*/ 2147483647 h 702"/>
                <a:gd name="T96" fmla="*/ 2147483647 w 912"/>
                <a:gd name="T97" fmla="*/ 2147483647 h 702"/>
                <a:gd name="T98" fmla="*/ 2147483647 w 912"/>
                <a:gd name="T99" fmla="*/ 2147483647 h 702"/>
                <a:gd name="T100" fmla="*/ 2147483647 w 912"/>
                <a:gd name="T101" fmla="*/ 2147483647 h 702"/>
                <a:gd name="T102" fmla="*/ 2147483647 w 912"/>
                <a:gd name="T103" fmla="*/ 2147483647 h 702"/>
                <a:gd name="T104" fmla="*/ 2147483647 w 912"/>
                <a:gd name="T105" fmla="*/ 2147483647 h 702"/>
                <a:gd name="T106" fmla="*/ 2147483647 w 912"/>
                <a:gd name="T107" fmla="*/ 2147483647 h 702"/>
                <a:gd name="T108" fmla="*/ 2147483647 w 912"/>
                <a:gd name="T109" fmla="*/ 2147483647 h 702"/>
                <a:gd name="T110" fmla="*/ 2147483647 w 912"/>
                <a:gd name="T111" fmla="*/ 2147483647 h 702"/>
                <a:gd name="T112" fmla="*/ 2147483647 w 912"/>
                <a:gd name="T113" fmla="*/ 2147483647 h 702"/>
                <a:gd name="T114" fmla="*/ 2147483647 w 912"/>
                <a:gd name="T115" fmla="*/ 2147483647 h 702"/>
                <a:gd name="T116" fmla="*/ 2147483647 w 912"/>
                <a:gd name="T117" fmla="*/ 2147483647 h 702"/>
                <a:gd name="T118" fmla="*/ 2147483647 w 912"/>
                <a:gd name="T119" fmla="*/ 2147483647 h 702"/>
                <a:gd name="T120" fmla="*/ 2147483647 w 912"/>
                <a:gd name="T121" fmla="*/ 2147483647 h 70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912"/>
                <a:gd name="T184" fmla="*/ 0 h 702"/>
                <a:gd name="T185" fmla="*/ 912 w 912"/>
                <a:gd name="T186" fmla="*/ 702 h 702"/>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912" h="702">
                  <a:moveTo>
                    <a:pt x="906" y="420"/>
                  </a:moveTo>
                  <a:lnTo>
                    <a:pt x="900" y="414"/>
                  </a:lnTo>
                  <a:lnTo>
                    <a:pt x="888" y="408"/>
                  </a:lnTo>
                  <a:lnTo>
                    <a:pt x="882" y="402"/>
                  </a:lnTo>
                  <a:lnTo>
                    <a:pt x="858" y="396"/>
                  </a:lnTo>
                  <a:lnTo>
                    <a:pt x="858" y="378"/>
                  </a:lnTo>
                  <a:lnTo>
                    <a:pt x="846" y="366"/>
                  </a:lnTo>
                  <a:lnTo>
                    <a:pt x="846" y="360"/>
                  </a:lnTo>
                  <a:lnTo>
                    <a:pt x="858" y="360"/>
                  </a:lnTo>
                  <a:lnTo>
                    <a:pt x="858" y="348"/>
                  </a:lnTo>
                  <a:lnTo>
                    <a:pt x="852" y="342"/>
                  </a:lnTo>
                  <a:lnTo>
                    <a:pt x="834" y="342"/>
                  </a:lnTo>
                  <a:lnTo>
                    <a:pt x="834" y="336"/>
                  </a:lnTo>
                  <a:lnTo>
                    <a:pt x="828" y="330"/>
                  </a:lnTo>
                  <a:lnTo>
                    <a:pt x="822" y="318"/>
                  </a:lnTo>
                  <a:lnTo>
                    <a:pt x="810" y="306"/>
                  </a:lnTo>
                  <a:lnTo>
                    <a:pt x="798" y="300"/>
                  </a:lnTo>
                  <a:lnTo>
                    <a:pt x="792" y="300"/>
                  </a:lnTo>
                  <a:lnTo>
                    <a:pt x="780" y="294"/>
                  </a:lnTo>
                  <a:lnTo>
                    <a:pt x="768" y="282"/>
                  </a:lnTo>
                  <a:lnTo>
                    <a:pt x="768" y="276"/>
                  </a:lnTo>
                  <a:lnTo>
                    <a:pt x="774" y="276"/>
                  </a:lnTo>
                  <a:lnTo>
                    <a:pt x="774" y="270"/>
                  </a:lnTo>
                  <a:lnTo>
                    <a:pt x="780" y="270"/>
                  </a:lnTo>
                  <a:lnTo>
                    <a:pt x="780" y="264"/>
                  </a:lnTo>
                  <a:lnTo>
                    <a:pt x="768" y="252"/>
                  </a:lnTo>
                  <a:lnTo>
                    <a:pt x="756" y="246"/>
                  </a:lnTo>
                  <a:lnTo>
                    <a:pt x="750" y="246"/>
                  </a:lnTo>
                  <a:lnTo>
                    <a:pt x="750" y="228"/>
                  </a:lnTo>
                  <a:lnTo>
                    <a:pt x="720" y="228"/>
                  </a:lnTo>
                  <a:lnTo>
                    <a:pt x="696" y="216"/>
                  </a:lnTo>
                  <a:lnTo>
                    <a:pt x="696" y="186"/>
                  </a:lnTo>
                  <a:lnTo>
                    <a:pt x="648" y="180"/>
                  </a:lnTo>
                  <a:lnTo>
                    <a:pt x="654" y="162"/>
                  </a:lnTo>
                  <a:lnTo>
                    <a:pt x="648" y="162"/>
                  </a:lnTo>
                  <a:lnTo>
                    <a:pt x="642" y="156"/>
                  </a:lnTo>
                  <a:lnTo>
                    <a:pt x="642" y="150"/>
                  </a:lnTo>
                  <a:lnTo>
                    <a:pt x="648" y="144"/>
                  </a:lnTo>
                  <a:lnTo>
                    <a:pt x="654" y="132"/>
                  </a:lnTo>
                  <a:lnTo>
                    <a:pt x="660" y="126"/>
                  </a:lnTo>
                  <a:lnTo>
                    <a:pt x="660" y="96"/>
                  </a:lnTo>
                  <a:lnTo>
                    <a:pt x="654" y="84"/>
                  </a:lnTo>
                  <a:lnTo>
                    <a:pt x="648" y="66"/>
                  </a:lnTo>
                  <a:lnTo>
                    <a:pt x="636" y="54"/>
                  </a:lnTo>
                  <a:lnTo>
                    <a:pt x="630" y="42"/>
                  </a:lnTo>
                  <a:lnTo>
                    <a:pt x="600" y="12"/>
                  </a:lnTo>
                  <a:lnTo>
                    <a:pt x="600" y="0"/>
                  </a:lnTo>
                  <a:lnTo>
                    <a:pt x="576" y="0"/>
                  </a:lnTo>
                  <a:lnTo>
                    <a:pt x="522" y="30"/>
                  </a:lnTo>
                  <a:lnTo>
                    <a:pt x="516" y="60"/>
                  </a:lnTo>
                  <a:lnTo>
                    <a:pt x="480" y="84"/>
                  </a:lnTo>
                  <a:lnTo>
                    <a:pt x="480" y="102"/>
                  </a:lnTo>
                  <a:lnTo>
                    <a:pt x="456" y="126"/>
                  </a:lnTo>
                  <a:lnTo>
                    <a:pt x="438" y="138"/>
                  </a:lnTo>
                  <a:lnTo>
                    <a:pt x="390" y="156"/>
                  </a:lnTo>
                  <a:lnTo>
                    <a:pt x="348" y="162"/>
                  </a:lnTo>
                  <a:lnTo>
                    <a:pt x="330" y="162"/>
                  </a:lnTo>
                  <a:lnTo>
                    <a:pt x="312" y="174"/>
                  </a:lnTo>
                  <a:lnTo>
                    <a:pt x="318" y="174"/>
                  </a:lnTo>
                  <a:lnTo>
                    <a:pt x="330" y="186"/>
                  </a:lnTo>
                  <a:lnTo>
                    <a:pt x="330" y="198"/>
                  </a:lnTo>
                  <a:lnTo>
                    <a:pt x="324" y="204"/>
                  </a:lnTo>
                  <a:lnTo>
                    <a:pt x="318" y="216"/>
                  </a:lnTo>
                  <a:lnTo>
                    <a:pt x="312" y="222"/>
                  </a:lnTo>
                  <a:lnTo>
                    <a:pt x="306" y="234"/>
                  </a:lnTo>
                  <a:lnTo>
                    <a:pt x="300" y="240"/>
                  </a:lnTo>
                  <a:lnTo>
                    <a:pt x="210" y="240"/>
                  </a:lnTo>
                  <a:lnTo>
                    <a:pt x="204" y="246"/>
                  </a:lnTo>
                  <a:lnTo>
                    <a:pt x="198" y="258"/>
                  </a:lnTo>
                  <a:lnTo>
                    <a:pt x="186" y="270"/>
                  </a:lnTo>
                  <a:lnTo>
                    <a:pt x="174" y="276"/>
                  </a:lnTo>
                  <a:lnTo>
                    <a:pt x="168" y="276"/>
                  </a:lnTo>
                  <a:lnTo>
                    <a:pt x="162" y="270"/>
                  </a:lnTo>
                  <a:lnTo>
                    <a:pt x="162" y="246"/>
                  </a:lnTo>
                  <a:lnTo>
                    <a:pt x="156" y="252"/>
                  </a:lnTo>
                  <a:lnTo>
                    <a:pt x="144" y="258"/>
                  </a:lnTo>
                  <a:lnTo>
                    <a:pt x="126" y="276"/>
                  </a:lnTo>
                  <a:lnTo>
                    <a:pt x="114" y="282"/>
                  </a:lnTo>
                  <a:lnTo>
                    <a:pt x="96" y="282"/>
                  </a:lnTo>
                  <a:lnTo>
                    <a:pt x="90" y="276"/>
                  </a:lnTo>
                  <a:lnTo>
                    <a:pt x="78" y="276"/>
                  </a:lnTo>
                  <a:lnTo>
                    <a:pt x="66" y="288"/>
                  </a:lnTo>
                  <a:lnTo>
                    <a:pt x="60" y="300"/>
                  </a:lnTo>
                  <a:lnTo>
                    <a:pt x="54" y="306"/>
                  </a:lnTo>
                  <a:lnTo>
                    <a:pt x="54" y="324"/>
                  </a:lnTo>
                  <a:lnTo>
                    <a:pt x="48" y="336"/>
                  </a:lnTo>
                  <a:lnTo>
                    <a:pt x="42" y="336"/>
                  </a:lnTo>
                  <a:lnTo>
                    <a:pt x="36" y="372"/>
                  </a:lnTo>
                  <a:lnTo>
                    <a:pt x="30" y="372"/>
                  </a:lnTo>
                  <a:lnTo>
                    <a:pt x="24" y="378"/>
                  </a:lnTo>
                  <a:lnTo>
                    <a:pt x="12" y="384"/>
                  </a:lnTo>
                  <a:lnTo>
                    <a:pt x="0" y="396"/>
                  </a:lnTo>
                  <a:lnTo>
                    <a:pt x="0" y="402"/>
                  </a:lnTo>
                  <a:lnTo>
                    <a:pt x="12" y="408"/>
                  </a:lnTo>
                  <a:lnTo>
                    <a:pt x="18" y="408"/>
                  </a:lnTo>
                  <a:lnTo>
                    <a:pt x="18" y="444"/>
                  </a:lnTo>
                  <a:lnTo>
                    <a:pt x="6" y="456"/>
                  </a:lnTo>
                  <a:lnTo>
                    <a:pt x="24" y="468"/>
                  </a:lnTo>
                  <a:lnTo>
                    <a:pt x="24" y="516"/>
                  </a:lnTo>
                  <a:lnTo>
                    <a:pt x="30" y="516"/>
                  </a:lnTo>
                  <a:lnTo>
                    <a:pt x="48" y="534"/>
                  </a:lnTo>
                  <a:lnTo>
                    <a:pt x="54" y="534"/>
                  </a:lnTo>
                  <a:lnTo>
                    <a:pt x="54" y="576"/>
                  </a:lnTo>
                  <a:lnTo>
                    <a:pt x="60" y="582"/>
                  </a:lnTo>
                  <a:lnTo>
                    <a:pt x="72" y="606"/>
                  </a:lnTo>
                  <a:lnTo>
                    <a:pt x="84" y="618"/>
                  </a:lnTo>
                  <a:lnTo>
                    <a:pt x="96" y="624"/>
                  </a:lnTo>
                  <a:lnTo>
                    <a:pt x="102" y="636"/>
                  </a:lnTo>
                  <a:lnTo>
                    <a:pt x="114" y="642"/>
                  </a:lnTo>
                  <a:lnTo>
                    <a:pt x="120" y="660"/>
                  </a:lnTo>
                  <a:lnTo>
                    <a:pt x="120" y="690"/>
                  </a:lnTo>
                  <a:lnTo>
                    <a:pt x="132" y="702"/>
                  </a:lnTo>
                  <a:lnTo>
                    <a:pt x="138" y="696"/>
                  </a:lnTo>
                  <a:lnTo>
                    <a:pt x="144" y="684"/>
                  </a:lnTo>
                  <a:lnTo>
                    <a:pt x="150" y="678"/>
                  </a:lnTo>
                  <a:lnTo>
                    <a:pt x="156" y="666"/>
                  </a:lnTo>
                  <a:lnTo>
                    <a:pt x="156" y="642"/>
                  </a:lnTo>
                  <a:lnTo>
                    <a:pt x="144" y="630"/>
                  </a:lnTo>
                  <a:lnTo>
                    <a:pt x="162" y="600"/>
                  </a:lnTo>
                  <a:lnTo>
                    <a:pt x="192" y="600"/>
                  </a:lnTo>
                  <a:lnTo>
                    <a:pt x="210" y="582"/>
                  </a:lnTo>
                  <a:lnTo>
                    <a:pt x="228" y="582"/>
                  </a:lnTo>
                  <a:lnTo>
                    <a:pt x="264" y="600"/>
                  </a:lnTo>
                  <a:lnTo>
                    <a:pt x="276" y="600"/>
                  </a:lnTo>
                  <a:lnTo>
                    <a:pt x="288" y="588"/>
                  </a:lnTo>
                  <a:lnTo>
                    <a:pt x="300" y="570"/>
                  </a:lnTo>
                  <a:lnTo>
                    <a:pt x="300" y="552"/>
                  </a:lnTo>
                  <a:lnTo>
                    <a:pt x="294" y="552"/>
                  </a:lnTo>
                  <a:lnTo>
                    <a:pt x="294" y="540"/>
                  </a:lnTo>
                  <a:lnTo>
                    <a:pt x="306" y="528"/>
                  </a:lnTo>
                  <a:lnTo>
                    <a:pt x="312" y="528"/>
                  </a:lnTo>
                  <a:lnTo>
                    <a:pt x="324" y="516"/>
                  </a:lnTo>
                  <a:lnTo>
                    <a:pt x="330" y="504"/>
                  </a:lnTo>
                  <a:lnTo>
                    <a:pt x="330" y="498"/>
                  </a:lnTo>
                  <a:lnTo>
                    <a:pt x="336" y="486"/>
                  </a:lnTo>
                  <a:lnTo>
                    <a:pt x="336" y="480"/>
                  </a:lnTo>
                  <a:lnTo>
                    <a:pt x="342" y="474"/>
                  </a:lnTo>
                  <a:lnTo>
                    <a:pt x="354" y="468"/>
                  </a:lnTo>
                  <a:lnTo>
                    <a:pt x="366" y="468"/>
                  </a:lnTo>
                  <a:lnTo>
                    <a:pt x="384" y="474"/>
                  </a:lnTo>
                  <a:lnTo>
                    <a:pt x="396" y="474"/>
                  </a:lnTo>
                  <a:lnTo>
                    <a:pt x="408" y="480"/>
                  </a:lnTo>
                  <a:lnTo>
                    <a:pt x="408" y="492"/>
                  </a:lnTo>
                  <a:lnTo>
                    <a:pt x="426" y="492"/>
                  </a:lnTo>
                  <a:lnTo>
                    <a:pt x="432" y="498"/>
                  </a:lnTo>
                  <a:lnTo>
                    <a:pt x="432" y="528"/>
                  </a:lnTo>
                  <a:lnTo>
                    <a:pt x="474" y="528"/>
                  </a:lnTo>
                  <a:lnTo>
                    <a:pt x="480" y="534"/>
                  </a:lnTo>
                  <a:lnTo>
                    <a:pt x="492" y="540"/>
                  </a:lnTo>
                  <a:lnTo>
                    <a:pt x="540" y="540"/>
                  </a:lnTo>
                  <a:lnTo>
                    <a:pt x="552" y="546"/>
                  </a:lnTo>
                  <a:lnTo>
                    <a:pt x="558" y="552"/>
                  </a:lnTo>
                  <a:lnTo>
                    <a:pt x="570" y="558"/>
                  </a:lnTo>
                  <a:lnTo>
                    <a:pt x="576" y="552"/>
                  </a:lnTo>
                  <a:lnTo>
                    <a:pt x="582" y="540"/>
                  </a:lnTo>
                  <a:lnTo>
                    <a:pt x="588" y="534"/>
                  </a:lnTo>
                  <a:lnTo>
                    <a:pt x="588" y="522"/>
                  </a:lnTo>
                  <a:lnTo>
                    <a:pt x="606" y="504"/>
                  </a:lnTo>
                  <a:lnTo>
                    <a:pt x="612" y="492"/>
                  </a:lnTo>
                  <a:lnTo>
                    <a:pt x="636" y="516"/>
                  </a:lnTo>
                  <a:lnTo>
                    <a:pt x="642" y="516"/>
                  </a:lnTo>
                  <a:lnTo>
                    <a:pt x="648" y="510"/>
                  </a:lnTo>
                  <a:lnTo>
                    <a:pt x="660" y="504"/>
                  </a:lnTo>
                  <a:lnTo>
                    <a:pt x="672" y="492"/>
                  </a:lnTo>
                  <a:lnTo>
                    <a:pt x="690" y="492"/>
                  </a:lnTo>
                  <a:lnTo>
                    <a:pt x="714" y="474"/>
                  </a:lnTo>
                  <a:lnTo>
                    <a:pt x="726" y="486"/>
                  </a:lnTo>
                  <a:lnTo>
                    <a:pt x="750" y="486"/>
                  </a:lnTo>
                  <a:lnTo>
                    <a:pt x="756" y="480"/>
                  </a:lnTo>
                  <a:lnTo>
                    <a:pt x="768" y="480"/>
                  </a:lnTo>
                  <a:lnTo>
                    <a:pt x="768" y="468"/>
                  </a:lnTo>
                  <a:lnTo>
                    <a:pt x="786" y="450"/>
                  </a:lnTo>
                  <a:lnTo>
                    <a:pt x="792" y="450"/>
                  </a:lnTo>
                  <a:lnTo>
                    <a:pt x="792" y="456"/>
                  </a:lnTo>
                  <a:lnTo>
                    <a:pt x="804" y="468"/>
                  </a:lnTo>
                  <a:lnTo>
                    <a:pt x="840" y="462"/>
                  </a:lnTo>
                  <a:lnTo>
                    <a:pt x="840" y="468"/>
                  </a:lnTo>
                  <a:lnTo>
                    <a:pt x="852" y="480"/>
                  </a:lnTo>
                  <a:lnTo>
                    <a:pt x="876" y="480"/>
                  </a:lnTo>
                  <a:lnTo>
                    <a:pt x="894" y="474"/>
                  </a:lnTo>
                  <a:lnTo>
                    <a:pt x="912" y="456"/>
                  </a:lnTo>
                  <a:lnTo>
                    <a:pt x="912" y="432"/>
                  </a:lnTo>
                  <a:lnTo>
                    <a:pt x="906" y="4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2" name="Canada" descr="© INSCALE GmbH, 05.05.2010&#10;http://www.presentationload.com/">
              <a:extLst>
                <a:ext uri="{FF2B5EF4-FFF2-40B4-BE49-F238E27FC236}">
                  <a16:creationId xmlns:a16="http://schemas.microsoft.com/office/drawing/2014/main" id="{E3D9B71E-3452-86AB-7EBC-D7539DF6A7D2}"/>
                </a:ext>
              </a:extLst>
            </p:cNvPr>
            <p:cNvSpPr>
              <a:spLocks noEditPoints="1"/>
            </p:cNvSpPr>
            <p:nvPr/>
          </p:nvSpPr>
          <p:spPr bwMode="gray">
            <a:xfrm>
              <a:off x="1877059" y="1430681"/>
              <a:ext cx="2627804" cy="1360926"/>
            </a:xfrm>
            <a:custGeom>
              <a:avLst/>
              <a:gdLst>
                <a:gd name="T0" fmla="*/ 2147483647 w 5574"/>
                <a:gd name="T1" fmla="*/ 2147483647 h 2886"/>
                <a:gd name="T2" fmla="*/ 2147483647 w 5574"/>
                <a:gd name="T3" fmla="*/ 2147483647 h 2886"/>
                <a:gd name="T4" fmla="*/ 2147483647 w 5574"/>
                <a:gd name="T5" fmla="*/ 2147483647 h 2886"/>
                <a:gd name="T6" fmla="*/ 2147483647 w 5574"/>
                <a:gd name="T7" fmla="*/ 2147483647 h 2886"/>
                <a:gd name="T8" fmla="*/ 2147483647 w 5574"/>
                <a:gd name="T9" fmla="*/ 2147483647 h 2886"/>
                <a:gd name="T10" fmla="*/ 2147483647 w 5574"/>
                <a:gd name="T11" fmla="*/ 2147483647 h 2886"/>
                <a:gd name="T12" fmla="*/ 2147483647 w 5574"/>
                <a:gd name="T13" fmla="*/ 2147483647 h 2886"/>
                <a:gd name="T14" fmla="*/ 2147483647 w 5574"/>
                <a:gd name="T15" fmla="*/ 2147483647 h 2886"/>
                <a:gd name="T16" fmla="*/ 2147483647 w 5574"/>
                <a:gd name="T17" fmla="*/ 2147483647 h 2886"/>
                <a:gd name="T18" fmla="*/ 2147483647 w 5574"/>
                <a:gd name="T19" fmla="*/ 2147483647 h 2886"/>
                <a:gd name="T20" fmla="*/ 2147483647 w 5574"/>
                <a:gd name="T21" fmla="*/ 2147483647 h 2886"/>
                <a:gd name="T22" fmla="*/ 2147483647 w 5574"/>
                <a:gd name="T23" fmla="*/ 2147483647 h 2886"/>
                <a:gd name="T24" fmla="*/ 2147483647 w 5574"/>
                <a:gd name="T25" fmla="*/ 2147483647 h 2886"/>
                <a:gd name="T26" fmla="*/ 2147483647 w 5574"/>
                <a:gd name="T27" fmla="*/ 2147483647 h 2886"/>
                <a:gd name="T28" fmla="*/ 2147483647 w 5574"/>
                <a:gd name="T29" fmla="*/ 2147483647 h 2886"/>
                <a:gd name="T30" fmla="*/ 2147483647 w 5574"/>
                <a:gd name="T31" fmla="*/ 2147483647 h 2886"/>
                <a:gd name="T32" fmla="*/ 2147483647 w 5574"/>
                <a:gd name="T33" fmla="*/ 2147483647 h 2886"/>
                <a:gd name="T34" fmla="*/ 2147483647 w 5574"/>
                <a:gd name="T35" fmla="*/ 2147483647 h 2886"/>
                <a:gd name="T36" fmla="*/ 2147483647 w 5574"/>
                <a:gd name="T37" fmla="*/ 2147483647 h 2886"/>
                <a:gd name="T38" fmla="*/ 2147483647 w 5574"/>
                <a:gd name="T39" fmla="*/ 2147483647 h 2886"/>
                <a:gd name="T40" fmla="*/ 2147483647 w 5574"/>
                <a:gd name="T41" fmla="*/ 2147483647 h 2886"/>
                <a:gd name="T42" fmla="*/ 2147483647 w 5574"/>
                <a:gd name="T43" fmla="*/ 2147483647 h 2886"/>
                <a:gd name="T44" fmla="*/ 2147483647 w 5574"/>
                <a:gd name="T45" fmla="*/ 2147483647 h 2886"/>
                <a:gd name="T46" fmla="*/ 2147483647 w 5574"/>
                <a:gd name="T47" fmla="*/ 2147483647 h 2886"/>
                <a:gd name="T48" fmla="*/ 2147483647 w 5574"/>
                <a:gd name="T49" fmla="*/ 2147483647 h 2886"/>
                <a:gd name="T50" fmla="*/ 2147483647 w 5574"/>
                <a:gd name="T51" fmla="*/ 2147483647 h 2886"/>
                <a:gd name="T52" fmla="*/ 2147483647 w 5574"/>
                <a:gd name="T53" fmla="*/ 2147483647 h 2886"/>
                <a:gd name="T54" fmla="*/ 2147483647 w 5574"/>
                <a:gd name="T55" fmla="*/ 2147483647 h 2886"/>
                <a:gd name="T56" fmla="*/ 2147483647 w 5574"/>
                <a:gd name="T57" fmla="*/ 2147483647 h 2886"/>
                <a:gd name="T58" fmla="*/ 2147483647 w 5574"/>
                <a:gd name="T59" fmla="*/ 2147483647 h 2886"/>
                <a:gd name="T60" fmla="*/ 2147483647 w 5574"/>
                <a:gd name="T61" fmla="*/ 2147483647 h 2886"/>
                <a:gd name="T62" fmla="*/ 2147483647 w 5574"/>
                <a:gd name="T63" fmla="*/ 2147483647 h 2886"/>
                <a:gd name="T64" fmla="*/ 2147483647 w 5574"/>
                <a:gd name="T65" fmla="*/ 2147483647 h 2886"/>
                <a:gd name="T66" fmla="*/ 2147483647 w 5574"/>
                <a:gd name="T67" fmla="*/ 2147483647 h 2886"/>
                <a:gd name="T68" fmla="*/ 2147483647 w 5574"/>
                <a:gd name="T69" fmla="*/ 2147483647 h 2886"/>
                <a:gd name="T70" fmla="*/ 2147483647 w 5574"/>
                <a:gd name="T71" fmla="*/ 2147483647 h 2886"/>
                <a:gd name="T72" fmla="*/ 2147483647 w 5574"/>
                <a:gd name="T73" fmla="*/ 2147483647 h 2886"/>
                <a:gd name="T74" fmla="*/ 2147483647 w 5574"/>
                <a:gd name="T75" fmla="*/ 2147483647 h 2886"/>
                <a:gd name="T76" fmla="*/ 2147483647 w 5574"/>
                <a:gd name="T77" fmla="*/ 2147483647 h 2886"/>
                <a:gd name="T78" fmla="*/ 2147483647 w 5574"/>
                <a:gd name="T79" fmla="*/ 2147483647 h 2886"/>
                <a:gd name="T80" fmla="*/ 2147483647 w 5574"/>
                <a:gd name="T81" fmla="*/ 2147483647 h 2886"/>
                <a:gd name="T82" fmla="*/ 2147483647 w 5574"/>
                <a:gd name="T83" fmla="*/ 2147483647 h 2886"/>
                <a:gd name="T84" fmla="*/ 2147483647 w 5574"/>
                <a:gd name="T85" fmla="*/ 2147483647 h 2886"/>
                <a:gd name="T86" fmla="*/ 2147483647 w 5574"/>
                <a:gd name="T87" fmla="*/ 2147483647 h 2886"/>
                <a:gd name="T88" fmla="*/ 2147483647 w 5574"/>
                <a:gd name="T89" fmla="*/ 2147483647 h 2886"/>
                <a:gd name="T90" fmla="*/ 2147483647 w 5574"/>
                <a:gd name="T91" fmla="*/ 2147483647 h 2886"/>
                <a:gd name="T92" fmla="*/ 2147483647 w 5574"/>
                <a:gd name="T93" fmla="*/ 2147483647 h 2886"/>
                <a:gd name="T94" fmla="*/ 2147483647 w 5574"/>
                <a:gd name="T95" fmla="*/ 2147483647 h 2886"/>
                <a:gd name="T96" fmla="*/ 2147483647 w 5574"/>
                <a:gd name="T97" fmla="*/ 2147483647 h 2886"/>
                <a:gd name="T98" fmla="*/ 2147483647 w 5574"/>
                <a:gd name="T99" fmla="*/ 2147483647 h 2886"/>
                <a:gd name="T100" fmla="*/ 2147483647 w 5574"/>
                <a:gd name="T101" fmla="*/ 2147483647 h 2886"/>
                <a:gd name="T102" fmla="*/ 2147483647 w 5574"/>
                <a:gd name="T103" fmla="*/ 2147483647 h 2886"/>
                <a:gd name="T104" fmla="*/ 2147483647 w 5574"/>
                <a:gd name="T105" fmla="*/ 2147483647 h 2886"/>
                <a:gd name="T106" fmla="*/ 2147483647 w 5574"/>
                <a:gd name="T107" fmla="*/ 2147483647 h 2886"/>
                <a:gd name="T108" fmla="*/ 2147483647 w 5574"/>
                <a:gd name="T109" fmla="*/ 2147483647 h 2886"/>
                <a:gd name="T110" fmla="*/ 2147483647 w 5574"/>
                <a:gd name="T111" fmla="*/ 2147483647 h 2886"/>
                <a:gd name="T112" fmla="*/ 2147483647 w 5574"/>
                <a:gd name="T113" fmla="*/ 2147483647 h 2886"/>
                <a:gd name="T114" fmla="*/ 2147483647 w 5574"/>
                <a:gd name="T115" fmla="*/ 2147483647 h 2886"/>
                <a:gd name="T116" fmla="*/ 2147483647 w 5574"/>
                <a:gd name="T117" fmla="*/ 2147483647 h 2886"/>
                <a:gd name="T118" fmla="*/ 2147483647 w 5574"/>
                <a:gd name="T119" fmla="*/ 2147483647 h 2886"/>
                <a:gd name="T120" fmla="*/ 2147483647 w 5574"/>
                <a:gd name="T121" fmla="*/ 2147483647 h 2886"/>
                <a:gd name="T122" fmla="*/ 2147483647 w 5574"/>
                <a:gd name="T123" fmla="*/ 2147483647 h 2886"/>
                <a:gd name="T124" fmla="*/ 2147483647 w 5574"/>
                <a:gd name="T125" fmla="*/ 2147483647 h 288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5574"/>
                <a:gd name="T190" fmla="*/ 0 h 2886"/>
                <a:gd name="T191" fmla="*/ 5574 w 5574"/>
                <a:gd name="T192" fmla="*/ 2886 h 288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5574" h="2886">
                  <a:moveTo>
                    <a:pt x="3114" y="252"/>
                  </a:moveTo>
                  <a:lnTo>
                    <a:pt x="3138" y="252"/>
                  </a:lnTo>
                  <a:lnTo>
                    <a:pt x="3150" y="258"/>
                  </a:lnTo>
                  <a:lnTo>
                    <a:pt x="3168" y="258"/>
                  </a:lnTo>
                  <a:lnTo>
                    <a:pt x="3174" y="252"/>
                  </a:lnTo>
                  <a:lnTo>
                    <a:pt x="3174" y="246"/>
                  </a:lnTo>
                  <a:lnTo>
                    <a:pt x="3168" y="234"/>
                  </a:lnTo>
                  <a:lnTo>
                    <a:pt x="3156" y="228"/>
                  </a:lnTo>
                  <a:lnTo>
                    <a:pt x="3108" y="228"/>
                  </a:lnTo>
                  <a:lnTo>
                    <a:pt x="3066" y="234"/>
                  </a:lnTo>
                  <a:lnTo>
                    <a:pt x="3036" y="246"/>
                  </a:lnTo>
                  <a:lnTo>
                    <a:pt x="3018" y="246"/>
                  </a:lnTo>
                  <a:lnTo>
                    <a:pt x="3060" y="246"/>
                  </a:lnTo>
                  <a:lnTo>
                    <a:pt x="3096" y="252"/>
                  </a:lnTo>
                  <a:lnTo>
                    <a:pt x="3114" y="252"/>
                  </a:lnTo>
                  <a:close/>
                  <a:moveTo>
                    <a:pt x="2988" y="318"/>
                  </a:moveTo>
                  <a:lnTo>
                    <a:pt x="3036" y="318"/>
                  </a:lnTo>
                  <a:lnTo>
                    <a:pt x="3048" y="312"/>
                  </a:lnTo>
                  <a:lnTo>
                    <a:pt x="3060" y="312"/>
                  </a:lnTo>
                  <a:lnTo>
                    <a:pt x="3072" y="300"/>
                  </a:lnTo>
                  <a:lnTo>
                    <a:pt x="3072" y="294"/>
                  </a:lnTo>
                  <a:lnTo>
                    <a:pt x="3066" y="282"/>
                  </a:lnTo>
                  <a:lnTo>
                    <a:pt x="3138" y="270"/>
                  </a:lnTo>
                  <a:lnTo>
                    <a:pt x="3120" y="264"/>
                  </a:lnTo>
                  <a:lnTo>
                    <a:pt x="3054" y="264"/>
                  </a:lnTo>
                  <a:lnTo>
                    <a:pt x="3042" y="276"/>
                  </a:lnTo>
                  <a:lnTo>
                    <a:pt x="3030" y="276"/>
                  </a:lnTo>
                  <a:lnTo>
                    <a:pt x="2994" y="270"/>
                  </a:lnTo>
                  <a:lnTo>
                    <a:pt x="2958" y="270"/>
                  </a:lnTo>
                  <a:lnTo>
                    <a:pt x="2940" y="282"/>
                  </a:lnTo>
                  <a:lnTo>
                    <a:pt x="2940" y="294"/>
                  </a:lnTo>
                  <a:lnTo>
                    <a:pt x="2946" y="300"/>
                  </a:lnTo>
                  <a:lnTo>
                    <a:pt x="2970" y="312"/>
                  </a:lnTo>
                  <a:lnTo>
                    <a:pt x="2976" y="318"/>
                  </a:lnTo>
                  <a:lnTo>
                    <a:pt x="2988" y="318"/>
                  </a:lnTo>
                  <a:close/>
                  <a:moveTo>
                    <a:pt x="2682" y="384"/>
                  </a:moveTo>
                  <a:lnTo>
                    <a:pt x="2628" y="408"/>
                  </a:lnTo>
                  <a:lnTo>
                    <a:pt x="2634" y="408"/>
                  </a:lnTo>
                  <a:lnTo>
                    <a:pt x="2646" y="414"/>
                  </a:lnTo>
                  <a:lnTo>
                    <a:pt x="2652" y="414"/>
                  </a:lnTo>
                  <a:lnTo>
                    <a:pt x="2658" y="420"/>
                  </a:lnTo>
                  <a:lnTo>
                    <a:pt x="2658" y="426"/>
                  </a:lnTo>
                  <a:lnTo>
                    <a:pt x="2622" y="426"/>
                  </a:lnTo>
                  <a:lnTo>
                    <a:pt x="2586" y="432"/>
                  </a:lnTo>
                  <a:lnTo>
                    <a:pt x="2556" y="438"/>
                  </a:lnTo>
                  <a:lnTo>
                    <a:pt x="2544" y="438"/>
                  </a:lnTo>
                  <a:lnTo>
                    <a:pt x="2520" y="456"/>
                  </a:lnTo>
                  <a:lnTo>
                    <a:pt x="2580" y="450"/>
                  </a:lnTo>
                  <a:lnTo>
                    <a:pt x="2586" y="450"/>
                  </a:lnTo>
                  <a:lnTo>
                    <a:pt x="2592" y="456"/>
                  </a:lnTo>
                  <a:lnTo>
                    <a:pt x="2610" y="456"/>
                  </a:lnTo>
                  <a:lnTo>
                    <a:pt x="2628" y="462"/>
                  </a:lnTo>
                  <a:lnTo>
                    <a:pt x="2658" y="462"/>
                  </a:lnTo>
                  <a:lnTo>
                    <a:pt x="2694" y="450"/>
                  </a:lnTo>
                  <a:lnTo>
                    <a:pt x="2730" y="444"/>
                  </a:lnTo>
                  <a:lnTo>
                    <a:pt x="2742" y="438"/>
                  </a:lnTo>
                  <a:lnTo>
                    <a:pt x="2742" y="450"/>
                  </a:lnTo>
                  <a:lnTo>
                    <a:pt x="2760" y="450"/>
                  </a:lnTo>
                  <a:lnTo>
                    <a:pt x="2796" y="444"/>
                  </a:lnTo>
                  <a:lnTo>
                    <a:pt x="2856" y="444"/>
                  </a:lnTo>
                  <a:lnTo>
                    <a:pt x="2850" y="444"/>
                  </a:lnTo>
                  <a:lnTo>
                    <a:pt x="2844" y="450"/>
                  </a:lnTo>
                  <a:lnTo>
                    <a:pt x="2832" y="450"/>
                  </a:lnTo>
                  <a:lnTo>
                    <a:pt x="2790" y="456"/>
                  </a:lnTo>
                  <a:lnTo>
                    <a:pt x="2730" y="468"/>
                  </a:lnTo>
                  <a:lnTo>
                    <a:pt x="2706" y="468"/>
                  </a:lnTo>
                  <a:lnTo>
                    <a:pt x="2688" y="474"/>
                  </a:lnTo>
                  <a:lnTo>
                    <a:pt x="2670" y="474"/>
                  </a:lnTo>
                  <a:lnTo>
                    <a:pt x="2652" y="480"/>
                  </a:lnTo>
                  <a:lnTo>
                    <a:pt x="2646" y="486"/>
                  </a:lnTo>
                  <a:lnTo>
                    <a:pt x="2640" y="486"/>
                  </a:lnTo>
                  <a:lnTo>
                    <a:pt x="2658" y="486"/>
                  </a:lnTo>
                  <a:lnTo>
                    <a:pt x="2694" y="492"/>
                  </a:lnTo>
                  <a:lnTo>
                    <a:pt x="2760" y="498"/>
                  </a:lnTo>
                  <a:lnTo>
                    <a:pt x="2808" y="492"/>
                  </a:lnTo>
                  <a:lnTo>
                    <a:pt x="2850" y="480"/>
                  </a:lnTo>
                  <a:lnTo>
                    <a:pt x="2874" y="474"/>
                  </a:lnTo>
                  <a:lnTo>
                    <a:pt x="2886" y="468"/>
                  </a:lnTo>
                  <a:lnTo>
                    <a:pt x="2958" y="450"/>
                  </a:lnTo>
                  <a:lnTo>
                    <a:pt x="3000" y="450"/>
                  </a:lnTo>
                  <a:lnTo>
                    <a:pt x="3054" y="444"/>
                  </a:lnTo>
                  <a:lnTo>
                    <a:pt x="3096" y="438"/>
                  </a:lnTo>
                  <a:lnTo>
                    <a:pt x="3120" y="432"/>
                  </a:lnTo>
                  <a:lnTo>
                    <a:pt x="3138" y="420"/>
                  </a:lnTo>
                  <a:lnTo>
                    <a:pt x="3156" y="414"/>
                  </a:lnTo>
                  <a:lnTo>
                    <a:pt x="3168" y="408"/>
                  </a:lnTo>
                  <a:lnTo>
                    <a:pt x="3168" y="396"/>
                  </a:lnTo>
                  <a:lnTo>
                    <a:pt x="3156" y="384"/>
                  </a:lnTo>
                  <a:lnTo>
                    <a:pt x="3144" y="378"/>
                  </a:lnTo>
                  <a:lnTo>
                    <a:pt x="3120" y="378"/>
                  </a:lnTo>
                  <a:lnTo>
                    <a:pt x="3114" y="384"/>
                  </a:lnTo>
                  <a:lnTo>
                    <a:pt x="3108" y="384"/>
                  </a:lnTo>
                  <a:lnTo>
                    <a:pt x="3108" y="396"/>
                  </a:lnTo>
                  <a:lnTo>
                    <a:pt x="3072" y="396"/>
                  </a:lnTo>
                  <a:lnTo>
                    <a:pt x="3078" y="390"/>
                  </a:lnTo>
                  <a:lnTo>
                    <a:pt x="3078" y="378"/>
                  </a:lnTo>
                  <a:lnTo>
                    <a:pt x="3102" y="354"/>
                  </a:lnTo>
                  <a:lnTo>
                    <a:pt x="3102" y="342"/>
                  </a:lnTo>
                  <a:lnTo>
                    <a:pt x="3096" y="342"/>
                  </a:lnTo>
                  <a:lnTo>
                    <a:pt x="3054" y="348"/>
                  </a:lnTo>
                  <a:lnTo>
                    <a:pt x="2988" y="372"/>
                  </a:lnTo>
                  <a:lnTo>
                    <a:pt x="2976" y="378"/>
                  </a:lnTo>
                  <a:lnTo>
                    <a:pt x="3024" y="378"/>
                  </a:lnTo>
                  <a:lnTo>
                    <a:pt x="3018" y="408"/>
                  </a:lnTo>
                  <a:lnTo>
                    <a:pt x="2898" y="420"/>
                  </a:lnTo>
                  <a:lnTo>
                    <a:pt x="2898" y="414"/>
                  </a:lnTo>
                  <a:lnTo>
                    <a:pt x="2892" y="408"/>
                  </a:lnTo>
                  <a:lnTo>
                    <a:pt x="2892" y="372"/>
                  </a:lnTo>
                  <a:lnTo>
                    <a:pt x="2886" y="366"/>
                  </a:lnTo>
                  <a:lnTo>
                    <a:pt x="2874" y="366"/>
                  </a:lnTo>
                  <a:lnTo>
                    <a:pt x="2856" y="360"/>
                  </a:lnTo>
                  <a:lnTo>
                    <a:pt x="2814" y="360"/>
                  </a:lnTo>
                  <a:lnTo>
                    <a:pt x="2682" y="384"/>
                  </a:lnTo>
                  <a:close/>
                  <a:moveTo>
                    <a:pt x="2832" y="342"/>
                  </a:moveTo>
                  <a:lnTo>
                    <a:pt x="2844" y="330"/>
                  </a:lnTo>
                  <a:lnTo>
                    <a:pt x="2844" y="318"/>
                  </a:lnTo>
                  <a:lnTo>
                    <a:pt x="2838" y="312"/>
                  </a:lnTo>
                  <a:lnTo>
                    <a:pt x="2814" y="312"/>
                  </a:lnTo>
                  <a:lnTo>
                    <a:pt x="2802" y="318"/>
                  </a:lnTo>
                  <a:lnTo>
                    <a:pt x="2796" y="324"/>
                  </a:lnTo>
                  <a:lnTo>
                    <a:pt x="2796" y="330"/>
                  </a:lnTo>
                  <a:lnTo>
                    <a:pt x="2802" y="336"/>
                  </a:lnTo>
                  <a:lnTo>
                    <a:pt x="2814" y="336"/>
                  </a:lnTo>
                  <a:lnTo>
                    <a:pt x="2820" y="342"/>
                  </a:lnTo>
                  <a:lnTo>
                    <a:pt x="2832" y="342"/>
                  </a:lnTo>
                  <a:close/>
                  <a:moveTo>
                    <a:pt x="3012" y="564"/>
                  </a:moveTo>
                  <a:lnTo>
                    <a:pt x="2988" y="540"/>
                  </a:lnTo>
                  <a:lnTo>
                    <a:pt x="2958" y="540"/>
                  </a:lnTo>
                  <a:lnTo>
                    <a:pt x="2952" y="534"/>
                  </a:lnTo>
                  <a:lnTo>
                    <a:pt x="2946" y="534"/>
                  </a:lnTo>
                  <a:lnTo>
                    <a:pt x="2934" y="528"/>
                  </a:lnTo>
                  <a:lnTo>
                    <a:pt x="2916" y="528"/>
                  </a:lnTo>
                  <a:lnTo>
                    <a:pt x="2898" y="534"/>
                  </a:lnTo>
                  <a:lnTo>
                    <a:pt x="2892" y="540"/>
                  </a:lnTo>
                  <a:lnTo>
                    <a:pt x="2892" y="552"/>
                  </a:lnTo>
                  <a:lnTo>
                    <a:pt x="2928" y="570"/>
                  </a:lnTo>
                  <a:lnTo>
                    <a:pt x="2934" y="576"/>
                  </a:lnTo>
                  <a:lnTo>
                    <a:pt x="2946" y="582"/>
                  </a:lnTo>
                  <a:lnTo>
                    <a:pt x="3012" y="564"/>
                  </a:lnTo>
                  <a:close/>
                  <a:moveTo>
                    <a:pt x="2460" y="414"/>
                  </a:moveTo>
                  <a:lnTo>
                    <a:pt x="2442" y="420"/>
                  </a:lnTo>
                  <a:lnTo>
                    <a:pt x="2430" y="426"/>
                  </a:lnTo>
                  <a:lnTo>
                    <a:pt x="2430" y="438"/>
                  </a:lnTo>
                  <a:lnTo>
                    <a:pt x="2442" y="438"/>
                  </a:lnTo>
                  <a:lnTo>
                    <a:pt x="2472" y="432"/>
                  </a:lnTo>
                  <a:lnTo>
                    <a:pt x="2490" y="426"/>
                  </a:lnTo>
                  <a:lnTo>
                    <a:pt x="2502" y="420"/>
                  </a:lnTo>
                  <a:lnTo>
                    <a:pt x="2502" y="414"/>
                  </a:lnTo>
                  <a:lnTo>
                    <a:pt x="2496" y="408"/>
                  </a:lnTo>
                  <a:lnTo>
                    <a:pt x="2484" y="408"/>
                  </a:lnTo>
                  <a:lnTo>
                    <a:pt x="2460" y="414"/>
                  </a:lnTo>
                  <a:close/>
                  <a:moveTo>
                    <a:pt x="2970" y="858"/>
                  </a:moveTo>
                  <a:lnTo>
                    <a:pt x="2988" y="858"/>
                  </a:lnTo>
                  <a:lnTo>
                    <a:pt x="3006" y="864"/>
                  </a:lnTo>
                  <a:lnTo>
                    <a:pt x="3018" y="870"/>
                  </a:lnTo>
                  <a:lnTo>
                    <a:pt x="3036" y="876"/>
                  </a:lnTo>
                  <a:lnTo>
                    <a:pt x="3060" y="882"/>
                  </a:lnTo>
                  <a:lnTo>
                    <a:pt x="3096" y="882"/>
                  </a:lnTo>
                  <a:lnTo>
                    <a:pt x="3126" y="876"/>
                  </a:lnTo>
                  <a:lnTo>
                    <a:pt x="3138" y="876"/>
                  </a:lnTo>
                  <a:lnTo>
                    <a:pt x="3120" y="810"/>
                  </a:lnTo>
                  <a:lnTo>
                    <a:pt x="3018" y="792"/>
                  </a:lnTo>
                  <a:lnTo>
                    <a:pt x="2988" y="828"/>
                  </a:lnTo>
                  <a:lnTo>
                    <a:pt x="2958" y="828"/>
                  </a:lnTo>
                  <a:lnTo>
                    <a:pt x="2952" y="834"/>
                  </a:lnTo>
                  <a:lnTo>
                    <a:pt x="2952" y="846"/>
                  </a:lnTo>
                  <a:lnTo>
                    <a:pt x="2958" y="852"/>
                  </a:lnTo>
                  <a:lnTo>
                    <a:pt x="2970" y="858"/>
                  </a:lnTo>
                  <a:close/>
                  <a:moveTo>
                    <a:pt x="168" y="2034"/>
                  </a:moveTo>
                  <a:lnTo>
                    <a:pt x="168" y="2040"/>
                  </a:lnTo>
                  <a:lnTo>
                    <a:pt x="174" y="2046"/>
                  </a:lnTo>
                  <a:lnTo>
                    <a:pt x="192" y="2046"/>
                  </a:lnTo>
                  <a:lnTo>
                    <a:pt x="186" y="2070"/>
                  </a:lnTo>
                  <a:lnTo>
                    <a:pt x="216" y="2052"/>
                  </a:lnTo>
                  <a:lnTo>
                    <a:pt x="216" y="2028"/>
                  </a:lnTo>
                  <a:lnTo>
                    <a:pt x="174" y="2028"/>
                  </a:lnTo>
                  <a:lnTo>
                    <a:pt x="168" y="2034"/>
                  </a:lnTo>
                  <a:close/>
                  <a:moveTo>
                    <a:pt x="252" y="2298"/>
                  </a:moveTo>
                  <a:lnTo>
                    <a:pt x="252" y="2292"/>
                  </a:lnTo>
                  <a:lnTo>
                    <a:pt x="246" y="2286"/>
                  </a:lnTo>
                  <a:lnTo>
                    <a:pt x="246" y="2268"/>
                  </a:lnTo>
                  <a:lnTo>
                    <a:pt x="252" y="2256"/>
                  </a:lnTo>
                  <a:lnTo>
                    <a:pt x="252" y="2238"/>
                  </a:lnTo>
                  <a:lnTo>
                    <a:pt x="246" y="2226"/>
                  </a:lnTo>
                  <a:lnTo>
                    <a:pt x="228" y="2226"/>
                  </a:lnTo>
                  <a:lnTo>
                    <a:pt x="216" y="2220"/>
                  </a:lnTo>
                  <a:lnTo>
                    <a:pt x="204" y="2220"/>
                  </a:lnTo>
                  <a:lnTo>
                    <a:pt x="192" y="2214"/>
                  </a:lnTo>
                  <a:lnTo>
                    <a:pt x="186" y="2208"/>
                  </a:lnTo>
                  <a:lnTo>
                    <a:pt x="174" y="2202"/>
                  </a:lnTo>
                  <a:lnTo>
                    <a:pt x="150" y="2178"/>
                  </a:lnTo>
                  <a:lnTo>
                    <a:pt x="138" y="2172"/>
                  </a:lnTo>
                  <a:lnTo>
                    <a:pt x="126" y="2172"/>
                  </a:lnTo>
                  <a:lnTo>
                    <a:pt x="102" y="2184"/>
                  </a:lnTo>
                  <a:lnTo>
                    <a:pt x="96" y="2196"/>
                  </a:lnTo>
                  <a:lnTo>
                    <a:pt x="96" y="2202"/>
                  </a:lnTo>
                  <a:lnTo>
                    <a:pt x="108" y="2208"/>
                  </a:lnTo>
                  <a:lnTo>
                    <a:pt x="114" y="2214"/>
                  </a:lnTo>
                  <a:lnTo>
                    <a:pt x="120" y="2214"/>
                  </a:lnTo>
                  <a:lnTo>
                    <a:pt x="132" y="2202"/>
                  </a:lnTo>
                  <a:lnTo>
                    <a:pt x="144" y="2208"/>
                  </a:lnTo>
                  <a:lnTo>
                    <a:pt x="132" y="2220"/>
                  </a:lnTo>
                  <a:lnTo>
                    <a:pt x="120" y="2220"/>
                  </a:lnTo>
                  <a:lnTo>
                    <a:pt x="114" y="2226"/>
                  </a:lnTo>
                  <a:lnTo>
                    <a:pt x="102" y="2232"/>
                  </a:lnTo>
                  <a:lnTo>
                    <a:pt x="102" y="2244"/>
                  </a:lnTo>
                  <a:lnTo>
                    <a:pt x="108" y="2250"/>
                  </a:lnTo>
                  <a:lnTo>
                    <a:pt x="126" y="2250"/>
                  </a:lnTo>
                  <a:lnTo>
                    <a:pt x="138" y="2244"/>
                  </a:lnTo>
                  <a:lnTo>
                    <a:pt x="132" y="2262"/>
                  </a:lnTo>
                  <a:lnTo>
                    <a:pt x="150" y="2262"/>
                  </a:lnTo>
                  <a:lnTo>
                    <a:pt x="132" y="2280"/>
                  </a:lnTo>
                  <a:lnTo>
                    <a:pt x="168" y="2274"/>
                  </a:lnTo>
                  <a:lnTo>
                    <a:pt x="156" y="2280"/>
                  </a:lnTo>
                  <a:lnTo>
                    <a:pt x="144" y="2292"/>
                  </a:lnTo>
                  <a:lnTo>
                    <a:pt x="138" y="2292"/>
                  </a:lnTo>
                  <a:lnTo>
                    <a:pt x="138" y="2298"/>
                  </a:lnTo>
                  <a:lnTo>
                    <a:pt x="150" y="2298"/>
                  </a:lnTo>
                  <a:lnTo>
                    <a:pt x="162" y="2286"/>
                  </a:lnTo>
                  <a:lnTo>
                    <a:pt x="168" y="2286"/>
                  </a:lnTo>
                  <a:lnTo>
                    <a:pt x="174" y="2292"/>
                  </a:lnTo>
                  <a:lnTo>
                    <a:pt x="174" y="2304"/>
                  </a:lnTo>
                  <a:lnTo>
                    <a:pt x="162" y="2316"/>
                  </a:lnTo>
                  <a:lnTo>
                    <a:pt x="162" y="2328"/>
                  </a:lnTo>
                  <a:lnTo>
                    <a:pt x="210" y="2328"/>
                  </a:lnTo>
                  <a:lnTo>
                    <a:pt x="228" y="2316"/>
                  </a:lnTo>
                  <a:lnTo>
                    <a:pt x="210" y="2340"/>
                  </a:lnTo>
                  <a:lnTo>
                    <a:pt x="192" y="2340"/>
                  </a:lnTo>
                  <a:lnTo>
                    <a:pt x="186" y="2346"/>
                  </a:lnTo>
                  <a:lnTo>
                    <a:pt x="186" y="2352"/>
                  </a:lnTo>
                  <a:lnTo>
                    <a:pt x="210" y="2364"/>
                  </a:lnTo>
                  <a:lnTo>
                    <a:pt x="216" y="2364"/>
                  </a:lnTo>
                  <a:lnTo>
                    <a:pt x="228" y="2370"/>
                  </a:lnTo>
                  <a:lnTo>
                    <a:pt x="234" y="2376"/>
                  </a:lnTo>
                  <a:lnTo>
                    <a:pt x="246" y="2376"/>
                  </a:lnTo>
                  <a:lnTo>
                    <a:pt x="258" y="2382"/>
                  </a:lnTo>
                  <a:lnTo>
                    <a:pt x="270" y="2376"/>
                  </a:lnTo>
                  <a:lnTo>
                    <a:pt x="288" y="2358"/>
                  </a:lnTo>
                  <a:lnTo>
                    <a:pt x="294" y="2346"/>
                  </a:lnTo>
                  <a:lnTo>
                    <a:pt x="294" y="2340"/>
                  </a:lnTo>
                  <a:lnTo>
                    <a:pt x="288" y="2334"/>
                  </a:lnTo>
                  <a:lnTo>
                    <a:pt x="282" y="2322"/>
                  </a:lnTo>
                  <a:lnTo>
                    <a:pt x="270" y="2316"/>
                  </a:lnTo>
                  <a:lnTo>
                    <a:pt x="264" y="2304"/>
                  </a:lnTo>
                  <a:lnTo>
                    <a:pt x="252" y="2298"/>
                  </a:lnTo>
                  <a:close/>
                  <a:moveTo>
                    <a:pt x="2304" y="372"/>
                  </a:moveTo>
                  <a:lnTo>
                    <a:pt x="2316" y="372"/>
                  </a:lnTo>
                  <a:lnTo>
                    <a:pt x="2328" y="366"/>
                  </a:lnTo>
                  <a:lnTo>
                    <a:pt x="2376" y="366"/>
                  </a:lnTo>
                  <a:lnTo>
                    <a:pt x="2388" y="378"/>
                  </a:lnTo>
                  <a:lnTo>
                    <a:pt x="2388" y="390"/>
                  </a:lnTo>
                  <a:lnTo>
                    <a:pt x="2424" y="390"/>
                  </a:lnTo>
                  <a:lnTo>
                    <a:pt x="2442" y="384"/>
                  </a:lnTo>
                  <a:lnTo>
                    <a:pt x="2454" y="384"/>
                  </a:lnTo>
                  <a:lnTo>
                    <a:pt x="2466" y="390"/>
                  </a:lnTo>
                  <a:lnTo>
                    <a:pt x="2472" y="396"/>
                  </a:lnTo>
                  <a:lnTo>
                    <a:pt x="2490" y="396"/>
                  </a:lnTo>
                  <a:lnTo>
                    <a:pt x="2514" y="384"/>
                  </a:lnTo>
                  <a:lnTo>
                    <a:pt x="2520" y="372"/>
                  </a:lnTo>
                  <a:lnTo>
                    <a:pt x="2520" y="354"/>
                  </a:lnTo>
                  <a:lnTo>
                    <a:pt x="2550" y="354"/>
                  </a:lnTo>
                  <a:lnTo>
                    <a:pt x="2616" y="336"/>
                  </a:lnTo>
                  <a:lnTo>
                    <a:pt x="2580" y="366"/>
                  </a:lnTo>
                  <a:lnTo>
                    <a:pt x="2634" y="378"/>
                  </a:lnTo>
                  <a:lnTo>
                    <a:pt x="2688" y="354"/>
                  </a:lnTo>
                  <a:lnTo>
                    <a:pt x="2784" y="312"/>
                  </a:lnTo>
                  <a:lnTo>
                    <a:pt x="2778" y="312"/>
                  </a:lnTo>
                  <a:lnTo>
                    <a:pt x="2772" y="306"/>
                  </a:lnTo>
                  <a:lnTo>
                    <a:pt x="2754" y="300"/>
                  </a:lnTo>
                  <a:lnTo>
                    <a:pt x="2736" y="300"/>
                  </a:lnTo>
                  <a:lnTo>
                    <a:pt x="2724" y="294"/>
                  </a:lnTo>
                  <a:lnTo>
                    <a:pt x="2706" y="288"/>
                  </a:lnTo>
                  <a:lnTo>
                    <a:pt x="2676" y="288"/>
                  </a:lnTo>
                  <a:lnTo>
                    <a:pt x="2646" y="282"/>
                  </a:lnTo>
                  <a:lnTo>
                    <a:pt x="2604" y="282"/>
                  </a:lnTo>
                  <a:lnTo>
                    <a:pt x="2526" y="294"/>
                  </a:lnTo>
                  <a:lnTo>
                    <a:pt x="2526" y="318"/>
                  </a:lnTo>
                  <a:lnTo>
                    <a:pt x="2406" y="324"/>
                  </a:lnTo>
                  <a:lnTo>
                    <a:pt x="2400" y="324"/>
                  </a:lnTo>
                  <a:lnTo>
                    <a:pt x="2394" y="318"/>
                  </a:lnTo>
                  <a:lnTo>
                    <a:pt x="2334" y="318"/>
                  </a:lnTo>
                  <a:lnTo>
                    <a:pt x="2322" y="324"/>
                  </a:lnTo>
                  <a:lnTo>
                    <a:pt x="2310" y="324"/>
                  </a:lnTo>
                  <a:lnTo>
                    <a:pt x="2304" y="330"/>
                  </a:lnTo>
                  <a:lnTo>
                    <a:pt x="2304" y="372"/>
                  </a:lnTo>
                  <a:close/>
                  <a:moveTo>
                    <a:pt x="150" y="1980"/>
                  </a:moveTo>
                  <a:lnTo>
                    <a:pt x="162" y="2004"/>
                  </a:lnTo>
                  <a:lnTo>
                    <a:pt x="174" y="2010"/>
                  </a:lnTo>
                  <a:lnTo>
                    <a:pt x="186" y="1980"/>
                  </a:lnTo>
                  <a:lnTo>
                    <a:pt x="180" y="1974"/>
                  </a:lnTo>
                  <a:lnTo>
                    <a:pt x="174" y="1974"/>
                  </a:lnTo>
                  <a:lnTo>
                    <a:pt x="162" y="1968"/>
                  </a:lnTo>
                  <a:lnTo>
                    <a:pt x="156" y="1968"/>
                  </a:lnTo>
                  <a:lnTo>
                    <a:pt x="150" y="1974"/>
                  </a:lnTo>
                  <a:lnTo>
                    <a:pt x="150" y="1980"/>
                  </a:lnTo>
                  <a:close/>
                  <a:moveTo>
                    <a:pt x="126" y="1932"/>
                  </a:moveTo>
                  <a:lnTo>
                    <a:pt x="120" y="1932"/>
                  </a:lnTo>
                  <a:lnTo>
                    <a:pt x="108" y="1938"/>
                  </a:lnTo>
                  <a:lnTo>
                    <a:pt x="96" y="1938"/>
                  </a:lnTo>
                  <a:lnTo>
                    <a:pt x="84" y="1944"/>
                  </a:lnTo>
                  <a:lnTo>
                    <a:pt x="78" y="1944"/>
                  </a:lnTo>
                  <a:lnTo>
                    <a:pt x="78" y="1950"/>
                  </a:lnTo>
                  <a:lnTo>
                    <a:pt x="72" y="1962"/>
                  </a:lnTo>
                  <a:lnTo>
                    <a:pt x="66" y="1968"/>
                  </a:lnTo>
                  <a:lnTo>
                    <a:pt x="48" y="1968"/>
                  </a:lnTo>
                  <a:lnTo>
                    <a:pt x="42" y="1962"/>
                  </a:lnTo>
                  <a:lnTo>
                    <a:pt x="48" y="1956"/>
                  </a:lnTo>
                  <a:lnTo>
                    <a:pt x="60" y="1956"/>
                  </a:lnTo>
                  <a:lnTo>
                    <a:pt x="66" y="1950"/>
                  </a:lnTo>
                  <a:lnTo>
                    <a:pt x="72" y="1950"/>
                  </a:lnTo>
                  <a:lnTo>
                    <a:pt x="78" y="1944"/>
                  </a:lnTo>
                  <a:lnTo>
                    <a:pt x="84" y="1944"/>
                  </a:lnTo>
                  <a:lnTo>
                    <a:pt x="78" y="1938"/>
                  </a:lnTo>
                  <a:lnTo>
                    <a:pt x="54" y="1938"/>
                  </a:lnTo>
                  <a:lnTo>
                    <a:pt x="48" y="1944"/>
                  </a:lnTo>
                  <a:lnTo>
                    <a:pt x="48" y="1932"/>
                  </a:lnTo>
                  <a:lnTo>
                    <a:pt x="36" y="1932"/>
                  </a:lnTo>
                  <a:lnTo>
                    <a:pt x="24" y="1944"/>
                  </a:lnTo>
                  <a:lnTo>
                    <a:pt x="6" y="1980"/>
                  </a:lnTo>
                  <a:lnTo>
                    <a:pt x="6" y="2004"/>
                  </a:lnTo>
                  <a:lnTo>
                    <a:pt x="12" y="2004"/>
                  </a:lnTo>
                  <a:lnTo>
                    <a:pt x="12" y="2010"/>
                  </a:lnTo>
                  <a:lnTo>
                    <a:pt x="18" y="2016"/>
                  </a:lnTo>
                  <a:lnTo>
                    <a:pt x="0" y="2022"/>
                  </a:lnTo>
                  <a:lnTo>
                    <a:pt x="12" y="2076"/>
                  </a:lnTo>
                  <a:lnTo>
                    <a:pt x="12" y="2082"/>
                  </a:lnTo>
                  <a:lnTo>
                    <a:pt x="6" y="2082"/>
                  </a:lnTo>
                  <a:lnTo>
                    <a:pt x="12" y="2088"/>
                  </a:lnTo>
                  <a:lnTo>
                    <a:pt x="12" y="2094"/>
                  </a:lnTo>
                  <a:lnTo>
                    <a:pt x="30" y="2094"/>
                  </a:lnTo>
                  <a:lnTo>
                    <a:pt x="30" y="2070"/>
                  </a:lnTo>
                  <a:lnTo>
                    <a:pt x="24" y="2058"/>
                  </a:lnTo>
                  <a:lnTo>
                    <a:pt x="24" y="2040"/>
                  </a:lnTo>
                  <a:lnTo>
                    <a:pt x="36" y="2028"/>
                  </a:lnTo>
                  <a:lnTo>
                    <a:pt x="42" y="2028"/>
                  </a:lnTo>
                  <a:lnTo>
                    <a:pt x="48" y="2016"/>
                  </a:lnTo>
                  <a:lnTo>
                    <a:pt x="54" y="2010"/>
                  </a:lnTo>
                  <a:lnTo>
                    <a:pt x="54" y="1986"/>
                  </a:lnTo>
                  <a:lnTo>
                    <a:pt x="84" y="1956"/>
                  </a:lnTo>
                  <a:lnTo>
                    <a:pt x="108" y="1944"/>
                  </a:lnTo>
                  <a:lnTo>
                    <a:pt x="114" y="1944"/>
                  </a:lnTo>
                  <a:lnTo>
                    <a:pt x="126" y="1938"/>
                  </a:lnTo>
                  <a:lnTo>
                    <a:pt x="126" y="1932"/>
                  </a:lnTo>
                  <a:close/>
                  <a:moveTo>
                    <a:pt x="1896" y="678"/>
                  </a:moveTo>
                  <a:lnTo>
                    <a:pt x="1896" y="690"/>
                  </a:lnTo>
                  <a:lnTo>
                    <a:pt x="1884" y="702"/>
                  </a:lnTo>
                  <a:lnTo>
                    <a:pt x="1884" y="714"/>
                  </a:lnTo>
                  <a:lnTo>
                    <a:pt x="1902" y="714"/>
                  </a:lnTo>
                  <a:lnTo>
                    <a:pt x="1926" y="708"/>
                  </a:lnTo>
                  <a:lnTo>
                    <a:pt x="1944" y="708"/>
                  </a:lnTo>
                  <a:lnTo>
                    <a:pt x="1980" y="696"/>
                  </a:lnTo>
                  <a:lnTo>
                    <a:pt x="1986" y="690"/>
                  </a:lnTo>
                  <a:lnTo>
                    <a:pt x="1992" y="690"/>
                  </a:lnTo>
                  <a:lnTo>
                    <a:pt x="2034" y="702"/>
                  </a:lnTo>
                  <a:lnTo>
                    <a:pt x="2112" y="642"/>
                  </a:lnTo>
                  <a:lnTo>
                    <a:pt x="2244" y="600"/>
                  </a:lnTo>
                  <a:lnTo>
                    <a:pt x="2370" y="564"/>
                  </a:lnTo>
                  <a:lnTo>
                    <a:pt x="2466" y="546"/>
                  </a:lnTo>
                  <a:lnTo>
                    <a:pt x="2454" y="540"/>
                  </a:lnTo>
                  <a:lnTo>
                    <a:pt x="2448" y="528"/>
                  </a:lnTo>
                  <a:lnTo>
                    <a:pt x="2436" y="522"/>
                  </a:lnTo>
                  <a:lnTo>
                    <a:pt x="2424" y="510"/>
                  </a:lnTo>
                  <a:lnTo>
                    <a:pt x="2412" y="504"/>
                  </a:lnTo>
                  <a:lnTo>
                    <a:pt x="2400" y="492"/>
                  </a:lnTo>
                  <a:lnTo>
                    <a:pt x="2352" y="492"/>
                  </a:lnTo>
                  <a:lnTo>
                    <a:pt x="2340" y="498"/>
                  </a:lnTo>
                  <a:lnTo>
                    <a:pt x="2328" y="498"/>
                  </a:lnTo>
                  <a:lnTo>
                    <a:pt x="2262" y="504"/>
                  </a:lnTo>
                  <a:lnTo>
                    <a:pt x="2226" y="480"/>
                  </a:lnTo>
                  <a:lnTo>
                    <a:pt x="2142" y="486"/>
                  </a:lnTo>
                  <a:lnTo>
                    <a:pt x="2094" y="504"/>
                  </a:lnTo>
                  <a:lnTo>
                    <a:pt x="2076" y="522"/>
                  </a:lnTo>
                  <a:lnTo>
                    <a:pt x="2064" y="552"/>
                  </a:lnTo>
                  <a:lnTo>
                    <a:pt x="2010" y="564"/>
                  </a:lnTo>
                  <a:lnTo>
                    <a:pt x="1944" y="588"/>
                  </a:lnTo>
                  <a:lnTo>
                    <a:pt x="1962" y="600"/>
                  </a:lnTo>
                  <a:lnTo>
                    <a:pt x="1842" y="654"/>
                  </a:lnTo>
                  <a:lnTo>
                    <a:pt x="1854" y="654"/>
                  </a:lnTo>
                  <a:lnTo>
                    <a:pt x="1890" y="672"/>
                  </a:lnTo>
                  <a:lnTo>
                    <a:pt x="1896" y="678"/>
                  </a:lnTo>
                  <a:close/>
                  <a:moveTo>
                    <a:pt x="198" y="1968"/>
                  </a:moveTo>
                  <a:lnTo>
                    <a:pt x="192" y="1992"/>
                  </a:lnTo>
                  <a:lnTo>
                    <a:pt x="192" y="2010"/>
                  </a:lnTo>
                  <a:lnTo>
                    <a:pt x="216" y="1998"/>
                  </a:lnTo>
                  <a:lnTo>
                    <a:pt x="198" y="1968"/>
                  </a:lnTo>
                  <a:close/>
                  <a:moveTo>
                    <a:pt x="4182" y="600"/>
                  </a:moveTo>
                  <a:lnTo>
                    <a:pt x="4194" y="606"/>
                  </a:lnTo>
                  <a:lnTo>
                    <a:pt x="4206" y="600"/>
                  </a:lnTo>
                  <a:lnTo>
                    <a:pt x="4218" y="600"/>
                  </a:lnTo>
                  <a:lnTo>
                    <a:pt x="4242" y="588"/>
                  </a:lnTo>
                  <a:lnTo>
                    <a:pt x="4308" y="588"/>
                  </a:lnTo>
                  <a:lnTo>
                    <a:pt x="4314" y="594"/>
                  </a:lnTo>
                  <a:lnTo>
                    <a:pt x="4350" y="594"/>
                  </a:lnTo>
                  <a:lnTo>
                    <a:pt x="4356" y="588"/>
                  </a:lnTo>
                  <a:lnTo>
                    <a:pt x="4356" y="582"/>
                  </a:lnTo>
                  <a:lnTo>
                    <a:pt x="4344" y="558"/>
                  </a:lnTo>
                  <a:lnTo>
                    <a:pt x="4338" y="552"/>
                  </a:lnTo>
                  <a:lnTo>
                    <a:pt x="4326" y="546"/>
                  </a:lnTo>
                  <a:lnTo>
                    <a:pt x="4230" y="546"/>
                  </a:lnTo>
                  <a:lnTo>
                    <a:pt x="4224" y="540"/>
                  </a:lnTo>
                  <a:lnTo>
                    <a:pt x="4212" y="540"/>
                  </a:lnTo>
                  <a:lnTo>
                    <a:pt x="4200" y="534"/>
                  </a:lnTo>
                  <a:lnTo>
                    <a:pt x="4188" y="534"/>
                  </a:lnTo>
                  <a:lnTo>
                    <a:pt x="4176" y="540"/>
                  </a:lnTo>
                  <a:lnTo>
                    <a:pt x="4158" y="558"/>
                  </a:lnTo>
                  <a:lnTo>
                    <a:pt x="4158" y="564"/>
                  </a:lnTo>
                  <a:lnTo>
                    <a:pt x="4176" y="576"/>
                  </a:lnTo>
                  <a:lnTo>
                    <a:pt x="4170" y="582"/>
                  </a:lnTo>
                  <a:lnTo>
                    <a:pt x="4170" y="594"/>
                  </a:lnTo>
                  <a:lnTo>
                    <a:pt x="4176" y="594"/>
                  </a:lnTo>
                  <a:lnTo>
                    <a:pt x="4182" y="600"/>
                  </a:lnTo>
                  <a:close/>
                  <a:moveTo>
                    <a:pt x="3708" y="516"/>
                  </a:moveTo>
                  <a:lnTo>
                    <a:pt x="3678" y="516"/>
                  </a:lnTo>
                  <a:lnTo>
                    <a:pt x="3624" y="510"/>
                  </a:lnTo>
                  <a:lnTo>
                    <a:pt x="3564" y="504"/>
                  </a:lnTo>
                  <a:lnTo>
                    <a:pt x="3468" y="504"/>
                  </a:lnTo>
                  <a:lnTo>
                    <a:pt x="3468" y="516"/>
                  </a:lnTo>
                  <a:lnTo>
                    <a:pt x="3462" y="522"/>
                  </a:lnTo>
                  <a:lnTo>
                    <a:pt x="3426" y="540"/>
                  </a:lnTo>
                  <a:lnTo>
                    <a:pt x="3396" y="546"/>
                  </a:lnTo>
                  <a:lnTo>
                    <a:pt x="3378" y="552"/>
                  </a:lnTo>
                  <a:lnTo>
                    <a:pt x="3372" y="552"/>
                  </a:lnTo>
                  <a:lnTo>
                    <a:pt x="3372" y="558"/>
                  </a:lnTo>
                  <a:lnTo>
                    <a:pt x="3384" y="570"/>
                  </a:lnTo>
                  <a:lnTo>
                    <a:pt x="3390" y="582"/>
                  </a:lnTo>
                  <a:lnTo>
                    <a:pt x="3390" y="594"/>
                  </a:lnTo>
                  <a:lnTo>
                    <a:pt x="3372" y="618"/>
                  </a:lnTo>
                  <a:lnTo>
                    <a:pt x="3402" y="636"/>
                  </a:lnTo>
                  <a:lnTo>
                    <a:pt x="3480" y="606"/>
                  </a:lnTo>
                  <a:lnTo>
                    <a:pt x="3474" y="600"/>
                  </a:lnTo>
                  <a:lnTo>
                    <a:pt x="3468" y="600"/>
                  </a:lnTo>
                  <a:lnTo>
                    <a:pt x="3468" y="594"/>
                  </a:lnTo>
                  <a:lnTo>
                    <a:pt x="3474" y="588"/>
                  </a:lnTo>
                  <a:lnTo>
                    <a:pt x="3486" y="582"/>
                  </a:lnTo>
                  <a:lnTo>
                    <a:pt x="3522" y="582"/>
                  </a:lnTo>
                  <a:lnTo>
                    <a:pt x="3546" y="594"/>
                  </a:lnTo>
                  <a:lnTo>
                    <a:pt x="3552" y="600"/>
                  </a:lnTo>
                  <a:lnTo>
                    <a:pt x="3606" y="594"/>
                  </a:lnTo>
                  <a:lnTo>
                    <a:pt x="3600" y="570"/>
                  </a:lnTo>
                  <a:lnTo>
                    <a:pt x="3630" y="570"/>
                  </a:lnTo>
                  <a:lnTo>
                    <a:pt x="3648" y="564"/>
                  </a:lnTo>
                  <a:lnTo>
                    <a:pt x="3666" y="564"/>
                  </a:lnTo>
                  <a:lnTo>
                    <a:pt x="3690" y="552"/>
                  </a:lnTo>
                  <a:lnTo>
                    <a:pt x="3696" y="546"/>
                  </a:lnTo>
                  <a:lnTo>
                    <a:pt x="3702" y="534"/>
                  </a:lnTo>
                  <a:lnTo>
                    <a:pt x="3714" y="522"/>
                  </a:lnTo>
                  <a:lnTo>
                    <a:pt x="3720" y="522"/>
                  </a:lnTo>
                  <a:lnTo>
                    <a:pt x="3714" y="516"/>
                  </a:lnTo>
                  <a:lnTo>
                    <a:pt x="3708" y="516"/>
                  </a:lnTo>
                  <a:close/>
                  <a:moveTo>
                    <a:pt x="3792" y="150"/>
                  </a:moveTo>
                  <a:lnTo>
                    <a:pt x="3738" y="156"/>
                  </a:lnTo>
                  <a:lnTo>
                    <a:pt x="3756" y="180"/>
                  </a:lnTo>
                  <a:lnTo>
                    <a:pt x="3792" y="150"/>
                  </a:lnTo>
                  <a:close/>
                  <a:moveTo>
                    <a:pt x="3612" y="480"/>
                  </a:moveTo>
                  <a:lnTo>
                    <a:pt x="3636" y="468"/>
                  </a:lnTo>
                  <a:lnTo>
                    <a:pt x="3642" y="456"/>
                  </a:lnTo>
                  <a:lnTo>
                    <a:pt x="3654" y="450"/>
                  </a:lnTo>
                  <a:lnTo>
                    <a:pt x="3660" y="438"/>
                  </a:lnTo>
                  <a:lnTo>
                    <a:pt x="3660" y="432"/>
                  </a:lnTo>
                  <a:lnTo>
                    <a:pt x="3654" y="426"/>
                  </a:lnTo>
                  <a:lnTo>
                    <a:pt x="3642" y="426"/>
                  </a:lnTo>
                  <a:lnTo>
                    <a:pt x="3630" y="420"/>
                  </a:lnTo>
                  <a:lnTo>
                    <a:pt x="3588" y="420"/>
                  </a:lnTo>
                  <a:lnTo>
                    <a:pt x="3570" y="426"/>
                  </a:lnTo>
                  <a:lnTo>
                    <a:pt x="3552" y="426"/>
                  </a:lnTo>
                  <a:lnTo>
                    <a:pt x="3534" y="438"/>
                  </a:lnTo>
                  <a:lnTo>
                    <a:pt x="3516" y="444"/>
                  </a:lnTo>
                  <a:lnTo>
                    <a:pt x="3504" y="450"/>
                  </a:lnTo>
                  <a:lnTo>
                    <a:pt x="3504" y="462"/>
                  </a:lnTo>
                  <a:lnTo>
                    <a:pt x="3528" y="468"/>
                  </a:lnTo>
                  <a:lnTo>
                    <a:pt x="3600" y="480"/>
                  </a:lnTo>
                  <a:lnTo>
                    <a:pt x="3612" y="480"/>
                  </a:lnTo>
                  <a:close/>
                  <a:moveTo>
                    <a:pt x="3954" y="180"/>
                  </a:moveTo>
                  <a:lnTo>
                    <a:pt x="3900" y="192"/>
                  </a:lnTo>
                  <a:lnTo>
                    <a:pt x="3936" y="210"/>
                  </a:lnTo>
                  <a:lnTo>
                    <a:pt x="3924" y="216"/>
                  </a:lnTo>
                  <a:lnTo>
                    <a:pt x="3918" y="222"/>
                  </a:lnTo>
                  <a:lnTo>
                    <a:pt x="3918" y="228"/>
                  </a:lnTo>
                  <a:lnTo>
                    <a:pt x="3924" y="234"/>
                  </a:lnTo>
                  <a:lnTo>
                    <a:pt x="3936" y="240"/>
                  </a:lnTo>
                  <a:lnTo>
                    <a:pt x="3966" y="240"/>
                  </a:lnTo>
                  <a:lnTo>
                    <a:pt x="3942" y="252"/>
                  </a:lnTo>
                  <a:lnTo>
                    <a:pt x="3954" y="252"/>
                  </a:lnTo>
                  <a:lnTo>
                    <a:pt x="4002" y="276"/>
                  </a:lnTo>
                  <a:lnTo>
                    <a:pt x="4014" y="276"/>
                  </a:lnTo>
                  <a:lnTo>
                    <a:pt x="4026" y="270"/>
                  </a:lnTo>
                  <a:lnTo>
                    <a:pt x="4032" y="264"/>
                  </a:lnTo>
                  <a:lnTo>
                    <a:pt x="4044" y="258"/>
                  </a:lnTo>
                  <a:lnTo>
                    <a:pt x="4050" y="252"/>
                  </a:lnTo>
                  <a:lnTo>
                    <a:pt x="4074" y="246"/>
                  </a:lnTo>
                  <a:lnTo>
                    <a:pt x="4086" y="258"/>
                  </a:lnTo>
                  <a:lnTo>
                    <a:pt x="4092" y="270"/>
                  </a:lnTo>
                  <a:lnTo>
                    <a:pt x="4098" y="276"/>
                  </a:lnTo>
                  <a:lnTo>
                    <a:pt x="4104" y="270"/>
                  </a:lnTo>
                  <a:lnTo>
                    <a:pt x="4116" y="270"/>
                  </a:lnTo>
                  <a:lnTo>
                    <a:pt x="4128" y="264"/>
                  </a:lnTo>
                  <a:lnTo>
                    <a:pt x="4134" y="258"/>
                  </a:lnTo>
                  <a:lnTo>
                    <a:pt x="4146" y="258"/>
                  </a:lnTo>
                  <a:lnTo>
                    <a:pt x="4152" y="252"/>
                  </a:lnTo>
                  <a:lnTo>
                    <a:pt x="4158" y="252"/>
                  </a:lnTo>
                  <a:lnTo>
                    <a:pt x="4170" y="246"/>
                  </a:lnTo>
                  <a:lnTo>
                    <a:pt x="4176" y="234"/>
                  </a:lnTo>
                  <a:lnTo>
                    <a:pt x="4182" y="228"/>
                  </a:lnTo>
                  <a:lnTo>
                    <a:pt x="4194" y="246"/>
                  </a:lnTo>
                  <a:lnTo>
                    <a:pt x="4218" y="222"/>
                  </a:lnTo>
                  <a:lnTo>
                    <a:pt x="4218" y="216"/>
                  </a:lnTo>
                  <a:lnTo>
                    <a:pt x="4236" y="210"/>
                  </a:lnTo>
                  <a:lnTo>
                    <a:pt x="4326" y="210"/>
                  </a:lnTo>
                  <a:lnTo>
                    <a:pt x="4332" y="204"/>
                  </a:lnTo>
                  <a:lnTo>
                    <a:pt x="4332" y="192"/>
                  </a:lnTo>
                  <a:lnTo>
                    <a:pt x="4266" y="186"/>
                  </a:lnTo>
                  <a:lnTo>
                    <a:pt x="4302" y="174"/>
                  </a:lnTo>
                  <a:lnTo>
                    <a:pt x="4302" y="132"/>
                  </a:lnTo>
                  <a:lnTo>
                    <a:pt x="4278" y="132"/>
                  </a:lnTo>
                  <a:lnTo>
                    <a:pt x="4266" y="138"/>
                  </a:lnTo>
                  <a:lnTo>
                    <a:pt x="4260" y="144"/>
                  </a:lnTo>
                  <a:lnTo>
                    <a:pt x="4248" y="150"/>
                  </a:lnTo>
                  <a:lnTo>
                    <a:pt x="4242" y="126"/>
                  </a:lnTo>
                  <a:lnTo>
                    <a:pt x="4194" y="132"/>
                  </a:lnTo>
                  <a:lnTo>
                    <a:pt x="4194" y="120"/>
                  </a:lnTo>
                  <a:lnTo>
                    <a:pt x="4176" y="84"/>
                  </a:lnTo>
                  <a:lnTo>
                    <a:pt x="4140" y="84"/>
                  </a:lnTo>
                  <a:lnTo>
                    <a:pt x="4122" y="90"/>
                  </a:lnTo>
                  <a:lnTo>
                    <a:pt x="4110" y="96"/>
                  </a:lnTo>
                  <a:lnTo>
                    <a:pt x="4104" y="102"/>
                  </a:lnTo>
                  <a:lnTo>
                    <a:pt x="4098" y="102"/>
                  </a:lnTo>
                  <a:lnTo>
                    <a:pt x="4020" y="108"/>
                  </a:lnTo>
                  <a:lnTo>
                    <a:pt x="4044" y="126"/>
                  </a:lnTo>
                  <a:lnTo>
                    <a:pt x="3996" y="126"/>
                  </a:lnTo>
                  <a:lnTo>
                    <a:pt x="3984" y="132"/>
                  </a:lnTo>
                  <a:lnTo>
                    <a:pt x="3972" y="132"/>
                  </a:lnTo>
                  <a:lnTo>
                    <a:pt x="3966" y="138"/>
                  </a:lnTo>
                  <a:lnTo>
                    <a:pt x="3984" y="156"/>
                  </a:lnTo>
                  <a:lnTo>
                    <a:pt x="3972" y="156"/>
                  </a:lnTo>
                  <a:lnTo>
                    <a:pt x="3936" y="150"/>
                  </a:lnTo>
                  <a:lnTo>
                    <a:pt x="3906" y="156"/>
                  </a:lnTo>
                  <a:lnTo>
                    <a:pt x="3888" y="168"/>
                  </a:lnTo>
                  <a:lnTo>
                    <a:pt x="3888" y="174"/>
                  </a:lnTo>
                  <a:lnTo>
                    <a:pt x="3894" y="180"/>
                  </a:lnTo>
                  <a:lnTo>
                    <a:pt x="3954" y="180"/>
                  </a:lnTo>
                  <a:close/>
                  <a:moveTo>
                    <a:pt x="3972" y="294"/>
                  </a:moveTo>
                  <a:lnTo>
                    <a:pt x="3954" y="300"/>
                  </a:lnTo>
                  <a:lnTo>
                    <a:pt x="3942" y="306"/>
                  </a:lnTo>
                  <a:lnTo>
                    <a:pt x="3936" y="312"/>
                  </a:lnTo>
                  <a:lnTo>
                    <a:pt x="3936" y="318"/>
                  </a:lnTo>
                  <a:lnTo>
                    <a:pt x="3966" y="324"/>
                  </a:lnTo>
                  <a:lnTo>
                    <a:pt x="3972" y="324"/>
                  </a:lnTo>
                  <a:lnTo>
                    <a:pt x="3990" y="306"/>
                  </a:lnTo>
                  <a:lnTo>
                    <a:pt x="3990" y="300"/>
                  </a:lnTo>
                  <a:lnTo>
                    <a:pt x="3984" y="294"/>
                  </a:lnTo>
                  <a:lnTo>
                    <a:pt x="3972" y="294"/>
                  </a:lnTo>
                  <a:close/>
                  <a:moveTo>
                    <a:pt x="3738" y="336"/>
                  </a:moveTo>
                  <a:lnTo>
                    <a:pt x="3726" y="336"/>
                  </a:lnTo>
                  <a:lnTo>
                    <a:pt x="3720" y="330"/>
                  </a:lnTo>
                  <a:lnTo>
                    <a:pt x="3672" y="330"/>
                  </a:lnTo>
                  <a:lnTo>
                    <a:pt x="3636" y="336"/>
                  </a:lnTo>
                  <a:lnTo>
                    <a:pt x="3624" y="342"/>
                  </a:lnTo>
                  <a:lnTo>
                    <a:pt x="3642" y="360"/>
                  </a:lnTo>
                  <a:lnTo>
                    <a:pt x="3654" y="360"/>
                  </a:lnTo>
                  <a:lnTo>
                    <a:pt x="3660" y="378"/>
                  </a:lnTo>
                  <a:lnTo>
                    <a:pt x="3768" y="378"/>
                  </a:lnTo>
                  <a:lnTo>
                    <a:pt x="3768" y="390"/>
                  </a:lnTo>
                  <a:lnTo>
                    <a:pt x="3762" y="396"/>
                  </a:lnTo>
                  <a:lnTo>
                    <a:pt x="3762" y="408"/>
                  </a:lnTo>
                  <a:lnTo>
                    <a:pt x="3708" y="450"/>
                  </a:lnTo>
                  <a:lnTo>
                    <a:pt x="3732" y="456"/>
                  </a:lnTo>
                  <a:lnTo>
                    <a:pt x="3720" y="468"/>
                  </a:lnTo>
                  <a:lnTo>
                    <a:pt x="3714" y="468"/>
                  </a:lnTo>
                  <a:lnTo>
                    <a:pt x="3708" y="474"/>
                  </a:lnTo>
                  <a:lnTo>
                    <a:pt x="3708" y="480"/>
                  </a:lnTo>
                  <a:lnTo>
                    <a:pt x="3726" y="480"/>
                  </a:lnTo>
                  <a:lnTo>
                    <a:pt x="3738" y="474"/>
                  </a:lnTo>
                  <a:lnTo>
                    <a:pt x="3744" y="474"/>
                  </a:lnTo>
                  <a:lnTo>
                    <a:pt x="3756" y="468"/>
                  </a:lnTo>
                  <a:lnTo>
                    <a:pt x="3756" y="480"/>
                  </a:lnTo>
                  <a:lnTo>
                    <a:pt x="3792" y="480"/>
                  </a:lnTo>
                  <a:lnTo>
                    <a:pt x="3810" y="474"/>
                  </a:lnTo>
                  <a:lnTo>
                    <a:pt x="3822" y="468"/>
                  </a:lnTo>
                  <a:lnTo>
                    <a:pt x="3840" y="468"/>
                  </a:lnTo>
                  <a:lnTo>
                    <a:pt x="3846" y="462"/>
                  </a:lnTo>
                  <a:lnTo>
                    <a:pt x="3852" y="462"/>
                  </a:lnTo>
                  <a:lnTo>
                    <a:pt x="3858" y="486"/>
                  </a:lnTo>
                  <a:lnTo>
                    <a:pt x="3924" y="480"/>
                  </a:lnTo>
                  <a:lnTo>
                    <a:pt x="4002" y="498"/>
                  </a:lnTo>
                  <a:lnTo>
                    <a:pt x="4098" y="486"/>
                  </a:lnTo>
                  <a:lnTo>
                    <a:pt x="4128" y="468"/>
                  </a:lnTo>
                  <a:lnTo>
                    <a:pt x="4122" y="474"/>
                  </a:lnTo>
                  <a:lnTo>
                    <a:pt x="4122" y="486"/>
                  </a:lnTo>
                  <a:lnTo>
                    <a:pt x="4260" y="486"/>
                  </a:lnTo>
                  <a:lnTo>
                    <a:pt x="4272" y="468"/>
                  </a:lnTo>
                  <a:lnTo>
                    <a:pt x="4338" y="438"/>
                  </a:lnTo>
                  <a:lnTo>
                    <a:pt x="4320" y="432"/>
                  </a:lnTo>
                  <a:lnTo>
                    <a:pt x="4320" y="420"/>
                  </a:lnTo>
                  <a:lnTo>
                    <a:pt x="4314" y="420"/>
                  </a:lnTo>
                  <a:lnTo>
                    <a:pt x="4308" y="414"/>
                  </a:lnTo>
                  <a:lnTo>
                    <a:pt x="4290" y="414"/>
                  </a:lnTo>
                  <a:lnTo>
                    <a:pt x="4278" y="408"/>
                  </a:lnTo>
                  <a:lnTo>
                    <a:pt x="4260" y="408"/>
                  </a:lnTo>
                  <a:lnTo>
                    <a:pt x="4242" y="402"/>
                  </a:lnTo>
                  <a:lnTo>
                    <a:pt x="4206" y="402"/>
                  </a:lnTo>
                  <a:lnTo>
                    <a:pt x="4164" y="414"/>
                  </a:lnTo>
                  <a:lnTo>
                    <a:pt x="4116" y="420"/>
                  </a:lnTo>
                  <a:lnTo>
                    <a:pt x="4074" y="426"/>
                  </a:lnTo>
                  <a:lnTo>
                    <a:pt x="4038" y="438"/>
                  </a:lnTo>
                  <a:lnTo>
                    <a:pt x="4026" y="438"/>
                  </a:lnTo>
                  <a:lnTo>
                    <a:pt x="4014" y="432"/>
                  </a:lnTo>
                  <a:lnTo>
                    <a:pt x="4008" y="426"/>
                  </a:lnTo>
                  <a:lnTo>
                    <a:pt x="3996" y="420"/>
                  </a:lnTo>
                  <a:lnTo>
                    <a:pt x="3984" y="420"/>
                  </a:lnTo>
                  <a:lnTo>
                    <a:pt x="3972" y="426"/>
                  </a:lnTo>
                  <a:lnTo>
                    <a:pt x="3960" y="426"/>
                  </a:lnTo>
                  <a:lnTo>
                    <a:pt x="3948" y="432"/>
                  </a:lnTo>
                  <a:lnTo>
                    <a:pt x="3942" y="438"/>
                  </a:lnTo>
                  <a:lnTo>
                    <a:pt x="3936" y="438"/>
                  </a:lnTo>
                  <a:lnTo>
                    <a:pt x="3912" y="414"/>
                  </a:lnTo>
                  <a:lnTo>
                    <a:pt x="3894" y="426"/>
                  </a:lnTo>
                  <a:lnTo>
                    <a:pt x="3864" y="420"/>
                  </a:lnTo>
                  <a:lnTo>
                    <a:pt x="3894" y="408"/>
                  </a:lnTo>
                  <a:lnTo>
                    <a:pt x="3876" y="396"/>
                  </a:lnTo>
                  <a:lnTo>
                    <a:pt x="3822" y="408"/>
                  </a:lnTo>
                  <a:lnTo>
                    <a:pt x="3858" y="396"/>
                  </a:lnTo>
                  <a:lnTo>
                    <a:pt x="3858" y="390"/>
                  </a:lnTo>
                  <a:lnTo>
                    <a:pt x="3924" y="384"/>
                  </a:lnTo>
                  <a:lnTo>
                    <a:pt x="3888" y="372"/>
                  </a:lnTo>
                  <a:lnTo>
                    <a:pt x="3870" y="372"/>
                  </a:lnTo>
                  <a:lnTo>
                    <a:pt x="3876" y="366"/>
                  </a:lnTo>
                  <a:lnTo>
                    <a:pt x="3876" y="360"/>
                  </a:lnTo>
                  <a:lnTo>
                    <a:pt x="3870" y="354"/>
                  </a:lnTo>
                  <a:lnTo>
                    <a:pt x="3840" y="354"/>
                  </a:lnTo>
                  <a:lnTo>
                    <a:pt x="3822" y="360"/>
                  </a:lnTo>
                  <a:lnTo>
                    <a:pt x="3804" y="360"/>
                  </a:lnTo>
                  <a:lnTo>
                    <a:pt x="3786" y="366"/>
                  </a:lnTo>
                  <a:lnTo>
                    <a:pt x="3774" y="354"/>
                  </a:lnTo>
                  <a:lnTo>
                    <a:pt x="3762" y="348"/>
                  </a:lnTo>
                  <a:lnTo>
                    <a:pt x="3756" y="342"/>
                  </a:lnTo>
                  <a:lnTo>
                    <a:pt x="3744" y="336"/>
                  </a:lnTo>
                  <a:lnTo>
                    <a:pt x="3738" y="336"/>
                  </a:lnTo>
                  <a:close/>
                  <a:moveTo>
                    <a:pt x="3264" y="420"/>
                  </a:moveTo>
                  <a:lnTo>
                    <a:pt x="3282" y="420"/>
                  </a:lnTo>
                  <a:lnTo>
                    <a:pt x="3300" y="426"/>
                  </a:lnTo>
                  <a:lnTo>
                    <a:pt x="3318" y="426"/>
                  </a:lnTo>
                  <a:lnTo>
                    <a:pt x="3330" y="432"/>
                  </a:lnTo>
                  <a:lnTo>
                    <a:pt x="3342" y="432"/>
                  </a:lnTo>
                  <a:lnTo>
                    <a:pt x="3330" y="444"/>
                  </a:lnTo>
                  <a:lnTo>
                    <a:pt x="3324" y="444"/>
                  </a:lnTo>
                  <a:lnTo>
                    <a:pt x="3324" y="456"/>
                  </a:lnTo>
                  <a:lnTo>
                    <a:pt x="3438" y="456"/>
                  </a:lnTo>
                  <a:lnTo>
                    <a:pt x="3462" y="444"/>
                  </a:lnTo>
                  <a:lnTo>
                    <a:pt x="3462" y="432"/>
                  </a:lnTo>
                  <a:lnTo>
                    <a:pt x="3468" y="426"/>
                  </a:lnTo>
                  <a:lnTo>
                    <a:pt x="3480" y="426"/>
                  </a:lnTo>
                  <a:lnTo>
                    <a:pt x="3492" y="420"/>
                  </a:lnTo>
                  <a:lnTo>
                    <a:pt x="3504" y="420"/>
                  </a:lnTo>
                  <a:lnTo>
                    <a:pt x="3510" y="414"/>
                  </a:lnTo>
                  <a:lnTo>
                    <a:pt x="3510" y="408"/>
                  </a:lnTo>
                  <a:lnTo>
                    <a:pt x="3522" y="396"/>
                  </a:lnTo>
                  <a:lnTo>
                    <a:pt x="3534" y="390"/>
                  </a:lnTo>
                  <a:lnTo>
                    <a:pt x="3540" y="384"/>
                  </a:lnTo>
                  <a:lnTo>
                    <a:pt x="3552" y="378"/>
                  </a:lnTo>
                  <a:lnTo>
                    <a:pt x="3552" y="372"/>
                  </a:lnTo>
                  <a:lnTo>
                    <a:pt x="3546" y="366"/>
                  </a:lnTo>
                  <a:lnTo>
                    <a:pt x="3534" y="360"/>
                  </a:lnTo>
                  <a:lnTo>
                    <a:pt x="3510" y="360"/>
                  </a:lnTo>
                  <a:lnTo>
                    <a:pt x="3504" y="366"/>
                  </a:lnTo>
                  <a:lnTo>
                    <a:pt x="3492" y="366"/>
                  </a:lnTo>
                  <a:lnTo>
                    <a:pt x="3486" y="360"/>
                  </a:lnTo>
                  <a:lnTo>
                    <a:pt x="3474" y="360"/>
                  </a:lnTo>
                  <a:lnTo>
                    <a:pt x="3462" y="354"/>
                  </a:lnTo>
                  <a:lnTo>
                    <a:pt x="3450" y="354"/>
                  </a:lnTo>
                  <a:lnTo>
                    <a:pt x="3432" y="348"/>
                  </a:lnTo>
                  <a:lnTo>
                    <a:pt x="3426" y="354"/>
                  </a:lnTo>
                  <a:lnTo>
                    <a:pt x="3420" y="354"/>
                  </a:lnTo>
                  <a:lnTo>
                    <a:pt x="3414" y="366"/>
                  </a:lnTo>
                  <a:lnTo>
                    <a:pt x="3414" y="396"/>
                  </a:lnTo>
                  <a:lnTo>
                    <a:pt x="3396" y="378"/>
                  </a:lnTo>
                  <a:lnTo>
                    <a:pt x="3384" y="372"/>
                  </a:lnTo>
                  <a:lnTo>
                    <a:pt x="3366" y="372"/>
                  </a:lnTo>
                  <a:lnTo>
                    <a:pt x="3354" y="384"/>
                  </a:lnTo>
                  <a:lnTo>
                    <a:pt x="3348" y="396"/>
                  </a:lnTo>
                  <a:lnTo>
                    <a:pt x="3330" y="414"/>
                  </a:lnTo>
                  <a:lnTo>
                    <a:pt x="3324" y="414"/>
                  </a:lnTo>
                  <a:lnTo>
                    <a:pt x="3300" y="366"/>
                  </a:lnTo>
                  <a:lnTo>
                    <a:pt x="3288" y="360"/>
                  </a:lnTo>
                  <a:lnTo>
                    <a:pt x="3258" y="360"/>
                  </a:lnTo>
                  <a:lnTo>
                    <a:pt x="3246" y="366"/>
                  </a:lnTo>
                  <a:lnTo>
                    <a:pt x="3240" y="372"/>
                  </a:lnTo>
                  <a:lnTo>
                    <a:pt x="3240" y="396"/>
                  </a:lnTo>
                  <a:lnTo>
                    <a:pt x="3246" y="408"/>
                  </a:lnTo>
                  <a:lnTo>
                    <a:pt x="3258" y="414"/>
                  </a:lnTo>
                  <a:lnTo>
                    <a:pt x="3264" y="420"/>
                  </a:lnTo>
                  <a:close/>
                  <a:moveTo>
                    <a:pt x="3720" y="288"/>
                  </a:moveTo>
                  <a:lnTo>
                    <a:pt x="3726" y="288"/>
                  </a:lnTo>
                  <a:lnTo>
                    <a:pt x="3732" y="294"/>
                  </a:lnTo>
                  <a:lnTo>
                    <a:pt x="3738" y="306"/>
                  </a:lnTo>
                  <a:lnTo>
                    <a:pt x="3768" y="306"/>
                  </a:lnTo>
                  <a:lnTo>
                    <a:pt x="3780" y="300"/>
                  </a:lnTo>
                  <a:lnTo>
                    <a:pt x="3834" y="300"/>
                  </a:lnTo>
                  <a:lnTo>
                    <a:pt x="3834" y="294"/>
                  </a:lnTo>
                  <a:lnTo>
                    <a:pt x="3828" y="294"/>
                  </a:lnTo>
                  <a:lnTo>
                    <a:pt x="3822" y="288"/>
                  </a:lnTo>
                  <a:lnTo>
                    <a:pt x="3810" y="288"/>
                  </a:lnTo>
                  <a:lnTo>
                    <a:pt x="3804" y="282"/>
                  </a:lnTo>
                  <a:lnTo>
                    <a:pt x="3792" y="282"/>
                  </a:lnTo>
                  <a:lnTo>
                    <a:pt x="3804" y="270"/>
                  </a:lnTo>
                  <a:lnTo>
                    <a:pt x="3816" y="264"/>
                  </a:lnTo>
                  <a:lnTo>
                    <a:pt x="3822" y="264"/>
                  </a:lnTo>
                  <a:lnTo>
                    <a:pt x="3828" y="258"/>
                  </a:lnTo>
                  <a:lnTo>
                    <a:pt x="3822" y="258"/>
                  </a:lnTo>
                  <a:lnTo>
                    <a:pt x="3810" y="252"/>
                  </a:lnTo>
                  <a:lnTo>
                    <a:pt x="3738" y="228"/>
                  </a:lnTo>
                  <a:lnTo>
                    <a:pt x="3732" y="228"/>
                  </a:lnTo>
                  <a:lnTo>
                    <a:pt x="3726" y="234"/>
                  </a:lnTo>
                  <a:lnTo>
                    <a:pt x="3714" y="240"/>
                  </a:lnTo>
                  <a:lnTo>
                    <a:pt x="3702" y="240"/>
                  </a:lnTo>
                  <a:lnTo>
                    <a:pt x="3690" y="252"/>
                  </a:lnTo>
                  <a:lnTo>
                    <a:pt x="3690" y="258"/>
                  </a:lnTo>
                  <a:lnTo>
                    <a:pt x="3696" y="264"/>
                  </a:lnTo>
                  <a:lnTo>
                    <a:pt x="3702" y="276"/>
                  </a:lnTo>
                  <a:lnTo>
                    <a:pt x="3714" y="282"/>
                  </a:lnTo>
                  <a:lnTo>
                    <a:pt x="3720" y="288"/>
                  </a:lnTo>
                  <a:close/>
                  <a:moveTo>
                    <a:pt x="3288" y="504"/>
                  </a:moveTo>
                  <a:lnTo>
                    <a:pt x="3270" y="504"/>
                  </a:lnTo>
                  <a:lnTo>
                    <a:pt x="3234" y="510"/>
                  </a:lnTo>
                  <a:lnTo>
                    <a:pt x="3186" y="516"/>
                  </a:lnTo>
                  <a:lnTo>
                    <a:pt x="3144" y="528"/>
                  </a:lnTo>
                  <a:lnTo>
                    <a:pt x="3132" y="534"/>
                  </a:lnTo>
                  <a:lnTo>
                    <a:pt x="3126" y="540"/>
                  </a:lnTo>
                  <a:lnTo>
                    <a:pt x="3132" y="540"/>
                  </a:lnTo>
                  <a:lnTo>
                    <a:pt x="3150" y="558"/>
                  </a:lnTo>
                  <a:lnTo>
                    <a:pt x="3156" y="570"/>
                  </a:lnTo>
                  <a:lnTo>
                    <a:pt x="3156" y="576"/>
                  </a:lnTo>
                  <a:lnTo>
                    <a:pt x="3138" y="582"/>
                  </a:lnTo>
                  <a:lnTo>
                    <a:pt x="3120" y="570"/>
                  </a:lnTo>
                  <a:lnTo>
                    <a:pt x="3090" y="564"/>
                  </a:lnTo>
                  <a:lnTo>
                    <a:pt x="3048" y="570"/>
                  </a:lnTo>
                  <a:lnTo>
                    <a:pt x="3066" y="606"/>
                  </a:lnTo>
                  <a:lnTo>
                    <a:pt x="3072" y="612"/>
                  </a:lnTo>
                  <a:lnTo>
                    <a:pt x="3084" y="618"/>
                  </a:lnTo>
                  <a:lnTo>
                    <a:pt x="3102" y="624"/>
                  </a:lnTo>
                  <a:lnTo>
                    <a:pt x="3114" y="630"/>
                  </a:lnTo>
                  <a:lnTo>
                    <a:pt x="3120" y="642"/>
                  </a:lnTo>
                  <a:lnTo>
                    <a:pt x="3120" y="654"/>
                  </a:lnTo>
                  <a:lnTo>
                    <a:pt x="3126" y="666"/>
                  </a:lnTo>
                  <a:lnTo>
                    <a:pt x="3126" y="678"/>
                  </a:lnTo>
                  <a:lnTo>
                    <a:pt x="3144" y="678"/>
                  </a:lnTo>
                  <a:lnTo>
                    <a:pt x="3228" y="666"/>
                  </a:lnTo>
                  <a:lnTo>
                    <a:pt x="3264" y="660"/>
                  </a:lnTo>
                  <a:lnTo>
                    <a:pt x="3276" y="654"/>
                  </a:lnTo>
                  <a:lnTo>
                    <a:pt x="3282" y="642"/>
                  </a:lnTo>
                  <a:lnTo>
                    <a:pt x="3288" y="624"/>
                  </a:lnTo>
                  <a:lnTo>
                    <a:pt x="3300" y="600"/>
                  </a:lnTo>
                  <a:lnTo>
                    <a:pt x="3300" y="588"/>
                  </a:lnTo>
                  <a:lnTo>
                    <a:pt x="3228" y="576"/>
                  </a:lnTo>
                  <a:lnTo>
                    <a:pt x="3240" y="570"/>
                  </a:lnTo>
                  <a:lnTo>
                    <a:pt x="3348" y="534"/>
                  </a:lnTo>
                  <a:lnTo>
                    <a:pt x="3360" y="528"/>
                  </a:lnTo>
                  <a:lnTo>
                    <a:pt x="3354" y="522"/>
                  </a:lnTo>
                  <a:lnTo>
                    <a:pt x="3342" y="516"/>
                  </a:lnTo>
                  <a:lnTo>
                    <a:pt x="3324" y="510"/>
                  </a:lnTo>
                  <a:lnTo>
                    <a:pt x="3312" y="510"/>
                  </a:lnTo>
                  <a:lnTo>
                    <a:pt x="3300" y="504"/>
                  </a:lnTo>
                  <a:lnTo>
                    <a:pt x="3288" y="504"/>
                  </a:lnTo>
                  <a:close/>
                  <a:moveTo>
                    <a:pt x="2898" y="744"/>
                  </a:moveTo>
                  <a:lnTo>
                    <a:pt x="2880" y="738"/>
                  </a:lnTo>
                  <a:lnTo>
                    <a:pt x="2796" y="738"/>
                  </a:lnTo>
                  <a:lnTo>
                    <a:pt x="2874" y="696"/>
                  </a:lnTo>
                  <a:lnTo>
                    <a:pt x="2880" y="684"/>
                  </a:lnTo>
                  <a:lnTo>
                    <a:pt x="2886" y="654"/>
                  </a:lnTo>
                  <a:lnTo>
                    <a:pt x="2898" y="624"/>
                  </a:lnTo>
                  <a:lnTo>
                    <a:pt x="2898" y="588"/>
                  </a:lnTo>
                  <a:lnTo>
                    <a:pt x="2880" y="570"/>
                  </a:lnTo>
                  <a:lnTo>
                    <a:pt x="2850" y="570"/>
                  </a:lnTo>
                  <a:lnTo>
                    <a:pt x="2814" y="576"/>
                  </a:lnTo>
                  <a:lnTo>
                    <a:pt x="2796" y="582"/>
                  </a:lnTo>
                  <a:lnTo>
                    <a:pt x="2784" y="588"/>
                  </a:lnTo>
                  <a:lnTo>
                    <a:pt x="2784" y="594"/>
                  </a:lnTo>
                  <a:lnTo>
                    <a:pt x="2766" y="612"/>
                  </a:lnTo>
                  <a:lnTo>
                    <a:pt x="2760" y="630"/>
                  </a:lnTo>
                  <a:lnTo>
                    <a:pt x="2736" y="654"/>
                  </a:lnTo>
                  <a:lnTo>
                    <a:pt x="2718" y="666"/>
                  </a:lnTo>
                  <a:lnTo>
                    <a:pt x="2706" y="672"/>
                  </a:lnTo>
                  <a:lnTo>
                    <a:pt x="2700" y="672"/>
                  </a:lnTo>
                  <a:lnTo>
                    <a:pt x="2694" y="666"/>
                  </a:lnTo>
                  <a:lnTo>
                    <a:pt x="2694" y="660"/>
                  </a:lnTo>
                  <a:lnTo>
                    <a:pt x="2700" y="654"/>
                  </a:lnTo>
                  <a:lnTo>
                    <a:pt x="2706" y="642"/>
                  </a:lnTo>
                  <a:lnTo>
                    <a:pt x="2712" y="636"/>
                  </a:lnTo>
                  <a:lnTo>
                    <a:pt x="2718" y="624"/>
                  </a:lnTo>
                  <a:lnTo>
                    <a:pt x="2718" y="612"/>
                  </a:lnTo>
                  <a:lnTo>
                    <a:pt x="2724" y="606"/>
                  </a:lnTo>
                  <a:lnTo>
                    <a:pt x="2724" y="600"/>
                  </a:lnTo>
                  <a:lnTo>
                    <a:pt x="2706" y="594"/>
                  </a:lnTo>
                  <a:lnTo>
                    <a:pt x="2676" y="588"/>
                  </a:lnTo>
                  <a:lnTo>
                    <a:pt x="2628" y="588"/>
                  </a:lnTo>
                  <a:lnTo>
                    <a:pt x="2622" y="606"/>
                  </a:lnTo>
                  <a:lnTo>
                    <a:pt x="2610" y="612"/>
                  </a:lnTo>
                  <a:lnTo>
                    <a:pt x="2586" y="618"/>
                  </a:lnTo>
                  <a:lnTo>
                    <a:pt x="2550" y="624"/>
                  </a:lnTo>
                  <a:lnTo>
                    <a:pt x="2508" y="630"/>
                  </a:lnTo>
                  <a:lnTo>
                    <a:pt x="2490" y="630"/>
                  </a:lnTo>
                  <a:lnTo>
                    <a:pt x="2496" y="624"/>
                  </a:lnTo>
                  <a:lnTo>
                    <a:pt x="2508" y="618"/>
                  </a:lnTo>
                  <a:lnTo>
                    <a:pt x="2520" y="618"/>
                  </a:lnTo>
                  <a:lnTo>
                    <a:pt x="2538" y="612"/>
                  </a:lnTo>
                  <a:lnTo>
                    <a:pt x="2550" y="606"/>
                  </a:lnTo>
                  <a:lnTo>
                    <a:pt x="2586" y="594"/>
                  </a:lnTo>
                  <a:lnTo>
                    <a:pt x="2598" y="588"/>
                  </a:lnTo>
                  <a:lnTo>
                    <a:pt x="2604" y="588"/>
                  </a:lnTo>
                  <a:lnTo>
                    <a:pt x="2604" y="582"/>
                  </a:lnTo>
                  <a:lnTo>
                    <a:pt x="2592" y="576"/>
                  </a:lnTo>
                  <a:lnTo>
                    <a:pt x="2556" y="576"/>
                  </a:lnTo>
                  <a:lnTo>
                    <a:pt x="2496" y="594"/>
                  </a:lnTo>
                  <a:lnTo>
                    <a:pt x="2460" y="600"/>
                  </a:lnTo>
                  <a:lnTo>
                    <a:pt x="2466" y="594"/>
                  </a:lnTo>
                  <a:lnTo>
                    <a:pt x="2478" y="588"/>
                  </a:lnTo>
                  <a:lnTo>
                    <a:pt x="2490" y="576"/>
                  </a:lnTo>
                  <a:lnTo>
                    <a:pt x="2502" y="570"/>
                  </a:lnTo>
                  <a:lnTo>
                    <a:pt x="2514" y="558"/>
                  </a:lnTo>
                  <a:lnTo>
                    <a:pt x="2508" y="558"/>
                  </a:lnTo>
                  <a:lnTo>
                    <a:pt x="2508" y="552"/>
                  </a:lnTo>
                  <a:lnTo>
                    <a:pt x="2496" y="552"/>
                  </a:lnTo>
                  <a:lnTo>
                    <a:pt x="2346" y="600"/>
                  </a:lnTo>
                  <a:lnTo>
                    <a:pt x="2328" y="600"/>
                  </a:lnTo>
                  <a:lnTo>
                    <a:pt x="2244" y="624"/>
                  </a:lnTo>
                  <a:lnTo>
                    <a:pt x="2250" y="642"/>
                  </a:lnTo>
                  <a:lnTo>
                    <a:pt x="2190" y="660"/>
                  </a:lnTo>
                  <a:lnTo>
                    <a:pt x="2172" y="678"/>
                  </a:lnTo>
                  <a:lnTo>
                    <a:pt x="2202" y="690"/>
                  </a:lnTo>
                  <a:lnTo>
                    <a:pt x="2208" y="684"/>
                  </a:lnTo>
                  <a:lnTo>
                    <a:pt x="2220" y="678"/>
                  </a:lnTo>
                  <a:lnTo>
                    <a:pt x="2238" y="678"/>
                  </a:lnTo>
                  <a:lnTo>
                    <a:pt x="2244" y="684"/>
                  </a:lnTo>
                  <a:lnTo>
                    <a:pt x="2244" y="690"/>
                  </a:lnTo>
                  <a:lnTo>
                    <a:pt x="2238" y="696"/>
                  </a:lnTo>
                  <a:lnTo>
                    <a:pt x="2226" y="696"/>
                  </a:lnTo>
                  <a:lnTo>
                    <a:pt x="2208" y="702"/>
                  </a:lnTo>
                  <a:lnTo>
                    <a:pt x="2196" y="702"/>
                  </a:lnTo>
                  <a:lnTo>
                    <a:pt x="2160" y="720"/>
                  </a:lnTo>
                  <a:lnTo>
                    <a:pt x="2166" y="732"/>
                  </a:lnTo>
                  <a:lnTo>
                    <a:pt x="2196" y="732"/>
                  </a:lnTo>
                  <a:lnTo>
                    <a:pt x="2238" y="738"/>
                  </a:lnTo>
                  <a:lnTo>
                    <a:pt x="2322" y="738"/>
                  </a:lnTo>
                  <a:lnTo>
                    <a:pt x="2352" y="744"/>
                  </a:lnTo>
                  <a:lnTo>
                    <a:pt x="2352" y="750"/>
                  </a:lnTo>
                  <a:lnTo>
                    <a:pt x="2322" y="762"/>
                  </a:lnTo>
                  <a:lnTo>
                    <a:pt x="2280" y="762"/>
                  </a:lnTo>
                  <a:lnTo>
                    <a:pt x="2172" y="774"/>
                  </a:lnTo>
                  <a:lnTo>
                    <a:pt x="2136" y="774"/>
                  </a:lnTo>
                  <a:lnTo>
                    <a:pt x="2112" y="786"/>
                  </a:lnTo>
                  <a:lnTo>
                    <a:pt x="2106" y="792"/>
                  </a:lnTo>
                  <a:lnTo>
                    <a:pt x="2118" y="804"/>
                  </a:lnTo>
                  <a:lnTo>
                    <a:pt x="2130" y="810"/>
                  </a:lnTo>
                  <a:lnTo>
                    <a:pt x="2148" y="810"/>
                  </a:lnTo>
                  <a:lnTo>
                    <a:pt x="2160" y="816"/>
                  </a:lnTo>
                  <a:lnTo>
                    <a:pt x="2178" y="822"/>
                  </a:lnTo>
                  <a:lnTo>
                    <a:pt x="2190" y="828"/>
                  </a:lnTo>
                  <a:lnTo>
                    <a:pt x="2190" y="834"/>
                  </a:lnTo>
                  <a:lnTo>
                    <a:pt x="2184" y="840"/>
                  </a:lnTo>
                  <a:lnTo>
                    <a:pt x="2172" y="840"/>
                  </a:lnTo>
                  <a:lnTo>
                    <a:pt x="2154" y="858"/>
                  </a:lnTo>
                  <a:lnTo>
                    <a:pt x="2166" y="870"/>
                  </a:lnTo>
                  <a:lnTo>
                    <a:pt x="2322" y="870"/>
                  </a:lnTo>
                  <a:lnTo>
                    <a:pt x="2370" y="864"/>
                  </a:lnTo>
                  <a:lnTo>
                    <a:pt x="2436" y="858"/>
                  </a:lnTo>
                  <a:lnTo>
                    <a:pt x="2508" y="846"/>
                  </a:lnTo>
                  <a:lnTo>
                    <a:pt x="2574" y="840"/>
                  </a:lnTo>
                  <a:lnTo>
                    <a:pt x="2616" y="828"/>
                  </a:lnTo>
                  <a:lnTo>
                    <a:pt x="2652" y="828"/>
                  </a:lnTo>
                  <a:lnTo>
                    <a:pt x="2736" y="864"/>
                  </a:lnTo>
                  <a:lnTo>
                    <a:pt x="2778" y="876"/>
                  </a:lnTo>
                  <a:lnTo>
                    <a:pt x="2796" y="876"/>
                  </a:lnTo>
                  <a:lnTo>
                    <a:pt x="2814" y="870"/>
                  </a:lnTo>
                  <a:lnTo>
                    <a:pt x="2832" y="852"/>
                  </a:lnTo>
                  <a:lnTo>
                    <a:pt x="2838" y="840"/>
                  </a:lnTo>
                  <a:lnTo>
                    <a:pt x="2844" y="834"/>
                  </a:lnTo>
                  <a:lnTo>
                    <a:pt x="2844" y="822"/>
                  </a:lnTo>
                  <a:lnTo>
                    <a:pt x="2766" y="822"/>
                  </a:lnTo>
                  <a:lnTo>
                    <a:pt x="2802" y="798"/>
                  </a:lnTo>
                  <a:lnTo>
                    <a:pt x="2850" y="798"/>
                  </a:lnTo>
                  <a:lnTo>
                    <a:pt x="2898" y="792"/>
                  </a:lnTo>
                  <a:lnTo>
                    <a:pt x="2910" y="786"/>
                  </a:lnTo>
                  <a:lnTo>
                    <a:pt x="2916" y="786"/>
                  </a:lnTo>
                  <a:lnTo>
                    <a:pt x="2922" y="780"/>
                  </a:lnTo>
                  <a:lnTo>
                    <a:pt x="2916" y="768"/>
                  </a:lnTo>
                  <a:lnTo>
                    <a:pt x="2898" y="750"/>
                  </a:lnTo>
                  <a:lnTo>
                    <a:pt x="2898" y="744"/>
                  </a:lnTo>
                  <a:close/>
                  <a:moveTo>
                    <a:pt x="2868" y="882"/>
                  </a:moveTo>
                  <a:lnTo>
                    <a:pt x="2886" y="882"/>
                  </a:lnTo>
                  <a:lnTo>
                    <a:pt x="2904" y="876"/>
                  </a:lnTo>
                  <a:lnTo>
                    <a:pt x="2910" y="870"/>
                  </a:lnTo>
                  <a:lnTo>
                    <a:pt x="2910" y="864"/>
                  </a:lnTo>
                  <a:lnTo>
                    <a:pt x="2904" y="858"/>
                  </a:lnTo>
                  <a:lnTo>
                    <a:pt x="2880" y="858"/>
                  </a:lnTo>
                  <a:lnTo>
                    <a:pt x="2868" y="870"/>
                  </a:lnTo>
                  <a:lnTo>
                    <a:pt x="2868" y="882"/>
                  </a:lnTo>
                  <a:close/>
                  <a:moveTo>
                    <a:pt x="3276" y="330"/>
                  </a:moveTo>
                  <a:lnTo>
                    <a:pt x="3288" y="330"/>
                  </a:lnTo>
                  <a:lnTo>
                    <a:pt x="3294" y="324"/>
                  </a:lnTo>
                  <a:lnTo>
                    <a:pt x="3300" y="312"/>
                  </a:lnTo>
                  <a:lnTo>
                    <a:pt x="3300" y="306"/>
                  </a:lnTo>
                  <a:lnTo>
                    <a:pt x="3294" y="294"/>
                  </a:lnTo>
                  <a:lnTo>
                    <a:pt x="3288" y="288"/>
                  </a:lnTo>
                  <a:lnTo>
                    <a:pt x="3276" y="288"/>
                  </a:lnTo>
                  <a:lnTo>
                    <a:pt x="3270" y="300"/>
                  </a:lnTo>
                  <a:lnTo>
                    <a:pt x="3264" y="306"/>
                  </a:lnTo>
                  <a:lnTo>
                    <a:pt x="3264" y="324"/>
                  </a:lnTo>
                  <a:lnTo>
                    <a:pt x="3270" y="330"/>
                  </a:lnTo>
                  <a:lnTo>
                    <a:pt x="3276" y="330"/>
                  </a:lnTo>
                  <a:close/>
                  <a:moveTo>
                    <a:pt x="3462" y="228"/>
                  </a:moveTo>
                  <a:lnTo>
                    <a:pt x="3450" y="240"/>
                  </a:lnTo>
                  <a:lnTo>
                    <a:pt x="3450" y="252"/>
                  </a:lnTo>
                  <a:lnTo>
                    <a:pt x="3456" y="258"/>
                  </a:lnTo>
                  <a:lnTo>
                    <a:pt x="3528" y="258"/>
                  </a:lnTo>
                  <a:lnTo>
                    <a:pt x="3546" y="276"/>
                  </a:lnTo>
                  <a:lnTo>
                    <a:pt x="3558" y="282"/>
                  </a:lnTo>
                  <a:lnTo>
                    <a:pt x="3588" y="282"/>
                  </a:lnTo>
                  <a:lnTo>
                    <a:pt x="3612" y="270"/>
                  </a:lnTo>
                  <a:lnTo>
                    <a:pt x="3618" y="264"/>
                  </a:lnTo>
                  <a:lnTo>
                    <a:pt x="3606" y="252"/>
                  </a:lnTo>
                  <a:lnTo>
                    <a:pt x="3636" y="246"/>
                  </a:lnTo>
                  <a:lnTo>
                    <a:pt x="3594" y="210"/>
                  </a:lnTo>
                  <a:lnTo>
                    <a:pt x="3552" y="216"/>
                  </a:lnTo>
                  <a:lnTo>
                    <a:pt x="3534" y="198"/>
                  </a:lnTo>
                  <a:lnTo>
                    <a:pt x="3450" y="198"/>
                  </a:lnTo>
                  <a:lnTo>
                    <a:pt x="3438" y="204"/>
                  </a:lnTo>
                  <a:lnTo>
                    <a:pt x="3426" y="204"/>
                  </a:lnTo>
                  <a:lnTo>
                    <a:pt x="3420" y="210"/>
                  </a:lnTo>
                  <a:lnTo>
                    <a:pt x="3438" y="228"/>
                  </a:lnTo>
                  <a:lnTo>
                    <a:pt x="3462" y="228"/>
                  </a:lnTo>
                  <a:close/>
                  <a:moveTo>
                    <a:pt x="3432" y="1302"/>
                  </a:moveTo>
                  <a:lnTo>
                    <a:pt x="3408" y="1326"/>
                  </a:lnTo>
                  <a:lnTo>
                    <a:pt x="3408" y="1344"/>
                  </a:lnTo>
                  <a:lnTo>
                    <a:pt x="3438" y="1344"/>
                  </a:lnTo>
                  <a:lnTo>
                    <a:pt x="3462" y="1332"/>
                  </a:lnTo>
                  <a:lnTo>
                    <a:pt x="3468" y="1332"/>
                  </a:lnTo>
                  <a:lnTo>
                    <a:pt x="3480" y="1326"/>
                  </a:lnTo>
                  <a:lnTo>
                    <a:pt x="3486" y="1326"/>
                  </a:lnTo>
                  <a:lnTo>
                    <a:pt x="3504" y="1308"/>
                  </a:lnTo>
                  <a:lnTo>
                    <a:pt x="3516" y="1290"/>
                  </a:lnTo>
                  <a:lnTo>
                    <a:pt x="3516" y="1266"/>
                  </a:lnTo>
                  <a:lnTo>
                    <a:pt x="3510" y="1260"/>
                  </a:lnTo>
                  <a:lnTo>
                    <a:pt x="3498" y="1260"/>
                  </a:lnTo>
                  <a:lnTo>
                    <a:pt x="3480" y="1266"/>
                  </a:lnTo>
                  <a:lnTo>
                    <a:pt x="3432" y="1302"/>
                  </a:lnTo>
                  <a:close/>
                  <a:moveTo>
                    <a:pt x="4416" y="1392"/>
                  </a:moveTo>
                  <a:lnTo>
                    <a:pt x="4428" y="1380"/>
                  </a:lnTo>
                  <a:lnTo>
                    <a:pt x="4428" y="1374"/>
                  </a:lnTo>
                  <a:lnTo>
                    <a:pt x="4386" y="1374"/>
                  </a:lnTo>
                  <a:lnTo>
                    <a:pt x="4386" y="1380"/>
                  </a:lnTo>
                  <a:lnTo>
                    <a:pt x="4404" y="1398"/>
                  </a:lnTo>
                  <a:lnTo>
                    <a:pt x="4416" y="1392"/>
                  </a:lnTo>
                  <a:close/>
                  <a:moveTo>
                    <a:pt x="3120" y="2034"/>
                  </a:moveTo>
                  <a:lnTo>
                    <a:pt x="3132" y="2034"/>
                  </a:lnTo>
                  <a:lnTo>
                    <a:pt x="3138" y="2028"/>
                  </a:lnTo>
                  <a:lnTo>
                    <a:pt x="3132" y="2022"/>
                  </a:lnTo>
                  <a:lnTo>
                    <a:pt x="3120" y="2016"/>
                  </a:lnTo>
                  <a:lnTo>
                    <a:pt x="3114" y="2010"/>
                  </a:lnTo>
                  <a:lnTo>
                    <a:pt x="3108" y="2010"/>
                  </a:lnTo>
                  <a:lnTo>
                    <a:pt x="3090" y="2016"/>
                  </a:lnTo>
                  <a:lnTo>
                    <a:pt x="3078" y="2022"/>
                  </a:lnTo>
                  <a:lnTo>
                    <a:pt x="3072" y="2022"/>
                  </a:lnTo>
                  <a:lnTo>
                    <a:pt x="3072" y="2028"/>
                  </a:lnTo>
                  <a:lnTo>
                    <a:pt x="3078" y="2034"/>
                  </a:lnTo>
                  <a:lnTo>
                    <a:pt x="3120" y="2034"/>
                  </a:lnTo>
                  <a:close/>
                  <a:moveTo>
                    <a:pt x="4758" y="996"/>
                  </a:moveTo>
                  <a:lnTo>
                    <a:pt x="4746" y="996"/>
                  </a:lnTo>
                  <a:lnTo>
                    <a:pt x="4734" y="984"/>
                  </a:lnTo>
                  <a:lnTo>
                    <a:pt x="4704" y="1008"/>
                  </a:lnTo>
                  <a:lnTo>
                    <a:pt x="4704" y="978"/>
                  </a:lnTo>
                  <a:lnTo>
                    <a:pt x="4662" y="978"/>
                  </a:lnTo>
                  <a:lnTo>
                    <a:pt x="4668" y="978"/>
                  </a:lnTo>
                  <a:lnTo>
                    <a:pt x="4674" y="972"/>
                  </a:lnTo>
                  <a:lnTo>
                    <a:pt x="4686" y="972"/>
                  </a:lnTo>
                  <a:lnTo>
                    <a:pt x="4698" y="966"/>
                  </a:lnTo>
                  <a:lnTo>
                    <a:pt x="4704" y="954"/>
                  </a:lnTo>
                  <a:lnTo>
                    <a:pt x="4704" y="948"/>
                  </a:lnTo>
                  <a:lnTo>
                    <a:pt x="4698" y="942"/>
                  </a:lnTo>
                  <a:lnTo>
                    <a:pt x="4680" y="942"/>
                  </a:lnTo>
                  <a:lnTo>
                    <a:pt x="4668" y="936"/>
                  </a:lnTo>
                  <a:lnTo>
                    <a:pt x="4650" y="936"/>
                  </a:lnTo>
                  <a:lnTo>
                    <a:pt x="4632" y="930"/>
                  </a:lnTo>
                  <a:lnTo>
                    <a:pt x="4620" y="930"/>
                  </a:lnTo>
                  <a:lnTo>
                    <a:pt x="4614" y="918"/>
                  </a:lnTo>
                  <a:lnTo>
                    <a:pt x="4566" y="912"/>
                  </a:lnTo>
                  <a:lnTo>
                    <a:pt x="4500" y="870"/>
                  </a:lnTo>
                  <a:lnTo>
                    <a:pt x="4566" y="864"/>
                  </a:lnTo>
                  <a:lnTo>
                    <a:pt x="4536" y="840"/>
                  </a:lnTo>
                  <a:lnTo>
                    <a:pt x="4542" y="840"/>
                  </a:lnTo>
                  <a:lnTo>
                    <a:pt x="4548" y="834"/>
                  </a:lnTo>
                  <a:lnTo>
                    <a:pt x="4584" y="834"/>
                  </a:lnTo>
                  <a:lnTo>
                    <a:pt x="4596" y="840"/>
                  </a:lnTo>
                  <a:lnTo>
                    <a:pt x="4638" y="840"/>
                  </a:lnTo>
                  <a:lnTo>
                    <a:pt x="4638" y="834"/>
                  </a:lnTo>
                  <a:lnTo>
                    <a:pt x="4632" y="828"/>
                  </a:lnTo>
                  <a:lnTo>
                    <a:pt x="4614" y="822"/>
                  </a:lnTo>
                  <a:lnTo>
                    <a:pt x="4596" y="822"/>
                  </a:lnTo>
                  <a:lnTo>
                    <a:pt x="4578" y="816"/>
                  </a:lnTo>
                  <a:lnTo>
                    <a:pt x="4518" y="816"/>
                  </a:lnTo>
                  <a:lnTo>
                    <a:pt x="4536" y="816"/>
                  </a:lnTo>
                  <a:lnTo>
                    <a:pt x="4620" y="804"/>
                  </a:lnTo>
                  <a:lnTo>
                    <a:pt x="4638" y="798"/>
                  </a:lnTo>
                  <a:lnTo>
                    <a:pt x="4638" y="792"/>
                  </a:lnTo>
                  <a:lnTo>
                    <a:pt x="4632" y="792"/>
                  </a:lnTo>
                  <a:lnTo>
                    <a:pt x="4626" y="786"/>
                  </a:lnTo>
                  <a:lnTo>
                    <a:pt x="4608" y="786"/>
                  </a:lnTo>
                  <a:lnTo>
                    <a:pt x="4500" y="798"/>
                  </a:lnTo>
                  <a:lnTo>
                    <a:pt x="4560" y="762"/>
                  </a:lnTo>
                  <a:lnTo>
                    <a:pt x="4620" y="762"/>
                  </a:lnTo>
                  <a:lnTo>
                    <a:pt x="4626" y="756"/>
                  </a:lnTo>
                  <a:lnTo>
                    <a:pt x="4620" y="750"/>
                  </a:lnTo>
                  <a:lnTo>
                    <a:pt x="4584" y="738"/>
                  </a:lnTo>
                  <a:lnTo>
                    <a:pt x="4572" y="732"/>
                  </a:lnTo>
                  <a:lnTo>
                    <a:pt x="4554" y="732"/>
                  </a:lnTo>
                  <a:lnTo>
                    <a:pt x="4518" y="750"/>
                  </a:lnTo>
                  <a:lnTo>
                    <a:pt x="4500" y="744"/>
                  </a:lnTo>
                  <a:lnTo>
                    <a:pt x="4458" y="774"/>
                  </a:lnTo>
                  <a:lnTo>
                    <a:pt x="4464" y="756"/>
                  </a:lnTo>
                  <a:lnTo>
                    <a:pt x="4440" y="774"/>
                  </a:lnTo>
                  <a:lnTo>
                    <a:pt x="4464" y="744"/>
                  </a:lnTo>
                  <a:lnTo>
                    <a:pt x="4500" y="744"/>
                  </a:lnTo>
                  <a:lnTo>
                    <a:pt x="4506" y="738"/>
                  </a:lnTo>
                  <a:lnTo>
                    <a:pt x="4518" y="714"/>
                  </a:lnTo>
                  <a:lnTo>
                    <a:pt x="4518" y="708"/>
                  </a:lnTo>
                  <a:lnTo>
                    <a:pt x="4512" y="702"/>
                  </a:lnTo>
                  <a:lnTo>
                    <a:pt x="4506" y="708"/>
                  </a:lnTo>
                  <a:lnTo>
                    <a:pt x="4494" y="714"/>
                  </a:lnTo>
                  <a:lnTo>
                    <a:pt x="4488" y="726"/>
                  </a:lnTo>
                  <a:lnTo>
                    <a:pt x="4452" y="726"/>
                  </a:lnTo>
                  <a:lnTo>
                    <a:pt x="4428" y="738"/>
                  </a:lnTo>
                  <a:lnTo>
                    <a:pt x="4452" y="708"/>
                  </a:lnTo>
                  <a:lnTo>
                    <a:pt x="4482" y="708"/>
                  </a:lnTo>
                  <a:lnTo>
                    <a:pt x="4494" y="702"/>
                  </a:lnTo>
                  <a:lnTo>
                    <a:pt x="4500" y="702"/>
                  </a:lnTo>
                  <a:lnTo>
                    <a:pt x="4506" y="696"/>
                  </a:lnTo>
                  <a:lnTo>
                    <a:pt x="4506" y="690"/>
                  </a:lnTo>
                  <a:lnTo>
                    <a:pt x="4500" y="684"/>
                  </a:lnTo>
                  <a:lnTo>
                    <a:pt x="4458" y="684"/>
                  </a:lnTo>
                  <a:lnTo>
                    <a:pt x="4446" y="690"/>
                  </a:lnTo>
                  <a:lnTo>
                    <a:pt x="4428" y="696"/>
                  </a:lnTo>
                  <a:lnTo>
                    <a:pt x="4422" y="702"/>
                  </a:lnTo>
                  <a:lnTo>
                    <a:pt x="4416" y="702"/>
                  </a:lnTo>
                  <a:lnTo>
                    <a:pt x="4404" y="684"/>
                  </a:lnTo>
                  <a:lnTo>
                    <a:pt x="4380" y="702"/>
                  </a:lnTo>
                  <a:lnTo>
                    <a:pt x="4398" y="672"/>
                  </a:lnTo>
                  <a:lnTo>
                    <a:pt x="4344" y="696"/>
                  </a:lnTo>
                  <a:lnTo>
                    <a:pt x="4344" y="672"/>
                  </a:lnTo>
                  <a:lnTo>
                    <a:pt x="4350" y="672"/>
                  </a:lnTo>
                  <a:lnTo>
                    <a:pt x="4356" y="666"/>
                  </a:lnTo>
                  <a:lnTo>
                    <a:pt x="4368" y="666"/>
                  </a:lnTo>
                  <a:lnTo>
                    <a:pt x="4386" y="660"/>
                  </a:lnTo>
                  <a:lnTo>
                    <a:pt x="4392" y="660"/>
                  </a:lnTo>
                  <a:lnTo>
                    <a:pt x="4398" y="654"/>
                  </a:lnTo>
                  <a:lnTo>
                    <a:pt x="4356" y="654"/>
                  </a:lnTo>
                  <a:lnTo>
                    <a:pt x="4338" y="660"/>
                  </a:lnTo>
                  <a:lnTo>
                    <a:pt x="4326" y="660"/>
                  </a:lnTo>
                  <a:lnTo>
                    <a:pt x="4320" y="648"/>
                  </a:lnTo>
                  <a:lnTo>
                    <a:pt x="4332" y="648"/>
                  </a:lnTo>
                  <a:lnTo>
                    <a:pt x="4356" y="636"/>
                  </a:lnTo>
                  <a:lnTo>
                    <a:pt x="4368" y="636"/>
                  </a:lnTo>
                  <a:lnTo>
                    <a:pt x="4380" y="630"/>
                  </a:lnTo>
                  <a:lnTo>
                    <a:pt x="4386" y="624"/>
                  </a:lnTo>
                  <a:lnTo>
                    <a:pt x="4368" y="618"/>
                  </a:lnTo>
                  <a:lnTo>
                    <a:pt x="4326" y="612"/>
                  </a:lnTo>
                  <a:lnTo>
                    <a:pt x="4290" y="612"/>
                  </a:lnTo>
                  <a:lnTo>
                    <a:pt x="4266" y="606"/>
                  </a:lnTo>
                  <a:lnTo>
                    <a:pt x="4236" y="606"/>
                  </a:lnTo>
                  <a:lnTo>
                    <a:pt x="4230" y="612"/>
                  </a:lnTo>
                  <a:lnTo>
                    <a:pt x="4230" y="618"/>
                  </a:lnTo>
                  <a:lnTo>
                    <a:pt x="4236" y="624"/>
                  </a:lnTo>
                  <a:lnTo>
                    <a:pt x="4242" y="636"/>
                  </a:lnTo>
                  <a:lnTo>
                    <a:pt x="4206" y="630"/>
                  </a:lnTo>
                  <a:lnTo>
                    <a:pt x="4212" y="660"/>
                  </a:lnTo>
                  <a:lnTo>
                    <a:pt x="4194" y="636"/>
                  </a:lnTo>
                  <a:lnTo>
                    <a:pt x="4152" y="660"/>
                  </a:lnTo>
                  <a:lnTo>
                    <a:pt x="4158" y="654"/>
                  </a:lnTo>
                  <a:lnTo>
                    <a:pt x="4158" y="636"/>
                  </a:lnTo>
                  <a:lnTo>
                    <a:pt x="4152" y="630"/>
                  </a:lnTo>
                  <a:lnTo>
                    <a:pt x="4140" y="630"/>
                  </a:lnTo>
                  <a:lnTo>
                    <a:pt x="4122" y="636"/>
                  </a:lnTo>
                  <a:lnTo>
                    <a:pt x="4110" y="642"/>
                  </a:lnTo>
                  <a:lnTo>
                    <a:pt x="4098" y="642"/>
                  </a:lnTo>
                  <a:lnTo>
                    <a:pt x="4086" y="648"/>
                  </a:lnTo>
                  <a:lnTo>
                    <a:pt x="4080" y="654"/>
                  </a:lnTo>
                  <a:lnTo>
                    <a:pt x="4074" y="654"/>
                  </a:lnTo>
                  <a:lnTo>
                    <a:pt x="4092" y="618"/>
                  </a:lnTo>
                  <a:lnTo>
                    <a:pt x="4110" y="618"/>
                  </a:lnTo>
                  <a:lnTo>
                    <a:pt x="4122" y="612"/>
                  </a:lnTo>
                  <a:lnTo>
                    <a:pt x="4134" y="612"/>
                  </a:lnTo>
                  <a:lnTo>
                    <a:pt x="4146" y="606"/>
                  </a:lnTo>
                  <a:lnTo>
                    <a:pt x="4152" y="600"/>
                  </a:lnTo>
                  <a:lnTo>
                    <a:pt x="4152" y="594"/>
                  </a:lnTo>
                  <a:lnTo>
                    <a:pt x="4146" y="582"/>
                  </a:lnTo>
                  <a:lnTo>
                    <a:pt x="4134" y="570"/>
                  </a:lnTo>
                  <a:lnTo>
                    <a:pt x="4152" y="552"/>
                  </a:lnTo>
                  <a:lnTo>
                    <a:pt x="4152" y="540"/>
                  </a:lnTo>
                  <a:lnTo>
                    <a:pt x="4050" y="540"/>
                  </a:lnTo>
                  <a:lnTo>
                    <a:pt x="4026" y="558"/>
                  </a:lnTo>
                  <a:lnTo>
                    <a:pt x="3942" y="558"/>
                  </a:lnTo>
                  <a:lnTo>
                    <a:pt x="3948" y="576"/>
                  </a:lnTo>
                  <a:lnTo>
                    <a:pt x="3978" y="588"/>
                  </a:lnTo>
                  <a:lnTo>
                    <a:pt x="3936" y="576"/>
                  </a:lnTo>
                  <a:lnTo>
                    <a:pt x="3948" y="600"/>
                  </a:lnTo>
                  <a:lnTo>
                    <a:pt x="3936" y="594"/>
                  </a:lnTo>
                  <a:lnTo>
                    <a:pt x="3930" y="594"/>
                  </a:lnTo>
                  <a:lnTo>
                    <a:pt x="3918" y="588"/>
                  </a:lnTo>
                  <a:lnTo>
                    <a:pt x="3894" y="588"/>
                  </a:lnTo>
                  <a:lnTo>
                    <a:pt x="3882" y="594"/>
                  </a:lnTo>
                  <a:lnTo>
                    <a:pt x="3876" y="606"/>
                  </a:lnTo>
                  <a:lnTo>
                    <a:pt x="3882" y="612"/>
                  </a:lnTo>
                  <a:lnTo>
                    <a:pt x="3888" y="624"/>
                  </a:lnTo>
                  <a:lnTo>
                    <a:pt x="3894" y="630"/>
                  </a:lnTo>
                  <a:lnTo>
                    <a:pt x="3900" y="660"/>
                  </a:lnTo>
                  <a:lnTo>
                    <a:pt x="3894" y="660"/>
                  </a:lnTo>
                  <a:lnTo>
                    <a:pt x="3888" y="654"/>
                  </a:lnTo>
                  <a:lnTo>
                    <a:pt x="3864" y="642"/>
                  </a:lnTo>
                  <a:lnTo>
                    <a:pt x="3852" y="642"/>
                  </a:lnTo>
                  <a:lnTo>
                    <a:pt x="3828" y="666"/>
                  </a:lnTo>
                  <a:lnTo>
                    <a:pt x="3828" y="678"/>
                  </a:lnTo>
                  <a:lnTo>
                    <a:pt x="3846" y="678"/>
                  </a:lnTo>
                  <a:lnTo>
                    <a:pt x="3858" y="690"/>
                  </a:lnTo>
                  <a:lnTo>
                    <a:pt x="3810" y="714"/>
                  </a:lnTo>
                  <a:lnTo>
                    <a:pt x="3750" y="720"/>
                  </a:lnTo>
                  <a:lnTo>
                    <a:pt x="3762" y="720"/>
                  </a:lnTo>
                  <a:lnTo>
                    <a:pt x="3798" y="702"/>
                  </a:lnTo>
                  <a:lnTo>
                    <a:pt x="3810" y="690"/>
                  </a:lnTo>
                  <a:lnTo>
                    <a:pt x="3810" y="684"/>
                  </a:lnTo>
                  <a:lnTo>
                    <a:pt x="3804" y="684"/>
                  </a:lnTo>
                  <a:lnTo>
                    <a:pt x="3792" y="672"/>
                  </a:lnTo>
                  <a:lnTo>
                    <a:pt x="3786" y="672"/>
                  </a:lnTo>
                  <a:lnTo>
                    <a:pt x="3786" y="660"/>
                  </a:lnTo>
                  <a:lnTo>
                    <a:pt x="3804" y="642"/>
                  </a:lnTo>
                  <a:lnTo>
                    <a:pt x="3816" y="636"/>
                  </a:lnTo>
                  <a:lnTo>
                    <a:pt x="3828" y="636"/>
                  </a:lnTo>
                  <a:lnTo>
                    <a:pt x="3828" y="606"/>
                  </a:lnTo>
                  <a:lnTo>
                    <a:pt x="3840" y="600"/>
                  </a:lnTo>
                  <a:lnTo>
                    <a:pt x="3858" y="582"/>
                  </a:lnTo>
                  <a:lnTo>
                    <a:pt x="3876" y="576"/>
                  </a:lnTo>
                  <a:lnTo>
                    <a:pt x="3882" y="570"/>
                  </a:lnTo>
                  <a:lnTo>
                    <a:pt x="3894" y="564"/>
                  </a:lnTo>
                  <a:lnTo>
                    <a:pt x="3906" y="564"/>
                  </a:lnTo>
                  <a:lnTo>
                    <a:pt x="3918" y="558"/>
                  </a:lnTo>
                  <a:lnTo>
                    <a:pt x="3936" y="552"/>
                  </a:lnTo>
                  <a:lnTo>
                    <a:pt x="3954" y="552"/>
                  </a:lnTo>
                  <a:lnTo>
                    <a:pt x="3966" y="546"/>
                  </a:lnTo>
                  <a:lnTo>
                    <a:pt x="3972" y="540"/>
                  </a:lnTo>
                  <a:lnTo>
                    <a:pt x="3942" y="534"/>
                  </a:lnTo>
                  <a:lnTo>
                    <a:pt x="3852" y="534"/>
                  </a:lnTo>
                  <a:lnTo>
                    <a:pt x="3822" y="540"/>
                  </a:lnTo>
                  <a:lnTo>
                    <a:pt x="3786" y="558"/>
                  </a:lnTo>
                  <a:lnTo>
                    <a:pt x="3744" y="576"/>
                  </a:lnTo>
                  <a:lnTo>
                    <a:pt x="3720" y="594"/>
                  </a:lnTo>
                  <a:lnTo>
                    <a:pt x="3708" y="600"/>
                  </a:lnTo>
                  <a:lnTo>
                    <a:pt x="3702" y="600"/>
                  </a:lnTo>
                  <a:lnTo>
                    <a:pt x="3696" y="606"/>
                  </a:lnTo>
                  <a:lnTo>
                    <a:pt x="3684" y="606"/>
                  </a:lnTo>
                  <a:lnTo>
                    <a:pt x="3660" y="618"/>
                  </a:lnTo>
                  <a:lnTo>
                    <a:pt x="3654" y="618"/>
                  </a:lnTo>
                  <a:lnTo>
                    <a:pt x="3642" y="624"/>
                  </a:lnTo>
                  <a:lnTo>
                    <a:pt x="3630" y="636"/>
                  </a:lnTo>
                  <a:lnTo>
                    <a:pt x="3618" y="642"/>
                  </a:lnTo>
                  <a:lnTo>
                    <a:pt x="3600" y="660"/>
                  </a:lnTo>
                  <a:lnTo>
                    <a:pt x="3588" y="666"/>
                  </a:lnTo>
                  <a:lnTo>
                    <a:pt x="3582" y="678"/>
                  </a:lnTo>
                  <a:lnTo>
                    <a:pt x="3582" y="684"/>
                  </a:lnTo>
                  <a:lnTo>
                    <a:pt x="3588" y="690"/>
                  </a:lnTo>
                  <a:lnTo>
                    <a:pt x="3612" y="690"/>
                  </a:lnTo>
                  <a:lnTo>
                    <a:pt x="3648" y="696"/>
                  </a:lnTo>
                  <a:lnTo>
                    <a:pt x="3672" y="696"/>
                  </a:lnTo>
                  <a:lnTo>
                    <a:pt x="3684" y="708"/>
                  </a:lnTo>
                  <a:lnTo>
                    <a:pt x="3666" y="714"/>
                  </a:lnTo>
                  <a:lnTo>
                    <a:pt x="3594" y="726"/>
                  </a:lnTo>
                  <a:lnTo>
                    <a:pt x="3570" y="732"/>
                  </a:lnTo>
                  <a:lnTo>
                    <a:pt x="3576" y="738"/>
                  </a:lnTo>
                  <a:lnTo>
                    <a:pt x="3594" y="750"/>
                  </a:lnTo>
                  <a:lnTo>
                    <a:pt x="3630" y="762"/>
                  </a:lnTo>
                  <a:lnTo>
                    <a:pt x="3642" y="768"/>
                  </a:lnTo>
                  <a:lnTo>
                    <a:pt x="3648" y="768"/>
                  </a:lnTo>
                  <a:lnTo>
                    <a:pt x="3690" y="750"/>
                  </a:lnTo>
                  <a:lnTo>
                    <a:pt x="3690" y="762"/>
                  </a:lnTo>
                  <a:lnTo>
                    <a:pt x="3702" y="774"/>
                  </a:lnTo>
                  <a:lnTo>
                    <a:pt x="3744" y="774"/>
                  </a:lnTo>
                  <a:lnTo>
                    <a:pt x="3786" y="780"/>
                  </a:lnTo>
                  <a:lnTo>
                    <a:pt x="3834" y="786"/>
                  </a:lnTo>
                  <a:lnTo>
                    <a:pt x="3876" y="792"/>
                  </a:lnTo>
                  <a:lnTo>
                    <a:pt x="3894" y="792"/>
                  </a:lnTo>
                  <a:lnTo>
                    <a:pt x="3900" y="786"/>
                  </a:lnTo>
                  <a:lnTo>
                    <a:pt x="3894" y="780"/>
                  </a:lnTo>
                  <a:lnTo>
                    <a:pt x="3882" y="774"/>
                  </a:lnTo>
                  <a:lnTo>
                    <a:pt x="3876" y="768"/>
                  </a:lnTo>
                  <a:lnTo>
                    <a:pt x="3894" y="768"/>
                  </a:lnTo>
                  <a:lnTo>
                    <a:pt x="3930" y="774"/>
                  </a:lnTo>
                  <a:lnTo>
                    <a:pt x="3966" y="774"/>
                  </a:lnTo>
                  <a:lnTo>
                    <a:pt x="3990" y="780"/>
                  </a:lnTo>
                  <a:lnTo>
                    <a:pt x="4002" y="780"/>
                  </a:lnTo>
                  <a:lnTo>
                    <a:pt x="4020" y="786"/>
                  </a:lnTo>
                  <a:lnTo>
                    <a:pt x="4032" y="792"/>
                  </a:lnTo>
                  <a:lnTo>
                    <a:pt x="4050" y="792"/>
                  </a:lnTo>
                  <a:lnTo>
                    <a:pt x="4062" y="786"/>
                  </a:lnTo>
                  <a:lnTo>
                    <a:pt x="4062" y="774"/>
                  </a:lnTo>
                  <a:lnTo>
                    <a:pt x="4056" y="768"/>
                  </a:lnTo>
                  <a:lnTo>
                    <a:pt x="4050" y="756"/>
                  </a:lnTo>
                  <a:lnTo>
                    <a:pt x="4044" y="750"/>
                  </a:lnTo>
                  <a:lnTo>
                    <a:pt x="4092" y="738"/>
                  </a:lnTo>
                  <a:lnTo>
                    <a:pt x="4092" y="744"/>
                  </a:lnTo>
                  <a:lnTo>
                    <a:pt x="4098" y="750"/>
                  </a:lnTo>
                  <a:lnTo>
                    <a:pt x="4104" y="762"/>
                  </a:lnTo>
                  <a:lnTo>
                    <a:pt x="4104" y="768"/>
                  </a:lnTo>
                  <a:lnTo>
                    <a:pt x="4110" y="774"/>
                  </a:lnTo>
                  <a:lnTo>
                    <a:pt x="4116" y="774"/>
                  </a:lnTo>
                  <a:lnTo>
                    <a:pt x="4122" y="780"/>
                  </a:lnTo>
                  <a:lnTo>
                    <a:pt x="4134" y="786"/>
                  </a:lnTo>
                  <a:lnTo>
                    <a:pt x="4140" y="792"/>
                  </a:lnTo>
                  <a:lnTo>
                    <a:pt x="4170" y="786"/>
                  </a:lnTo>
                  <a:lnTo>
                    <a:pt x="4170" y="792"/>
                  </a:lnTo>
                  <a:lnTo>
                    <a:pt x="4164" y="798"/>
                  </a:lnTo>
                  <a:lnTo>
                    <a:pt x="4164" y="816"/>
                  </a:lnTo>
                  <a:lnTo>
                    <a:pt x="4170" y="816"/>
                  </a:lnTo>
                  <a:lnTo>
                    <a:pt x="4182" y="822"/>
                  </a:lnTo>
                  <a:lnTo>
                    <a:pt x="4200" y="822"/>
                  </a:lnTo>
                  <a:lnTo>
                    <a:pt x="4206" y="828"/>
                  </a:lnTo>
                  <a:lnTo>
                    <a:pt x="4212" y="828"/>
                  </a:lnTo>
                  <a:lnTo>
                    <a:pt x="4194" y="846"/>
                  </a:lnTo>
                  <a:lnTo>
                    <a:pt x="4194" y="858"/>
                  </a:lnTo>
                  <a:lnTo>
                    <a:pt x="4230" y="858"/>
                  </a:lnTo>
                  <a:lnTo>
                    <a:pt x="4224" y="882"/>
                  </a:lnTo>
                  <a:lnTo>
                    <a:pt x="4236" y="882"/>
                  </a:lnTo>
                  <a:lnTo>
                    <a:pt x="4248" y="888"/>
                  </a:lnTo>
                  <a:lnTo>
                    <a:pt x="4254" y="888"/>
                  </a:lnTo>
                  <a:lnTo>
                    <a:pt x="4278" y="900"/>
                  </a:lnTo>
                  <a:lnTo>
                    <a:pt x="4278" y="924"/>
                  </a:lnTo>
                  <a:lnTo>
                    <a:pt x="4266" y="948"/>
                  </a:lnTo>
                  <a:lnTo>
                    <a:pt x="4254" y="966"/>
                  </a:lnTo>
                  <a:lnTo>
                    <a:pt x="4248" y="978"/>
                  </a:lnTo>
                  <a:lnTo>
                    <a:pt x="4236" y="990"/>
                  </a:lnTo>
                  <a:lnTo>
                    <a:pt x="4218" y="996"/>
                  </a:lnTo>
                  <a:lnTo>
                    <a:pt x="4182" y="1014"/>
                  </a:lnTo>
                  <a:lnTo>
                    <a:pt x="4140" y="1026"/>
                  </a:lnTo>
                  <a:lnTo>
                    <a:pt x="4092" y="1050"/>
                  </a:lnTo>
                  <a:lnTo>
                    <a:pt x="4098" y="1056"/>
                  </a:lnTo>
                  <a:lnTo>
                    <a:pt x="4110" y="1062"/>
                  </a:lnTo>
                  <a:lnTo>
                    <a:pt x="4122" y="1074"/>
                  </a:lnTo>
                  <a:lnTo>
                    <a:pt x="4122" y="1080"/>
                  </a:lnTo>
                  <a:lnTo>
                    <a:pt x="4116" y="1086"/>
                  </a:lnTo>
                  <a:lnTo>
                    <a:pt x="4080" y="1098"/>
                  </a:lnTo>
                  <a:lnTo>
                    <a:pt x="4062" y="1098"/>
                  </a:lnTo>
                  <a:lnTo>
                    <a:pt x="3984" y="1110"/>
                  </a:lnTo>
                  <a:lnTo>
                    <a:pt x="3978" y="1128"/>
                  </a:lnTo>
                  <a:lnTo>
                    <a:pt x="3960" y="1110"/>
                  </a:lnTo>
                  <a:lnTo>
                    <a:pt x="3954" y="1110"/>
                  </a:lnTo>
                  <a:lnTo>
                    <a:pt x="3948" y="1104"/>
                  </a:lnTo>
                  <a:lnTo>
                    <a:pt x="3930" y="1104"/>
                  </a:lnTo>
                  <a:lnTo>
                    <a:pt x="3918" y="1098"/>
                  </a:lnTo>
                  <a:lnTo>
                    <a:pt x="3900" y="1098"/>
                  </a:lnTo>
                  <a:lnTo>
                    <a:pt x="3888" y="1104"/>
                  </a:lnTo>
                  <a:lnTo>
                    <a:pt x="3882" y="1110"/>
                  </a:lnTo>
                  <a:lnTo>
                    <a:pt x="3882" y="1122"/>
                  </a:lnTo>
                  <a:lnTo>
                    <a:pt x="3870" y="1122"/>
                  </a:lnTo>
                  <a:lnTo>
                    <a:pt x="3858" y="1128"/>
                  </a:lnTo>
                  <a:lnTo>
                    <a:pt x="3840" y="1134"/>
                  </a:lnTo>
                  <a:lnTo>
                    <a:pt x="3828" y="1140"/>
                  </a:lnTo>
                  <a:lnTo>
                    <a:pt x="3822" y="1146"/>
                  </a:lnTo>
                  <a:lnTo>
                    <a:pt x="3816" y="1158"/>
                  </a:lnTo>
                  <a:lnTo>
                    <a:pt x="3816" y="1170"/>
                  </a:lnTo>
                  <a:lnTo>
                    <a:pt x="3822" y="1182"/>
                  </a:lnTo>
                  <a:lnTo>
                    <a:pt x="3834" y="1188"/>
                  </a:lnTo>
                  <a:lnTo>
                    <a:pt x="3864" y="1188"/>
                  </a:lnTo>
                  <a:lnTo>
                    <a:pt x="3876" y="1182"/>
                  </a:lnTo>
                  <a:lnTo>
                    <a:pt x="3894" y="1182"/>
                  </a:lnTo>
                  <a:lnTo>
                    <a:pt x="3906" y="1176"/>
                  </a:lnTo>
                  <a:lnTo>
                    <a:pt x="3924" y="1170"/>
                  </a:lnTo>
                  <a:lnTo>
                    <a:pt x="3936" y="1164"/>
                  </a:lnTo>
                  <a:lnTo>
                    <a:pt x="3966" y="1164"/>
                  </a:lnTo>
                  <a:lnTo>
                    <a:pt x="3978" y="1176"/>
                  </a:lnTo>
                  <a:lnTo>
                    <a:pt x="3996" y="1176"/>
                  </a:lnTo>
                  <a:lnTo>
                    <a:pt x="4002" y="1170"/>
                  </a:lnTo>
                  <a:lnTo>
                    <a:pt x="4002" y="1152"/>
                  </a:lnTo>
                  <a:lnTo>
                    <a:pt x="4026" y="1128"/>
                  </a:lnTo>
                  <a:lnTo>
                    <a:pt x="4014" y="1140"/>
                  </a:lnTo>
                  <a:lnTo>
                    <a:pt x="4014" y="1146"/>
                  </a:lnTo>
                  <a:lnTo>
                    <a:pt x="4020" y="1152"/>
                  </a:lnTo>
                  <a:lnTo>
                    <a:pt x="4086" y="1152"/>
                  </a:lnTo>
                  <a:lnTo>
                    <a:pt x="4080" y="1158"/>
                  </a:lnTo>
                  <a:lnTo>
                    <a:pt x="4068" y="1164"/>
                  </a:lnTo>
                  <a:lnTo>
                    <a:pt x="4062" y="1170"/>
                  </a:lnTo>
                  <a:lnTo>
                    <a:pt x="4062" y="1176"/>
                  </a:lnTo>
                  <a:lnTo>
                    <a:pt x="4068" y="1182"/>
                  </a:lnTo>
                  <a:lnTo>
                    <a:pt x="4080" y="1182"/>
                  </a:lnTo>
                  <a:lnTo>
                    <a:pt x="4086" y="1188"/>
                  </a:lnTo>
                  <a:lnTo>
                    <a:pt x="4098" y="1188"/>
                  </a:lnTo>
                  <a:lnTo>
                    <a:pt x="4086" y="1200"/>
                  </a:lnTo>
                  <a:lnTo>
                    <a:pt x="4086" y="1206"/>
                  </a:lnTo>
                  <a:lnTo>
                    <a:pt x="4092" y="1212"/>
                  </a:lnTo>
                  <a:lnTo>
                    <a:pt x="4116" y="1224"/>
                  </a:lnTo>
                  <a:lnTo>
                    <a:pt x="4146" y="1224"/>
                  </a:lnTo>
                  <a:lnTo>
                    <a:pt x="4098" y="1242"/>
                  </a:lnTo>
                  <a:lnTo>
                    <a:pt x="4098" y="1248"/>
                  </a:lnTo>
                  <a:lnTo>
                    <a:pt x="4110" y="1260"/>
                  </a:lnTo>
                  <a:lnTo>
                    <a:pt x="4110" y="1266"/>
                  </a:lnTo>
                  <a:lnTo>
                    <a:pt x="4116" y="1272"/>
                  </a:lnTo>
                  <a:lnTo>
                    <a:pt x="4122" y="1266"/>
                  </a:lnTo>
                  <a:lnTo>
                    <a:pt x="4128" y="1266"/>
                  </a:lnTo>
                  <a:lnTo>
                    <a:pt x="4140" y="1260"/>
                  </a:lnTo>
                  <a:lnTo>
                    <a:pt x="4146" y="1272"/>
                  </a:lnTo>
                  <a:lnTo>
                    <a:pt x="4158" y="1284"/>
                  </a:lnTo>
                  <a:lnTo>
                    <a:pt x="4182" y="1284"/>
                  </a:lnTo>
                  <a:lnTo>
                    <a:pt x="4194" y="1290"/>
                  </a:lnTo>
                  <a:lnTo>
                    <a:pt x="4206" y="1290"/>
                  </a:lnTo>
                  <a:lnTo>
                    <a:pt x="4206" y="1308"/>
                  </a:lnTo>
                  <a:lnTo>
                    <a:pt x="4212" y="1314"/>
                  </a:lnTo>
                  <a:lnTo>
                    <a:pt x="4224" y="1320"/>
                  </a:lnTo>
                  <a:lnTo>
                    <a:pt x="4272" y="1320"/>
                  </a:lnTo>
                  <a:lnTo>
                    <a:pt x="4290" y="1326"/>
                  </a:lnTo>
                  <a:lnTo>
                    <a:pt x="4350" y="1356"/>
                  </a:lnTo>
                  <a:lnTo>
                    <a:pt x="4356" y="1362"/>
                  </a:lnTo>
                  <a:lnTo>
                    <a:pt x="4362" y="1362"/>
                  </a:lnTo>
                  <a:lnTo>
                    <a:pt x="4362" y="1356"/>
                  </a:lnTo>
                  <a:lnTo>
                    <a:pt x="4368" y="1350"/>
                  </a:lnTo>
                  <a:lnTo>
                    <a:pt x="4368" y="1320"/>
                  </a:lnTo>
                  <a:lnTo>
                    <a:pt x="4362" y="1308"/>
                  </a:lnTo>
                  <a:lnTo>
                    <a:pt x="4350" y="1296"/>
                  </a:lnTo>
                  <a:lnTo>
                    <a:pt x="4338" y="1290"/>
                  </a:lnTo>
                  <a:lnTo>
                    <a:pt x="4320" y="1272"/>
                  </a:lnTo>
                  <a:lnTo>
                    <a:pt x="4314" y="1272"/>
                  </a:lnTo>
                  <a:lnTo>
                    <a:pt x="4308" y="1260"/>
                  </a:lnTo>
                  <a:lnTo>
                    <a:pt x="4302" y="1254"/>
                  </a:lnTo>
                  <a:lnTo>
                    <a:pt x="4290" y="1230"/>
                  </a:lnTo>
                  <a:lnTo>
                    <a:pt x="4290" y="1224"/>
                  </a:lnTo>
                  <a:lnTo>
                    <a:pt x="4308" y="1224"/>
                  </a:lnTo>
                  <a:lnTo>
                    <a:pt x="4314" y="1230"/>
                  </a:lnTo>
                  <a:lnTo>
                    <a:pt x="4326" y="1236"/>
                  </a:lnTo>
                  <a:lnTo>
                    <a:pt x="4332" y="1242"/>
                  </a:lnTo>
                  <a:lnTo>
                    <a:pt x="4332" y="1212"/>
                  </a:lnTo>
                  <a:lnTo>
                    <a:pt x="4332" y="1218"/>
                  </a:lnTo>
                  <a:lnTo>
                    <a:pt x="4344" y="1230"/>
                  </a:lnTo>
                  <a:lnTo>
                    <a:pt x="4350" y="1242"/>
                  </a:lnTo>
                  <a:lnTo>
                    <a:pt x="4362" y="1254"/>
                  </a:lnTo>
                  <a:lnTo>
                    <a:pt x="4374" y="1254"/>
                  </a:lnTo>
                  <a:lnTo>
                    <a:pt x="4386" y="1248"/>
                  </a:lnTo>
                  <a:lnTo>
                    <a:pt x="4398" y="1248"/>
                  </a:lnTo>
                  <a:lnTo>
                    <a:pt x="4398" y="1272"/>
                  </a:lnTo>
                  <a:lnTo>
                    <a:pt x="4404" y="1278"/>
                  </a:lnTo>
                  <a:lnTo>
                    <a:pt x="4416" y="1278"/>
                  </a:lnTo>
                  <a:lnTo>
                    <a:pt x="4428" y="1290"/>
                  </a:lnTo>
                  <a:lnTo>
                    <a:pt x="4452" y="1272"/>
                  </a:lnTo>
                  <a:lnTo>
                    <a:pt x="4464" y="1284"/>
                  </a:lnTo>
                  <a:lnTo>
                    <a:pt x="4470" y="1284"/>
                  </a:lnTo>
                  <a:lnTo>
                    <a:pt x="4476" y="1278"/>
                  </a:lnTo>
                  <a:lnTo>
                    <a:pt x="4476" y="1260"/>
                  </a:lnTo>
                  <a:lnTo>
                    <a:pt x="4470" y="1254"/>
                  </a:lnTo>
                  <a:lnTo>
                    <a:pt x="4488" y="1212"/>
                  </a:lnTo>
                  <a:lnTo>
                    <a:pt x="4488" y="1236"/>
                  </a:lnTo>
                  <a:lnTo>
                    <a:pt x="4500" y="1248"/>
                  </a:lnTo>
                  <a:lnTo>
                    <a:pt x="4512" y="1236"/>
                  </a:lnTo>
                  <a:lnTo>
                    <a:pt x="4518" y="1218"/>
                  </a:lnTo>
                  <a:lnTo>
                    <a:pt x="4518" y="1206"/>
                  </a:lnTo>
                  <a:lnTo>
                    <a:pt x="4494" y="1182"/>
                  </a:lnTo>
                  <a:lnTo>
                    <a:pt x="4518" y="1176"/>
                  </a:lnTo>
                  <a:lnTo>
                    <a:pt x="4500" y="1164"/>
                  </a:lnTo>
                  <a:lnTo>
                    <a:pt x="4500" y="1146"/>
                  </a:lnTo>
                  <a:lnTo>
                    <a:pt x="4470" y="1146"/>
                  </a:lnTo>
                  <a:lnTo>
                    <a:pt x="4470" y="1134"/>
                  </a:lnTo>
                  <a:lnTo>
                    <a:pt x="4446" y="1134"/>
                  </a:lnTo>
                  <a:lnTo>
                    <a:pt x="4446" y="1080"/>
                  </a:lnTo>
                  <a:lnTo>
                    <a:pt x="4416" y="1086"/>
                  </a:lnTo>
                  <a:lnTo>
                    <a:pt x="4410" y="1080"/>
                  </a:lnTo>
                  <a:lnTo>
                    <a:pt x="4410" y="1056"/>
                  </a:lnTo>
                  <a:lnTo>
                    <a:pt x="4416" y="1050"/>
                  </a:lnTo>
                  <a:lnTo>
                    <a:pt x="4428" y="1050"/>
                  </a:lnTo>
                  <a:lnTo>
                    <a:pt x="4434" y="1056"/>
                  </a:lnTo>
                  <a:lnTo>
                    <a:pt x="4446" y="1062"/>
                  </a:lnTo>
                  <a:lnTo>
                    <a:pt x="4452" y="1068"/>
                  </a:lnTo>
                  <a:lnTo>
                    <a:pt x="4458" y="1068"/>
                  </a:lnTo>
                  <a:lnTo>
                    <a:pt x="4464" y="1062"/>
                  </a:lnTo>
                  <a:lnTo>
                    <a:pt x="4464" y="1026"/>
                  </a:lnTo>
                  <a:lnTo>
                    <a:pt x="4488" y="1032"/>
                  </a:lnTo>
                  <a:lnTo>
                    <a:pt x="4524" y="1014"/>
                  </a:lnTo>
                  <a:lnTo>
                    <a:pt x="4524" y="1026"/>
                  </a:lnTo>
                  <a:lnTo>
                    <a:pt x="4530" y="1038"/>
                  </a:lnTo>
                  <a:lnTo>
                    <a:pt x="4530" y="1044"/>
                  </a:lnTo>
                  <a:lnTo>
                    <a:pt x="4536" y="1050"/>
                  </a:lnTo>
                  <a:lnTo>
                    <a:pt x="4548" y="1044"/>
                  </a:lnTo>
                  <a:lnTo>
                    <a:pt x="4566" y="1044"/>
                  </a:lnTo>
                  <a:lnTo>
                    <a:pt x="4554" y="1062"/>
                  </a:lnTo>
                  <a:lnTo>
                    <a:pt x="4578" y="1062"/>
                  </a:lnTo>
                  <a:lnTo>
                    <a:pt x="4566" y="1092"/>
                  </a:lnTo>
                  <a:lnTo>
                    <a:pt x="4566" y="1098"/>
                  </a:lnTo>
                  <a:lnTo>
                    <a:pt x="4584" y="1116"/>
                  </a:lnTo>
                  <a:lnTo>
                    <a:pt x="4590" y="1128"/>
                  </a:lnTo>
                  <a:lnTo>
                    <a:pt x="4614" y="1140"/>
                  </a:lnTo>
                  <a:lnTo>
                    <a:pt x="4626" y="1134"/>
                  </a:lnTo>
                  <a:lnTo>
                    <a:pt x="4638" y="1122"/>
                  </a:lnTo>
                  <a:lnTo>
                    <a:pt x="4656" y="1086"/>
                  </a:lnTo>
                  <a:lnTo>
                    <a:pt x="4656" y="1080"/>
                  </a:lnTo>
                  <a:lnTo>
                    <a:pt x="4662" y="1068"/>
                  </a:lnTo>
                  <a:lnTo>
                    <a:pt x="4668" y="1074"/>
                  </a:lnTo>
                  <a:lnTo>
                    <a:pt x="4680" y="1080"/>
                  </a:lnTo>
                  <a:lnTo>
                    <a:pt x="4692" y="1080"/>
                  </a:lnTo>
                  <a:lnTo>
                    <a:pt x="4698" y="1086"/>
                  </a:lnTo>
                  <a:lnTo>
                    <a:pt x="4710" y="1080"/>
                  </a:lnTo>
                  <a:lnTo>
                    <a:pt x="4722" y="1068"/>
                  </a:lnTo>
                  <a:lnTo>
                    <a:pt x="4728" y="1056"/>
                  </a:lnTo>
                  <a:lnTo>
                    <a:pt x="4728" y="1038"/>
                  </a:lnTo>
                  <a:lnTo>
                    <a:pt x="4794" y="1038"/>
                  </a:lnTo>
                  <a:lnTo>
                    <a:pt x="4806" y="1026"/>
                  </a:lnTo>
                  <a:lnTo>
                    <a:pt x="4812" y="1014"/>
                  </a:lnTo>
                  <a:lnTo>
                    <a:pt x="4800" y="1002"/>
                  </a:lnTo>
                  <a:lnTo>
                    <a:pt x="4788" y="996"/>
                  </a:lnTo>
                  <a:lnTo>
                    <a:pt x="4758" y="996"/>
                  </a:lnTo>
                  <a:close/>
                  <a:moveTo>
                    <a:pt x="4476" y="1308"/>
                  </a:moveTo>
                  <a:lnTo>
                    <a:pt x="4446" y="1308"/>
                  </a:lnTo>
                  <a:lnTo>
                    <a:pt x="4440" y="1326"/>
                  </a:lnTo>
                  <a:lnTo>
                    <a:pt x="4476" y="1320"/>
                  </a:lnTo>
                  <a:lnTo>
                    <a:pt x="4476" y="1308"/>
                  </a:lnTo>
                  <a:close/>
                  <a:moveTo>
                    <a:pt x="4140" y="1290"/>
                  </a:moveTo>
                  <a:lnTo>
                    <a:pt x="4134" y="1290"/>
                  </a:lnTo>
                  <a:lnTo>
                    <a:pt x="4128" y="1296"/>
                  </a:lnTo>
                  <a:lnTo>
                    <a:pt x="4128" y="1308"/>
                  </a:lnTo>
                  <a:lnTo>
                    <a:pt x="4134" y="1314"/>
                  </a:lnTo>
                  <a:lnTo>
                    <a:pt x="4158" y="1314"/>
                  </a:lnTo>
                  <a:lnTo>
                    <a:pt x="4164" y="1308"/>
                  </a:lnTo>
                  <a:lnTo>
                    <a:pt x="4164" y="1296"/>
                  </a:lnTo>
                  <a:lnTo>
                    <a:pt x="4158" y="1290"/>
                  </a:lnTo>
                  <a:lnTo>
                    <a:pt x="4140" y="1290"/>
                  </a:lnTo>
                  <a:close/>
                  <a:moveTo>
                    <a:pt x="3834" y="1242"/>
                  </a:moveTo>
                  <a:lnTo>
                    <a:pt x="3840" y="1236"/>
                  </a:lnTo>
                  <a:lnTo>
                    <a:pt x="3834" y="1230"/>
                  </a:lnTo>
                  <a:lnTo>
                    <a:pt x="3828" y="1230"/>
                  </a:lnTo>
                  <a:lnTo>
                    <a:pt x="3822" y="1224"/>
                  </a:lnTo>
                  <a:lnTo>
                    <a:pt x="3810" y="1224"/>
                  </a:lnTo>
                  <a:lnTo>
                    <a:pt x="3810" y="1236"/>
                  </a:lnTo>
                  <a:lnTo>
                    <a:pt x="3816" y="1242"/>
                  </a:lnTo>
                  <a:lnTo>
                    <a:pt x="3816" y="1248"/>
                  </a:lnTo>
                  <a:lnTo>
                    <a:pt x="3828" y="1248"/>
                  </a:lnTo>
                  <a:lnTo>
                    <a:pt x="3834" y="1242"/>
                  </a:lnTo>
                  <a:close/>
                  <a:moveTo>
                    <a:pt x="4206" y="1452"/>
                  </a:moveTo>
                  <a:lnTo>
                    <a:pt x="4170" y="1452"/>
                  </a:lnTo>
                  <a:lnTo>
                    <a:pt x="4206" y="1476"/>
                  </a:lnTo>
                  <a:lnTo>
                    <a:pt x="4218" y="1470"/>
                  </a:lnTo>
                  <a:lnTo>
                    <a:pt x="4218" y="1458"/>
                  </a:lnTo>
                  <a:lnTo>
                    <a:pt x="4212" y="1458"/>
                  </a:lnTo>
                  <a:lnTo>
                    <a:pt x="4206" y="1452"/>
                  </a:lnTo>
                  <a:close/>
                  <a:moveTo>
                    <a:pt x="4170" y="870"/>
                  </a:moveTo>
                  <a:lnTo>
                    <a:pt x="4152" y="870"/>
                  </a:lnTo>
                  <a:lnTo>
                    <a:pt x="4152" y="876"/>
                  </a:lnTo>
                  <a:lnTo>
                    <a:pt x="4158" y="882"/>
                  </a:lnTo>
                  <a:lnTo>
                    <a:pt x="4164" y="882"/>
                  </a:lnTo>
                  <a:lnTo>
                    <a:pt x="4170" y="888"/>
                  </a:lnTo>
                  <a:lnTo>
                    <a:pt x="4182" y="882"/>
                  </a:lnTo>
                  <a:lnTo>
                    <a:pt x="4188" y="882"/>
                  </a:lnTo>
                  <a:lnTo>
                    <a:pt x="4194" y="876"/>
                  </a:lnTo>
                  <a:lnTo>
                    <a:pt x="4188" y="870"/>
                  </a:lnTo>
                  <a:lnTo>
                    <a:pt x="4170" y="870"/>
                  </a:lnTo>
                  <a:close/>
                  <a:moveTo>
                    <a:pt x="4170" y="936"/>
                  </a:moveTo>
                  <a:lnTo>
                    <a:pt x="4236" y="936"/>
                  </a:lnTo>
                  <a:lnTo>
                    <a:pt x="4236" y="918"/>
                  </a:lnTo>
                  <a:lnTo>
                    <a:pt x="4188" y="918"/>
                  </a:lnTo>
                  <a:lnTo>
                    <a:pt x="4170" y="936"/>
                  </a:lnTo>
                  <a:close/>
                  <a:moveTo>
                    <a:pt x="5574" y="36"/>
                  </a:moveTo>
                  <a:lnTo>
                    <a:pt x="5490" y="36"/>
                  </a:lnTo>
                  <a:lnTo>
                    <a:pt x="5496" y="24"/>
                  </a:lnTo>
                  <a:lnTo>
                    <a:pt x="5490" y="24"/>
                  </a:lnTo>
                  <a:lnTo>
                    <a:pt x="5484" y="18"/>
                  </a:lnTo>
                  <a:lnTo>
                    <a:pt x="5448" y="18"/>
                  </a:lnTo>
                  <a:lnTo>
                    <a:pt x="5430" y="12"/>
                  </a:lnTo>
                  <a:lnTo>
                    <a:pt x="5400" y="12"/>
                  </a:lnTo>
                  <a:lnTo>
                    <a:pt x="5364" y="18"/>
                  </a:lnTo>
                  <a:lnTo>
                    <a:pt x="5334" y="30"/>
                  </a:lnTo>
                  <a:lnTo>
                    <a:pt x="5304" y="36"/>
                  </a:lnTo>
                  <a:lnTo>
                    <a:pt x="5292" y="36"/>
                  </a:lnTo>
                  <a:lnTo>
                    <a:pt x="5346" y="12"/>
                  </a:lnTo>
                  <a:lnTo>
                    <a:pt x="5274" y="18"/>
                  </a:lnTo>
                  <a:lnTo>
                    <a:pt x="5268" y="18"/>
                  </a:lnTo>
                  <a:lnTo>
                    <a:pt x="5262" y="12"/>
                  </a:lnTo>
                  <a:lnTo>
                    <a:pt x="5250" y="12"/>
                  </a:lnTo>
                  <a:lnTo>
                    <a:pt x="5226" y="0"/>
                  </a:lnTo>
                  <a:lnTo>
                    <a:pt x="5196" y="0"/>
                  </a:lnTo>
                  <a:lnTo>
                    <a:pt x="5190" y="6"/>
                  </a:lnTo>
                  <a:lnTo>
                    <a:pt x="5184" y="18"/>
                  </a:lnTo>
                  <a:lnTo>
                    <a:pt x="5178" y="18"/>
                  </a:lnTo>
                  <a:lnTo>
                    <a:pt x="5172" y="12"/>
                  </a:lnTo>
                  <a:lnTo>
                    <a:pt x="5160" y="6"/>
                  </a:lnTo>
                  <a:lnTo>
                    <a:pt x="5148" y="6"/>
                  </a:lnTo>
                  <a:lnTo>
                    <a:pt x="5136" y="0"/>
                  </a:lnTo>
                  <a:lnTo>
                    <a:pt x="5124" y="0"/>
                  </a:lnTo>
                  <a:lnTo>
                    <a:pt x="5112" y="6"/>
                  </a:lnTo>
                  <a:lnTo>
                    <a:pt x="5106" y="12"/>
                  </a:lnTo>
                  <a:lnTo>
                    <a:pt x="5094" y="18"/>
                  </a:lnTo>
                  <a:lnTo>
                    <a:pt x="5088" y="24"/>
                  </a:lnTo>
                  <a:lnTo>
                    <a:pt x="5046" y="12"/>
                  </a:lnTo>
                  <a:lnTo>
                    <a:pt x="4938" y="6"/>
                  </a:lnTo>
                  <a:lnTo>
                    <a:pt x="4968" y="36"/>
                  </a:lnTo>
                  <a:lnTo>
                    <a:pt x="4902" y="12"/>
                  </a:lnTo>
                  <a:lnTo>
                    <a:pt x="4842" y="24"/>
                  </a:lnTo>
                  <a:lnTo>
                    <a:pt x="4830" y="24"/>
                  </a:lnTo>
                  <a:lnTo>
                    <a:pt x="4812" y="18"/>
                  </a:lnTo>
                  <a:lnTo>
                    <a:pt x="4746" y="18"/>
                  </a:lnTo>
                  <a:lnTo>
                    <a:pt x="4710" y="24"/>
                  </a:lnTo>
                  <a:lnTo>
                    <a:pt x="4686" y="36"/>
                  </a:lnTo>
                  <a:lnTo>
                    <a:pt x="4674" y="36"/>
                  </a:lnTo>
                  <a:lnTo>
                    <a:pt x="4764" y="60"/>
                  </a:lnTo>
                  <a:lnTo>
                    <a:pt x="4674" y="48"/>
                  </a:lnTo>
                  <a:lnTo>
                    <a:pt x="4662" y="48"/>
                  </a:lnTo>
                  <a:lnTo>
                    <a:pt x="4590" y="36"/>
                  </a:lnTo>
                  <a:lnTo>
                    <a:pt x="4542" y="36"/>
                  </a:lnTo>
                  <a:lnTo>
                    <a:pt x="4530" y="48"/>
                  </a:lnTo>
                  <a:lnTo>
                    <a:pt x="4530" y="60"/>
                  </a:lnTo>
                  <a:lnTo>
                    <a:pt x="4512" y="60"/>
                  </a:lnTo>
                  <a:lnTo>
                    <a:pt x="4482" y="54"/>
                  </a:lnTo>
                  <a:lnTo>
                    <a:pt x="4392" y="54"/>
                  </a:lnTo>
                  <a:lnTo>
                    <a:pt x="4350" y="60"/>
                  </a:lnTo>
                  <a:lnTo>
                    <a:pt x="4302" y="66"/>
                  </a:lnTo>
                  <a:lnTo>
                    <a:pt x="4260" y="66"/>
                  </a:lnTo>
                  <a:lnTo>
                    <a:pt x="4242" y="72"/>
                  </a:lnTo>
                  <a:lnTo>
                    <a:pt x="4260" y="72"/>
                  </a:lnTo>
                  <a:lnTo>
                    <a:pt x="4266" y="78"/>
                  </a:lnTo>
                  <a:lnTo>
                    <a:pt x="4278" y="78"/>
                  </a:lnTo>
                  <a:lnTo>
                    <a:pt x="4362" y="84"/>
                  </a:lnTo>
                  <a:lnTo>
                    <a:pt x="4278" y="96"/>
                  </a:lnTo>
                  <a:lnTo>
                    <a:pt x="4284" y="96"/>
                  </a:lnTo>
                  <a:lnTo>
                    <a:pt x="4290" y="102"/>
                  </a:lnTo>
                  <a:lnTo>
                    <a:pt x="4314" y="114"/>
                  </a:lnTo>
                  <a:lnTo>
                    <a:pt x="4338" y="114"/>
                  </a:lnTo>
                  <a:lnTo>
                    <a:pt x="4356" y="108"/>
                  </a:lnTo>
                  <a:lnTo>
                    <a:pt x="4392" y="108"/>
                  </a:lnTo>
                  <a:lnTo>
                    <a:pt x="4398" y="102"/>
                  </a:lnTo>
                  <a:lnTo>
                    <a:pt x="4410" y="102"/>
                  </a:lnTo>
                  <a:lnTo>
                    <a:pt x="4416" y="96"/>
                  </a:lnTo>
                  <a:lnTo>
                    <a:pt x="4440" y="96"/>
                  </a:lnTo>
                  <a:lnTo>
                    <a:pt x="4458" y="90"/>
                  </a:lnTo>
                  <a:lnTo>
                    <a:pt x="4500" y="90"/>
                  </a:lnTo>
                  <a:lnTo>
                    <a:pt x="4518" y="96"/>
                  </a:lnTo>
                  <a:lnTo>
                    <a:pt x="4536" y="96"/>
                  </a:lnTo>
                  <a:lnTo>
                    <a:pt x="4548" y="102"/>
                  </a:lnTo>
                  <a:lnTo>
                    <a:pt x="4560" y="102"/>
                  </a:lnTo>
                  <a:lnTo>
                    <a:pt x="4494" y="102"/>
                  </a:lnTo>
                  <a:lnTo>
                    <a:pt x="4482" y="108"/>
                  </a:lnTo>
                  <a:lnTo>
                    <a:pt x="4458" y="108"/>
                  </a:lnTo>
                  <a:lnTo>
                    <a:pt x="4446" y="114"/>
                  </a:lnTo>
                  <a:lnTo>
                    <a:pt x="4434" y="114"/>
                  </a:lnTo>
                  <a:lnTo>
                    <a:pt x="4422" y="120"/>
                  </a:lnTo>
                  <a:lnTo>
                    <a:pt x="4410" y="120"/>
                  </a:lnTo>
                  <a:lnTo>
                    <a:pt x="4404" y="126"/>
                  </a:lnTo>
                  <a:lnTo>
                    <a:pt x="4398" y="126"/>
                  </a:lnTo>
                  <a:lnTo>
                    <a:pt x="4434" y="126"/>
                  </a:lnTo>
                  <a:lnTo>
                    <a:pt x="4452" y="132"/>
                  </a:lnTo>
                  <a:lnTo>
                    <a:pt x="4488" y="132"/>
                  </a:lnTo>
                  <a:lnTo>
                    <a:pt x="4500" y="126"/>
                  </a:lnTo>
                  <a:lnTo>
                    <a:pt x="4506" y="126"/>
                  </a:lnTo>
                  <a:lnTo>
                    <a:pt x="4512" y="120"/>
                  </a:lnTo>
                  <a:lnTo>
                    <a:pt x="4638" y="120"/>
                  </a:lnTo>
                  <a:lnTo>
                    <a:pt x="4656" y="114"/>
                  </a:lnTo>
                  <a:lnTo>
                    <a:pt x="4680" y="114"/>
                  </a:lnTo>
                  <a:lnTo>
                    <a:pt x="4698" y="108"/>
                  </a:lnTo>
                  <a:lnTo>
                    <a:pt x="4710" y="108"/>
                  </a:lnTo>
                  <a:lnTo>
                    <a:pt x="4722" y="96"/>
                  </a:lnTo>
                  <a:lnTo>
                    <a:pt x="4734" y="96"/>
                  </a:lnTo>
                  <a:lnTo>
                    <a:pt x="4752" y="90"/>
                  </a:lnTo>
                  <a:lnTo>
                    <a:pt x="4770" y="90"/>
                  </a:lnTo>
                  <a:lnTo>
                    <a:pt x="4782" y="84"/>
                  </a:lnTo>
                  <a:lnTo>
                    <a:pt x="4830" y="84"/>
                  </a:lnTo>
                  <a:lnTo>
                    <a:pt x="4746" y="114"/>
                  </a:lnTo>
                  <a:lnTo>
                    <a:pt x="4782" y="114"/>
                  </a:lnTo>
                  <a:lnTo>
                    <a:pt x="4734" y="126"/>
                  </a:lnTo>
                  <a:lnTo>
                    <a:pt x="4716" y="126"/>
                  </a:lnTo>
                  <a:lnTo>
                    <a:pt x="4674" y="132"/>
                  </a:lnTo>
                  <a:lnTo>
                    <a:pt x="4620" y="132"/>
                  </a:lnTo>
                  <a:lnTo>
                    <a:pt x="4566" y="138"/>
                  </a:lnTo>
                  <a:lnTo>
                    <a:pt x="4536" y="138"/>
                  </a:lnTo>
                  <a:lnTo>
                    <a:pt x="4524" y="150"/>
                  </a:lnTo>
                  <a:lnTo>
                    <a:pt x="4524" y="156"/>
                  </a:lnTo>
                  <a:lnTo>
                    <a:pt x="4602" y="174"/>
                  </a:lnTo>
                  <a:lnTo>
                    <a:pt x="4596" y="174"/>
                  </a:lnTo>
                  <a:lnTo>
                    <a:pt x="4590" y="180"/>
                  </a:lnTo>
                  <a:lnTo>
                    <a:pt x="4578" y="180"/>
                  </a:lnTo>
                  <a:lnTo>
                    <a:pt x="4566" y="186"/>
                  </a:lnTo>
                  <a:lnTo>
                    <a:pt x="4542" y="186"/>
                  </a:lnTo>
                  <a:lnTo>
                    <a:pt x="4518" y="174"/>
                  </a:lnTo>
                  <a:lnTo>
                    <a:pt x="4500" y="162"/>
                  </a:lnTo>
                  <a:lnTo>
                    <a:pt x="4476" y="150"/>
                  </a:lnTo>
                  <a:lnTo>
                    <a:pt x="4470" y="144"/>
                  </a:lnTo>
                  <a:lnTo>
                    <a:pt x="4356" y="144"/>
                  </a:lnTo>
                  <a:lnTo>
                    <a:pt x="4350" y="150"/>
                  </a:lnTo>
                  <a:lnTo>
                    <a:pt x="4344" y="162"/>
                  </a:lnTo>
                  <a:lnTo>
                    <a:pt x="4338" y="168"/>
                  </a:lnTo>
                  <a:lnTo>
                    <a:pt x="4368" y="186"/>
                  </a:lnTo>
                  <a:lnTo>
                    <a:pt x="4386" y="204"/>
                  </a:lnTo>
                  <a:lnTo>
                    <a:pt x="4410" y="216"/>
                  </a:lnTo>
                  <a:lnTo>
                    <a:pt x="4458" y="216"/>
                  </a:lnTo>
                  <a:lnTo>
                    <a:pt x="4476" y="210"/>
                  </a:lnTo>
                  <a:lnTo>
                    <a:pt x="4488" y="210"/>
                  </a:lnTo>
                  <a:lnTo>
                    <a:pt x="4476" y="216"/>
                  </a:lnTo>
                  <a:lnTo>
                    <a:pt x="4470" y="228"/>
                  </a:lnTo>
                  <a:lnTo>
                    <a:pt x="4398" y="228"/>
                  </a:lnTo>
                  <a:lnTo>
                    <a:pt x="4380" y="222"/>
                  </a:lnTo>
                  <a:lnTo>
                    <a:pt x="4350" y="222"/>
                  </a:lnTo>
                  <a:lnTo>
                    <a:pt x="4314" y="228"/>
                  </a:lnTo>
                  <a:lnTo>
                    <a:pt x="4272" y="234"/>
                  </a:lnTo>
                  <a:lnTo>
                    <a:pt x="4230" y="234"/>
                  </a:lnTo>
                  <a:lnTo>
                    <a:pt x="4218" y="240"/>
                  </a:lnTo>
                  <a:lnTo>
                    <a:pt x="4200" y="246"/>
                  </a:lnTo>
                  <a:lnTo>
                    <a:pt x="4188" y="258"/>
                  </a:lnTo>
                  <a:lnTo>
                    <a:pt x="4176" y="264"/>
                  </a:lnTo>
                  <a:lnTo>
                    <a:pt x="4170" y="270"/>
                  </a:lnTo>
                  <a:lnTo>
                    <a:pt x="4164" y="270"/>
                  </a:lnTo>
                  <a:lnTo>
                    <a:pt x="4236" y="258"/>
                  </a:lnTo>
                  <a:lnTo>
                    <a:pt x="4236" y="276"/>
                  </a:lnTo>
                  <a:lnTo>
                    <a:pt x="4296" y="258"/>
                  </a:lnTo>
                  <a:lnTo>
                    <a:pt x="4224" y="288"/>
                  </a:lnTo>
                  <a:lnTo>
                    <a:pt x="4230" y="288"/>
                  </a:lnTo>
                  <a:lnTo>
                    <a:pt x="4236" y="294"/>
                  </a:lnTo>
                  <a:lnTo>
                    <a:pt x="4248" y="300"/>
                  </a:lnTo>
                  <a:lnTo>
                    <a:pt x="4278" y="300"/>
                  </a:lnTo>
                  <a:lnTo>
                    <a:pt x="4314" y="288"/>
                  </a:lnTo>
                  <a:lnTo>
                    <a:pt x="4326" y="288"/>
                  </a:lnTo>
                  <a:lnTo>
                    <a:pt x="4344" y="282"/>
                  </a:lnTo>
                  <a:lnTo>
                    <a:pt x="4350" y="276"/>
                  </a:lnTo>
                  <a:lnTo>
                    <a:pt x="4356" y="276"/>
                  </a:lnTo>
                  <a:lnTo>
                    <a:pt x="4254" y="312"/>
                  </a:lnTo>
                  <a:lnTo>
                    <a:pt x="4188" y="312"/>
                  </a:lnTo>
                  <a:lnTo>
                    <a:pt x="4176" y="288"/>
                  </a:lnTo>
                  <a:lnTo>
                    <a:pt x="4164" y="288"/>
                  </a:lnTo>
                  <a:lnTo>
                    <a:pt x="4146" y="282"/>
                  </a:lnTo>
                  <a:lnTo>
                    <a:pt x="4110" y="282"/>
                  </a:lnTo>
                  <a:lnTo>
                    <a:pt x="4104" y="288"/>
                  </a:lnTo>
                  <a:lnTo>
                    <a:pt x="4104" y="300"/>
                  </a:lnTo>
                  <a:lnTo>
                    <a:pt x="4110" y="312"/>
                  </a:lnTo>
                  <a:lnTo>
                    <a:pt x="4110" y="318"/>
                  </a:lnTo>
                  <a:lnTo>
                    <a:pt x="4116" y="324"/>
                  </a:lnTo>
                  <a:lnTo>
                    <a:pt x="4092" y="324"/>
                  </a:lnTo>
                  <a:lnTo>
                    <a:pt x="4074" y="330"/>
                  </a:lnTo>
                  <a:lnTo>
                    <a:pt x="4032" y="330"/>
                  </a:lnTo>
                  <a:lnTo>
                    <a:pt x="4020" y="336"/>
                  </a:lnTo>
                  <a:lnTo>
                    <a:pt x="4002" y="342"/>
                  </a:lnTo>
                  <a:lnTo>
                    <a:pt x="3990" y="348"/>
                  </a:lnTo>
                  <a:lnTo>
                    <a:pt x="3972" y="354"/>
                  </a:lnTo>
                  <a:lnTo>
                    <a:pt x="3936" y="354"/>
                  </a:lnTo>
                  <a:lnTo>
                    <a:pt x="3924" y="360"/>
                  </a:lnTo>
                  <a:lnTo>
                    <a:pt x="3918" y="360"/>
                  </a:lnTo>
                  <a:lnTo>
                    <a:pt x="3924" y="360"/>
                  </a:lnTo>
                  <a:lnTo>
                    <a:pt x="3936" y="366"/>
                  </a:lnTo>
                  <a:lnTo>
                    <a:pt x="3978" y="366"/>
                  </a:lnTo>
                  <a:lnTo>
                    <a:pt x="3990" y="360"/>
                  </a:lnTo>
                  <a:lnTo>
                    <a:pt x="3996" y="354"/>
                  </a:lnTo>
                  <a:lnTo>
                    <a:pt x="3984" y="372"/>
                  </a:lnTo>
                  <a:lnTo>
                    <a:pt x="4020" y="366"/>
                  </a:lnTo>
                  <a:lnTo>
                    <a:pt x="4044" y="354"/>
                  </a:lnTo>
                  <a:lnTo>
                    <a:pt x="4044" y="372"/>
                  </a:lnTo>
                  <a:lnTo>
                    <a:pt x="4074" y="366"/>
                  </a:lnTo>
                  <a:lnTo>
                    <a:pt x="4098" y="366"/>
                  </a:lnTo>
                  <a:lnTo>
                    <a:pt x="4098" y="372"/>
                  </a:lnTo>
                  <a:lnTo>
                    <a:pt x="4104" y="378"/>
                  </a:lnTo>
                  <a:lnTo>
                    <a:pt x="4122" y="378"/>
                  </a:lnTo>
                  <a:lnTo>
                    <a:pt x="4146" y="366"/>
                  </a:lnTo>
                  <a:lnTo>
                    <a:pt x="4152" y="366"/>
                  </a:lnTo>
                  <a:lnTo>
                    <a:pt x="4164" y="360"/>
                  </a:lnTo>
                  <a:lnTo>
                    <a:pt x="4170" y="372"/>
                  </a:lnTo>
                  <a:lnTo>
                    <a:pt x="4200" y="354"/>
                  </a:lnTo>
                  <a:lnTo>
                    <a:pt x="4206" y="360"/>
                  </a:lnTo>
                  <a:lnTo>
                    <a:pt x="4212" y="372"/>
                  </a:lnTo>
                  <a:lnTo>
                    <a:pt x="4224" y="372"/>
                  </a:lnTo>
                  <a:lnTo>
                    <a:pt x="4236" y="366"/>
                  </a:lnTo>
                  <a:lnTo>
                    <a:pt x="4242" y="360"/>
                  </a:lnTo>
                  <a:lnTo>
                    <a:pt x="4248" y="360"/>
                  </a:lnTo>
                  <a:lnTo>
                    <a:pt x="4254" y="366"/>
                  </a:lnTo>
                  <a:lnTo>
                    <a:pt x="4266" y="372"/>
                  </a:lnTo>
                  <a:lnTo>
                    <a:pt x="4284" y="372"/>
                  </a:lnTo>
                  <a:lnTo>
                    <a:pt x="4290" y="366"/>
                  </a:lnTo>
                  <a:lnTo>
                    <a:pt x="4290" y="360"/>
                  </a:lnTo>
                  <a:lnTo>
                    <a:pt x="4284" y="354"/>
                  </a:lnTo>
                  <a:lnTo>
                    <a:pt x="4338" y="372"/>
                  </a:lnTo>
                  <a:lnTo>
                    <a:pt x="4344" y="378"/>
                  </a:lnTo>
                  <a:lnTo>
                    <a:pt x="4350" y="390"/>
                  </a:lnTo>
                  <a:lnTo>
                    <a:pt x="4374" y="390"/>
                  </a:lnTo>
                  <a:lnTo>
                    <a:pt x="4410" y="378"/>
                  </a:lnTo>
                  <a:lnTo>
                    <a:pt x="4440" y="372"/>
                  </a:lnTo>
                  <a:lnTo>
                    <a:pt x="4476" y="372"/>
                  </a:lnTo>
                  <a:lnTo>
                    <a:pt x="4494" y="366"/>
                  </a:lnTo>
                  <a:lnTo>
                    <a:pt x="4506" y="360"/>
                  </a:lnTo>
                  <a:lnTo>
                    <a:pt x="4524" y="342"/>
                  </a:lnTo>
                  <a:lnTo>
                    <a:pt x="4464" y="342"/>
                  </a:lnTo>
                  <a:lnTo>
                    <a:pt x="4470" y="336"/>
                  </a:lnTo>
                  <a:lnTo>
                    <a:pt x="4470" y="330"/>
                  </a:lnTo>
                  <a:lnTo>
                    <a:pt x="4416" y="330"/>
                  </a:lnTo>
                  <a:lnTo>
                    <a:pt x="4362" y="318"/>
                  </a:lnTo>
                  <a:lnTo>
                    <a:pt x="4380" y="300"/>
                  </a:lnTo>
                  <a:lnTo>
                    <a:pt x="4440" y="318"/>
                  </a:lnTo>
                  <a:lnTo>
                    <a:pt x="4452" y="318"/>
                  </a:lnTo>
                  <a:lnTo>
                    <a:pt x="4488" y="312"/>
                  </a:lnTo>
                  <a:lnTo>
                    <a:pt x="4566" y="312"/>
                  </a:lnTo>
                  <a:lnTo>
                    <a:pt x="4578" y="300"/>
                  </a:lnTo>
                  <a:lnTo>
                    <a:pt x="4578" y="288"/>
                  </a:lnTo>
                  <a:lnTo>
                    <a:pt x="4584" y="288"/>
                  </a:lnTo>
                  <a:lnTo>
                    <a:pt x="4590" y="282"/>
                  </a:lnTo>
                  <a:lnTo>
                    <a:pt x="4608" y="282"/>
                  </a:lnTo>
                  <a:lnTo>
                    <a:pt x="4626" y="276"/>
                  </a:lnTo>
                  <a:lnTo>
                    <a:pt x="4662" y="276"/>
                  </a:lnTo>
                  <a:lnTo>
                    <a:pt x="4680" y="270"/>
                  </a:lnTo>
                  <a:lnTo>
                    <a:pt x="4710" y="270"/>
                  </a:lnTo>
                  <a:lnTo>
                    <a:pt x="4722" y="264"/>
                  </a:lnTo>
                  <a:lnTo>
                    <a:pt x="4728" y="264"/>
                  </a:lnTo>
                  <a:lnTo>
                    <a:pt x="4704" y="246"/>
                  </a:lnTo>
                  <a:lnTo>
                    <a:pt x="4746" y="246"/>
                  </a:lnTo>
                  <a:lnTo>
                    <a:pt x="4770" y="240"/>
                  </a:lnTo>
                  <a:lnTo>
                    <a:pt x="4782" y="234"/>
                  </a:lnTo>
                  <a:lnTo>
                    <a:pt x="4776" y="228"/>
                  </a:lnTo>
                  <a:lnTo>
                    <a:pt x="4770" y="228"/>
                  </a:lnTo>
                  <a:lnTo>
                    <a:pt x="4758" y="222"/>
                  </a:lnTo>
                  <a:lnTo>
                    <a:pt x="4746" y="222"/>
                  </a:lnTo>
                  <a:lnTo>
                    <a:pt x="4734" y="216"/>
                  </a:lnTo>
                  <a:lnTo>
                    <a:pt x="4686" y="216"/>
                  </a:lnTo>
                  <a:lnTo>
                    <a:pt x="4674" y="210"/>
                  </a:lnTo>
                  <a:lnTo>
                    <a:pt x="4662" y="210"/>
                  </a:lnTo>
                  <a:lnTo>
                    <a:pt x="4662" y="204"/>
                  </a:lnTo>
                  <a:lnTo>
                    <a:pt x="4674" y="198"/>
                  </a:lnTo>
                  <a:lnTo>
                    <a:pt x="4686" y="198"/>
                  </a:lnTo>
                  <a:lnTo>
                    <a:pt x="4704" y="192"/>
                  </a:lnTo>
                  <a:lnTo>
                    <a:pt x="4716" y="186"/>
                  </a:lnTo>
                  <a:lnTo>
                    <a:pt x="4764" y="186"/>
                  </a:lnTo>
                  <a:lnTo>
                    <a:pt x="4782" y="192"/>
                  </a:lnTo>
                  <a:lnTo>
                    <a:pt x="4860" y="192"/>
                  </a:lnTo>
                  <a:lnTo>
                    <a:pt x="4878" y="186"/>
                  </a:lnTo>
                  <a:lnTo>
                    <a:pt x="4902" y="186"/>
                  </a:lnTo>
                  <a:lnTo>
                    <a:pt x="4896" y="180"/>
                  </a:lnTo>
                  <a:lnTo>
                    <a:pt x="4878" y="180"/>
                  </a:lnTo>
                  <a:lnTo>
                    <a:pt x="4866" y="174"/>
                  </a:lnTo>
                  <a:lnTo>
                    <a:pt x="4872" y="168"/>
                  </a:lnTo>
                  <a:lnTo>
                    <a:pt x="4902" y="162"/>
                  </a:lnTo>
                  <a:lnTo>
                    <a:pt x="4944" y="168"/>
                  </a:lnTo>
                  <a:lnTo>
                    <a:pt x="4974" y="174"/>
                  </a:lnTo>
                  <a:lnTo>
                    <a:pt x="4986" y="174"/>
                  </a:lnTo>
                  <a:lnTo>
                    <a:pt x="4992" y="168"/>
                  </a:lnTo>
                  <a:lnTo>
                    <a:pt x="4992" y="150"/>
                  </a:lnTo>
                  <a:lnTo>
                    <a:pt x="5070" y="156"/>
                  </a:lnTo>
                  <a:lnTo>
                    <a:pt x="5070" y="132"/>
                  </a:lnTo>
                  <a:lnTo>
                    <a:pt x="5082" y="132"/>
                  </a:lnTo>
                  <a:lnTo>
                    <a:pt x="5094" y="138"/>
                  </a:lnTo>
                  <a:lnTo>
                    <a:pt x="5112" y="138"/>
                  </a:lnTo>
                  <a:lnTo>
                    <a:pt x="5136" y="126"/>
                  </a:lnTo>
                  <a:lnTo>
                    <a:pt x="5148" y="126"/>
                  </a:lnTo>
                  <a:lnTo>
                    <a:pt x="5154" y="120"/>
                  </a:lnTo>
                  <a:lnTo>
                    <a:pt x="5172" y="120"/>
                  </a:lnTo>
                  <a:lnTo>
                    <a:pt x="5208" y="114"/>
                  </a:lnTo>
                  <a:lnTo>
                    <a:pt x="5256" y="102"/>
                  </a:lnTo>
                  <a:lnTo>
                    <a:pt x="5298" y="96"/>
                  </a:lnTo>
                  <a:lnTo>
                    <a:pt x="5322" y="90"/>
                  </a:lnTo>
                  <a:lnTo>
                    <a:pt x="5340" y="90"/>
                  </a:lnTo>
                  <a:lnTo>
                    <a:pt x="5346" y="84"/>
                  </a:lnTo>
                  <a:lnTo>
                    <a:pt x="5238" y="84"/>
                  </a:lnTo>
                  <a:lnTo>
                    <a:pt x="5214" y="96"/>
                  </a:lnTo>
                  <a:lnTo>
                    <a:pt x="5142" y="96"/>
                  </a:lnTo>
                  <a:lnTo>
                    <a:pt x="5226" y="90"/>
                  </a:lnTo>
                  <a:lnTo>
                    <a:pt x="5220" y="78"/>
                  </a:lnTo>
                  <a:lnTo>
                    <a:pt x="5268" y="84"/>
                  </a:lnTo>
                  <a:lnTo>
                    <a:pt x="5274" y="78"/>
                  </a:lnTo>
                  <a:lnTo>
                    <a:pt x="5286" y="72"/>
                  </a:lnTo>
                  <a:lnTo>
                    <a:pt x="5358" y="72"/>
                  </a:lnTo>
                  <a:lnTo>
                    <a:pt x="5406" y="66"/>
                  </a:lnTo>
                  <a:lnTo>
                    <a:pt x="5454" y="66"/>
                  </a:lnTo>
                  <a:lnTo>
                    <a:pt x="5484" y="60"/>
                  </a:lnTo>
                  <a:lnTo>
                    <a:pt x="5496" y="60"/>
                  </a:lnTo>
                  <a:lnTo>
                    <a:pt x="5514" y="54"/>
                  </a:lnTo>
                  <a:lnTo>
                    <a:pt x="5532" y="54"/>
                  </a:lnTo>
                  <a:lnTo>
                    <a:pt x="5550" y="48"/>
                  </a:lnTo>
                  <a:lnTo>
                    <a:pt x="5562" y="42"/>
                  </a:lnTo>
                  <a:lnTo>
                    <a:pt x="5574" y="42"/>
                  </a:lnTo>
                  <a:lnTo>
                    <a:pt x="5574" y="36"/>
                  </a:lnTo>
                  <a:close/>
                  <a:moveTo>
                    <a:pt x="4032" y="966"/>
                  </a:moveTo>
                  <a:lnTo>
                    <a:pt x="4086" y="966"/>
                  </a:lnTo>
                  <a:lnTo>
                    <a:pt x="4134" y="942"/>
                  </a:lnTo>
                  <a:lnTo>
                    <a:pt x="4140" y="930"/>
                  </a:lnTo>
                  <a:lnTo>
                    <a:pt x="4134" y="918"/>
                  </a:lnTo>
                  <a:lnTo>
                    <a:pt x="4134" y="912"/>
                  </a:lnTo>
                  <a:lnTo>
                    <a:pt x="4122" y="906"/>
                  </a:lnTo>
                  <a:lnTo>
                    <a:pt x="4074" y="906"/>
                  </a:lnTo>
                  <a:lnTo>
                    <a:pt x="4062" y="912"/>
                  </a:lnTo>
                  <a:lnTo>
                    <a:pt x="4050" y="912"/>
                  </a:lnTo>
                  <a:lnTo>
                    <a:pt x="4026" y="924"/>
                  </a:lnTo>
                  <a:lnTo>
                    <a:pt x="4014" y="936"/>
                  </a:lnTo>
                  <a:lnTo>
                    <a:pt x="4002" y="942"/>
                  </a:lnTo>
                  <a:lnTo>
                    <a:pt x="4002" y="954"/>
                  </a:lnTo>
                  <a:lnTo>
                    <a:pt x="4014" y="960"/>
                  </a:lnTo>
                  <a:lnTo>
                    <a:pt x="4032" y="966"/>
                  </a:lnTo>
                  <a:close/>
                  <a:moveTo>
                    <a:pt x="4014" y="840"/>
                  </a:moveTo>
                  <a:lnTo>
                    <a:pt x="4002" y="840"/>
                  </a:lnTo>
                  <a:lnTo>
                    <a:pt x="3990" y="846"/>
                  </a:lnTo>
                  <a:lnTo>
                    <a:pt x="3984" y="852"/>
                  </a:lnTo>
                  <a:lnTo>
                    <a:pt x="3972" y="852"/>
                  </a:lnTo>
                  <a:lnTo>
                    <a:pt x="3990" y="852"/>
                  </a:lnTo>
                  <a:lnTo>
                    <a:pt x="4008" y="846"/>
                  </a:lnTo>
                  <a:lnTo>
                    <a:pt x="4026" y="846"/>
                  </a:lnTo>
                  <a:lnTo>
                    <a:pt x="4044" y="840"/>
                  </a:lnTo>
                  <a:lnTo>
                    <a:pt x="4050" y="834"/>
                  </a:lnTo>
                  <a:lnTo>
                    <a:pt x="4056" y="834"/>
                  </a:lnTo>
                  <a:lnTo>
                    <a:pt x="4068" y="822"/>
                  </a:lnTo>
                  <a:lnTo>
                    <a:pt x="4050" y="822"/>
                  </a:lnTo>
                  <a:lnTo>
                    <a:pt x="4044" y="828"/>
                  </a:lnTo>
                  <a:lnTo>
                    <a:pt x="4032" y="828"/>
                  </a:lnTo>
                  <a:lnTo>
                    <a:pt x="4020" y="834"/>
                  </a:lnTo>
                  <a:lnTo>
                    <a:pt x="4014" y="840"/>
                  </a:lnTo>
                  <a:close/>
                  <a:moveTo>
                    <a:pt x="4122" y="822"/>
                  </a:moveTo>
                  <a:lnTo>
                    <a:pt x="4104" y="822"/>
                  </a:lnTo>
                  <a:lnTo>
                    <a:pt x="4098" y="828"/>
                  </a:lnTo>
                  <a:lnTo>
                    <a:pt x="4098" y="840"/>
                  </a:lnTo>
                  <a:lnTo>
                    <a:pt x="4104" y="846"/>
                  </a:lnTo>
                  <a:lnTo>
                    <a:pt x="4110" y="840"/>
                  </a:lnTo>
                  <a:lnTo>
                    <a:pt x="4116" y="840"/>
                  </a:lnTo>
                  <a:lnTo>
                    <a:pt x="4128" y="828"/>
                  </a:lnTo>
                  <a:lnTo>
                    <a:pt x="4122" y="822"/>
                  </a:lnTo>
                  <a:close/>
                  <a:moveTo>
                    <a:pt x="3528" y="1062"/>
                  </a:moveTo>
                  <a:lnTo>
                    <a:pt x="3522" y="1062"/>
                  </a:lnTo>
                  <a:lnTo>
                    <a:pt x="3504" y="1080"/>
                  </a:lnTo>
                  <a:lnTo>
                    <a:pt x="3504" y="1086"/>
                  </a:lnTo>
                  <a:lnTo>
                    <a:pt x="3510" y="1092"/>
                  </a:lnTo>
                  <a:lnTo>
                    <a:pt x="3528" y="1092"/>
                  </a:lnTo>
                  <a:lnTo>
                    <a:pt x="3534" y="1086"/>
                  </a:lnTo>
                  <a:lnTo>
                    <a:pt x="3540" y="1074"/>
                  </a:lnTo>
                  <a:lnTo>
                    <a:pt x="3540" y="1068"/>
                  </a:lnTo>
                  <a:lnTo>
                    <a:pt x="3534" y="1062"/>
                  </a:lnTo>
                  <a:lnTo>
                    <a:pt x="3528" y="1062"/>
                  </a:lnTo>
                  <a:close/>
                  <a:moveTo>
                    <a:pt x="3588" y="1062"/>
                  </a:moveTo>
                  <a:lnTo>
                    <a:pt x="3582" y="1062"/>
                  </a:lnTo>
                  <a:lnTo>
                    <a:pt x="3576" y="1068"/>
                  </a:lnTo>
                  <a:lnTo>
                    <a:pt x="3576" y="1080"/>
                  </a:lnTo>
                  <a:lnTo>
                    <a:pt x="3582" y="1086"/>
                  </a:lnTo>
                  <a:lnTo>
                    <a:pt x="3594" y="1086"/>
                  </a:lnTo>
                  <a:lnTo>
                    <a:pt x="3600" y="1080"/>
                  </a:lnTo>
                  <a:lnTo>
                    <a:pt x="3600" y="1068"/>
                  </a:lnTo>
                  <a:lnTo>
                    <a:pt x="3588" y="1062"/>
                  </a:lnTo>
                  <a:close/>
                  <a:moveTo>
                    <a:pt x="3756" y="1242"/>
                  </a:moveTo>
                  <a:lnTo>
                    <a:pt x="3744" y="1248"/>
                  </a:lnTo>
                  <a:lnTo>
                    <a:pt x="3744" y="1260"/>
                  </a:lnTo>
                  <a:lnTo>
                    <a:pt x="3750" y="1266"/>
                  </a:lnTo>
                  <a:lnTo>
                    <a:pt x="3762" y="1272"/>
                  </a:lnTo>
                  <a:lnTo>
                    <a:pt x="3768" y="1272"/>
                  </a:lnTo>
                  <a:lnTo>
                    <a:pt x="3786" y="1254"/>
                  </a:lnTo>
                  <a:lnTo>
                    <a:pt x="3786" y="1242"/>
                  </a:lnTo>
                  <a:lnTo>
                    <a:pt x="3780" y="1236"/>
                  </a:lnTo>
                  <a:lnTo>
                    <a:pt x="3768" y="1236"/>
                  </a:lnTo>
                  <a:lnTo>
                    <a:pt x="3756" y="1242"/>
                  </a:lnTo>
                  <a:close/>
                  <a:moveTo>
                    <a:pt x="3984" y="2532"/>
                  </a:moveTo>
                  <a:lnTo>
                    <a:pt x="3948" y="2520"/>
                  </a:lnTo>
                  <a:lnTo>
                    <a:pt x="3942" y="2514"/>
                  </a:lnTo>
                  <a:lnTo>
                    <a:pt x="3936" y="2514"/>
                  </a:lnTo>
                  <a:lnTo>
                    <a:pt x="3924" y="2526"/>
                  </a:lnTo>
                  <a:lnTo>
                    <a:pt x="3930" y="2532"/>
                  </a:lnTo>
                  <a:lnTo>
                    <a:pt x="3942" y="2538"/>
                  </a:lnTo>
                  <a:lnTo>
                    <a:pt x="3948" y="2544"/>
                  </a:lnTo>
                  <a:lnTo>
                    <a:pt x="3954" y="2544"/>
                  </a:lnTo>
                  <a:lnTo>
                    <a:pt x="3960" y="2550"/>
                  </a:lnTo>
                  <a:lnTo>
                    <a:pt x="3996" y="2550"/>
                  </a:lnTo>
                  <a:lnTo>
                    <a:pt x="4008" y="2556"/>
                  </a:lnTo>
                  <a:lnTo>
                    <a:pt x="4020" y="2556"/>
                  </a:lnTo>
                  <a:lnTo>
                    <a:pt x="4038" y="2538"/>
                  </a:lnTo>
                  <a:lnTo>
                    <a:pt x="4008" y="2538"/>
                  </a:lnTo>
                  <a:lnTo>
                    <a:pt x="3984" y="2532"/>
                  </a:lnTo>
                  <a:close/>
                  <a:moveTo>
                    <a:pt x="4098" y="2280"/>
                  </a:moveTo>
                  <a:lnTo>
                    <a:pt x="4092" y="2280"/>
                  </a:lnTo>
                  <a:lnTo>
                    <a:pt x="4086" y="2274"/>
                  </a:lnTo>
                  <a:lnTo>
                    <a:pt x="4050" y="2274"/>
                  </a:lnTo>
                  <a:lnTo>
                    <a:pt x="4032" y="2268"/>
                  </a:lnTo>
                  <a:lnTo>
                    <a:pt x="3996" y="2268"/>
                  </a:lnTo>
                  <a:lnTo>
                    <a:pt x="4002" y="2274"/>
                  </a:lnTo>
                  <a:lnTo>
                    <a:pt x="4008" y="2274"/>
                  </a:lnTo>
                  <a:lnTo>
                    <a:pt x="4014" y="2280"/>
                  </a:lnTo>
                  <a:lnTo>
                    <a:pt x="4026" y="2286"/>
                  </a:lnTo>
                  <a:lnTo>
                    <a:pt x="4032" y="2286"/>
                  </a:lnTo>
                  <a:lnTo>
                    <a:pt x="4032" y="2304"/>
                  </a:lnTo>
                  <a:lnTo>
                    <a:pt x="4044" y="2304"/>
                  </a:lnTo>
                  <a:lnTo>
                    <a:pt x="4080" y="2310"/>
                  </a:lnTo>
                  <a:lnTo>
                    <a:pt x="4128" y="2316"/>
                  </a:lnTo>
                  <a:lnTo>
                    <a:pt x="4164" y="2316"/>
                  </a:lnTo>
                  <a:lnTo>
                    <a:pt x="4170" y="2310"/>
                  </a:lnTo>
                  <a:lnTo>
                    <a:pt x="4170" y="2304"/>
                  </a:lnTo>
                  <a:lnTo>
                    <a:pt x="4164" y="2304"/>
                  </a:lnTo>
                  <a:lnTo>
                    <a:pt x="4152" y="2292"/>
                  </a:lnTo>
                  <a:lnTo>
                    <a:pt x="4128" y="2286"/>
                  </a:lnTo>
                  <a:lnTo>
                    <a:pt x="4098" y="2280"/>
                  </a:lnTo>
                  <a:close/>
                  <a:moveTo>
                    <a:pt x="4194" y="2550"/>
                  </a:moveTo>
                  <a:lnTo>
                    <a:pt x="4164" y="2550"/>
                  </a:lnTo>
                  <a:lnTo>
                    <a:pt x="4152" y="2556"/>
                  </a:lnTo>
                  <a:lnTo>
                    <a:pt x="4146" y="2562"/>
                  </a:lnTo>
                  <a:lnTo>
                    <a:pt x="4182" y="2526"/>
                  </a:lnTo>
                  <a:lnTo>
                    <a:pt x="4176" y="2520"/>
                  </a:lnTo>
                  <a:lnTo>
                    <a:pt x="4152" y="2520"/>
                  </a:lnTo>
                  <a:lnTo>
                    <a:pt x="4140" y="2526"/>
                  </a:lnTo>
                  <a:lnTo>
                    <a:pt x="4128" y="2538"/>
                  </a:lnTo>
                  <a:lnTo>
                    <a:pt x="4104" y="2574"/>
                  </a:lnTo>
                  <a:lnTo>
                    <a:pt x="4164" y="2568"/>
                  </a:lnTo>
                  <a:lnTo>
                    <a:pt x="4176" y="2568"/>
                  </a:lnTo>
                  <a:lnTo>
                    <a:pt x="4182" y="2562"/>
                  </a:lnTo>
                  <a:lnTo>
                    <a:pt x="4194" y="2562"/>
                  </a:lnTo>
                  <a:lnTo>
                    <a:pt x="4200" y="2556"/>
                  </a:lnTo>
                  <a:lnTo>
                    <a:pt x="4200" y="2550"/>
                  </a:lnTo>
                  <a:lnTo>
                    <a:pt x="4194" y="2550"/>
                  </a:lnTo>
                  <a:close/>
                  <a:moveTo>
                    <a:pt x="4590" y="1962"/>
                  </a:moveTo>
                  <a:lnTo>
                    <a:pt x="4578" y="1974"/>
                  </a:lnTo>
                  <a:lnTo>
                    <a:pt x="4578" y="1980"/>
                  </a:lnTo>
                  <a:lnTo>
                    <a:pt x="4572" y="1986"/>
                  </a:lnTo>
                  <a:lnTo>
                    <a:pt x="4566" y="1986"/>
                  </a:lnTo>
                  <a:lnTo>
                    <a:pt x="4554" y="1974"/>
                  </a:lnTo>
                  <a:lnTo>
                    <a:pt x="4554" y="1962"/>
                  </a:lnTo>
                  <a:lnTo>
                    <a:pt x="4566" y="1962"/>
                  </a:lnTo>
                  <a:lnTo>
                    <a:pt x="4572" y="1956"/>
                  </a:lnTo>
                  <a:lnTo>
                    <a:pt x="4566" y="1932"/>
                  </a:lnTo>
                  <a:lnTo>
                    <a:pt x="4536" y="1926"/>
                  </a:lnTo>
                  <a:lnTo>
                    <a:pt x="4530" y="1926"/>
                  </a:lnTo>
                  <a:lnTo>
                    <a:pt x="4524" y="1932"/>
                  </a:lnTo>
                  <a:lnTo>
                    <a:pt x="4512" y="1938"/>
                  </a:lnTo>
                  <a:lnTo>
                    <a:pt x="4494" y="1944"/>
                  </a:lnTo>
                  <a:lnTo>
                    <a:pt x="4470" y="1956"/>
                  </a:lnTo>
                  <a:lnTo>
                    <a:pt x="4464" y="1962"/>
                  </a:lnTo>
                  <a:lnTo>
                    <a:pt x="4458" y="1962"/>
                  </a:lnTo>
                  <a:lnTo>
                    <a:pt x="4446" y="1968"/>
                  </a:lnTo>
                  <a:lnTo>
                    <a:pt x="4434" y="1968"/>
                  </a:lnTo>
                  <a:lnTo>
                    <a:pt x="4416" y="1974"/>
                  </a:lnTo>
                  <a:lnTo>
                    <a:pt x="4404" y="1974"/>
                  </a:lnTo>
                  <a:lnTo>
                    <a:pt x="4374" y="1998"/>
                  </a:lnTo>
                  <a:lnTo>
                    <a:pt x="4386" y="1974"/>
                  </a:lnTo>
                  <a:lnTo>
                    <a:pt x="4362" y="1956"/>
                  </a:lnTo>
                  <a:lnTo>
                    <a:pt x="4398" y="1968"/>
                  </a:lnTo>
                  <a:lnTo>
                    <a:pt x="4410" y="1956"/>
                  </a:lnTo>
                  <a:lnTo>
                    <a:pt x="4440" y="1950"/>
                  </a:lnTo>
                  <a:lnTo>
                    <a:pt x="4440" y="1932"/>
                  </a:lnTo>
                  <a:lnTo>
                    <a:pt x="4494" y="1932"/>
                  </a:lnTo>
                  <a:lnTo>
                    <a:pt x="4518" y="1920"/>
                  </a:lnTo>
                  <a:lnTo>
                    <a:pt x="4524" y="1914"/>
                  </a:lnTo>
                  <a:lnTo>
                    <a:pt x="4536" y="1908"/>
                  </a:lnTo>
                  <a:lnTo>
                    <a:pt x="4608" y="1908"/>
                  </a:lnTo>
                  <a:lnTo>
                    <a:pt x="4602" y="1902"/>
                  </a:lnTo>
                  <a:lnTo>
                    <a:pt x="4596" y="1902"/>
                  </a:lnTo>
                  <a:lnTo>
                    <a:pt x="4584" y="1896"/>
                  </a:lnTo>
                  <a:lnTo>
                    <a:pt x="4578" y="1890"/>
                  </a:lnTo>
                  <a:lnTo>
                    <a:pt x="4578" y="1866"/>
                  </a:lnTo>
                  <a:lnTo>
                    <a:pt x="4572" y="1866"/>
                  </a:lnTo>
                  <a:lnTo>
                    <a:pt x="4566" y="1872"/>
                  </a:lnTo>
                  <a:lnTo>
                    <a:pt x="4542" y="1872"/>
                  </a:lnTo>
                  <a:lnTo>
                    <a:pt x="4530" y="1878"/>
                  </a:lnTo>
                  <a:lnTo>
                    <a:pt x="4518" y="1878"/>
                  </a:lnTo>
                  <a:lnTo>
                    <a:pt x="4518" y="1866"/>
                  </a:lnTo>
                  <a:lnTo>
                    <a:pt x="4512" y="1860"/>
                  </a:lnTo>
                  <a:lnTo>
                    <a:pt x="4452" y="1878"/>
                  </a:lnTo>
                  <a:lnTo>
                    <a:pt x="4458" y="1848"/>
                  </a:lnTo>
                  <a:lnTo>
                    <a:pt x="4410" y="1860"/>
                  </a:lnTo>
                  <a:lnTo>
                    <a:pt x="4416" y="1854"/>
                  </a:lnTo>
                  <a:lnTo>
                    <a:pt x="4422" y="1842"/>
                  </a:lnTo>
                  <a:lnTo>
                    <a:pt x="4440" y="1824"/>
                  </a:lnTo>
                  <a:lnTo>
                    <a:pt x="4446" y="1812"/>
                  </a:lnTo>
                  <a:lnTo>
                    <a:pt x="4446" y="1800"/>
                  </a:lnTo>
                  <a:lnTo>
                    <a:pt x="4434" y="1800"/>
                  </a:lnTo>
                  <a:lnTo>
                    <a:pt x="4422" y="1794"/>
                  </a:lnTo>
                  <a:lnTo>
                    <a:pt x="4398" y="1794"/>
                  </a:lnTo>
                  <a:lnTo>
                    <a:pt x="4404" y="1770"/>
                  </a:lnTo>
                  <a:lnTo>
                    <a:pt x="4368" y="1770"/>
                  </a:lnTo>
                  <a:lnTo>
                    <a:pt x="4380" y="1752"/>
                  </a:lnTo>
                  <a:lnTo>
                    <a:pt x="4356" y="1728"/>
                  </a:lnTo>
                  <a:lnTo>
                    <a:pt x="4368" y="1728"/>
                  </a:lnTo>
                  <a:lnTo>
                    <a:pt x="4380" y="1734"/>
                  </a:lnTo>
                  <a:lnTo>
                    <a:pt x="4404" y="1734"/>
                  </a:lnTo>
                  <a:lnTo>
                    <a:pt x="4410" y="1728"/>
                  </a:lnTo>
                  <a:lnTo>
                    <a:pt x="4422" y="1722"/>
                  </a:lnTo>
                  <a:lnTo>
                    <a:pt x="4434" y="1710"/>
                  </a:lnTo>
                  <a:lnTo>
                    <a:pt x="4440" y="1710"/>
                  </a:lnTo>
                  <a:lnTo>
                    <a:pt x="4398" y="1686"/>
                  </a:lnTo>
                  <a:lnTo>
                    <a:pt x="4446" y="1656"/>
                  </a:lnTo>
                  <a:lnTo>
                    <a:pt x="4398" y="1632"/>
                  </a:lnTo>
                  <a:lnTo>
                    <a:pt x="4350" y="1638"/>
                  </a:lnTo>
                  <a:lnTo>
                    <a:pt x="4404" y="1614"/>
                  </a:lnTo>
                  <a:lnTo>
                    <a:pt x="4368" y="1608"/>
                  </a:lnTo>
                  <a:lnTo>
                    <a:pt x="4410" y="1584"/>
                  </a:lnTo>
                  <a:lnTo>
                    <a:pt x="4404" y="1560"/>
                  </a:lnTo>
                  <a:lnTo>
                    <a:pt x="4374" y="1560"/>
                  </a:lnTo>
                  <a:lnTo>
                    <a:pt x="4380" y="1554"/>
                  </a:lnTo>
                  <a:lnTo>
                    <a:pt x="4392" y="1530"/>
                  </a:lnTo>
                  <a:lnTo>
                    <a:pt x="4374" y="1494"/>
                  </a:lnTo>
                  <a:lnTo>
                    <a:pt x="4362" y="1494"/>
                  </a:lnTo>
                  <a:lnTo>
                    <a:pt x="4374" y="1470"/>
                  </a:lnTo>
                  <a:lnTo>
                    <a:pt x="4362" y="1476"/>
                  </a:lnTo>
                  <a:lnTo>
                    <a:pt x="4356" y="1482"/>
                  </a:lnTo>
                  <a:lnTo>
                    <a:pt x="4344" y="1488"/>
                  </a:lnTo>
                  <a:lnTo>
                    <a:pt x="4332" y="1500"/>
                  </a:lnTo>
                  <a:lnTo>
                    <a:pt x="4332" y="1518"/>
                  </a:lnTo>
                  <a:lnTo>
                    <a:pt x="4302" y="1506"/>
                  </a:lnTo>
                  <a:lnTo>
                    <a:pt x="4308" y="1542"/>
                  </a:lnTo>
                  <a:lnTo>
                    <a:pt x="4284" y="1542"/>
                  </a:lnTo>
                  <a:lnTo>
                    <a:pt x="4272" y="1560"/>
                  </a:lnTo>
                  <a:lnTo>
                    <a:pt x="4278" y="1572"/>
                  </a:lnTo>
                  <a:lnTo>
                    <a:pt x="4254" y="1572"/>
                  </a:lnTo>
                  <a:lnTo>
                    <a:pt x="4230" y="1614"/>
                  </a:lnTo>
                  <a:lnTo>
                    <a:pt x="4218" y="1614"/>
                  </a:lnTo>
                  <a:lnTo>
                    <a:pt x="4236" y="1578"/>
                  </a:lnTo>
                  <a:lnTo>
                    <a:pt x="4224" y="1566"/>
                  </a:lnTo>
                  <a:lnTo>
                    <a:pt x="4212" y="1566"/>
                  </a:lnTo>
                  <a:lnTo>
                    <a:pt x="4194" y="1584"/>
                  </a:lnTo>
                  <a:lnTo>
                    <a:pt x="4182" y="1590"/>
                  </a:lnTo>
                  <a:lnTo>
                    <a:pt x="4176" y="1596"/>
                  </a:lnTo>
                  <a:lnTo>
                    <a:pt x="4164" y="1602"/>
                  </a:lnTo>
                  <a:lnTo>
                    <a:pt x="4158" y="1608"/>
                  </a:lnTo>
                  <a:lnTo>
                    <a:pt x="4146" y="1614"/>
                  </a:lnTo>
                  <a:lnTo>
                    <a:pt x="4140" y="1620"/>
                  </a:lnTo>
                  <a:lnTo>
                    <a:pt x="4116" y="1632"/>
                  </a:lnTo>
                  <a:lnTo>
                    <a:pt x="4110" y="1638"/>
                  </a:lnTo>
                  <a:lnTo>
                    <a:pt x="4116" y="1614"/>
                  </a:lnTo>
                  <a:lnTo>
                    <a:pt x="4116" y="1596"/>
                  </a:lnTo>
                  <a:lnTo>
                    <a:pt x="4080" y="1632"/>
                  </a:lnTo>
                  <a:lnTo>
                    <a:pt x="4014" y="1644"/>
                  </a:lnTo>
                  <a:lnTo>
                    <a:pt x="4074" y="1626"/>
                  </a:lnTo>
                  <a:lnTo>
                    <a:pt x="4080" y="1620"/>
                  </a:lnTo>
                  <a:lnTo>
                    <a:pt x="4092" y="1596"/>
                  </a:lnTo>
                  <a:lnTo>
                    <a:pt x="4098" y="1590"/>
                  </a:lnTo>
                  <a:lnTo>
                    <a:pt x="4098" y="1578"/>
                  </a:lnTo>
                  <a:lnTo>
                    <a:pt x="4092" y="1572"/>
                  </a:lnTo>
                  <a:lnTo>
                    <a:pt x="4050" y="1572"/>
                  </a:lnTo>
                  <a:lnTo>
                    <a:pt x="4038" y="1578"/>
                  </a:lnTo>
                  <a:lnTo>
                    <a:pt x="4032" y="1578"/>
                  </a:lnTo>
                  <a:lnTo>
                    <a:pt x="4020" y="1584"/>
                  </a:lnTo>
                  <a:lnTo>
                    <a:pt x="4002" y="1584"/>
                  </a:lnTo>
                  <a:lnTo>
                    <a:pt x="4002" y="1578"/>
                  </a:lnTo>
                  <a:lnTo>
                    <a:pt x="4008" y="1572"/>
                  </a:lnTo>
                  <a:lnTo>
                    <a:pt x="4020" y="1566"/>
                  </a:lnTo>
                  <a:lnTo>
                    <a:pt x="4026" y="1560"/>
                  </a:lnTo>
                  <a:lnTo>
                    <a:pt x="4032" y="1560"/>
                  </a:lnTo>
                  <a:lnTo>
                    <a:pt x="4032" y="1572"/>
                  </a:lnTo>
                  <a:lnTo>
                    <a:pt x="4050" y="1560"/>
                  </a:lnTo>
                  <a:lnTo>
                    <a:pt x="4044" y="1536"/>
                  </a:lnTo>
                  <a:lnTo>
                    <a:pt x="4050" y="1530"/>
                  </a:lnTo>
                  <a:lnTo>
                    <a:pt x="4062" y="1524"/>
                  </a:lnTo>
                  <a:lnTo>
                    <a:pt x="4074" y="1512"/>
                  </a:lnTo>
                  <a:lnTo>
                    <a:pt x="4074" y="1506"/>
                  </a:lnTo>
                  <a:lnTo>
                    <a:pt x="4068" y="1500"/>
                  </a:lnTo>
                  <a:lnTo>
                    <a:pt x="4056" y="1494"/>
                  </a:lnTo>
                  <a:lnTo>
                    <a:pt x="4044" y="1494"/>
                  </a:lnTo>
                  <a:lnTo>
                    <a:pt x="4032" y="1488"/>
                  </a:lnTo>
                  <a:lnTo>
                    <a:pt x="4014" y="1488"/>
                  </a:lnTo>
                  <a:lnTo>
                    <a:pt x="4044" y="1488"/>
                  </a:lnTo>
                  <a:lnTo>
                    <a:pt x="4056" y="1482"/>
                  </a:lnTo>
                  <a:lnTo>
                    <a:pt x="4074" y="1482"/>
                  </a:lnTo>
                  <a:lnTo>
                    <a:pt x="4086" y="1470"/>
                  </a:lnTo>
                  <a:lnTo>
                    <a:pt x="4098" y="1446"/>
                  </a:lnTo>
                  <a:lnTo>
                    <a:pt x="4104" y="1440"/>
                  </a:lnTo>
                  <a:lnTo>
                    <a:pt x="4110" y="1440"/>
                  </a:lnTo>
                  <a:lnTo>
                    <a:pt x="4122" y="1434"/>
                  </a:lnTo>
                  <a:lnTo>
                    <a:pt x="4128" y="1434"/>
                  </a:lnTo>
                  <a:lnTo>
                    <a:pt x="4134" y="1428"/>
                  </a:lnTo>
                  <a:lnTo>
                    <a:pt x="4122" y="1416"/>
                  </a:lnTo>
                  <a:lnTo>
                    <a:pt x="4110" y="1422"/>
                  </a:lnTo>
                  <a:lnTo>
                    <a:pt x="4098" y="1434"/>
                  </a:lnTo>
                  <a:lnTo>
                    <a:pt x="4092" y="1404"/>
                  </a:lnTo>
                  <a:lnTo>
                    <a:pt x="4068" y="1404"/>
                  </a:lnTo>
                  <a:lnTo>
                    <a:pt x="4050" y="1410"/>
                  </a:lnTo>
                  <a:lnTo>
                    <a:pt x="4026" y="1410"/>
                  </a:lnTo>
                  <a:lnTo>
                    <a:pt x="4020" y="1404"/>
                  </a:lnTo>
                  <a:lnTo>
                    <a:pt x="4020" y="1386"/>
                  </a:lnTo>
                  <a:lnTo>
                    <a:pt x="4038" y="1368"/>
                  </a:lnTo>
                  <a:lnTo>
                    <a:pt x="4032" y="1362"/>
                  </a:lnTo>
                  <a:lnTo>
                    <a:pt x="4014" y="1362"/>
                  </a:lnTo>
                  <a:lnTo>
                    <a:pt x="4008" y="1368"/>
                  </a:lnTo>
                  <a:lnTo>
                    <a:pt x="4020" y="1344"/>
                  </a:lnTo>
                  <a:lnTo>
                    <a:pt x="3984" y="1350"/>
                  </a:lnTo>
                  <a:lnTo>
                    <a:pt x="3984" y="1326"/>
                  </a:lnTo>
                  <a:lnTo>
                    <a:pt x="3978" y="1314"/>
                  </a:lnTo>
                  <a:lnTo>
                    <a:pt x="3972" y="1308"/>
                  </a:lnTo>
                  <a:lnTo>
                    <a:pt x="3948" y="1308"/>
                  </a:lnTo>
                  <a:lnTo>
                    <a:pt x="3930" y="1314"/>
                  </a:lnTo>
                  <a:lnTo>
                    <a:pt x="3906" y="1326"/>
                  </a:lnTo>
                  <a:lnTo>
                    <a:pt x="3900" y="1332"/>
                  </a:lnTo>
                  <a:lnTo>
                    <a:pt x="3894" y="1332"/>
                  </a:lnTo>
                  <a:lnTo>
                    <a:pt x="3888" y="1326"/>
                  </a:lnTo>
                  <a:lnTo>
                    <a:pt x="3876" y="1320"/>
                  </a:lnTo>
                  <a:lnTo>
                    <a:pt x="3864" y="1320"/>
                  </a:lnTo>
                  <a:lnTo>
                    <a:pt x="3852" y="1326"/>
                  </a:lnTo>
                  <a:lnTo>
                    <a:pt x="3846" y="1326"/>
                  </a:lnTo>
                  <a:lnTo>
                    <a:pt x="3834" y="1332"/>
                  </a:lnTo>
                  <a:lnTo>
                    <a:pt x="3822" y="1326"/>
                  </a:lnTo>
                  <a:lnTo>
                    <a:pt x="3762" y="1302"/>
                  </a:lnTo>
                  <a:lnTo>
                    <a:pt x="3738" y="1302"/>
                  </a:lnTo>
                  <a:lnTo>
                    <a:pt x="3714" y="1314"/>
                  </a:lnTo>
                  <a:lnTo>
                    <a:pt x="3708" y="1326"/>
                  </a:lnTo>
                  <a:lnTo>
                    <a:pt x="3702" y="1326"/>
                  </a:lnTo>
                  <a:lnTo>
                    <a:pt x="3684" y="1344"/>
                  </a:lnTo>
                  <a:lnTo>
                    <a:pt x="3684" y="1350"/>
                  </a:lnTo>
                  <a:lnTo>
                    <a:pt x="3696" y="1356"/>
                  </a:lnTo>
                  <a:lnTo>
                    <a:pt x="3702" y="1362"/>
                  </a:lnTo>
                  <a:lnTo>
                    <a:pt x="3708" y="1374"/>
                  </a:lnTo>
                  <a:lnTo>
                    <a:pt x="3708" y="1380"/>
                  </a:lnTo>
                  <a:lnTo>
                    <a:pt x="3702" y="1386"/>
                  </a:lnTo>
                  <a:lnTo>
                    <a:pt x="3690" y="1392"/>
                  </a:lnTo>
                  <a:lnTo>
                    <a:pt x="3672" y="1410"/>
                  </a:lnTo>
                  <a:lnTo>
                    <a:pt x="3660" y="1416"/>
                  </a:lnTo>
                  <a:lnTo>
                    <a:pt x="3636" y="1422"/>
                  </a:lnTo>
                  <a:lnTo>
                    <a:pt x="3660" y="1440"/>
                  </a:lnTo>
                  <a:lnTo>
                    <a:pt x="3654" y="1446"/>
                  </a:lnTo>
                  <a:lnTo>
                    <a:pt x="3642" y="1446"/>
                  </a:lnTo>
                  <a:lnTo>
                    <a:pt x="3636" y="1452"/>
                  </a:lnTo>
                  <a:lnTo>
                    <a:pt x="3636" y="1470"/>
                  </a:lnTo>
                  <a:lnTo>
                    <a:pt x="3642" y="1482"/>
                  </a:lnTo>
                  <a:lnTo>
                    <a:pt x="3642" y="1488"/>
                  </a:lnTo>
                  <a:lnTo>
                    <a:pt x="3636" y="1500"/>
                  </a:lnTo>
                  <a:lnTo>
                    <a:pt x="3624" y="1506"/>
                  </a:lnTo>
                  <a:lnTo>
                    <a:pt x="3618" y="1512"/>
                  </a:lnTo>
                  <a:lnTo>
                    <a:pt x="3606" y="1512"/>
                  </a:lnTo>
                  <a:lnTo>
                    <a:pt x="3582" y="1524"/>
                  </a:lnTo>
                  <a:lnTo>
                    <a:pt x="3576" y="1536"/>
                  </a:lnTo>
                  <a:lnTo>
                    <a:pt x="3576" y="1548"/>
                  </a:lnTo>
                  <a:lnTo>
                    <a:pt x="3570" y="1548"/>
                  </a:lnTo>
                  <a:lnTo>
                    <a:pt x="3564" y="1554"/>
                  </a:lnTo>
                  <a:lnTo>
                    <a:pt x="3552" y="1554"/>
                  </a:lnTo>
                  <a:lnTo>
                    <a:pt x="3540" y="1560"/>
                  </a:lnTo>
                  <a:lnTo>
                    <a:pt x="3534" y="1566"/>
                  </a:lnTo>
                  <a:lnTo>
                    <a:pt x="3522" y="1572"/>
                  </a:lnTo>
                  <a:lnTo>
                    <a:pt x="3504" y="1590"/>
                  </a:lnTo>
                  <a:lnTo>
                    <a:pt x="3510" y="1596"/>
                  </a:lnTo>
                  <a:lnTo>
                    <a:pt x="3522" y="1602"/>
                  </a:lnTo>
                  <a:lnTo>
                    <a:pt x="3534" y="1614"/>
                  </a:lnTo>
                  <a:lnTo>
                    <a:pt x="3552" y="1620"/>
                  </a:lnTo>
                  <a:lnTo>
                    <a:pt x="3558" y="1632"/>
                  </a:lnTo>
                  <a:lnTo>
                    <a:pt x="3564" y="1638"/>
                  </a:lnTo>
                  <a:lnTo>
                    <a:pt x="3564" y="1662"/>
                  </a:lnTo>
                  <a:lnTo>
                    <a:pt x="3558" y="1698"/>
                  </a:lnTo>
                  <a:lnTo>
                    <a:pt x="3540" y="1746"/>
                  </a:lnTo>
                  <a:lnTo>
                    <a:pt x="3510" y="1776"/>
                  </a:lnTo>
                  <a:lnTo>
                    <a:pt x="3468" y="1800"/>
                  </a:lnTo>
                  <a:lnTo>
                    <a:pt x="3426" y="1830"/>
                  </a:lnTo>
                  <a:lnTo>
                    <a:pt x="3390" y="1854"/>
                  </a:lnTo>
                  <a:lnTo>
                    <a:pt x="3366" y="1860"/>
                  </a:lnTo>
                  <a:lnTo>
                    <a:pt x="3336" y="1860"/>
                  </a:lnTo>
                  <a:lnTo>
                    <a:pt x="3300" y="1866"/>
                  </a:lnTo>
                  <a:lnTo>
                    <a:pt x="3276" y="1872"/>
                  </a:lnTo>
                  <a:lnTo>
                    <a:pt x="3258" y="1878"/>
                  </a:lnTo>
                  <a:lnTo>
                    <a:pt x="3258" y="1902"/>
                  </a:lnTo>
                  <a:lnTo>
                    <a:pt x="3264" y="1914"/>
                  </a:lnTo>
                  <a:lnTo>
                    <a:pt x="3264" y="1926"/>
                  </a:lnTo>
                  <a:lnTo>
                    <a:pt x="3270" y="1938"/>
                  </a:lnTo>
                  <a:lnTo>
                    <a:pt x="3270" y="1950"/>
                  </a:lnTo>
                  <a:lnTo>
                    <a:pt x="3252" y="1968"/>
                  </a:lnTo>
                  <a:lnTo>
                    <a:pt x="3234" y="2004"/>
                  </a:lnTo>
                  <a:lnTo>
                    <a:pt x="3234" y="2076"/>
                  </a:lnTo>
                  <a:lnTo>
                    <a:pt x="3210" y="2088"/>
                  </a:lnTo>
                  <a:lnTo>
                    <a:pt x="3204" y="2094"/>
                  </a:lnTo>
                  <a:lnTo>
                    <a:pt x="3180" y="2106"/>
                  </a:lnTo>
                  <a:lnTo>
                    <a:pt x="3180" y="2142"/>
                  </a:lnTo>
                  <a:lnTo>
                    <a:pt x="3156" y="2166"/>
                  </a:lnTo>
                  <a:lnTo>
                    <a:pt x="3156" y="2154"/>
                  </a:lnTo>
                  <a:lnTo>
                    <a:pt x="3162" y="2148"/>
                  </a:lnTo>
                  <a:lnTo>
                    <a:pt x="3162" y="2142"/>
                  </a:lnTo>
                  <a:lnTo>
                    <a:pt x="3156" y="2130"/>
                  </a:lnTo>
                  <a:lnTo>
                    <a:pt x="3138" y="2130"/>
                  </a:lnTo>
                  <a:lnTo>
                    <a:pt x="3126" y="2136"/>
                  </a:lnTo>
                  <a:lnTo>
                    <a:pt x="3108" y="2154"/>
                  </a:lnTo>
                  <a:lnTo>
                    <a:pt x="3108" y="2166"/>
                  </a:lnTo>
                  <a:lnTo>
                    <a:pt x="3114" y="2178"/>
                  </a:lnTo>
                  <a:lnTo>
                    <a:pt x="3114" y="2190"/>
                  </a:lnTo>
                  <a:lnTo>
                    <a:pt x="3108" y="2196"/>
                  </a:lnTo>
                  <a:lnTo>
                    <a:pt x="3108" y="2178"/>
                  </a:lnTo>
                  <a:lnTo>
                    <a:pt x="3102" y="2166"/>
                  </a:lnTo>
                  <a:lnTo>
                    <a:pt x="3090" y="2154"/>
                  </a:lnTo>
                  <a:lnTo>
                    <a:pt x="3078" y="2154"/>
                  </a:lnTo>
                  <a:lnTo>
                    <a:pt x="3066" y="2160"/>
                  </a:lnTo>
                  <a:lnTo>
                    <a:pt x="3042" y="2160"/>
                  </a:lnTo>
                  <a:lnTo>
                    <a:pt x="3036" y="2166"/>
                  </a:lnTo>
                  <a:lnTo>
                    <a:pt x="3030" y="2166"/>
                  </a:lnTo>
                  <a:lnTo>
                    <a:pt x="3042" y="2160"/>
                  </a:lnTo>
                  <a:lnTo>
                    <a:pt x="3060" y="2142"/>
                  </a:lnTo>
                  <a:lnTo>
                    <a:pt x="3072" y="2136"/>
                  </a:lnTo>
                  <a:lnTo>
                    <a:pt x="3078" y="2124"/>
                  </a:lnTo>
                  <a:lnTo>
                    <a:pt x="3078" y="2118"/>
                  </a:lnTo>
                  <a:lnTo>
                    <a:pt x="3072" y="2106"/>
                  </a:lnTo>
                  <a:lnTo>
                    <a:pt x="3060" y="2100"/>
                  </a:lnTo>
                  <a:lnTo>
                    <a:pt x="3048" y="2088"/>
                  </a:lnTo>
                  <a:lnTo>
                    <a:pt x="3030" y="2088"/>
                  </a:lnTo>
                  <a:lnTo>
                    <a:pt x="3024" y="2082"/>
                  </a:lnTo>
                  <a:lnTo>
                    <a:pt x="3018" y="2082"/>
                  </a:lnTo>
                  <a:lnTo>
                    <a:pt x="3024" y="2082"/>
                  </a:lnTo>
                  <a:lnTo>
                    <a:pt x="3042" y="2064"/>
                  </a:lnTo>
                  <a:lnTo>
                    <a:pt x="3042" y="2058"/>
                  </a:lnTo>
                  <a:lnTo>
                    <a:pt x="3030" y="2034"/>
                  </a:lnTo>
                  <a:lnTo>
                    <a:pt x="3030" y="2028"/>
                  </a:lnTo>
                  <a:lnTo>
                    <a:pt x="3024" y="2016"/>
                  </a:lnTo>
                  <a:lnTo>
                    <a:pt x="3060" y="1992"/>
                  </a:lnTo>
                  <a:lnTo>
                    <a:pt x="3060" y="1968"/>
                  </a:lnTo>
                  <a:lnTo>
                    <a:pt x="3084" y="1956"/>
                  </a:lnTo>
                  <a:lnTo>
                    <a:pt x="3084" y="1914"/>
                  </a:lnTo>
                  <a:lnTo>
                    <a:pt x="3090" y="1914"/>
                  </a:lnTo>
                  <a:lnTo>
                    <a:pt x="3102" y="1902"/>
                  </a:lnTo>
                  <a:lnTo>
                    <a:pt x="3114" y="1896"/>
                  </a:lnTo>
                  <a:lnTo>
                    <a:pt x="3132" y="1878"/>
                  </a:lnTo>
                  <a:lnTo>
                    <a:pt x="3126" y="1866"/>
                  </a:lnTo>
                  <a:lnTo>
                    <a:pt x="3120" y="1860"/>
                  </a:lnTo>
                  <a:lnTo>
                    <a:pt x="3084" y="1848"/>
                  </a:lnTo>
                  <a:lnTo>
                    <a:pt x="2976" y="1848"/>
                  </a:lnTo>
                  <a:lnTo>
                    <a:pt x="2940" y="1860"/>
                  </a:lnTo>
                  <a:lnTo>
                    <a:pt x="2946" y="1848"/>
                  </a:lnTo>
                  <a:lnTo>
                    <a:pt x="2952" y="1842"/>
                  </a:lnTo>
                  <a:lnTo>
                    <a:pt x="2952" y="1830"/>
                  </a:lnTo>
                  <a:lnTo>
                    <a:pt x="2958" y="1824"/>
                  </a:lnTo>
                  <a:lnTo>
                    <a:pt x="2952" y="1818"/>
                  </a:lnTo>
                  <a:lnTo>
                    <a:pt x="2940" y="1812"/>
                  </a:lnTo>
                  <a:lnTo>
                    <a:pt x="2928" y="1812"/>
                  </a:lnTo>
                  <a:lnTo>
                    <a:pt x="2892" y="1800"/>
                  </a:lnTo>
                  <a:lnTo>
                    <a:pt x="2874" y="1800"/>
                  </a:lnTo>
                  <a:lnTo>
                    <a:pt x="2868" y="1794"/>
                  </a:lnTo>
                  <a:lnTo>
                    <a:pt x="2862" y="1794"/>
                  </a:lnTo>
                  <a:lnTo>
                    <a:pt x="2862" y="1770"/>
                  </a:lnTo>
                  <a:lnTo>
                    <a:pt x="2856" y="1752"/>
                  </a:lnTo>
                  <a:lnTo>
                    <a:pt x="2844" y="1740"/>
                  </a:lnTo>
                  <a:lnTo>
                    <a:pt x="2790" y="1722"/>
                  </a:lnTo>
                  <a:lnTo>
                    <a:pt x="2778" y="1722"/>
                  </a:lnTo>
                  <a:lnTo>
                    <a:pt x="2778" y="1716"/>
                  </a:lnTo>
                  <a:lnTo>
                    <a:pt x="2766" y="1704"/>
                  </a:lnTo>
                  <a:lnTo>
                    <a:pt x="2754" y="1704"/>
                  </a:lnTo>
                  <a:lnTo>
                    <a:pt x="2736" y="1698"/>
                  </a:lnTo>
                  <a:lnTo>
                    <a:pt x="2694" y="1698"/>
                  </a:lnTo>
                  <a:lnTo>
                    <a:pt x="2646" y="1704"/>
                  </a:lnTo>
                  <a:lnTo>
                    <a:pt x="2610" y="1716"/>
                  </a:lnTo>
                  <a:lnTo>
                    <a:pt x="2592" y="1716"/>
                  </a:lnTo>
                  <a:lnTo>
                    <a:pt x="2598" y="1716"/>
                  </a:lnTo>
                  <a:lnTo>
                    <a:pt x="2604" y="1710"/>
                  </a:lnTo>
                  <a:lnTo>
                    <a:pt x="2616" y="1710"/>
                  </a:lnTo>
                  <a:lnTo>
                    <a:pt x="2628" y="1704"/>
                  </a:lnTo>
                  <a:lnTo>
                    <a:pt x="2634" y="1692"/>
                  </a:lnTo>
                  <a:lnTo>
                    <a:pt x="2640" y="1686"/>
                  </a:lnTo>
                  <a:lnTo>
                    <a:pt x="2646" y="1662"/>
                  </a:lnTo>
                  <a:lnTo>
                    <a:pt x="2658" y="1632"/>
                  </a:lnTo>
                  <a:lnTo>
                    <a:pt x="2664" y="1602"/>
                  </a:lnTo>
                  <a:lnTo>
                    <a:pt x="2670" y="1590"/>
                  </a:lnTo>
                  <a:lnTo>
                    <a:pt x="2658" y="1590"/>
                  </a:lnTo>
                  <a:lnTo>
                    <a:pt x="2646" y="1584"/>
                  </a:lnTo>
                  <a:lnTo>
                    <a:pt x="2616" y="1584"/>
                  </a:lnTo>
                  <a:lnTo>
                    <a:pt x="2610" y="1590"/>
                  </a:lnTo>
                  <a:lnTo>
                    <a:pt x="2598" y="1596"/>
                  </a:lnTo>
                  <a:lnTo>
                    <a:pt x="2592" y="1602"/>
                  </a:lnTo>
                  <a:lnTo>
                    <a:pt x="2580" y="1608"/>
                  </a:lnTo>
                  <a:lnTo>
                    <a:pt x="2598" y="1578"/>
                  </a:lnTo>
                  <a:lnTo>
                    <a:pt x="2592" y="1560"/>
                  </a:lnTo>
                  <a:lnTo>
                    <a:pt x="2610" y="1542"/>
                  </a:lnTo>
                  <a:lnTo>
                    <a:pt x="2616" y="1530"/>
                  </a:lnTo>
                  <a:lnTo>
                    <a:pt x="2640" y="1506"/>
                  </a:lnTo>
                  <a:lnTo>
                    <a:pt x="2646" y="1494"/>
                  </a:lnTo>
                  <a:lnTo>
                    <a:pt x="2664" y="1476"/>
                  </a:lnTo>
                  <a:lnTo>
                    <a:pt x="2694" y="1452"/>
                  </a:lnTo>
                  <a:lnTo>
                    <a:pt x="2730" y="1428"/>
                  </a:lnTo>
                  <a:lnTo>
                    <a:pt x="2754" y="1410"/>
                  </a:lnTo>
                  <a:lnTo>
                    <a:pt x="2766" y="1404"/>
                  </a:lnTo>
                  <a:lnTo>
                    <a:pt x="2760" y="1392"/>
                  </a:lnTo>
                  <a:lnTo>
                    <a:pt x="2826" y="1368"/>
                  </a:lnTo>
                  <a:lnTo>
                    <a:pt x="2826" y="1350"/>
                  </a:lnTo>
                  <a:lnTo>
                    <a:pt x="2868" y="1344"/>
                  </a:lnTo>
                  <a:lnTo>
                    <a:pt x="2868" y="1326"/>
                  </a:lnTo>
                  <a:lnTo>
                    <a:pt x="2898" y="1320"/>
                  </a:lnTo>
                  <a:lnTo>
                    <a:pt x="2952" y="1284"/>
                  </a:lnTo>
                  <a:lnTo>
                    <a:pt x="3006" y="1284"/>
                  </a:lnTo>
                  <a:lnTo>
                    <a:pt x="3042" y="1278"/>
                  </a:lnTo>
                  <a:lnTo>
                    <a:pt x="3060" y="1266"/>
                  </a:lnTo>
                  <a:lnTo>
                    <a:pt x="3060" y="1254"/>
                  </a:lnTo>
                  <a:lnTo>
                    <a:pt x="3030" y="1224"/>
                  </a:lnTo>
                  <a:lnTo>
                    <a:pt x="2970" y="1230"/>
                  </a:lnTo>
                  <a:lnTo>
                    <a:pt x="2982" y="1218"/>
                  </a:lnTo>
                  <a:lnTo>
                    <a:pt x="2928" y="1194"/>
                  </a:lnTo>
                  <a:lnTo>
                    <a:pt x="2952" y="1188"/>
                  </a:lnTo>
                  <a:lnTo>
                    <a:pt x="3036" y="1212"/>
                  </a:lnTo>
                  <a:lnTo>
                    <a:pt x="3054" y="1230"/>
                  </a:lnTo>
                  <a:lnTo>
                    <a:pt x="3066" y="1236"/>
                  </a:lnTo>
                  <a:lnTo>
                    <a:pt x="3096" y="1236"/>
                  </a:lnTo>
                  <a:lnTo>
                    <a:pt x="3108" y="1230"/>
                  </a:lnTo>
                  <a:lnTo>
                    <a:pt x="3114" y="1218"/>
                  </a:lnTo>
                  <a:lnTo>
                    <a:pt x="3126" y="1206"/>
                  </a:lnTo>
                  <a:lnTo>
                    <a:pt x="3132" y="1194"/>
                  </a:lnTo>
                  <a:lnTo>
                    <a:pt x="3144" y="1188"/>
                  </a:lnTo>
                  <a:lnTo>
                    <a:pt x="3150" y="1182"/>
                  </a:lnTo>
                  <a:lnTo>
                    <a:pt x="3156" y="1182"/>
                  </a:lnTo>
                  <a:lnTo>
                    <a:pt x="3180" y="1194"/>
                  </a:lnTo>
                  <a:lnTo>
                    <a:pt x="3198" y="1200"/>
                  </a:lnTo>
                  <a:lnTo>
                    <a:pt x="3210" y="1200"/>
                  </a:lnTo>
                  <a:lnTo>
                    <a:pt x="3246" y="1182"/>
                  </a:lnTo>
                  <a:lnTo>
                    <a:pt x="3282" y="1170"/>
                  </a:lnTo>
                  <a:lnTo>
                    <a:pt x="3318" y="1152"/>
                  </a:lnTo>
                  <a:lnTo>
                    <a:pt x="3336" y="1146"/>
                  </a:lnTo>
                  <a:lnTo>
                    <a:pt x="3360" y="1134"/>
                  </a:lnTo>
                  <a:lnTo>
                    <a:pt x="3372" y="1122"/>
                  </a:lnTo>
                  <a:lnTo>
                    <a:pt x="3366" y="1116"/>
                  </a:lnTo>
                  <a:lnTo>
                    <a:pt x="3342" y="1110"/>
                  </a:lnTo>
                  <a:lnTo>
                    <a:pt x="3264" y="1110"/>
                  </a:lnTo>
                  <a:lnTo>
                    <a:pt x="3258" y="1086"/>
                  </a:lnTo>
                  <a:lnTo>
                    <a:pt x="3174" y="1056"/>
                  </a:lnTo>
                  <a:lnTo>
                    <a:pt x="3186" y="1056"/>
                  </a:lnTo>
                  <a:lnTo>
                    <a:pt x="3216" y="1050"/>
                  </a:lnTo>
                  <a:lnTo>
                    <a:pt x="3252" y="1050"/>
                  </a:lnTo>
                  <a:lnTo>
                    <a:pt x="3282" y="1056"/>
                  </a:lnTo>
                  <a:lnTo>
                    <a:pt x="3294" y="1062"/>
                  </a:lnTo>
                  <a:lnTo>
                    <a:pt x="3306" y="1074"/>
                  </a:lnTo>
                  <a:lnTo>
                    <a:pt x="3324" y="1086"/>
                  </a:lnTo>
                  <a:lnTo>
                    <a:pt x="3336" y="1098"/>
                  </a:lnTo>
                  <a:lnTo>
                    <a:pt x="3348" y="1104"/>
                  </a:lnTo>
                  <a:lnTo>
                    <a:pt x="3372" y="1098"/>
                  </a:lnTo>
                  <a:lnTo>
                    <a:pt x="3408" y="1080"/>
                  </a:lnTo>
                  <a:lnTo>
                    <a:pt x="3444" y="1068"/>
                  </a:lnTo>
                  <a:lnTo>
                    <a:pt x="3474" y="1050"/>
                  </a:lnTo>
                  <a:lnTo>
                    <a:pt x="3486" y="1044"/>
                  </a:lnTo>
                  <a:lnTo>
                    <a:pt x="3462" y="1032"/>
                  </a:lnTo>
                  <a:lnTo>
                    <a:pt x="3468" y="1026"/>
                  </a:lnTo>
                  <a:lnTo>
                    <a:pt x="3492" y="1014"/>
                  </a:lnTo>
                  <a:lnTo>
                    <a:pt x="3522" y="1014"/>
                  </a:lnTo>
                  <a:lnTo>
                    <a:pt x="3528" y="1020"/>
                  </a:lnTo>
                  <a:lnTo>
                    <a:pt x="3534" y="1032"/>
                  </a:lnTo>
                  <a:lnTo>
                    <a:pt x="3540" y="1038"/>
                  </a:lnTo>
                  <a:lnTo>
                    <a:pt x="3570" y="1050"/>
                  </a:lnTo>
                  <a:lnTo>
                    <a:pt x="3576" y="1026"/>
                  </a:lnTo>
                  <a:lnTo>
                    <a:pt x="3594" y="1044"/>
                  </a:lnTo>
                  <a:lnTo>
                    <a:pt x="3600" y="1038"/>
                  </a:lnTo>
                  <a:lnTo>
                    <a:pt x="3600" y="1026"/>
                  </a:lnTo>
                  <a:lnTo>
                    <a:pt x="3594" y="1014"/>
                  </a:lnTo>
                  <a:lnTo>
                    <a:pt x="3582" y="1002"/>
                  </a:lnTo>
                  <a:lnTo>
                    <a:pt x="3564" y="990"/>
                  </a:lnTo>
                  <a:lnTo>
                    <a:pt x="3606" y="984"/>
                  </a:lnTo>
                  <a:lnTo>
                    <a:pt x="3606" y="990"/>
                  </a:lnTo>
                  <a:lnTo>
                    <a:pt x="3612" y="996"/>
                  </a:lnTo>
                  <a:lnTo>
                    <a:pt x="3612" y="1008"/>
                  </a:lnTo>
                  <a:lnTo>
                    <a:pt x="3624" y="1032"/>
                  </a:lnTo>
                  <a:lnTo>
                    <a:pt x="3630" y="1038"/>
                  </a:lnTo>
                  <a:lnTo>
                    <a:pt x="3636" y="1038"/>
                  </a:lnTo>
                  <a:lnTo>
                    <a:pt x="3654" y="1032"/>
                  </a:lnTo>
                  <a:lnTo>
                    <a:pt x="3690" y="1026"/>
                  </a:lnTo>
                  <a:lnTo>
                    <a:pt x="3732" y="1008"/>
                  </a:lnTo>
                  <a:lnTo>
                    <a:pt x="3768" y="990"/>
                  </a:lnTo>
                  <a:lnTo>
                    <a:pt x="3798" y="972"/>
                  </a:lnTo>
                  <a:lnTo>
                    <a:pt x="3798" y="960"/>
                  </a:lnTo>
                  <a:lnTo>
                    <a:pt x="3786" y="942"/>
                  </a:lnTo>
                  <a:lnTo>
                    <a:pt x="3780" y="930"/>
                  </a:lnTo>
                  <a:lnTo>
                    <a:pt x="3774" y="912"/>
                  </a:lnTo>
                  <a:lnTo>
                    <a:pt x="3774" y="900"/>
                  </a:lnTo>
                  <a:lnTo>
                    <a:pt x="3780" y="894"/>
                  </a:lnTo>
                  <a:lnTo>
                    <a:pt x="3792" y="894"/>
                  </a:lnTo>
                  <a:lnTo>
                    <a:pt x="3804" y="888"/>
                  </a:lnTo>
                  <a:lnTo>
                    <a:pt x="3822" y="888"/>
                  </a:lnTo>
                  <a:lnTo>
                    <a:pt x="3840" y="882"/>
                  </a:lnTo>
                  <a:lnTo>
                    <a:pt x="3858" y="882"/>
                  </a:lnTo>
                  <a:lnTo>
                    <a:pt x="3864" y="876"/>
                  </a:lnTo>
                  <a:lnTo>
                    <a:pt x="3870" y="876"/>
                  </a:lnTo>
                  <a:lnTo>
                    <a:pt x="3870" y="858"/>
                  </a:lnTo>
                  <a:lnTo>
                    <a:pt x="3864" y="846"/>
                  </a:lnTo>
                  <a:lnTo>
                    <a:pt x="3864" y="840"/>
                  </a:lnTo>
                  <a:lnTo>
                    <a:pt x="3858" y="828"/>
                  </a:lnTo>
                  <a:lnTo>
                    <a:pt x="3840" y="804"/>
                  </a:lnTo>
                  <a:lnTo>
                    <a:pt x="3822" y="798"/>
                  </a:lnTo>
                  <a:lnTo>
                    <a:pt x="3786" y="792"/>
                  </a:lnTo>
                  <a:lnTo>
                    <a:pt x="3744" y="792"/>
                  </a:lnTo>
                  <a:lnTo>
                    <a:pt x="3708" y="804"/>
                  </a:lnTo>
                  <a:lnTo>
                    <a:pt x="3690" y="822"/>
                  </a:lnTo>
                  <a:lnTo>
                    <a:pt x="3690" y="840"/>
                  </a:lnTo>
                  <a:lnTo>
                    <a:pt x="3696" y="840"/>
                  </a:lnTo>
                  <a:lnTo>
                    <a:pt x="3702" y="846"/>
                  </a:lnTo>
                  <a:lnTo>
                    <a:pt x="3666" y="870"/>
                  </a:lnTo>
                  <a:lnTo>
                    <a:pt x="3642" y="870"/>
                  </a:lnTo>
                  <a:lnTo>
                    <a:pt x="3576" y="918"/>
                  </a:lnTo>
                  <a:lnTo>
                    <a:pt x="3552" y="930"/>
                  </a:lnTo>
                  <a:lnTo>
                    <a:pt x="3546" y="936"/>
                  </a:lnTo>
                  <a:lnTo>
                    <a:pt x="3540" y="948"/>
                  </a:lnTo>
                  <a:lnTo>
                    <a:pt x="3522" y="966"/>
                  </a:lnTo>
                  <a:lnTo>
                    <a:pt x="3492" y="966"/>
                  </a:lnTo>
                  <a:lnTo>
                    <a:pt x="3456" y="984"/>
                  </a:lnTo>
                  <a:lnTo>
                    <a:pt x="3456" y="972"/>
                  </a:lnTo>
                  <a:lnTo>
                    <a:pt x="3450" y="954"/>
                  </a:lnTo>
                  <a:lnTo>
                    <a:pt x="3450" y="918"/>
                  </a:lnTo>
                  <a:lnTo>
                    <a:pt x="3456" y="912"/>
                  </a:lnTo>
                  <a:lnTo>
                    <a:pt x="3480" y="900"/>
                  </a:lnTo>
                  <a:lnTo>
                    <a:pt x="3498" y="900"/>
                  </a:lnTo>
                  <a:lnTo>
                    <a:pt x="3510" y="894"/>
                  </a:lnTo>
                  <a:lnTo>
                    <a:pt x="3516" y="882"/>
                  </a:lnTo>
                  <a:lnTo>
                    <a:pt x="3516" y="870"/>
                  </a:lnTo>
                  <a:lnTo>
                    <a:pt x="3510" y="852"/>
                  </a:lnTo>
                  <a:lnTo>
                    <a:pt x="3504" y="846"/>
                  </a:lnTo>
                  <a:lnTo>
                    <a:pt x="3498" y="834"/>
                  </a:lnTo>
                  <a:lnTo>
                    <a:pt x="3486" y="834"/>
                  </a:lnTo>
                  <a:lnTo>
                    <a:pt x="3450" y="852"/>
                  </a:lnTo>
                  <a:lnTo>
                    <a:pt x="3432" y="858"/>
                  </a:lnTo>
                  <a:lnTo>
                    <a:pt x="3420" y="864"/>
                  </a:lnTo>
                  <a:lnTo>
                    <a:pt x="3414" y="870"/>
                  </a:lnTo>
                  <a:lnTo>
                    <a:pt x="3408" y="870"/>
                  </a:lnTo>
                  <a:lnTo>
                    <a:pt x="3378" y="900"/>
                  </a:lnTo>
                  <a:lnTo>
                    <a:pt x="3372" y="888"/>
                  </a:lnTo>
                  <a:lnTo>
                    <a:pt x="3396" y="858"/>
                  </a:lnTo>
                  <a:lnTo>
                    <a:pt x="3396" y="840"/>
                  </a:lnTo>
                  <a:lnTo>
                    <a:pt x="3438" y="822"/>
                  </a:lnTo>
                  <a:lnTo>
                    <a:pt x="3402" y="816"/>
                  </a:lnTo>
                  <a:lnTo>
                    <a:pt x="3408" y="804"/>
                  </a:lnTo>
                  <a:lnTo>
                    <a:pt x="3360" y="816"/>
                  </a:lnTo>
                  <a:lnTo>
                    <a:pt x="3336" y="804"/>
                  </a:lnTo>
                  <a:lnTo>
                    <a:pt x="3378" y="792"/>
                  </a:lnTo>
                  <a:lnTo>
                    <a:pt x="3378" y="774"/>
                  </a:lnTo>
                  <a:lnTo>
                    <a:pt x="3390" y="774"/>
                  </a:lnTo>
                  <a:lnTo>
                    <a:pt x="3396" y="780"/>
                  </a:lnTo>
                  <a:lnTo>
                    <a:pt x="3420" y="780"/>
                  </a:lnTo>
                  <a:lnTo>
                    <a:pt x="3426" y="774"/>
                  </a:lnTo>
                  <a:lnTo>
                    <a:pt x="3426" y="762"/>
                  </a:lnTo>
                  <a:lnTo>
                    <a:pt x="3420" y="756"/>
                  </a:lnTo>
                  <a:lnTo>
                    <a:pt x="3408" y="756"/>
                  </a:lnTo>
                  <a:lnTo>
                    <a:pt x="3396" y="744"/>
                  </a:lnTo>
                  <a:lnTo>
                    <a:pt x="3396" y="738"/>
                  </a:lnTo>
                  <a:lnTo>
                    <a:pt x="3420" y="690"/>
                  </a:lnTo>
                  <a:lnTo>
                    <a:pt x="3426" y="684"/>
                  </a:lnTo>
                  <a:lnTo>
                    <a:pt x="3426" y="672"/>
                  </a:lnTo>
                  <a:lnTo>
                    <a:pt x="3420" y="666"/>
                  </a:lnTo>
                  <a:lnTo>
                    <a:pt x="3414" y="666"/>
                  </a:lnTo>
                  <a:lnTo>
                    <a:pt x="3372" y="648"/>
                  </a:lnTo>
                  <a:lnTo>
                    <a:pt x="3348" y="660"/>
                  </a:lnTo>
                  <a:lnTo>
                    <a:pt x="3336" y="660"/>
                  </a:lnTo>
                  <a:lnTo>
                    <a:pt x="3318" y="666"/>
                  </a:lnTo>
                  <a:lnTo>
                    <a:pt x="3312" y="666"/>
                  </a:lnTo>
                  <a:lnTo>
                    <a:pt x="3306" y="672"/>
                  </a:lnTo>
                  <a:lnTo>
                    <a:pt x="3306" y="690"/>
                  </a:lnTo>
                  <a:lnTo>
                    <a:pt x="3240" y="690"/>
                  </a:lnTo>
                  <a:lnTo>
                    <a:pt x="3228" y="696"/>
                  </a:lnTo>
                  <a:lnTo>
                    <a:pt x="3222" y="702"/>
                  </a:lnTo>
                  <a:lnTo>
                    <a:pt x="3210" y="708"/>
                  </a:lnTo>
                  <a:lnTo>
                    <a:pt x="3198" y="720"/>
                  </a:lnTo>
                  <a:lnTo>
                    <a:pt x="3204" y="726"/>
                  </a:lnTo>
                  <a:lnTo>
                    <a:pt x="3216" y="732"/>
                  </a:lnTo>
                  <a:lnTo>
                    <a:pt x="3228" y="732"/>
                  </a:lnTo>
                  <a:lnTo>
                    <a:pt x="3234" y="738"/>
                  </a:lnTo>
                  <a:lnTo>
                    <a:pt x="3228" y="738"/>
                  </a:lnTo>
                  <a:lnTo>
                    <a:pt x="3222" y="744"/>
                  </a:lnTo>
                  <a:lnTo>
                    <a:pt x="3204" y="744"/>
                  </a:lnTo>
                  <a:lnTo>
                    <a:pt x="3180" y="756"/>
                  </a:lnTo>
                  <a:lnTo>
                    <a:pt x="3168" y="768"/>
                  </a:lnTo>
                  <a:lnTo>
                    <a:pt x="3168" y="774"/>
                  </a:lnTo>
                  <a:lnTo>
                    <a:pt x="3174" y="786"/>
                  </a:lnTo>
                  <a:lnTo>
                    <a:pt x="3186" y="798"/>
                  </a:lnTo>
                  <a:lnTo>
                    <a:pt x="3198" y="804"/>
                  </a:lnTo>
                  <a:lnTo>
                    <a:pt x="3204" y="810"/>
                  </a:lnTo>
                  <a:lnTo>
                    <a:pt x="3210" y="810"/>
                  </a:lnTo>
                  <a:lnTo>
                    <a:pt x="3234" y="798"/>
                  </a:lnTo>
                  <a:lnTo>
                    <a:pt x="3234" y="822"/>
                  </a:lnTo>
                  <a:lnTo>
                    <a:pt x="3240" y="828"/>
                  </a:lnTo>
                  <a:lnTo>
                    <a:pt x="3246" y="828"/>
                  </a:lnTo>
                  <a:lnTo>
                    <a:pt x="3258" y="822"/>
                  </a:lnTo>
                  <a:lnTo>
                    <a:pt x="3282" y="822"/>
                  </a:lnTo>
                  <a:lnTo>
                    <a:pt x="3276" y="828"/>
                  </a:lnTo>
                  <a:lnTo>
                    <a:pt x="3252" y="840"/>
                  </a:lnTo>
                  <a:lnTo>
                    <a:pt x="3246" y="840"/>
                  </a:lnTo>
                  <a:lnTo>
                    <a:pt x="3228" y="828"/>
                  </a:lnTo>
                  <a:lnTo>
                    <a:pt x="3222" y="846"/>
                  </a:lnTo>
                  <a:lnTo>
                    <a:pt x="3204" y="846"/>
                  </a:lnTo>
                  <a:lnTo>
                    <a:pt x="3192" y="852"/>
                  </a:lnTo>
                  <a:lnTo>
                    <a:pt x="3186" y="852"/>
                  </a:lnTo>
                  <a:lnTo>
                    <a:pt x="3180" y="858"/>
                  </a:lnTo>
                  <a:lnTo>
                    <a:pt x="3204" y="858"/>
                  </a:lnTo>
                  <a:lnTo>
                    <a:pt x="3228" y="846"/>
                  </a:lnTo>
                  <a:lnTo>
                    <a:pt x="3240" y="846"/>
                  </a:lnTo>
                  <a:lnTo>
                    <a:pt x="3240" y="852"/>
                  </a:lnTo>
                  <a:lnTo>
                    <a:pt x="3228" y="870"/>
                  </a:lnTo>
                  <a:lnTo>
                    <a:pt x="3210" y="882"/>
                  </a:lnTo>
                  <a:lnTo>
                    <a:pt x="3198" y="888"/>
                  </a:lnTo>
                  <a:lnTo>
                    <a:pt x="3180" y="894"/>
                  </a:lnTo>
                  <a:lnTo>
                    <a:pt x="3168" y="900"/>
                  </a:lnTo>
                  <a:lnTo>
                    <a:pt x="3162" y="906"/>
                  </a:lnTo>
                  <a:lnTo>
                    <a:pt x="3138" y="918"/>
                  </a:lnTo>
                  <a:lnTo>
                    <a:pt x="3132" y="924"/>
                  </a:lnTo>
                  <a:lnTo>
                    <a:pt x="3120" y="918"/>
                  </a:lnTo>
                  <a:lnTo>
                    <a:pt x="3114" y="918"/>
                  </a:lnTo>
                  <a:lnTo>
                    <a:pt x="3102" y="912"/>
                  </a:lnTo>
                  <a:lnTo>
                    <a:pt x="3090" y="912"/>
                  </a:lnTo>
                  <a:lnTo>
                    <a:pt x="3072" y="930"/>
                  </a:lnTo>
                  <a:lnTo>
                    <a:pt x="3060" y="936"/>
                  </a:lnTo>
                  <a:lnTo>
                    <a:pt x="3054" y="948"/>
                  </a:lnTo>
                  <a:lnTo>
                    <a:pt x="3054" y="972"/>
                  </a:lnTo>
                  <a:lnTo>
                    <a:pt x="3048" y="978"/>
                  </a:lnTo>
                  <a:lnTo>
                    <a:pt x="3042" y="966"/>
                  </a:lnTo>
                  <a:lnTo>
                    <a:pt x="3030" y="966"/>
                  </a:lnTo>
                  <a:lnTo>
                    <a:pt x="3018" y="960"/>
                  </a:lnTo>
                  <a:lnTo>
                    <a:pt x="3012" y="960"/>
                  </a:lnTo>
                  <a:lnTo>
                    <a:pt x="3006" y="954"/>
                  </a:lnTo>
                  <a:lnTo>
                    <a:pt x="3030" y="930"/>
                  </a:lnTo>
                  <a:lnTo>
                    <a:pt x="3042" y="924"/>
                  </a:lnTo>
                  <a:lnTo>
                    <a:pt x="3060" y="906"/>
                  </a:lnTo>
                  <a:lnTo>
                    <a:pt x="3072" y="900"/>
                  </a:lnTo>
                  <a:lnTo>
                    <a:pt x="3036" y="900"/>
                  </a:lnTo>
                  <a:lnTo>
                    <a:pt x="3030" y="888"/>
                  </a:lnTo>
                  <a:lnTo>
                    <a:pt x="3018" y="882"/>
                  </a:lnTo>
                  <a:lnTo>
                    <a:pt x="2994" y="882"/>
                  </a:lnTo>
                  <a:lnTo>
                    <a:pt x="2988" y="888"/>
                  </a:lnTo>
                  <a:lnTo>
                    <a:pt x="2946" y="888"/>
                  </a:lnTo>
                  <a:lnTo>
                    <a:pt x="2946" y="894"/>
                  </a:lnTo>
                  <a:lnTo>
                    <a:pt x="2940" y="906"/>
                  </a:lnTo>
                  <a:lnTo>
                    <a:pt x="2940" y="918"/>
                  </a:lnTo>
                  <a:lnTo>
                    <a:pt x="2946" y="918"/>
                  </a:lnTo>
                  <a:lnTo>
                    <a:pt x="2952" y="924"/>
                  </a:lnTo>
                  <a:lnTo>
                    <a:pt x="2964" y="924"/>
                  </a:lnTo>
                  <a:lnTo>
                    <a:pt x="2976" y="936"/>
                  </a:lnTo>
                  <a:lnTo>
                    <a:pt x="2982" y="936"/>
                  </a:lnTo>
                  <a:lnTo>
                    <a:pt x="2976" y="942"/>
                  </a:lnTo>
                  <a:lnTo>
                    <a:pt x="2958" y="942"/>
                  </a:lnTo>
                  <a:lnTo>
                    <a:pt x="2952" y="936"/>
                  </a:lnTo>
                  <a:lnTo>
                    <a:pt x="2940" y="930"/>
                  </a:lnTo>
                  <a:lnTo>
                    <a:pt x="2934" y="924"/>
                  </a:lnTo>
                  <a:lnTo>
                    <a:pt x="2916" y="912"/>
                  </a:lnTo>
                  <a:lnTo>
                    <a:pt x="2910" y="942"/>
                  </a:lnTo>
                  <a:lnTo>
                    <a:pt x="2904" y="942"/>
                  </a:lnTo>
                  <a:lnTo>
                    <a:pt x="2898" y="948"/>
                  </a:lnTo>
                  <a:lnTo>
                    <a:pt x="2862" y="948"/>
                  </a:lnTo>
                  <a:lnTo>
                    <a:pt x="2844" y="942"/>
                  </a:lnTo>
                  <a:lnTo>
                    <a:pt x="2826" y="942"/>
                  </a:lnTo>
                  <a:lnTo>
                    <a:pt x="2808" y="936"/>
                  </a:lnTo>
                  <a:lnTo>
                    <a:pt x="2718" y="936"/>
                  </a:lnTo>
                  <a:lnTo>
                    <a:pt x="2706" y="930"/>
                  </a:lnTo>
                  <a:lnTo>
                    <a:pt x="2700" y="918"/>
                  </a:lnTo>
                  <a:lnTo>
                    <a:pt x="2688" y="912"/>
                  </a:lnTo>
                  <a:lnTo>
                    <a:pt x="2628" y="918"/>
                  </a:lnTo>
                  <a:lnTo>
                    <a:pt x="2622" y="912"/>
                  </a:lnTo>
                  <a:lnTo>
                    <a:pt x="2616" y="900"/>
                  </a:lnTo>
                  <a:lnTo>
                    <a:pt x="2604" y="894"/>
                  </a:lnTo>
                  <a:lnTo>
                    <a:pt x="2598" y="894"/>
                  </a:lnTo>
                  <a:lnTo>
                    <a:pt x="2586" y="888"/>
                  </a:lnTo>
                  <a:lnTo>
                    <a:pt x="2568" y="888"/>
                  </a:lnTo>
                  <a:lnTo>
                    <a:pt x="2556" y="894"/>
                  </a:lnTo>
                  <a:lnTo>
                    <a:pt x="2538" y="900"/>
                  </a:lnTo>
                  <a:lnTo>
                    <a:pt x="2532" y="906"/>
                  </a:lnTo>
                  <a:lnTo>
                    <a:pt x="2526" y="906"/>
                  </a:lnTo>
                  <a:lnTo>
                    <a:pt x="2526" y="912"/>
                  </a:lnTo>
                  <a:lnTo>
                    <a:pt x="2484" y="912"/>
                  </a:lnTo>
                  <a:lnTo>
                    <a:pt x="2472" y="906"/>
                  </a:lnTo>
                  <a:lnTo>
                    <a:pt x="2442" y="906"/>
                  </a:lnTo>
                  <a:lnTo>
                    <a:pt x="2430" y="918"/>
                  </a:lnTo>
                  <a:lnTo>
                    <a:pt x="2430" y="930"/>
                  </a:lnTo>
                  <a:lnTo>
                    <a:pt x="2418" y="954"/>
                  </a:lnTo>
                  <a:lnTo>
                    <a:pt x="2412" y="960"/>
                  </a:lnTo>
                  <a:lnTo>
                    <a:pt x="2412" y="966"/>
                  </a:lnTo>
                  <a:lnTo>
                    <a:pt x="2400" y="996"/>
                  </a:lnTo>
                  <a:lnTo>
                    <a:pt x="2364" y="996"/>
                  </a:lnTo>
                  <a:lnTo>
                    <a:pt x="2358" y="1026"/>
                  </a:lnTo>
                  <a:lnTo>
                    <a:pt x="2334" y="978"/>
                  </a:lnTo>
                  <a:lnTo>
                    <a:pt x="2340" y="978"/>
                  </a:lnTo>
                  <a:lnTo>
                    <a:pt x="2352" y="984"/>
                  </a:lnTo>
                  <a:lnTo>
                    <a:pt x="2376" y="984"/>
                  </a:lnTo>
                  <a:lnTo>
                    <a:pt x="2388" y="972"/>
                  </a:lnTo>
                  <a:lnTo>
                    <a:pt x="2358" y="942"/>
                  </a:lnTo>
                  <a:lnTo>
                    <a:pt x="2340" y="942"/>
                  </a:lnTo>
                  <a:lnTo>
                    <a:pt x="2328" y="936"/>
                  </a:lnTo>
                  <a:lnTo>
                    <a:pt x="2316" y="936"/>
                  </a:lnTo>
                  <a:lnTo>
                    <a:pt x="2322" y="918"/>
                  </a:lnTo>
                  <a:lnTo>
                    <a:pt x="2304" y="924"/>
                  </a:lnTo>
                  <a:lnTo>
                    <a:pt x="2262" y="930"/>
                  </a:lnTo>
                  <a:lnTo>
                    <a:pt x="2208" y="936"/>
                  </a:lnTo>
                  <a:lnTo>
                    <a:pt x="2160" y="942"/>
                  </a:lnTo>
                  <a:lnTo>
                    <a:pt x="2112" y="942"/>
                  </a:lnTo>
                  <a:lnTo>
                    <a:pt x="2064" y="936"/>
                  </a:lnTo>
                  <a:lnTo>
                    <a:pt x="2034" y="930"/>
                  </a:lnTo>
                  <a:lnTo>
                    <a:pt x="2028" y="924"/>
                  </a:lnTo>
                  <a:lnTo>
                    <a:pt x="2052" y="918"/>
                  </a:lnTo>
                  <a:lnTo>
                    <a:pt x="2082" y="918"/>
                  </a:lnTo>
                  <a:lnTo>
                    <a:pt x="2118" y="912"/>
                  </a:lnTo>
                  <a:lnTo>
                    <a:pt x="2142" y="900"/>
                  </a:lnTo>
                  <a:lnTo>
                    <a:pt x="2142" y="888"/>
                  </a:lnTo>
                  <a:lnTo>
                    <a:pt x="2112" y="864"/>
                  </a:lnTo>
                  <a:lnTo>
                    <a:pt x="2082" y="852"/>
                  </a:lnTo>
                  <a:lnTo>
                    <a:pt x="2004" y="852"/>
                  </a:lnTo>
                  <a:lnTo>
                    <a:pt x="1968" y="840"/>
                  </a:lnTo>
                  <a:lnTo>
                    <a:pt x="1944" y="834"/>
                  </a:lnTo>
                  <a:lnTo>
                    <a:pt x="1938" y="828"/>
                  </a:lnTo>
                  <a:lnTo>
                    <a:pt x="1908" y="828"/>
                  </a:lnTo>
                  <a:lnTo>
                    <a:pt x="1896" y="822"/>
                  </a:lnTo>
                  <a:lnTo>
                    <a:pt x="1866" y="804"/>
                  </a:lnTo>
                  <a:lnTo>
                    <a:pt x="1836" y="792"/>
                  </a:lnTo>
                  <a:lnTo>
                    <a:pt x="1812" y="786"/>
                  </a:lnTo>
                  <a:lnTo>
                    <a:pt x="1800" y="792"/>
                  </a:lnTo>
                  <a:lnTo>
                    <a:pt x="1782" y="798"/>
                  </a:lnTo>
                  <a:lnTo>
                    <a:pt x="1770" y="804"/>
                  </a:lnTo>
                  <a:lnTo>
                    <a:pt x="1758" y="816"/>
                  </a:lnTo>
                  <a:lnTo>
                    <a:pt x="1734" y="828"/>
                  </a:lnTo>
                  <a:lnTo>
                    <a:pt x="1680" y="828"/>
                  </a:lnTo>
                  <a:lnTo>
                    <a:pt x="1710" y="810"/>
                  </a:lnTo>
                  <a:lnTo>
                    <a:pt x="1710" y="798"/>
                  </a:lnTo>
                  <a:lnTo>
                    <a:pt x="1734" y="768"/>
                  </a:lnTo>
                  <a:lnTo>
                    <a:pt x="1728" y="768"/>
                  </a:lnTo>
                  <a:lnTo>
                    <a:pt x="1722" y="774"/>
                  </a:lnTo>
                  <a:lnTo>
                    <a:pt x="1674" y="798"/>
                  </a:lnTo>
                  <a:lnTo>
                    <a:pt x="1650" y="822"/>
                  </a:lnTo>
                  <a:lnTo>
                    <a:pt x="1638" y="828"/>
                  </a:lnTo>
                  <a:lnTo>
                    <a:pt x="1620" y="834"/>
                  </a:lnTo>
                  <a:lnTo>
                    <a:pt x="1608" y="828"/>
                  </a:lnTo>
                  <a:lnTo>
                    <a:pt x="1602" y="816"/>
                  </a:lnTo>
                  <a:lnTo>
                    <a:pt x="1602" y="798"/>
                  </a:lnTo>
                  <a:lnTo>
                    <a:pt x="1614" y="774"/>
                  </a:lnTo>
                  <a:lnTo>
                    <a:pt x="1614" y="762"/>
                  </a:lnTo>
                  <a:lnTo>
                    <a:pt x="1608" y="750"/>
                  </a:lnTo>
                  <a:lnTo>
                    <a:pt x="1596" y="744"/>
                  </a:lnTo>
                  <a:lnTo>
                    <a:pt x="1590" y="738"/>
                  </a:lnTo>
                  <a:lnTo>
                    <a:pt x="1578" y="738"/>
                  </a:lnTo>
                  <a:lnTo>
                    <a:pt x="1572" y="744"/>
                  </a:lnTo>
                  <a:lnTo>
                    <a:pt x="1572" y="750"/>
                  </a:lnTo>
                  <a:lnTo>
                    <a:pt x="1578" y="762"/>
                  </a:lnTo>
                  <a:lnTo>
                    <a:pt x="1584" y="768"/>
                  </a:lnTo>
                  <a:lnTo>
                    <a:pt x="1542" y="768"/>
                  </a:lnTo>
                  <a:lnTo>
                    <a:pt x="1530" y="774"/>
                  </a:lnTo>
                  <a:lnTo>
                    <a:pt x="1512" y="780"/>
                  </a:lnTo>
                  <a:lnTo>
                    <a:pt x="1494" y="798"/>
                  </a:lnTo>
                  <a:lnTo>
                    <a:pt x="1446" y="798"/>
                  </a:lnTo>
                  <a:lnTo>
                    <a:pt x="1428" y="804"/>
                  </a:lnTo>
                  <a:lnTo>
                    <a:pt x="1416" y="804"/>
                  </a:lnTo>
                  <a:lnTo>
                    <a:pt x="1398" y="810"/>
                  </a:lnTo>
                  <a:lnTo>
                    <a:pt x="1380" y="810"/>
                  </a:lnTo>
                  <a:lnTo>
                    <a:pt x="1374" y="816"/>
                  </a:lnTo>
                  <a:lnTo>
                    <a:pt x="1368" y="816"/>
                  </a:lnTo>
                  <a:lnTo>
                    <a:pt x="1356" y="822"/>
                  </a:lnTo>
                  <a:lnTo>
                    <a:pt x="1350" y="828"/>
                  </a:lnTo>
                  <a:lnTo>
                    <a:pt x="1338" y="834"/>
                  </a:lnTo>
                  <a:lnTo>
                    <a:pt x="1314" y="816"/>
                  </a:lnTo>
                  <a:lnTo>
                    <a:pt x="1302" y="822"/>
                  </a:lnTo>
                  <a:lnTo>
                    <a:pt x="1296" y="828"/>
                  </a:lnTo>
                  <a:lnTo>
                    <a:pt x="1272" y="840"/>
                  </a:lnTo>
                  <a:lnTo>
                    <a:pt x="1260" y="840"/>
                  </a:lnTo>
                  <a:lnTo>
                    <a:pt x="1254" y="846"/>
                  </a:lnTo>
                  <a:lnTo>
                    <a:pt x="1242" y="846"/>
                  </a:lnTo>
                  <a:lnTo>
                    <a:pt x="1230" y="852"/>
                  </a:lnTo>
                  <a:lnTo>
                    <a:pt x="1224" y="858"/>
                  </a:lnTo>
                  <a:lnTo>
                    <a:pt x="1212" y="864"/>
                  </a:lnTo>
                  <a:lnTo>
                    <a:pt x="1176" y="864"/>
                  </a:lnTo>
                  <a:lnTo>
                    <a:pt x="1188" y="858"/>
                  </a:lnTo>
                  <a:lnTo>
                    <a:pt x="1194" y="846"/>
                  </a:lnTo>
                  <a:lnTo>
                    <a:pt x="1212" y="840"/>
                  </a:lnTo>
                  <a:lnTo>
                    <a:pt x="1236" y="828"/>
                  </a:lnTo>
                  <a:lnTo>
                    <a:pt x="1254" y="828"/>
                  </a:lnTo>
                  <a:lnTo>
                    <a:pt x="1266" y="822"/>
                  </a:lnTo>
                  <a:lnTo>
                    <a:pt x="1284" y="816"/>
                  </a:lnTo>
                  <a:lnTo>
                    <a:pt x="1290" y="810"/>
                  </a:lnTo>
                  <a:lnTo>
                    <a:pt x="1362" y="810"/>
                  </a:lnTo>
                  <a:lnTo>
                    <a:pt x="1386" y="798"/>
                  </a:lnTo>
                  <a:lnTo>
                    <a:pt x="1422" y="792"/>
                  </a:lnTo>
                  <a:lnTo>
                    <a:pt x="1458" y="780"/>
                  </a:lnTo>
                  <a:lnTo>
                    <a:pt x="1470" y="780"/>
                  </a:lnTo>
                  <a:lnTo>
                    <a:pt x="1476" y="774"/>
                  </a:lnTo>
                  <a:lnTo>
                    <a:pt x="1482" y="774"/>
                  </a:lnTo>
                  <a:lnTo>
                    <a:pt x="1476" y="768"/>
                  </a:lnTo>
                  <a:lnTo>
                    <a:pt x="1410" y="768"/>
                  </a:lnTo>
                  <a:lnTo>
                    <a:pt x="1398" y="774"/>
                  </a:lnTo>
                  <a:lnTo>
                    <a:pt x="1392" y="774"/>
                  </a:lnTo>
                  <a:lnTo>
                    <a:pt x="1380" y="780"/>
                  </a:lnTo>
                  <a:lnTo>
                    <a:pt x="1374" y="786"/>
                  </a:lnTo>
                  <a:lnTo>
                    <a:pt x="1368" y="786"/>
                  </a:lnTo>
                  <a:lnTo>
                    <a:pt x="1362" y="792"/>
                  </a:lnTo>
                  <a:lnTo>
                    <a:pt x="1278" y="792"/>
                  </a:lnTo>
                  <a:lnTo>
                    <a:pt x="1254" y="804"/>
                  </a:lnTo>
                  <a:lnTo>
                    <a:pt x="1248" y="810"/>
                  </a:lnTo>
                  <a:lnTo>
                    <a:pt x="1236" y="816"/>
                  </a:lnTo>
                  <a:lnTo>
                    <a:pt x="1230" y="822"/>
                  </a:lnTo>
                  <a:lnTo>
                    <a:pt x="1212" y="822"/>
                  </a:lnTo>
                  <a:lnTo>
                    <a:pt x="1158" y="846"/>
                  </a:lnTo>
                  <a:lnTo>
                    <a:pt x="1140" y="846"/>
                  </a:lnTo>
                  <a:lnTo>
                    <a:pt x="1128" y="858"/>
                  </a:lnTo>
                  <a:lnTo>
                    <a:pt x="1122" y="870"/>
                  </a:lnTo>
                  <a:lnTo>
                    <a:pt x="1122" y="876"/>
                  </a:lnTo>
                  <a:lnTo>
                    <a:pt x="1116" y="876"/>
                  </a:lnTo>
                  <a:lnTo>
                    <a:pt x="1110" y="870"/>
                  </a:lnTo>
                  <a:lnTo>
                    <a:pt x="1110" y="846"/>
                  </a:lnTo>
                  <a:lnTo>
                    <a:pt x="1116" y="846"/>
                  </a:lnTo>
                  <a:lnTo>
                    <a:pt x="1152" y="834"/>
                  </a:lnTo>
                  <a:lnTo>
                    <a:pt x="1176" y="822"/>
                  </a:lnTo>
                  <a:lnTo>
                    <a:pt x="1194" y="816"/>
                  </a:lnTo>
                  <a:lnTo>
                    <a:pt x="1188" y="810"/>
                  </a:lnTo>
                  <a:lnTo>
                    <a:pt x="1176" y="810"/>
                  </a:lnTo>
                  <a:lnTo>
                    <a:pt x="1164" y="804"/>
                  </a:lnTo>
                  <a:lnTo>
                    <a:pt x="1140" y="804"/>
                  </a:lnTo>
                  <a:lnTo>
                    <a:pt x="1122" y="822"/>
                  </a:lnTo>
                  <a:lnTo>
                    <a:pt x="1110" y="828"/>
                  </a:lnTo>
                  <a:lnTo>
                    <a:pt x="1092" y="828"/>
                  </a:lnTo>
                  <a:lnTo>
                    <a:pt x="1080" y="834"/>
                  </a:lnTo>
                  <a:lnTo>
                    <a:pt x="1068" y="834"/>
                  </a:lnTo>
                  <a:lnTo>
                    <a:pt x="1068" y="840"/>
                  </a:lnTo>
                  <a:lnTo>
                    <a:pt x="1062" y="846"/>
                  </a:lnTo>
                  <a:lnTo>
                    <a:pt x="1062" y="876"/>
                  </a:lnTo>
                  <a:lnTo>
                    <a:pt x="1038" y="858"/>
                  </a:lnTo>
                  <a:lnTo>
                    <a:pt x="972" y="852"/>
                  </a:lnTo>
                  <a:lnTo>
                    <a:pt x="960" y="846"/>
                  </a:lnTo>
                  <a:lnTo>
                    <a:pt x="948" y="834"/>
                  </a:lnTo>
                  <a:lnTo>
                    <a:pt x="936" y="834"/>
                  </a:lnTo>
                  <a:lnTo>
                    <a:pt x="936" y="828"/>
                  </a:lnTo>
                  <a:lnTo>
                    <a:pt x="942" y="822"/>
                  </a:lnTo>
                  <a:lnTo>
                    <a:pt x="942" y="810"/>
                  </a:lnTo>
                  <a:lnTo>
                    <a:pt x="948" y="804"/>
                  </a:lnTo>
                  <a:lnTo>
                    <a:pt x="834" y="804"/>
                  </a:lnTo>
                  <a:lnTo>
                    <a:pt x="852" y="804"/>
                  </a:lnTo>
                  <a:lnTo>
                    <a:pt x="78" y="1440"/>
                  </a:lnTo>
                  <a:lnTo>
                    <a:pt x="72" y="1446"/>
                  </a:lnTo>
                  <a:lnTo>
                    <a:pt x="60" y="1452"/>
                  </a:lnTo>
                  <a:lnTo>
                    <a:pt x="54" y="1464"/>
                  </a:lnTo>
                  <a:lnTo>
                    <a:pt x="54" y="1476"/>
                  </a:lnTo>
                  <a:lnTo>
                    <a:pt x="108" y="1476"/>
                  </a:lnTo>
                  <a:lnTo>
                    <a:pt x="120" y="1464"/>
                  </a:lnTo>
                  <a:lnTo>
                    <a:pt x="156" y="1464"/>
                  </a:lnTo>
                  <a:lnTo>
                    <a:pt x="132" y="1488"/>
                  </a:lnTo>
                  <a:lnTo>
                    <a:pt x="132" y="1494"/>
                  </a:lnTo>
                  <a:lnTo>
                    <a:pt x="138" y="1506"/>
                  </a:lnTo>
                  <a:lnTo>
                    <a:pt x="138" y="1524"/>
                  </a:lnTo>
                  <a:lnTo>
                    <a:pt x="144" y="1530"/>
                  </a:lnTo>
                  <a:lnTo>
                    <a:pt x="156" y="1536"/>
                  </a:lnTo>
                  <a:lnTo>
                    <a:pt x="162" y="1542"/>
                  </a:lnTo>
                  <a:lnTo>
                    <a:pt x="144" y="1560"/>
                  </a:lnTo>
                  <a:lnTo>
                    <a:pt x="144" y="1572"/>
                  </a:lnTo>
                  <a:lnTo>
                    <a:pt x="150" y="1572"/>
                  </a:lnTo>
                  <a:lnTo>
                    <a:pt x="156" y="1566"/>
                  </a:lnTo>
                  <a:lnTo>
                    <a:pt x="168" y="1560"/>
                  </a:lnTo>
                  <a:lnTo>
                    <a:pt x="174" y="1554"/>
                  </a:lnTo>
                  <a:lnTo>
                    <a:pt x="180" y="1554"/>
                  </a:lnTo>
                  <a:lnTo>
                    <a:pt x="186" y="1548"/>
                  </a:lnTo>
                  <a:lnTo>
                    <a:pt x="198" y="1548"/>
                  </a:lnTo>
                  <a:lnTo>
                    <a:pt x="210" y="1542"/>
                  </a:lnTo>
                  <a:lnTo>
                    <a:pt x="222" y="1542"/>
                  </a:lnTo>
                  <a:lnTo>
                    <a:pt x="234" y="1536"/>
                  </a:lnTo>
                  <a:lnTo>
                    <a:pt x="240" y="1530"/>
                  </a:lnTo>
                  <a:lnTo>
                    <a:pt x="258" y="1530"/>
                  </a:lnTo>
                  <a:lnTo>
                    <a:pt x="258" y="1518"/>
                  </a:lnTo>
                  <a:lnTo>
                    <a:pt x="264" y="1518"/>
                  </a:lnTo>
                  <a:lnTo>
                    <a:pt x="270" y="1512"/>
                  </a:lnTo>
                  <a:lnTo>
                    <a:pt x="282" y="1512"/>
                  </a:lnTo>
                  <a:lnTo>
                    <a:pt x="300" y="1506"/>
                  </a:lnTo>
                  <a:lnTo>
                    <a:pt x="312" y="1506"/>
                  </a:lnTo>
                  <a:lnTo>
                    <a:pt x="330" y="1512"/>
                  </a:lnTo>
                  <a:lnTo>
                    <a:pt x="336" y="1518"/>
                  </a:lnTo>
                  <a:lnTo>
                    <a:pt x="330" y="1524"/>
                  </a:lnTo>
                  <a:lnTo>
                    <a:pt x="324" y="1524"/>
                  </a:lnTo>
                  <a:lnTo>
                    <a:pt x="318" y="1530"/>
                  </a:lnTo>
                  <a:lnTo>
                    <a:pt x="318" y="1560"/>
                  </a:lnTo>
                  <a:lnTo>
                    <a:pt x="306" y="1572"/>
                  </a:lnTo>
                  <a:lnTo>
                    <a:pt x="324" y="1590"/>
                  </a:lnTo>
                  <a:lnTo>
                    <a:pt x="330" y="1602"/>
                  </a:lnTo>
                  <a:lnTo>
                    <a:pt x="330" y="1620"/>
                  </a:lnTo>
                  <a:lnTo>
                    <a:pt x="312" y="1656"/>
                  </a:lnTo>
                  <a:lnTo>
                    <a:pt x="312" y="1698"/>
                  </a:lnTo>
                  <a:lnTo>
                    <a:pt x="306" y="1704"/>
                  </a:lnTo>
                  <a:lnTo>
                    <a:pt x="300" y="1716"/>
                  </a:lnTo>
                  <a:lnTo>
                    <a:pt x="300" y="1728"/>
                  </a:lnTo>
                  <a:lnTo>
                    <a:pt x="294" y="1740"/>
                  </a:lnTo>
                  <a:lnTo>
                    <a:pt x="294" y="1746"/>
                  </a:lnTo>
                  <a:lnTo>
                    <a:pt x="300" y="1752"/>
                  </a:lnTo>
                  <a:lnTo>
                    <a:pt x="312" y="1758"/>
                  </a:lnTo>
                  <a:lnTo>
                    <a:pt x="318" y="1764"/>
                  </a:lnTo>
                  <a:lnTo>
                    <a:pt x="324" y="1764"/>
                  </a:lnTo>
                  <a:lnTo>
                    <a:pt x="330" y="1770"/>
                  </a:lnTo>
                  <a:lnTo>
                    <a:pt x="330" y="1776"/>
                  </a:lnTo>
                  <a:lnTo>
                    <a:pt x="348" y="1776"/>
                  </a:lnTo>
                  <a:lnTo>
                    <a:pt x="354" y="1782"/>
                  </a:lnTo>
                  <a:lnTo>
                    <a:pt x="354" y="1794"/>
                  </a:lnTo>
                  <a:lnTo>
                    <a:pt x="342" y="1800"/>
                  </a:lnTo>
                  <a:lnTo>
                    <a:pt x="330" y="1812"/>
                  </a:lnTo>
                  <a:lnTo>
                    <a:pt x="318" y="1818"/>
                  </a:lnTo>
                  <a:lnTo>
                    <a:pt x="318" y="1830"/>
                  </a:lnTo>
                  <a:lnTo>
                    <a:pt x="312" y="1842"/>
                  </a:lnTo>
                  <a:lnTo>
                    <a:pt x="294" y="1860"/>
                  </a:lnTo>
                  <a:lnTo>
                    <a:pt x="282" y="1866"/>
                  </a:lnTo>
                  <a:lnTo>
                    <a:pt x="270" y="1878"/>
                  </a:lnTo>
                  <a:lnTo>
                    <a:pt x="252" y="1884"/>
                  </a:lnTo>
                  <a:lnTo>
                    <a:pt x="234" y="1896"/>
                  </a:lnTo>
                  <a:lnTo>
                    <a:pt x="228" y="1902"/>
                  </a:lnTo>
                  <a:lnTo>
                    <a:pt x="222" y="1914"/>
                  </a:lnTo>
                  <a:lnTo>
                    <a:pt x="222" y="1926"/>
                  </a:lnTo>
                  <a:lnTo>
                    <a:pt x="216" y="1932"/>
                  </a:lnTo>
                  <a:lnTo>
                    <a:pt x="216" y="1944"/>
                  </a:lnTo>
                  <a:lnTo>
                    <a:pt x="204" y="1956"/>
                  </a:lnTo>
                  <a:lnTo>
                    <a:pt x="210" y="1962"/>
                  </a:lnTo>
                  <a:lnTo>
                    <a:pt x="216" y="1962"/>
                  </a:lnTo>
                  <a:lnTo>
                    <a:pt x="216" y="1974"/>
                  </a:lnTo>
                  <a:lnTo>
                    <a:pt x="228" y="1986"/>
                  </a:lnTo>
                  <a:lnTo>
                    <a:pt x="240" y="1980"/>
                  </a:lnTo>
                  <a:lnTo>
                    <a:pt x="246" y="1968"/>
                  </a:lnTo>
                  <a:lnTo>
                    <a:pt x="258" y="1962"/>
                  </a:lnTo>
                  <a:lnTo>
                    <a:pt x="276" y="1956"/>
                  </a:lnTo>
                  <a:lnTo>
                    <a:pt x="294" y="1938"/>
                  </a:lnTo>
                  <a:lnTo>
                    <a:pt x="306" y="1938"/>
                  </a:lnTo>
                  <a:lnTo>
                    <a:pt x="306" y="1944"/>
                  </a:lnTo>
                  <a:lnTo>
                    <a:pt x="300" y="1950"/>
                  </a:lnTo>
                  <a:lnTo>
                    <a:pt x="288" y="1956"/>
                  </a:lnTo>
                  <a:lnTo>
                    <a:pt x="282" y="1956"/>
                  </a:lnTo>
                  <a:lnTo>
                    <a:pt x="276" y="1962"/>
                  </a:lnTo>
                  <a:lnTo>
                    <a:pt x="276" y="1974"/>
                  </a:lnTo>
                  <a:lnTo>
                    <a:pt x="282" y="1986"/>
                  </a:lnTo>
                  <a:lnTo>
                    <a:pt x="294" y="1998"/>
                  </a:lnTo>
                  <a:lnTo>
                    <a:pt x="252" y="1992"/>
                  </a:lnTo>
                  <a:lnTo>
                    <a:pt x="246" y="1998"/>
                  </a:lnTo>
                  <a:lnTo>
                    <a:pt x="240" y="2010"/>
                  </a:lnTo>
                  <a:lnTo>
                    <a:pt x="234" y="2016"/>
                  </a:lnTo>
                  <a:lnTo>
                    <a:pt x="228" y="2028"/>
                  </a:lnTo>
                  <a:lnTo>
                    <a:pt x="228" y="2034"/>
                  </a:lnTo>
                  <a:lnTo>
                    <a:pt x="234" y="2034"/>
                  </a:lnTo>
                  <a:lnTo>
                    <a:pt x="240" y="2040"/>
                  </a:lnTo>
                  <a:lnTo>
                    <a:pt x="252" y="2040"/>
                  </a:lnTo>
                  <a:lnTo>
                    <a:pt x="258" y="2046"/>
                  </a:lnTo>
                  <a:lnTo>
                    <a:pt x="252" y="2052"/>
                  </a:lnTo>
                  <a:lnTo>
                    <a:pt x="252" y="2058"/>
                  </a:lnTo>
                  <a:lnTo>
                    <a:pt x="246" y="2070"/>
                  </a:lnTo>
                  <a:lnTo>
                    <a:pt x="246" y="2076"/>
                  </a:lnTo>
                  <a:lnTo>
                    <a:pt x="252" y="2070"/>
                  </a:lnTo>
                  <a:lnTo>
                    <a:pt x="288" y="2052"/>
                  </a:lnTo>
                  <a:lnTo>
                    <a:pt x="306" y="2034"/>
                  </a:lnTo>
                  <a:lnTo>
                    <a:pt x="318" y="2028"/>
                  </a:lnTo>
                  <a:lnTo>
                    <a:pt x="318" y="2040"/>
                  </a:lnTo>
                  <a:lnTo>
                    <a:pt x="288" y="2058"/>
                  </a:lnTo>
                  <a:lnTo>
                    <a:pt x="312" y="2064"/>
                  </a:lnTo>
                  <a:lnTo>
                    <a:pt x="312" y="2076"/>
                  </a:lnTo>
                  <a:lnTo>
                    <a:pt x="294" y="2094"/>
                  </a:lnTo>
                  <a:lnTo>
                    <a:pt x="276" y="2076"/>
                  </a:lnTo>
                  <a:lnTo>
                    <a:pt x="270" y="2076"/>
                  </a:lnTo>
                  <a:lnTo>
                    <a:pt x="264" y="2082"/>
                  </a:lnTo>
                  <a:lnTo>
                    <a:pt x="240" y="2094"/>
                  </a:lnTo>
                  <a:lnTo>
                    <a:pt x="228" y="2094"/>
                  </a:lnTo>
                  <a:lnTo>
                    <a:pt x="216" y="2106"/>
                  </a:lnTo>
                  <a:lnTo>
                    <a:pt x="210" y="2118"/>
                  </a:lnTo>
                  <a:lnTo>
                    <a:pt x="204" y="2124"/>
                  </a:lnTo>
                  <a:lnTo>
                    <a:pt x="210" y="2118"/>
                  </a:lnTo>
                  <a:lnTo>
                    <a:pt x="222" y="2118"/>
                  </a:lnTo>
                  <a:lnTo>
                    <a:pt x="228" y="2112"/>
                  </a:lnTo>
                  <a:lnTo>
                    <a:pt x="276" y="2112"/>
                  </a:lnTo>
                  <a:lnTo>
                    <a:pt x="270" y="2112"/>
                  </a:lnTo>
                  <a:lnTo>
                    <a:pt x="264" y="2118"/>
                  </a:lnTo>
                  <a:lnTo>
                    <a:pt x="252" y="2118"/>
                  </a:lnTo>
                  <a:lnTo>
                    <a:pt x="240" y="2124"/>
                  </a:lnTo>
                  <a:lnTo>
                    <a:pt x="228" y="2124"/>
                  </a:lnTo>
                  <a:lnTo>
                    <a:pt x="216" y="2130"/>
                  </a:lnTo>
                  <a:lnTo>
                    <a:pt x="210" y="2130"/>
                  </a:lnTo>
                  <a:lnTo>
                    <a:pt x="210" y="2148"/>
                  </a:lnTo>
                  <a:lnTo>
                    <a:pt x="204" y="2148"/>
                  </a:lnTo>
                  <a:lnTo>
                    <a:pt x="198" y="2142"/>
                  </a:lnTo>
                  <a:lnTo>
                    <a:pt x="174" y="2142"/>
                  </a:lnTo>
                  <a:lnTo>
                    <a:pt x="174" y="2154"/>
                  </a:lnTo>
                  <a:lnTo>
                    <a:pt x="180" y="2166"/>
                  </a:lnTo>
                  <a:lnTo>
                    <a:pt x="192" y="2172"/>
                  </a:lnTo>
                  <a:lnTo>
                    <a:pt x="198" y="2178"/>
                  </a:lnTo>
                  <a:lnTo>
                    <a:pt x="246" y="2160"/>
                  </a:lnTo>
                  <a:lnTo>
                    <a:pt x="264" y="2184"/>
                  </a:lnTo>
                  <a:lnTo>
                    <a:pt x="300" y="2166"/>
                  </a:lnTo>
                  <a:lnTo>
                    <a:pt x="294" y="2172"/>
                  </a:lnTo>
                  <a:lnTo>
                    <a:pt x="288" y="2184"/>
                  </a:lnTo>
                  <a:lnTo>
                    <a:pt x="276" y="2190"/>
                  </a:lnTo>
                  <a:lnTo>
                    <a:pt x="270" y="2196"/>
                  </a:lnTo>
                  <a:lnTo>
                    <a:pt x="264" y="2208"/>
                  </a:lnTo>
                  <a:lnTo>
                    <a:pt x="264" y="2214"/>
                  </a:lnTo>
                  <a:lnTo>
                    <a:pt x="276" y="2214"/>
                  </a:lnTo>
                  <a:lnTo>
                    <a:pt x="282" y="2208"/>
                  </a:lnTo>
                  <a:lnTo>
                    <a:pt x="300" y="2202"/>
                  </a:lnTo>
                  <a:lnTo>
                    <a:pt x="318" y="2184"/>
                  </a:lnTo>
                  <a:lnTo>
                    <a:pt x="330" y="2178"/>
                  </a:lnTo>
                  <a:lnTo>
                    <a:pt x="306" y="2202"/>
                  </a:lnTo>
                  <a:lnTo>
                    <a:pt x="300" y="2214"/>
                  </a:lnTo>
                  <a:lnTo>
                    <a:pt x="294" y="2220"/>
                  </a:lnTo>
                  <a:lnTo>
                    <a:pt x="300" y="2220"/>
                  </a:lnTo>
                  <a:lnTo>
                    <a:pt x="312" y="2214"/>
                  </a:lnTo>
                  <a:lnTo>
                    <a:pt x="324" y="2214"/>
                  </a:lnTo>
                  <a:lnTo>
                    <a:pt x="318" y="2220"/>
                  </a:lnTo>
                  <a:lnTo>
                    <a:pt x="306" y="2226"/>
                  </a:lnTo>
                  <a:lnTo>
                    <a:pt x="300" y="2238"/>
                  </a:lnTo>
                  <a:lnTo>
                    <a:pt x="282" y="2256"/>
                  </a:lnTo>
                  <a:lnTo>
                    <a:pt x="288" y="2262"/>
                  </a:lnTo>
                  <a:lnTo>
                    <a:pt x="294" y="2262"/>
                  </a:lnTo>
                  <a:lnTo>
                    <a:pt x="342" y="2238"/>
                  </a:lnTo>
                  <a:lnTo>
                    <a:pt x="348" y="2232"/>
                  </a:lnTo>
                  <a:lnTo>
                    <a:pt x="324" y="2256"/>
                  </a:lnTo>
                  <a:lnTo>
                    <a:pt x="318" y="2268"/>
                  </a:lnTo>
                  <a:lnTo>
                    <a:pt x="318" y="2274"/>
                  </a:lnTo>
                  <a:lnTo>
                    <a:pt x="330" y="2280"/>
                  </a:lnTo>
                  <a:lnTo>
                    <a:pt x="342" y="2280"/>
                  </a:lnTo>
                  <a:lnTo>
                    <a:pt x="354" y="2292"/>
                  </a:lnTo>
                  <a:lnTo>
                    <a:pt x="354" y="2298"/>
                  </a:lnTo>
                  <a:lnTo>
                    <a:pt x="348" y="2304"/>
                  </a:lnTo>
                  <a:lnTo>
                    <a:pt x="348" y="2340"/>
                  </a:lnTo>
                  <a:lnTo>
                    <a:pt x="2058" y="2340"/>
                  </a:lnTo>
                  <a:lnTo>
                    <a:pt x="2064" y="2328"/>
                  </a:lnTo>
                  <a:lnTo>
                    <a:pt x="2064" y="2322"/>
                  </a:lnTo>
                  <a:lnTo>
                    <a:pt x="2070" y="2310"/>
                  </a:lnTo>
                  <a:lnTo>
                    <a:pt x="2076" y="2304"/>
                  </a:lnTo>
                  <a:lnTo>
                    <a:pt x="2088" y="2298"/>
                  </a:lnTo>
                  <a:lnTo>
                    <a:pt x="2100" y="2310"/>
                  </a:lnTo>
                  <a:lnTo>
                    <a:pt x="2088" y="2322"/>
                  </a:lnTo>
                  <a:lnTo>
                    <a:pt x="2082" y="2334"/>
                  </a:lnTo>
                  <a:lnTo>
                    <a:pt x="2082" y="2346"/>
                  </a:lnTo>
                  <a:lnTo>
                    <a:pt x="2094" y="2352"/>
                  </a:lnTo>
                  <a:lnTo>
                    <a:pt x="2112" y="2358"/>
                  </a:lnTo>
                  <a:lnTo>
                    <a:pt x="2124" y="2358"/>
                  </a:lnTo>
                  <a:lnTo>
                    <a:pt x="2142" y="2376"/>
                  </a:lnTo>
                  <a:lnTo>
                    <a:pt x="2154" y="2376"/>
                  </a:lnTo>
                  <a:lnTo>
                    <a:pt x="2154" y="2370"/>
                  </a:lnTo>
                  <a:lnTo>
                    <a:pt x="2166" y="2358"/>
                  </a:lnTo>
                  <a:lnTo>
                    <a:pt x="2178" y="2358"/>
                  </a:lnTo>
                  <a:lnTo>
                    <a:pt x="2190" y="2364"/>
                  </a:lnTo>
                  <a:lnTo>
                    <a:pt x="2202" y="2376"/>
                  </a:lnTo>
                  <a:lnTo>
                    <a:pt x="2202" y="2382"/>
                  </a:lnTo>
                  <a:lnTo>
                    <a:pt x="2208" y="2388"/>
                  </a:lnTo>
                  <a:lnTo>
                    <a:pt x="2238" y="2388"/>
                  </a:lnTo>
                  <a:lnTo>
                    <a:pt x="2256" y="2406"/>
                  </a:lnTo>
                  <a:lnTo>
                    <a:pt x="2268" y="2406"/>
                  </a:lnTo>
                  <a:lnTo>
                    <a:pt x="2280" y="2394"/>
                  </a:lnTo>
                  <a:lnTo>
                    <a:pt x="2292" y="2388"/>
                  </a:lnTo>
                  <a:lnTo>
                    <a:pt x="2298" y="2382"/>
                  </a:lnTo>
                  <a:lnTo>
                    <a:pt x="2298" y="2400"/>
                  </a:lnTo>
                  <a:lnTo>
                    <a:pt x="2346" y="2394"/>
                  </a:lnTo>
                  <a:lnTo>
                    <a:pt x="2346" y="2400"/>
                  </a:lnTo>
                  <a:lnTo>
                    <a:pt x="2352" y="2400"/>
                  </a:lnTo>
                  <a:lnTo>
                    <a:pt x="2364" y="2406"/>
                  </a:lnTo>
                  <a:lnTo>
                    <a:pt x="2382" y="2406"/>
                  </a:lnTo>
                  <a:lnTo>
                    <a:pt x="2394" y="2394"/>
                  </a:lnTo>
                  <a:lnTo>
                    <a:pt x="2406" y="2388"/>
                  </a:lnTo>
                  <a:lnTo>
                    <a:pt x="2412" y="2376"/>
                  </a:lnTo>
                  <a:lnTo>
                    <a:pt x="2412" y="2370"/>
                  </a:lnTo>
                  <a:lnTo>
                    <a:pt x="2430" y="2370"/>
                  </a:lnTo>
                  <a:lnTo>
                    <a:pt x="2436" y="2376"/>
                  </a:lnTo>
                  <a:lnTo>
                    <a:pt x="2442" y="2376"/>
                  </a:lnTo>
                  <a:lnTo>
                    <a:pt x="2454" y="2364"/>
                  </a:lnTo>
                  <a:lnTo>
                    <a:pt x="2460" y="2352"/>
                  </a:lnTo>
                  <a:lnTo>
                    <a:pt x="2466" y="2346"/>
                  </a:lnTo>
                  <a:lnTo>
                    <a:pt x="2472" y="2346"/>
                  </a:lnTo>
                  <a:lnTo>
                    <a:pt x="2472" y="2352"/>
                  </a:lnTo>
                  <a:lnTo>
                    <a:pt x="2478" y="2358"/>
                  </a:lnTo>
                  <a:lnTo>
                    <a:pt x="2502" y="2352"/>
                  </a:lnTo>
                  <a:lnTo>
                    <a:pt x="2496" y="2346"/>
                  </a:lnTo>
                  <a:lnTo>
                    <a:pt x="2496" y="2334"/>
                  </a:lnTo>
                  <a:lnTo>
                    <a:pt x="2502" y="2328"/>
                  </a:lnTo>
                  <a:lnTo>
                    <a:pt x="2514" y="2322"/>
                  </a:lnTo>
                  <a:lnTo>
                    <a:pt x="2532" y="2340"/>
                  </a:lnTo>
                  <a:lnTo>
                    <a:pt x="2556" y="2340"/>
                  </a:lnTo>
                  <a:lnTo>
                    <a:pt x="2562" y="2346"/>
                  </a:lnTo>
                  <a:lnTo>
                    <a:pt x="2580" y="2346"/>
                  </a:lnTo>
                  <a:lnTo>
                    <a:pt x="2604" y="2358"/>
                  </a:lnTo>
                  <a:lnTo>
                    <a:pt x="2604" y="2370"/>
                  </a:lnTo>
                  <a:lnTo>
                    <a:pt x="2598" y="2382"/>
                  </a:lnTo>
                  <a:lnTo>
                    <a:pt x="2598" y="2388"/>
                  </a:lnTo>
                  <a:lnTo>
                    <a:pt x="2592" y="2400"/>
                  </a:lnTo>
                  <a:lnTo>
                    <a:pt x="2604" y="2412"/>
                  </a:lnTo>
                  <a:lnTo>
                    <a:pt x="2592" y="2436"/>
                  </a:lnTo>
                  <a:lnTo>
                    <a:pt x="2598" y="2436"/>
                  </a:lnTo>
                  <a:lnTo>
                    <a:pt x="2604" y="2430"/>
                  </a:lnTo>
                  <a:lnTo>
                    <a:pt x="2616" y="2424"/>
                  </a:lnTo>
                  <a:lnTo>
                    <a:pt x="2634" y="2418"/>
                  </a:lnTo>
                  <a:lnTo>
                    <a:pt x="2646" y="2412"/>
                  </a:lnTo>
                  <a:lnTo>
                    <a:pt x="2670" y="2412"/>
                  </a:lnTo>
                  <a:lnTo>
                    <a:pt x="2670" y="2424"/>
                  </a:lnTo>
                  <a:lnTo>
                    <a:pt x="2658" y="2430"/>
                  </a:lnTo>
                  <a:lnTo>
                    <a:pt x="2652" y="2436"/>
                  </a:lnTo>
                  <a:lnTo>
                    <a:pt x="2646" y="2436"/>
                  </a:lnTo>
                  <a:lnTo>
                    <a:pt x="2640" y="2442"/>
                  </a:lnTo>
                  <a:lnTo>
                    <a:pt x="2646" y="2448"/>
                  </a:lnTo>
                  <a:lnTo>
                    <a:pt x="2652" y="2448"/>
                  </a:lnTo>
                  <a:lnTo>
                    <a:pt x="2664" y="2460"/>
                  </a:lnTo>
                  <a:lnTo>
                    <a:pt x="2640" y="2484"/>
                  </a:lnTo>
                  <a:lnTo>
                    <a:pt x="2640" y="2490"/>
                  </a:lnTo>
                  <a:lnTo>
                    <a:pt x="2652" y="2490"/>
                  </a:lnTo>
                  <a:lnTo>
                    <a:pt x="2652" y="2502"/>
                  </a:lnTo>
                  <a:lnTo>
                    <a:pt x="2640" y="2514"/>
                  </a:lnTo>
                  <a:lnTo>
                    <a:pt x="2640" y="2526"/>
                  </a:lnTo>
                  <a:lnTo>
                    <a:pt x="2658" y="2526"/>
                  </a:lnTo>
                  <a:lnTo>
                    <a:pt x="2652" y="2544"/>
                  </a:lnTo>
                  <a:lnTo>
                    <a:pt x="2658" y="2544"/>
                  </a:lnTo>
                  <a:lnTo>
                    <a:pt x="2670" y="2550"/>
                  </a:lnTo>
                  <a:lnTo>
                    <a:pt x="2754" y="2550"/>
                  </a:lnTo>
                  <a:lnTo>
                    <a:pt x="2766" y="2556"/>
                  </a:lnTo>
                  <a:lnTo>
                    <a:pt x="2784" y="2568"/>
                  </a:lnTo>
                  <a:lnTo>
                    <a:pt x="2838" y="2568"/>
                  </a:lnTo>
                  <a:lnTo>
                    <a:pt x="2850" y="2574"/>
                  </a:lnTo>
                  <a:lnTo>
                    <a:pt x="2856" y="2580"/>
                  </a:lnTo>
                  <a:lnTo>
                    <a:pt x="2856" y="2610"/>
                  </a:lnTo>
                  <a:lnTo>
                    <a:pt x="2874" y="2610"/>
                  </a:lnTo>
                  <a:lnTo>
                    <a:pt x="2874" y="2628"/>
                  </a:lnTo>
                  <a:lnTo>
                    <a:pt x="2862" y="2640"/>
                  </a:lnTo>
                  <a:lnTo>
                    <a:pt x="2862" y="2652"/>
                  </a:lnTo>
                  <a:lnTo>
                    <a:pt x="2874" y="2664"/>
                  </a:lnTo>
                  <a:lnTo>
                    <a:pt x="2880" y="2664"/>
                  </a:lnTo>
                  <a:lnTo>
                    <a:pt x="2856" y="2658"/>
                  </a:lnTo>
                  <a:lnTo>
                    <a:pt x="2856" y="2670"/>
                  </a:lnTo>
                  <a:lnTo>
                    <a:pt x="2850" y="2676"/>
                  </a:lnTo>
                  <a:lnTo>
                    <a:pt x="2844" y="2688"/>
                  </a:lnTo>
                  <a:lnTo>
                    <a:pt x="2838" y="2694"/>
                  </a:lnTo>
                  <a:lnTo>
                    <a:pt x="2832" y="2688"/>
                  </a:lnTo>
                  <a:lnTo>
                    <a:pt x="2820" y="2682"/>
                  </a:lnTo>
                  <a:lnTo>
                    <a:pt x="2802" y="2670"/>
                  </a:lnTo>
                  <a:lnTo>
                    <a:pt x="2790" y="2664"/>
                  </a:lnTo>
                  <a:lnTo>
                    <a:pt x="2784" y="2652"/>
                  </a:lnTo>
                  <a:lnTo>
                    <a:pt x="2784" y="2628"/>
                  </a:lnTo>
                  <a:lnTo>
                    <a:pt x="2766" y="2622"/>
                  </a:lnTo>
                  <a:lnTo>
                    <a:pt x="2772" y="2640"/>
                  </a:lnTo>
                  <a:lnTo>
                    <a:pt x="2772" y="2646"/>
                  </a:lnTo>
                  <a:lnTo>
                    <a:pt x="2778" y="2652"/>
                  </a:lnTo>
                  <a:lnTo>
                    <a:pt x="2778" y="2664"/>
                  </a:lnTo>
                  <a:lnTo>
                    <a:pt x="2772" y="2676"/>
                  </a:lnTo>
                  <a:lnTo>
                    <a:pt x="2760" y="2688"/>
                  </a:lnTo>
                  <a:lnTo>
                    <a:pt x="2754" y="2700"/>
                  </a:lnTo>
                  <a:lnTo>
                    <a:pt x="2736" y="2706"/>
                  </a:lnTo>
                  <a:lnTo>
                    <a:pt x="2718" y="2724"/>
                  </a:lnTo>
                  <a:lnTo>
                    <a:pt x="2712" y="2742"/>
                  </a:lnTo>
                  <a:lnTo>
                    <a:pt x="2700" y="2760"/>
                  </a:lnTo>
                  <a:lnTo>
                    <a:pt x="2694" y="2778"/>
                  </a:lnTo>
                  <a:lnTo>
                    <a:pt x="2688" y="2784"/>
                  </a:lnTo>
                  <a:lnTo>
                    <a:pt x="2664" y="2796"/>
                  </a:lnTo>
                  <a:lnTo>
                    <a:pt x="2652" y="2796"/>
                  </a:lnTo>
                  <a:lnTo>
                    <a:pt x="2646" y="2790"/>
                  </a:lnTo>
                  <a:lnTo>
                    <a:pt x="2640" y="2802"/>
                  </a:lnTo>
                  <a:lnTo>
                    <a:pt x="2634" y="2808"/>
                  </a:lnTo>
                  <a:lnTo>
                    <a:pt x="2634" y="2832"/>
                  </a:lnTo>
                  <a:lnTo>
                    <a:pt x="2628" y="2838"/>
                  </a:lnTo>
                  <a:lnTo>
                    <a:pt x="2622" y="2838"/>
                  </a:lnTo>
                  <a:lnTo>
                    <a:pt x="2586" y="2856"/>
                  </a:lnTo>
                  <a:lnTo>
                    <a:pt x="2562" y="2880"/>
                  </a:lnTo>
                  <a:lnTo>
                    <a:pt x="2562" y="2886"/>
                  </a:lnTo>
                  <a:lnTo>
                    <a:pt x="2568" y="2886"/>
                  </a:lnTo>
                  <a:lnTo>
                    <a:pt x="2580" y="2880"/>
                  </a:lnTo>
                  <a:lnTo>
                    <a:pt x="2592" y="2880"/>
                  </a:lnTo>
                  <a:lnTo>
                    <a:pt x="2598" y="2886"/>
                  </a:lnTo>
                  <a:lnTo>
                    <a:pt x="2610" y="2880"/>
                  </a:lnTo>
                  <a:lnTo>
                    <a:pt x="2616" y="2868"/>
                  </a:lnTo>
                  <a:lnTo>
                    <a:pt x="2628" y="2862"/>
                  </a:lnTo>
                  <a:lnTo>
                    <a:pt x="2658" y="2862"/>
                  </a:lnTo>
                  <a:lnTo>
                    <a:pt x="2658" y="2856"/>
                  </a:lnTo>
                  <a:lnTo>
                    <a:pt x="2664" y="2844"/>
                  </a:lnTo>
                  <a:lnTo>
                    <a:pt x="2676" y="2838"/>
                  </a:lnTo>
                  <a:lnTo>
                    <a:pt x="2682" y="2832"/>
                  </a:lnTo>
                  <a:lnTo>
                    <a:pt x="2754" y="2832"/>
                  </a:lnTo>
                  <a:lnTo>
                    <a:pt x="2766" y="2838"/>
                  </a:lnTo>
                  <a:lnTo>
                    <a:pt x="2790" y="2820"/>
                  </a:lnTo>
                  <a:lnTo>
                    <a:pt x="2856" y="2820"/>
                  </a:lnTo>
                  <a:lnTo>
                    <a:pt x="2862" y="2814"/>
                  </a:lnTo>
                  <a:lnTo>
                    <a:pt x="2862" y="2790"/>
                  </a:lnTo>
                  <a:lnTo>
                    <a:pt x="2844" y="2796"/>
                  </a:lnTo>
                  <a:lnTo>
                    <a:pt x="2832" y="2796"/>
                  </a:lnTo>
                  <a:lnTo>
                    <a:pt x="2826" y="2790"/>
                  </a:lnTo>
                  <a:lnTo>
                    <a:pt x="2826" y="2784"/>
                  </a:lnTo>
                  <a:lnTo>
                    <a:pt x="2832" y="2772"/>
                  </a:lnTo>
                  <a:lnTo>
                    <a:pt x="2850" y="2754"/>
                  </a:lnTo>
                  <a:lnTo>
                    <a:pt x="2868" y="2742"/>
                  </a:lnTo>
                  <a:lnTo>
                    <a:pt x="2880" y="2736"/>
                  </a:lnTo>
                  <a:lnTo>
                    <a:pt x="2910" y="2736"/>
                  </a:lnTo>
                  <a:lnTo>
                    <a:pt x="2928" y="2730"/>
                  </a:lnTo>
                  <a:lnTo>
                    <a:pt x="2952" y="2730"/>
                  </a:lnTo>
                  <a:lnTo>
                    <a:pt x="2964" y="2724"/>
                  </a:lnTo>
                  <a:lnTo>
                    <a:pt x="2970" y="2724"/>
                  </a:lnTo>
                  <a:lnTo>
                    <a:pt x="2976" y="2718"/>
                  </a:lnTo>
                  <a:lnTo>
                    <a:pt x="2982" y="2718"/>
                  </a:lnTo>
                  <a:lnTo>
                    <a:pt x="2994" y="2724"/>
                  </a:lnTo>
                  <a:lnTo>
                    <a:pt x="3000" y="2724"/>
                  </a:lnTo>
                  <a:lnTo>
                    <a:pt x="3012" y="2730"/>
                  </a:lnTo>
                  <a:lnTo>
                    <a:pt x="3018" y="2736"/>
                  </a:lnTo>
                  <a:lnTo>
                    <a:pt x="3024" y="2736"/>
                  </a:lnTo>
                  <a:lnTo>
                    <a:pt x="3030" y="2730"/>
                  </a:lnTo>
                  <a:lnTo>
                    <a:pt x="3030" y="2712"/>
                  </a:lnTo>
                  <a:lnTo>
                    <a:pt x="3036" y="2706"/>
                  </a:lnTo>
                  <a:lnTo>
                    <a:pt x="3048" y="2700"/>
                  </a:lnTo>
                  <a:lnTo>
                    <a:pt x="3060" y="2700"/>
                  </a:lnTo>
                  <a:lnTo>
                    <a:pt x="3066" y="2706"/>
                  </a:lnTo>
                  <a:lnTo>
                    <a:pt x="3072" y="2706"/>
                  </a:lnTo>
                  <a:lnTo>
                    <a:pt x="3072" y="2700"/>
                  </a:lnTo>
                  <a:lnTo>
                    <a:pt x="3102" y="2700"/>
                  </a:lnTo>
                  <a:lnTo>
                    <a:pt x="3114" y="2688"/>
                  </a:lnTo>
                  <a:lnTo>
                    <a:pt x="3126" y="2682"/>
                  </a:lnTo>
                  <a:lnTo>
                    <a:pt x="3150" y="2658"/>
                  </a:lnTo>
                  <a:lnTo>
                    <a:pt x="3162" y="2652"/>
                  </a:lnTo>
                  <a:lnTo>
                    <a:pt x="3174" y="2640"/>
                  </a:lnTo>
                  <a:lnTo>
                    <a:pt x="3408" y="2640"/>
                  </a:lnTo>
                  <a:lnTo>
                    <a:pt x="3408" y="2634"/>
                  </a:lnTo>
                  <a:lnTo>
                    <a:pt x="3420" y="2622"/>
                  </a:lnTo>
                  <a:lnTo>
                    <a:pt x="3438" y="2622"/>
                  </a:lnTo>
                  <a:lnTo>
                    <a:pt x="3450" y="2616"/>
                  </a:lnTo>
                  <a:lnTo>
                    <a:pt x="3456" y="2616"/>
                  </a:lnTo>
                  <a:lnTo>
                    <a:pt x="3456" y="2610"/>
                  </a:lnTo>
                  <a:lnTo>
                    <a:pt x="3468" y="2598"/>
                  </a:lnTo>
                  <a:lnTo>
                    <a:pt x="3480" y="2592"/>
                  </a:lnTo>
                  <a:lnTo>
                    <a:pt x="3486" y="2586"/>
                  </a:lnTo>
                  <a:lnTo>
                    <a:pt x="3498" y="2586"/>
                  </a:lnTo>
                  <a:lnTo>
                    <a:pt x="3504" y="2592"/>
                  </a:lnTo>
                  <a:lnTo>
                    <a:pt x="3510" y="2592"/>
                  </a:lnTo>
                  <a:lnTo>
                    <a:pt x="3510" y="2568"/>
                  </a:lnTo>
                  <a:lnTo>
                    <a:pt x="3516" y="2556"/>
                  </a:lnTo>
                  <a:lnTo>
                    <a:pt x="3528" y="2544"/>
                  </a:lnTo>
                  <a:lnTo>
                    <a:pt x="3534" y="2544"/>
                  </a:lnTo>
                  <a:lnTo>
                    <a:pt x="3546" y="2532"/>
                  </a:lnTo>
                  <a:lnTo>
                    <a:pt x="3546" y="2508"/>
                  </a:lnTo>
                  <a:lnTo>
                    <a:pt x="3588" y="2484"/>
                  </a:lnTo>
                  <a:lnTo>
                    <a:pt x="3594" y="2472"/>
                  </a:lnTo>
                  <a:lnTo>
                    <a:pt x="3618" y="2448"/>
                  </a:lnTo>
                  <a:lnTo>
                    <a:pt x="3630" y="2448"/>
                  </a:lnTo>
                  <a:lnTo>
                    <a:pt x="3636" y="2454"/>
                  </a:lnTo>
                  <a:lnTo>
                    <a:pt x="3636" y="2460"/>
                  </a:lnTo>
                  <a:lnTo>
                    <a:pt x="3642" y="2466"/>
                  </a:lnTo>
                  <a:lnTo>
                    <a:pt x="3654" y="2466"/>
                  </a:lnTo>
                  <a:lnTo>
                    <a:pt x="3666" y="2460"/>
                  </a:lnTo>
                  <a:lnTo>
                    <a:pt x="3702" y="2460"/>
                  </a:lnTo>
                  <a:lnTo>
                    <a:pt x="3708" y="2466"/>
                  </a:lnTo>
                  <a:lnTo>
                    <a:pt x="3708" y="2472"/>
                  </a:lnTo>
                  <a:lnTo>
                    <a:pt x="3702" y="2496"/>
                  </a:lnTo>
                  <a:lnTo>
                    <a:pt x="3690" y="2520"/>
                  </a:lnTo>
                  <a:lnTo>
                    <a:pt x="3678" y="2550"/>
                  </a:lnTo>
                  <a:lnTo>
                    <a:pt x="3666" y="2574"/>
                  </a:lnTo>
                  <a:lnTo>
                    <a:pt x="3666" y="2586"/>
                  </a:lnTo>
                  <a:lnTo>
                    <a:pt x="3672" y="2592"/>
                  </a:lnTo>
                  <a:lnTo>
                    <a:pt x="3678" y="2592"/>
                  </a:lnTo>
                  <a:lnTo>
                    <a:pt x="3684" y="2598"/>
                  </a:lnTo>
                  <a:lnTo>
                    <a:pt x="3672" y="2610"/>
                  </a:lnTo>
                  <a:lnTo>
                    <a:pt x="3666" y="2622"/>
                  </a:lnTo>
                  <a:lnTo>
                    <a:pt x="3666" y="2628"/>
                  </a:lnTo>
                  <a:lnTo>
                    <a:pt x="3690" y="2628"/>
                  </a:lnTo>
                  <a:lnTo>
                    <a:pt x="3690" y="2634"/>
                  </a:lnTo>
                  <a:lnTo>
                    <a:pt x="3696" y="2640"/>
                  </a:lnTo>
                  <a:lnTo>
                    <a:pt x="3714" y="2640"/>
                  </a:lnTo>
                  <a:lnTo>
                    <a:pt x="3750" y="2622"/>
                  </a:lnTo>
                  <a:lnTo>
                    <a:pt x="3768" y="2604"/>
                  </a:lnTo>
                  <a:lnTo>
                    <a:pt x="3780" y="2622"/>
                  </a:lnTo>
                  <a:lnTo>
                    <a:pt x="3786" y="2622"/>
                  </a:lnTo>
                  <a:lnTo>
                    <a:pt x="3792" y="2616"/>
                  </a:lnTo>
                  <a:lnTo>
                    <a:pt x="3816" y="2604"/>
                  </a:lnTo>
                  <a:lnTo>
                    <a:pt x="3828" y="2604"/>
                  </a:lnTo>
                  <a:lnTo>
                    <a:pt x="3840" y="2592"/>
                  </a:lnTo>
                  <a:lnTo>
                    <a:pt x="3852" y="2592"/>
                  </a:lnTo>
                  <a:lnTo>
                    <a:pt x="3864" y="2580"/>
                  </a:lnTo>
                  <a:lnTo>
                    <a:pt x="3870" y="2580"/>
                  </a:lnTo>
                  <a:lnTo>
                    <a:pt x="3888" y="2586"/>
                  </a:lnTo>
                  <a:lnTo>
                    <a:pt x="3846" y="2616"/>
                  </a:lnTo>
                  <a:lnTo>
                    <a:pt x="3936" y="2610"/>
                  </a:lnTo>
                  <a:lnTo>
                    <a:pt x="3918" y="2610"/>
                  </a:lnTo>
                  <a:lnTo>
                    <a:pt x="3906" y="2616"/>
                  </a:lnTo>
                  <a:lnTo>
                    <a:pt x="3894" y="2616"/>
                  </a:lnTo>
                  <a:lnTo>
                    <a:pt x="3888" y="2622"/>
                  </a:lnTo>
                  <a:lnTo>
                    <a:pt x="3888" y="2634"/>
                  </a:lnTo>
                  <a:lnTo>
                    <a:pt x="3882" y="2640"/>
                  </a:lnTo>
                  <a:lnTo>
                    <a:pt x="3876" y="2640"/>
                  </a:lnTo>
                  <a:lnTo>
                    <a:pt x="3870" y="2634"/>
                  </a:lnTo>
                  <a:lnTo>
                    <a:pt x="3864" y="2634"/>
                  </a:lnTo>
                  <a:lnTo>
                    <a:pt x="3852" y="2628"/>
                  </a:lnTo>
                  <a:lnTo>
                    <a:pt x="3846" y="2628"/>
                  </a:lnTo>
                  <a:lnTo>
                    <a:pt x="3828" y="2634"/>
                  </a:lnTo>
                  <a:lnTo>
                    <a:pt x="3738" y="2688"/>
                  </a:lnTo>
                  <a:lnTo>
                    <a:pt x="3726" y="2700"/>
                  </a:lnTo>
                  <a:lnTo>
                    <a:pt x="3720" y="2712"/>
                  </a:lnTo>
                  <a:lnTo>
                    <a:pt x="3720" y="2748"/>
                  </a:lnTo>
                  <a:lnTo>
                    <a:pt x="3726" y="2748"/>
                  </a:lnTo>
                  <a:lnTo>
                    <a:pt x="3732" y="2742"/>
                  </a:lnTo>
                  <a:lnTo>
                    <a:pt x="3738" y="2742"/>
                  </a:lnTo>
                  <a:lnTo>
                    <a:pt x="3738" y="2754"/>
                  </a:lnTo>
                  <a:lnTo>
                    <a:pt x="3744" y="2760"/>
                  </a:lnTo>
                  <a:lnTo>
                    <a:pt x="3756" y="2760"/>
                  </a:lnTo>
                  <a:lnTo>
                    <a:pt x="3762" y="2754"/>
                  </a:lnTo>
                  <a:lnTo>
                    <a:pt x="3768" y="2742"/>
                  </a:lnTo>
                  <a:lnTo>
                    <a:pt x="3774" y="2736"/>
                  </a:lnTo>
                  <a:lnTo>
                    <a:pt x="3786" y="2736"/>
                  </a:lnTo>
                  <a:lnTo>
                    <a:pt x="3804" y="2730"/>
                  </a:lnTo>
                  <a:lnTo>
                    <a:pt x="3816" y="2724"/>
                  </a:lnTo>
                  <a:lnTo>
                    <a:pt x="3834" y="2718"/>
                  </a:lnTo>
                  <a:lnTo>
                    <a:pt x="3846" y="2706"/>
                  </a:lnTo>
                  <a:lnTo>
                    <a:pt x="3852" y="2694"/>
                  </a:lnTo>
                  <a:lnTo>
                    <a:pt x="3870" y="2676"/>
                  </a:lnTo>
                  <a:lnTo>
                    <a:pt x="3876" y="2664"/>
                  </a:lnTo>
                  <a:lnTo>
                    <a:pt x="3876" y="2670"/>
                  </a:lnTo>
                  <a:lnTo>
                    <a:pt x="3882" y="2682"/>
                  </a:lnTo>
                  <a:lnTo>
                    <a:pt x="3888" y="2688"/>
                  </a:lnTo>
                  <a:lnTo>
                    <a:pt x="3894" y="2688"/>
                  </a:lnTo>
                  <a:lnTo>
                    <a:pt x="3930" y="2676"/>
                  </a:lnTo>
                  <a:lnTo>
                    <a:pt x="3954" y="2664"/>
                  </a:lnTo>
                  <a:lnTo>
                    <a:pt x="3972" y="2658"/>
                  </a:lnTo>
                  <a:lnTo>
                    <a:pt x="3984" y="2652"/>
                  </a:lnTo>
                  <a:lnTo>
                    <a:pt x="4008" y="2646"/>
                  </a:lnTo>
                  <a:lnTo>
                    <a:pt x="4068" y="2634"/>
                  </a:lnTo>
                  <a:lnTo>
                    <a:pt x="4080" y="2628"/>
                  </a:lnTo>
                  <a:lnTo>
                    <a:pt x="4068" y="2616"/>
                  </a:lnTo>
                  <a:lnTo>
                    <a:pt x="4074" y="2598"/>
                  </a:lnTo>
                  <a:lnTo>
                    <a:pt x="4038" y="2604"/>
                  </a:lnTo>
                  <a:lnTo>
                    <a:pt x="4038" y="2580"/>
                  </a:lnTo>
                  <a:lnTo>
                    <a:pt x="4026" y="2586"/>
                  </a:lnTo>
                  <a:lnTo>
                    <a:pt x="4020" y="2586"/>
                  </a:lnTo>
                  <a:lnTo>
                    <a:pt x="4008" y="2592"/>
                  </a:lnTo>
                  <a:lnTo>
                    <a:pt x="4002" y="2598"/>
                  </a:lnTo>
                  <a:lnTo>
                    <a:pt x="3990" y="2598"/>
                  </a:lnTo>
                  <a:lnTo>
                    <a:pt x="3990" y="2580"/>
                  </a:lnTo>
                  <a:lnTo>
                    <a:pt x="3930" y="2580"/>
                  </a:lnTo>
                  <a:lnTo>
                    <a:pt x="3924" y="2574"/>
                  </a:lnTo>
                  <a:lnTo>
                    <a:pt x="3924" y="2568"/>
                  </a:lnTo>
                  <a:lnTo>
                    <a:pt x="3918" y="2562"/>
                  </a:lnTo>
                  <a:lnTo>
                    <a:pt x="3918" y="2556"/>
                  </a:lnTo>
                  <a:lnTo>
                    <a:pt x="3930" y="2556"/>
                  </a:lnTo>
                  <a:lnTo>
                    <a:pt x="3918" y="2544"/>
                  </a:lnTo>
                  <a:lnTo>
                    <a:pt x="3888" y="2544"/>
                  </a:lnTo>
                  <a:lnTo>
                    <a:pt x="3882" y="2532"/>
                  </a:lnTo>
                  <a:lnTo>
                    <a:pt x="3882" y="2526"/>
                  </a:lnTo>
                  <a:lnTo>
                    <a:pt x="3876" y="2514"/>
                  </a:lnTo>
                  <a:lnTo>
                    <a:pt x="3876" y="2502"/>
                  </a:lnTo>
                  <a:lnTo>
                    <a:pt x="3894" y="2484"/>
                  </a:lnTo>
                  <a:lnTo>
                    <a:pt x="3870" y="2484"/>
                  </a:lnTo>
                  <a:lnTo>
                    <a:pt x="3876" y="2478"/>
                  </a:lnTo>
                  <a:lnTo>
                    <a:pt x="3888" y="2472"/>
                  </a:lnTo>
                  <a:lnTo>
                    <a:pt x="3894" y="2460"/>
                  </a:lnTo>
                  <a:lnTo>
                    <a:pt x="3906" y="2454"/>
                  </a:lnTo>
                  <a:lnTo>
                    <a:pt x="3918" y="2442"/>
                  </a:lnTo>
                  <a:lnTo>
                    <a:pt x="3924" y="2430"/>
                  </a:lnTo>
                  <a:lnTo>
                    <a:pt x="3936" y="2424"/>
                  </a:lnTo>
                  <a:lnTo>
                    <a:pt x="3942" y="2412"/>
                  </a:lnTo>
                  <a:lnTo>
                    <a:pt x="3948" y="2406"/>
                  </a:lnTo>
                  <a:lnTo>
                    <a:pt x="3936" y="2400"/>
                  </a:lnTo>
                  <a:lnTo>
                    <a:pt x="3912" y="2430"/>
                  </a:lnTo>
                  <a:lnTo>
                    <a:pt x="3894" y="2418"/>
                  </a:lnTo>
                  <a:lnTo>
                    <a:pt x="3864" y="2436"/>
                  </a:lnTo>
                  <a:lnTo>
                    <a:pt x="3858" y="2418"/>
                  </a:lnTo>
                  <a:lnTo>
                    <a:pt x="3828" y="2406"/>
                  </a:lnTo>
                  <a:lnTo>
                    <a:pt x="3810" y="2412"/>
                  </a:lnTo>
                  <a:lnTo>
                    <a:pt x="3864" y="2394"/>
                  </a:lnTo>
                  <a:lnTo>
                    <a:pt x="3870" y="2400"/>
                  </a:lnTo>
                  <a:lnTo>
                    <a:pt x="3882" y="2406"/>
                  </a:lnTo>
                  <a:lnTo>
                    <a:pt x="3900" y="2406"/>
                  </a:lnTo>
                  <a:lnTo>
                    <a:pt x="3918" y="2388"/>
                  </a:lnTo>
                  <a:lnTo>
                    <a:pt x="3930" y="2382"/>
                  </a:lnTo>
                  <a:lnTo>
                    <a:pt x="3936" y="2376"/>
                  </a:lnTo>
                  <a:lnTo>
                    <a:pt x="3978" y="2376"/>
                  </a:lnTo>
                  <a:lnTo>
                    <a:pt x="3978" y="2364"/>
                  </a:lnTo>
                  <a:lnTo>
                    <a:pt x="3972" y="2358"/>
                  </a:lnTo>
                  <a:lnTo>
                    <a:pt x="3966" y="2346"/>
                  </a:lnTo>
                  <a:lnTo>
                    <a:pt x="3990" y="2346"/>
                  </a:lnTo>
                  <a:lnTo>
                    <a:pt x="3978" y="2334"/>
                  </a:lnTo>
                  <a:lnTo>
                    <a:pt x="3972" y="2322"/>
                  </a:lnTo>
                  <a:lnTo>
                    <a:pt x="3960" y="2316"/>
                  </a:lnTo>
                  <a:lnTo>
                    <a:pt x="3942" y="2310"/>
                  </a:lnTo>
                  <a:lnTo>
                    <a:pt x="3918" y="2310"/>
                  </a:lnTo>
                  <a:lnTo>
                    <a:pt x="3852" y="2316"/>
                  </a:lnTo>
                  <a:lnTo>
                    <a:pt x="3792" y="2334"/>
                  </a:lnTo>
                  <a:lnTo>
                    <a:pt x="3744" y="2352"/>
                  </a:lnTo>
                  <a:lnTo>
                    <a:pt x="3684" y="2376"/>
                  </a:lnTo>
                  <a:lnTo>
                    <a:pt x="3660" y="2388"/>
                  </a:lnTo>
                  <a:lnTo>
                    <a:pt x="3642" y="2400"/>
                  </a:lnTo>
                  <a:lnTo>
                    <a:pt x="3624" y="2418"/>
                  </a:lnTo>
                  <a:lnTo>
                    <a:pt x="3606" y="2430"/>
                  </a:lnTo>
                  <a:lnTo>
                    <a:pt x="3594" y="2442"/>
                  </a:lnTo>
                  <a:lnTo>
                    <a:pt x="3576" y="2454"/>
                  </a:lnTo>
                  <a:lnTo>
                    <a:pt x="3564" y="2466"/>
                  </a:lnTo>
                  <a:lnTo>
                    <a:pt x="3528" y="2484"/>
                  </a:lnTo>
                  <a:lnTo>
                    <a:pt x="3516" y="2484"/>
                  </a:lnTo>
                  <a:lnTo>
                    <a:pt x="3498" y="2490"/>
                  </a:lnTo>
                  <a:lnTo>
                    <a:pt x="3486" y="2490"/>
                  </a:lnTo>
                  <a:lnTo>
                    <a:pt x="3492" y="2490"/>
                  </a:lnTo>
                  <a:lnTo>
                    <a:pt x="3498" y="2484"/>
                  </a:lnTo>
                  <a:lnTo>
                    <a:pt x="3510" y="2478"/>
                  </a:lnTo>
                  <a:lnTo>
                    <a:pt x="3522" y="2466"/>
                  </a:lnTo>
                  <a:lnTo>
                    <a:pt x="3540" y="2460"/>
                  </a:lnTo>
                  <a:lnTo>
                    <a:pt x="3552" y="2448"/>
                  </a:lnTo>
                  <a:lnTo>
                    <a:pt x="3576" y="2436"/>
                  </a:lnTo>
                  <a:lnTo>
                    <a:pt x="3600" y="2412"/>
                  </a:lnTo>
                  <a:lnTo>
                    <a:pt x="3606" y="2400"/>
                  </a:lnTo>
                  <a:lnTo>
                    <a:pt x="3582" y="2388"/>
                  </a:lnTo>
                  <a:lnTo>
                    <a:pt x="3588" y="2388"/>
                  </a:lnTo>
                  <a:lnTo>
                    <a:pt x="3594" y="2394"/>
                  </a:lnTo>
                  <a:lnTo>
                    <a:pt x="3624" y="2394"/>
                  </a:lnTo>
                  <a:lnTo>
                    <a:pt x="3642" y="2382"/>
                  </a:lnTo>
                  <a:lnTo>
                    <a:pt x="3702" y="2334"/>
                  </a:lnTo>
                  <a:lnTo>
                    <a:pt x="3750" y="2310"/>
                  </a:lnTo>
                  <a:lnTo>
                    <a:pt x="3768" y="2304"/>
                  </a:lnTo>
                  <a:lnTo>
                    <a:pt x="3804" y="2304"/>
                  </a:lnTo>
                  <a:lnTo>
                    <a:pt x="3852" y="2256"/>
                  </a:lnTo>
                  <a:lnTo>
                    <a:pt x="3870" y="2244"/>
                  </a:lnTo>
                  <a:lnTo>
                    <a:pt x="3888" y="2238"/>
                  </a:lnTo>
                  <a:lnTo>
                    <a:pt x="3936" y="2232"/>
                  </a:lnTo>
                  <a:lnTo>
                    <a:pt x="3990" y="2232"/>
                  </a:lnTo>
                  <a:lnTo>
                    <a:pt x="4044" y="2226"/>
                  </a:lnTo>
                  <a:lnTo>
                    <a:pt x="4074" y="2226"/>
                  </a:lnTo>
                  <a:lnTo>
                    <a:pt x="4104" y="2232"/>
                  </a:lnTo>
                  <a:lnTo>
                    <a:pt x="4176" y="2244"/>
                  </a:lnTo>
                  <a:lnTo>
                    <a:pt x="4200" y="2250"/>
                  </a:lnTo>
                  <a:lnTo>
                    <a:pt x="4212" y="2244"/>
                  </a:lnTo>
                  <a:lnTo>
                    <a:pt x="4248" y="2232"/>
                  </a:lnTo>
                  <a:lnTo>
                    <a:pt x="4260" y="2226"/>
                  </a:lnTo>
                  <a:lnTo>
                    <a:pt x="4278" y="2226"/>
                  </a:lnTo>
                  <a:lnTo>
                    <a:pt x="4296" y="2220"/>
                  </a:lnTo>
                  <a:lnTo>
                    <a:pt x="4320" y="2214"/>
                  </a:lnTo>
                  <a:lnTo>
                    <a:pt x="4338" y="2208"/>
                  </a:lnTo>
                  <a:lnTo>
                    <a:pt x="4374" y="2172"/>
                  </a:lnTo>
                  <a:lnTo>
                    <a:pt x="4392" y="2166"/>
                  </a:lnTo>
                  <a:lnTo>
                    <a:pt x="4404" y="2154"/>
                  </a:lnTo>
                  <a:lnTo>
                    <a:pt x="4410" y="2154"/>
                  </a:lnTo>
                  <a:lnTo>
                    <a:pt x="4422" y="2148"/>
                  </a:lnTo>
                  <a:lnTo>
                    <a:pt x="4452" y="2148"/>
                  </a:lnTo>
                  <a:lnTo>
                    <a:pt x="4458" y="2142"/>
                  </a:lnTo>
                  <a:lnTo>
                    <a:pt x="4470" y="2136"/>
                  </a:lnTo>
                  <a:lnTo>
                    <a:pt x="4476" y="2130"/>
                  </a:lnTo>
                  <a:lnTo>
                    <a:pt x="4494" y="2130"/>
                  </a:lnTo>
                  <a:lnTo>
                    <a:pt x="4500" y="2136"/>
                  </a:lnTo>
                  <a:lnTo>
                    <a:pt x="4518" y="2136"/>
                  </a:lnTo>
                  <a:lnTo>
                    <a:pt x="4530" y="2130"/>
                  </a:lnTo>
                  <a:lnTo>
                    <a:pt x="4536" y="2130"/>
                  </a:lnTo>
                  <a:lnTo>
                    <a:pt x="4542" y="2124"/>
                  </a:lnTo>
                  <a:lnTo>
                    <a:pt x="4596" y="2106"/>
                  </a:lnTo>
                  <a:lnTo>
                    <a:pt x="4620" y="2094"/>
                  </a:lnTo>
                  <a:lnTo>
                    <a:pt x="4620" y="2088"/>
                  </a:lnTo>
                  <a:lnTo>
                    <a:pt x="4614" y="2076"/>
                  </a:lnTo>
                  <a:lnTo>
                    <a:pt x="4602" y="2070"/>
                  </a:lnTo>
                  <a:lnTo>
                    <a:pt x="4584" y="2052"/>
                  </a:lnTo>
                  <a:lnTo>
                    <a:pt x="4578" y="2052"/>
                  </a:lnTo>
                  <a:lnTo>
                    <a:pt x="4602" y="2052"/>
                  </a:lnTo>
                  <a:lnTo>
                    <a:pt x="4614" y="2046"/>
                  </a:lnTo>
                  <a:lnTo>
                    <a:pt x="4614" y="2028"/>
                  </a:lnTo>
                  <a:lnTo>
                    <a:pt x="4608" y="2022"/>
                  </a:lnTo>
                  <a:lnTo>
                    <a:pt x="4608" y="2010"/>
                  </a:lnTo>
                  <a:lnTo>
                    <a:pt x="4632" y="2010"/>
                  </a:lnTo>
                  <a:lnTo>
                    <a:pt x="4644" y="1998"/>
                  </a:lnTo>
                  <a:lnTo>
                    <a:pt x="4644" y="1992"/>
                  </a:lnTo>
                  <a:lnTo>
                    <a:pt x="4632" y="1980"/>
                  </a:lnTo>
                  <a:lnTo>
                    <a:pt x="4626" y="1968"/>
                  </a:lnTo>
                  <a:lnTo>
                    <a:pt x="4608" y="1962"/>
                  </a:lnTo>
                  <a:lnTo>
                    <a:pt x="4602" y="1956"/>
                  </a:lnTo>
                  <a:lnTo>
                    <a:pt x="4590" y="196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3" name="Cameroon" descr="© INSCALE GmbH, 05.05.2010&#10;http://www.presentationload.com/">
              <a:extLst>
                <a:ext uri="{FF2B5EF4-FFF2-40B4-BE49-F238E27FC236}">
                  <a16:creationId xmlns:a16="http://schemas.microsoft.com/office/drawing/2014/main" id="{99B6386B-30C7-D5E1-EBDC-D6D13A14833D}"/>
                </a:ext>
              </a:extLst>
            </p:cNvPr>
            <p:cNvSpPr>
              <a:spLocks/>
            </p:cNvSpPr>
            <p:nvPr/>
          </p:nvSpPr>
          <p:spPr bwMode="gray">
            <a:xfrm>
              <a:off x="5887915" y="3885143"/>
              <a:ext cx="258171" cy="437044"/>
            </a:xfrm>
            <a:custGeom>
              <a:avLst/>
              <a:gdLst>
                <a:gd name="T0" fmla="*/ 2147483647 w 546"/>
                <a:gd name="T1" fmla="*/ 0 h 924"/>
                <a:gd name="T2" fmla="*/ 2147483647 w 546"/>
                <a:gd name="T3" fmla="*/ 2147483647 h 924"/>
                <a:gd name="T4" fmla="*/ 2147483647 w 546"/>
                <a:gd name="T5" fmla="*/ 2147483647 h 924"/>
                <a:gd name="T6" fmla="*/ 2147483647 w 546"/>
                <a:gd name="T7" fmla="*/ 2147483647 h 924"/>
                <a:gd name="T8" fmla="*/ 2147483647 w 546"/>
                <a:gd name="T9" fmla="*/ 2147483647 h 924"/>
                <a:gd name="T10" fmla="*/ 2147483647 w 546"/>
                <a:gd name="T11" fmla="*/ 2147483647 h 924"/>
                <a:gd name="T12" fmla="*/ 2147483647 w 546"/>
                <a:gd name="T13" fmla="*/ 2147483647 h 924"/>
                <a:gd name="T14" fmla="*/ 2147483647 w 546"/>
                <a:gd name="T15" fmla="*/ 2147483647 h 924"/>
                <a:gd name="T16" fmla="*/ 2147483647 w 546"/>
                <a:gd name="T17" fmla="*/ 2147483647 h 924"/>
                <a:gd name="T18" fmla="*/ 2147483647 w 546"/>
                <a:gd name="T19" fmla="*/ 2147483647 h 924"/>
                <a:gd name="T20" fmla="*/ 2147483647 w 546"/>
                <a:gd name="T21" fmla="*/ 2147483647 h 924"/>
                <a:gd name="T22" fmla="*/ 2147483647 w 546"/>
                <a:gd name="T23" fmla="*/ 2147483647 h 924"/>
                <a:gd name="T24" fmla="*/ 2147483647 w 546"/>
                <a:gd name="T25" fmla="*/ 2147483647 h 924"/>
                <a:gd name="T26" fmla="*/ 2147483647 w 546"/>
                <a:gd name="T27" fmla="*/ 2147483647 h 924"/>
                <a:gd name="T28" fmla="*/ 2147483647 w 546"/>
                <a:gd name="T29" fmla="*/ 2147483647 h 924"/>
                <a:gd name="T30" fmla="*/ 2147483647 w 546"/>
                <a:gd name="T31" fmla="*/ 2147483647 h 924"/>
                <a:gd name="T32" fmla="*/ 2147483647 w 546"/>
                <a:gd name="T33" fmla="*/ 2147483647 h 924"/>
                <a:gd name="T34" fmla="*/ 2147483647 w 546"/>
                <a:gd name="T35" fmla="*/ 2147483647 h 924"/>
                <a:gd name="T36" fmla="*/ 2147483647 w 546"/>
                <a:gd name="T37" fmla="*/ 2147483647 h 924"/>
                <a:gd name="T38" fmla="*/ 2147483647 w 546"/>
                <a:gd name="T39" fmla="*/ 2147483647 h 924"/>
                <a:gd name="T40" fmla="*/ 2147483647 w 546"/>
                <a:gd name="T41" fmla="*/ 2147483647 h 924"/>
                <a:gd name="T42" fmla="*/ 2147483647 w 546"/>
                <a:gd name="T43" fmla="*/ 2147483647 h 924"/>
                <a:gd name="T44" fmla="*/ 2147483647 w 546"/>
                <a:gd name="T45" fmla="*/ 2147483647 h 924"/>
                <a:gd name="T46" fmla="*/ 2147483647 w 546"/>
                <a:gd name="T47" fmla="*/ 2147483647 h 924"/>
                <a:gd name="T48" fmla="*/ 2147483647 w 546"/>
                <a:gd name="T49" fmla="*/ 2147483647 h 924"/>
                <a:gd name="T50" fmla="*/ 2147483647 w 546"/>
                <a:gd name="T51" fmla="*/ 2147483647 h 924"/>
                <a:gd name="T52" fmla="*/ 2147483647 w 546"/>
                <a:gd name="T53" fmla="*/ 2147483647 h 924"/>
                <a:gd name="T54" fmla="*/ 2147483647 w 546"/>
                <a:gd name="T55" fmla="*/ 2147483647 h 924"/>
                <a:gd name="T56" fmla="*/ 2147483647 w 546"/>
                <a:gd name="T57" fmla="*/ 2147483647 h 924"/>
                <a:gd name="T58" fmla="*/ 2147483647 w 546"/>
                <a:gd name="T59" fmla="*/ 2147483647 h 924"/>
                <a:gd name="T60" fmla="*/ 2147483647 w 546"/>
                <a:gd name="T61" fmla="*/ 2147483647 h 924"/>
                <a:gd name="T62" fmla="*/ 2147483647 w 546"/>
                <a:gd name="T63" fmla="*/ 2147483647 h 924"/>
                <a:gd name="T64" fmla="*/ 2147483647 w 546"/>
                <a:gd name="T65" fmla="*/ 2147483647 h 924"/>
                <a:gd name="T66" fmla="*/ 2147483647 w 546"/>
                <a:gd name="T67" fmla="*/ 2147483647 h 924"/>
                <a:gd name="T68" fmla="*/ 2147483647 w 546"/>
                <a:gd name="T69" fmla="*/ 2147483647 h 924"/>
                <a:gd name="T70" fmla="*/ 2147483647 w 546"/>
                <a:gd name="T71" fmla="*/ 2147483647 h 924"/>
                <a:gd name="T72" fmla="*/ 2147483647 w 546"/>
                <a:gd name="T73" fmla="*/ 2147483647 h 924"/>
                <a:gd name="T74" fmla="*/ 2147483647 w 546"/>
                <a:gd name="T75" fmla="*/ 2147483647 h 924"/>
                <a:gd name="T76" fmla="*/ 2147483647 w 546"/>
                <a:gd name="T77" fmla="*/ 2147483647 h 924"/>
                <a:gd name="T78" fmla="*/ 2147483647 w 546"/>
                <a:gd name="T79" fmla="*/ 2147483647 h 924"/>
                <a:gd name="T80" fmla="*/ 2147483647 w 546"/>
                <a:gd name="T81" fmla="*/ 2147483647 h 924"/>
                <a:gd name="T82" fmla="*/ 2147483647 w 546"/>
                <a:gd name="T83" fmla="*/ 2147483647 h 924"/>
                <a:gd name="T84" fmla="*/ 2147483647 w 546"/>
                <a:gd name="T85" fmla="*/ 2147483647 h 924"/>
                <a:gd name="T86" fmla="*/ 2147483647 w 546"/>
                <a:gd name="T87" fmla="*/ 2147483647 h 924"/>
                <a:gd name="T88" fmla="*/ 2147483647 w 546"/>
                <a:gd name="T89" fmla="*/ 2147483647 h 924"/>
                <a:gd name="T90" fmla="*/ 2147483647 w 546"/>
                <a:gd name="T91" fmla="*/ 2147483647 h 924"/>
                <a:gd name="T92" fmla="*/ 2147483647 w 546"/>
                <a:gd name="T93" fmla="*/ 2147483647 h 924"/>
                <a:gd name="T94" fmla="*/ 2147483647 w 546"/>
                <a:gd name="T95" fmla="*/ 2147483647 h 924"/>
                <a:gd name="T96" fmla="*/ 2147483647 w 546"/>
                <a:gd name="T97" fmla="*/ 2147483647 h 924"/>
                <a:gd name="T98" fmla="*/ 2147483647 w 546"/>
                <a:gd name="T99" fmla="*/ 2147483647 h 924"/>
                <a:gd name="T100" fmla="*/ 2147483647 w 546"/>
                <a:gd name="T101" fmla="*/ 2147483647 h 924"/>
                <a:gd name="T102" fmla="*/ 2147483647 w 546"/>
                <a:gd name="T103" fmla="*/ 2147483647 h 924"/>
                <a:gd name="T104" fmla="*/ 2147483647 w 546"/>
                <a:gd name="T105" fmla="*/ 2147483647 h 924"/>
                <a:gd name="T106" fmla="*/ 2147483647 w 546"/>
                <a:gd name="T107" fmla="*/ 2147483647 h 924"/>
                <a:gd name="T108" fmla="*/ 2147483647 w 546"/>
                <a:gd name="T109" fmla="*/ 2147483647 h 924"/>
                <a:gd name="T110" fmla="*/ 2147483647 w 546"/>
                <a:gd name="T111" fmla="*/ 2147483647 h 924"/>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546"/>
                <a:gd name="T169" fmla="*/ 0 h 924"/>
                <a:gd name="T170" fmla="*/ 546 w 546"/>
                <a:gd name="T171" fmla="*/ 924 h 924"/>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546" h="924">
                  <a:moveTo>
                    <a:pt x="420" y="30"/>
                  </a:moveTo>
                  <a:lnTo>
                    <a:pt x="414" y="18"/>
                  </a:lnTo>
                  <a:lnTo>
                    <a:pt x="414" y="0"/>
                  </a:lnTo>
                  <a:lnTo>
                    <a:pt x="390" y="6"/>
                  </a:lnTo>
                  <a:lnTo>
                    <a:pt x="390" y="54"/>
                  </a:lnTo>
                  <a:lnTo>
                    <a:pt x="396" y="60"/>
                  </a:lnTo>
                  <a:lnTo>
                    <a:pt x="396" y="66"/>
                  </a:lnTo>
                  <a:lnTo>
                    <a:pt x="426" y="66"/>
                  </a:lnTo>
                  <a:lnTo>
                    <a:pt x="426" y="96"/>
                  </a:lnTo>
                  <a:lnTo>
                    <a:pt x="420" y="102"/>
                  </a:lnTo>
                  <a:lnTo>
                    <a:pt x="420" y="108"/>
                  </a:lnTo>
                  <a:lnTo>
                    <a:pt x="426" y="114"/>
                  </a:lnTo>
                  <a:lnTo>
                    <a:pt x="426" y="126"/>
                  </a:lnTo>
                  <a:lnTo>
                    <a:pt x="408" y="144"/>
                  </a:lnTo>
                  <a:lnTo>
                    <a:pt x="396" y="150"/>
                  </a:lnTo>
                  <a:lnTo>
                    <a:pt x="384" y="150"/>
                  </a:lnTo>
                  <a:lnTo>
                    <a:pt x="384" y="156"/>
                  </a:lnTo>
                  <a:lnTo>
                    <a:pt x="378" y="162"/>
                  </a:lnTo>
                  <a:lnTo>
                    <a:pt x="378" y="168"/>
                  </a:lnTo>
                  <a:lnTo>
                    <a:pt x="372" y="174"/>
                  </a:lnTo>
                  <a:lnTo>
                    <a:pt x="372" y="180"/>
                  </a:lnTo>
                  <a:lnTo>
                    <a:pt x="360" y="192"/>
                  </a:lnTo>
                  <a:lnTo>
                    <a:pt x="354" y="204"/>
                  </a:lnTo>
                  <a:lnTo>
                    <a:pt x="348" y="234"/>
                  </a:lnTo>
                  <a:lnTo>
                    <a:pt x="342" y="240"/>
                  </a:lnTo>
                  <a:lnTo>
                    <a:pt x="342" y="270"/>
                  </a:lnTo>
                  <a:lnTo>
                    <a:pt x="336" y="288"/>
                  </a:lnTo>
                  <a:lnTo>
                    <a:pt x="330" y="294"/>
                  </a:lnTo>
                  <a:lnTo>
                    <a:pt x="312" y="294"/>
                  </a:lnTo>
                  <a:lnTo>
                    <a:pt x="312" y="324"/>
                  </a:lnTo>
                  <a:lnTo>
                    <a:pt x="306" y="342"/>
                  </a:lnTo>
                  <a:lnTo>
                    <a:pt x="306" y="354"/>
                  </a:lnTo>
                  <a:lnTo>
                    <a:pt x="300" y="360"/>
                  </a:lnTo>
                  <a:lnTo>
                    <a:pt x="288" y="366"/>
                  </a:lnTo>
                  <a:lnTo>
                    <a:pt x="282" y="372"/>
                  </a:lnTo>
                  <a:lnTo>
                    <a:pt x="270" y="378"/>
                  </a:lnTo>
                  <a:lnTo>
                    <a:pt x="258" y="426"/>
                  </a:lnTo>
                  <a:lnTo>
                    <a:pt x="234" y="456"/>
                  </a:lnTo>
                  <a:lnTo>
                    <a:pt x="234" y="486"/>
                  </a:lnTo>
                  <a:lnTo>
                    <a:pt x="228" y="492"/>
                  </a:lnTo>
                  <a:lnTo>
                    <a:pt x="216" y="498"/>
                  </a:lnTo>
                  <a:lnTo>
                    <a:pt x="210" y="510"/>
                  </a:lnTo>
                  <a:lnTo>
                    <a:pt x="210" y="522"/>
                  </a:lnTo>
                  <a:lnTo>
                    <a:pt x="192" y="540"/>
                  </a:lnTo>
                  <a:lnTo>
                    <a:pt x="186" y="540"/>
                  </a:lnTo>
                  <a:lnTo>
                    <a:pt x="180" y="534"/>
                  </a:lnTo>
                  <a:lnTo>
                    <a:pt x="174" y="522"/>
                  </a:lnTo>
                  <a:lnTo>
                    <a:pt x="174" y="516"/>
                  </a:lnTo>
                  <a:lnTo>
                    <a:pt x="168" y="504"/>
                  </a:lnTo>
                  <a:lnTo>
                    <a:pt x="156" y="492"/>
                  </a:lnTo>
                  <a:lnTo>
                    <a:pt x="150" y="480"/>
                  </a:lnTo>
                  <a:lnTo>
                    <a:pt x="138" y="480"/>
                  </a:lnTo>
                  <a:lnTo>
                    <a:pt x="144" y="486"/>
                  </a:lnTo>
                  <a:lnTo>
                    <a:pt x="144" y="498"/>
                  </a:lnTo>
                  <a:lnTo>
                    <a:pt x="138" y="504"/>
                  </a:lnTo>
                  <a:lnTo>
                    <a:pt x="132" y="504"/>
                  </a:lnTo>
                  <a:lnTo>
                    <a:pt x="120" y="498"/>
                  </a:lnTo>
                  <a:lnTo>
                    <a:pt x="114" y="492"/>
                  </a:lnTo>
                  <a:lnTo>
                    <a:pt x="108" y="492"/>
                  </a:lnTo>
                  <a:lnTo>
                    <a:pt x="102" y="498"/>
                  </a:lnTo>
                  <a:lnTo>
                    <a:pt x="90" y="522"/>
                  </a:lnTo>
                  <a:lnTo>
                    <a:pt x="84" y="528"/>
                  </a:lnTo>
                  <a:lnTo>
                    <a:pt x="84" y="534"/>
                  </a:lnTo>
                  <a:lnTo>
                    <a:pt x="18" y="588"/>
                  </a:lnTo>
                  <a:lnTo>
                    <a:pt x="18" y="642"/>
                  </a:lnTo>
                  <a:lnTo>
                    <a:pt x="12" y="654"/>
                  </a:lnTo>
                  <a:lnTo>
                    <a:pt x="12" y="666"/>
                  </a:lnTo>
                  <a:lnTo>
                    <a:pt x="6" y="672"/>
                  </a:lnTo>
                  <a:lnTo>
                    <a:pt x="6" y="678"/>
                  </a:lnTo>
                  <a:lnTo>
                    <a:pt x="0" y="690"/>
                  </a:lnTo>
                  <a:lnTo>
                    <a:pt x="24" y="684"/>
                  </a:lnTo>
                  <a:lnTo>
                    <a:pt x="24" y="708"/>
                  </a:lnTo>
                  <a:lnTo>
                    <a:pt x="36" y="732"/>
                  </a:lnTo>
                  <a:lnTo>
                    <a:pt x="60" y="744"/>
                  </a:lnTo>
                  <a:lnTo>
                    <a:pt x="66" y="750"/>
                  </a:lnTo>
                  <a:lnTo>
                    <a:pt x="84" y="726"/>
                  </a:lnTo>
                  <a:lnTo>
                    <a:pt x="66" y="756"/>
                  </a:lnTo>
                  <a:lnTo>
                    <a:pt x="84" y="786"/>
                  </a:lnTo>
                  <a:lnTo>
                    <a:pt x="102" y="792"/>
                  </a:lnTo>
                  <a:lnTo>
                    <a:pt x="102" y="840"/>
                  </a:lnTo>
                  <a:lnTo>
                    <a:pt x="90" y="840"/>
                  </a:lnTo>
                  <a:lnTo>
                    <a:pt x="90" y="870"/>
                  </a:lnTo>
                  <a:lnTo>
                    <a:pt x="102" y="882"/>
                  </a:lnTo>
                  <a:lnTo>
                    <a:pt x="198" y="882"/>
                  </a:lnTo>
                  <a:lnTo>
                    <a:pt x="216" y="864"/>
                  </a:lnTo>
                  <a:lnTo>
                    <a:pt x="228" y="882"/>
                  </a:lnTo>
                  <a:lnTo>
                    <a:pt x="258" y="882"/>
                  </a:lnTo>
                  <a:lnTo>
                    <a:pt x="270" y="870"/>
                  </a:lnTo>
                  <a:lnTo>
                    <a:pt x="276" y="870"/>
                  </a:lnTo>
                  <a:lnTo>
                    <a:pt x="288" y="876"/>
                  </a:lnTo>
                  <a:lnTo>
                    <a:pt x="294" y="876"/>
                  </a:lnTo>
                  <a:lnTo>
                    <a:pt x="342" y="870"/>
                  </a:lnTo>
                  <a:lnTo>
                    <a:pt x="342" y="888"/>
                  </a:lnTo>
                  <a:lnTo>
                    <a:pt x="372" y="888"/>
                  </a:lnTo>
                  <a:lnTo>
                    <a:pt x="390" y="882"/>
                  </a:lnTo>
                  <a:lnTo>
                    <a:pt x="438" y="882"/>
                  </a:lnTo>
                  <a:lnTo>
                    <a:pt x="450" y="888"/>
                  </a:lnTo>
                  <a:lnTo>
                    <a:pt x="456" y="894"/>
                  </a:lnTo>
                  <a:lnTo>
                    <a:pt x="468" y="894"/>
                  </a:lnTo>
                  <a:lnTo>
                    <a:pt x="474" y="900"/>
                  </a:lnTo>
                  <a:lnTo>
                    <a:pt x="510" y="900"/>
                  </a:lnTo>
                  <a:lnTo>
                    <a:pt x="534" y="924"/>
                  </a:lnTo>
                  <a:lnTo>
                    <a:pt x="540" y="882"/>
                  </a:lnTo>
                  <a:lnTo>
                    <a:pt x="546" y="876"/>
                  </a:lnTo>
                  <a:lnTo>
                    <a:pt x="534" y="864"/>
                  </a:lnTo>
                  <a:lnTo>
                    <a:pt x="534" y="834"/>
                  </a:lnTo>
                  <a:lnTo>
                    <a:pt x="528" y="816"/>
                  </a:lnTo>
                  <a:lnTo>
                    <a:pt x="516" y="810"/>
                  </a:lnTo>
                  <a:lnTo>
                    <a:pt x="510" y="798"/>
                  </a:lnTo>
                  <a:lnTo>
                    <a:pt x="498" y="792"/>
                  </a:lnTo>
                  <a:lnTo>
                    <a:pt x="486" y="780"/>
                  </a:lnTo>
                  <a:lnTo>
                    <a:pt x="474" y="756"/>
                  </a:lnTo>
                  <a:lnTo>
                    <a:pt x="468" y="750"/>
                  </a:lnTo>
                  <a:lnTo>
                    <a:pt x="468" y="708"/>
                  </a:lnTo>
                  <a:lnTo>
                    <a:pt x="462" y="708"/>
                  </a:lnTo>
                  <a:lnTo>
                    <a:pt x="444" y="690"/>
                  </a:lnTo>
                  <a:lnTo>
                    <a:pt x="438" y="690"/>
                  </a:lnTo>
                  <a:lnTo>
                    <a:pt x="438" y="642"/>
                  </a:lnTo>
                  <a:lnTo>
                    <a:pt x="420" y="630"/>
                  </a:lnTo>
                  <a:lnTo>
                    <a:pt x="432" y="618"/>
                  </a:lnTo>
                  <a:lnTo>
                    <a:pt x="432" y="582"/>
                  </a:lnTo>
                  <a:lnTo>
                    <a:pt x="426" y="582"/>
                  </a:lnTo>
                  <a:lnTo>
                    <a:pt x="414" y="576"/>
                  </a:lnTo>
                  <a:lnTo>
                    <a:pt x="414" y="570"/>
                  </a:lnTo>
                  <a:lnTo>
                    <a:pt x="426" y="558"/>
                  </a:lnTo>
                  <a:lnTo>
                    <a:pt x="438" y="552"/>
                  </a:lnTo>
                  <a:lnTo>
                    <a:pt x="444" y="546"/>
                  </a:lnTo>
                  <a:lnTo>
                    <a:pt x="450" y="546"/>
                  </a:lnTo>
                  <a:lnTo>
                    <a:pt x="456" y="510"/>
                  </a:lnTo>
                  <a:lnTo>
                    <a:pt x="462" y="510"/>
                  </a:lnTo>
                  <a:lnTo>
                    <a:pt x="468" y="498"/>
                  </a:lnTo>
                  <a:lnTo>
                    <a:pt x="468" y="480"/>
                  </a:lnTo>
                  <a:lnTo>
                    <a:pt x="474" y="474"/>
                  </a:lnTo>
                  <a:lnTo>
                    <a:pt x="480" y="462"/>
                  </a:lnTo>
                  <a:lnTo>
                    <a:pt x="492" y="450"/>
                  </a:lnTo>
                  <a:lnTo>
                    <a:pt x="498" y="450"/>
                  </a:lnTo>
                  <a:lnTo>
                    <a:pt x="498" y="438"/>
                  </a:lnTo>
                  <a:lnTo>
                    <a:pt x="492" y="420"/>
                  </a:lnTo>
                  <a:lnTo>
                    <a:pt x="486" y="408"/>
                  </a:lnTo>
                  <a:lnTo>
                    <a:pt x="486" y="390"/>
                  </a:lnTo>
                  <a:lnTo>
                    <a:pt x="474" y="366"/>
                  </a:lnTo>
                  <a:lnTo>
                    <a:pt x="462" y="354"/>
                  </a:lnTo>
                  <a:lnTo>
                    <a:pt x="450" y="348"/>
                  </a:lnTo>
                  <a:lnTo>
                    <a:pt x="432" y="336"/>
                  </a:lnTo>
                  <a:lnTo>
                    <a:pt x="420" y="324"/>
                  </a:lnTo>
                  <a:lnTo>
                    <a:pt x="414" y="312"/>
                  </a:lnTo>
                  <a:lnTo>
                    <a:pt x="402" y="300"/>
                  </a:lnTo>
                  <a:lnTo>
                    <a:pt x="390" y="276"/>
                  </a:lnTo>
                  <a:lnTo>
                    <a:pt x="390" y="264"/>
                  </a:lnTo>
                  <a:lnTo>
                    <a:pt x="396" y="258"/>
                  </a:lnTo>
                  <a:lnTo>
                    <a:pt x="408" y="252"/>
                  </a:lnTo>
                  <a:lnTo>
                    <a:pt x="504" y="252"/>
                  </a:lnTo>
                  <a:lnTo>
                    <a:pt x="486" y="234"/>
                  </a:lnTo>
                  <a:lnTo>
                    <a:pt x="480" y="222"/>
                  </a:lnTo>
                  <a:lnTo>
                    <a:pt x="468" y="216"/>
                  </a:lnTo>
                  <a:lnTo>
                    <a:pt x="462" y="204"/>
                  </a:lnTo>
                  <a:lnTo>
                    <a:pt x="462" y="186"/>
                  </a:lnTo>
                  <a:lnTo>
                    <a:pt x="456" y="168"/>
                  </a:lnTo>
                  <a:lnTo>
                    <a:pt x="456" y="132"/>
                  </a:lnTo>
                  <a:lnTo>
                    <a:pt x="462" y="132"/>
                  </a:lnTo>
                  <a:lnTo>
                    <a:pt x="462" y="96"/>
                  </a:lnTo>
                  <a:lnTo>
                    <a:pt x="456" y="84"/>
                  </a:lnTo>
                  <a:lnTo>
                    <a:pt x="444" y="78"/>
                  </a:lnTo>
                  <a:lnTo>
                    <a:pt x="450" y="42"/>
                  </a:lnTo>
                  <a:lnTo>
                    <a:pt x="444" y="42"/>
                  </a:lnTo>
                  <a:lnTo>
                    <a:pt x="438" y="36"/>
                  </a:lnTo>
                  <a:lnTo>
                    <a:pt x="426" y="36"/>
                  </a:lnTo>
                  <a:lnTo>
                    <a:pt x="420"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4" name="Cambodia" descr="© INSCALE GmbH, 05.05.2010&#10;http://www.presentationload.com/">
              <a:extLst>
                <a:ext uri="{FF2B5EF4-FFF2-40B4-BE49-F238E27FC236}">
                  <a16:creationId xmlns:a16="http://schemas.microsoft.com/office/drawing/2014/main" id="{AA2442DF-D7F1-F080-2B24-6DF557DE4C67}"/>
                </a:ext>
              </a:extLst>
            </p:cNvPr>
            <p:cNvSpPr>
              <a:spLocks/>
            </p:cNvSpPr>
            <p:nvPr/>
          </p:nvSpPr>
          <p:spPr bwMode="gray">
            <a:xfrm>
              <a:off x="9015461" y="3831663"/>
              <a:ext cx="178875" cy="158591"/>
            </a:xfrm>
            <a:custGeom>
              <a:avLst/>
              <a:gdLst>
                <a:gd name="T0" fmla="*/ 2147483647 w 378"/>
                <a:gd name="T1" fmla="*/ 2147483647 h 336"/>
                <a:gd name="T2" fmla="*/ 2147483647 w 378"/>
                <a:gd name="T3" fmla="*/ 2147483647 h 336"/>
                <a:gd name="T4" fmla="*/ 2147483647 w 378"/>
                <a:gd name="T5" fmla="*/ 2147483647 h 336"/>
                <a:gd name="T6" fmla="*/ 2147483647 w 378"/>
                <a:gd name="T7" fmla="*/ 2147483647 h 336"/>
                <a:gd name="T8" fmla="*/ 2147483647 w 378"/>
                <a:gd name="T9" fmla="*/ 2147483647 h 336"/>
                <a:gd name="T10" fmla="*/ 2147483647 w 378"/>
                <a:gd name="T11" fmla="*/ 2147483647 h 336"/>
                <a:gd name="T12" fmla="*/ 2147483647 w 378"/>
                <a:gd name="T13" fmla="*/ 2147483647 h 336"/>
                <a:gd name="T14" fmla="*/ 2147483647 w 378"/>
                <a:gd name="T15" fmla="*/ 2147483647 h 336"/>
                <a:gd name="T16" fmla="*/ 2147483647 w 378"/>
                <a:gd name="T17" fmla="*/ 2147483647 h 336"/>
                <a:gd name="T18" fmla="*/ 2147483647 w 378"/>
                <a:gd name="T19" fmla="*/ 2147483647 h 336"/>
                <a:gd name="T20" fmla="*/ 2147483647 w 378"/>
                <a:gd name="T21" fmla="*/ 2147483647 h 336"/>
                <a:gd name="T22" fmla="*/ 2147483647 w 378"/>
                <a:gd name="T23" fmla="*/ 2147483647 h 336"/>
                <a:gd name="T24" fmla="*/ 2147483647 w 378"/>
                <a:gd name="T25" fmla="*/ 2147483647 h 336"/>
                <a:gd name="T26" fmla="*/ 2147483647 w 378"/>
                <a:gd name="T27" fmla="*/ 2147483647 h 336"/>
                <a:gd name="T28" fmla="*/ 0 w 378"/>
                <a:gd name="T29" fmla="*/ 2147483647 h 336"/>
                <a:gd name="T30" fmla="*/ 2147483647 w 378"/>
                <a:gd name="T31" fmla="*/ 2147483647 h 336"/>
                <a:gd name="T32" fmla="*/ 2147483647 w 378"/>
                <a:gd name="T33" fmla="*/ 2147483647 h 336"/>
                <a:gd name="T34" fmla="*/ 2147483647 w 378"/>
                <a:gd name="T35" fmla="*/ 2147483647 h 336"/>
                <a:gd name="T36" fmla="*/ 2147483647 w 378"/>
                <a:gd name="T37" fmla="*/ 2147483647 h 336"/>
                <a:gd name="T38" fmla="*/ 2147483647 w 378"/>
                <a:gd name="T39" fmla="*/ 2147483647 h 336"/>
                <a:gd name="T40" fmla="*/ 2147483647 w 378"/>
                <a:gd name="T41" fmla="*/ 2147483647 h 336"/>
                <a:gd name="T42" fmla="*/ 2147483647 w 378"/>
                <a:gd name="T43" fmla="*/ 2147483647 h 336"/>
                <a:gd name="T44" fmla="*/ 2147483647 w 378"/>
                <a:gd name="T45" fmla="*/ 2147483647 h 336"/>
                <a:gd name="T46" fmla="*/ 2147483647 w 378"/>
                <a:gd name="T47" fmla="*/ 2147483647 h 336"/>
                <a:gd name="T48" fmla="*/ 2147483647 w 378"/>
                <a:gd name="T49" fmla="*/ 2147483647 h 336"/>
                <a:gd name="T50" fmla="*/ 2147483647 w 378"/>
                <a:gd name="T51" fmla="*/ 2147483647 h 336"/>
                <a:gd name="T52" fmla="*/ 2147483647 w 378"/>
                <a:gd name="T53" fmla="*/ 2147483647 h 336"/>
                <a:gd name="T54" fmla="*/ 2147483647 w 378"/>
                <a:gd name="T55" fmla="*/ 2147483647 h 336"/>
                <a:gd name="T56" fmla="*/ 2147483647 w 378"/>
                <a:gd name="T57" fmla="*/ 2147483647 h 336"/>
                <a:gd name="T58" fmla="*/ 2147483647 w 378"/>
                <a:gd name="T59" fmla="*/ 2147483647 h 336"/>
                <a:gd name="T60" fmla="*/ 2147483647 w 378"/>
                <a:gd name="T61" fmla="*/ 2147483647 h 336"/>
                <a:gd name="T62" fmla="*/ 2147483647 w 378"/>
                <a:gd name="T63" fmla="*/ 2147483647 h 336"/>
                <a:gd name="T64" fmla="*/ 2147483647 w 378"/>
                <a:gd name="T65" fmla="*/ 2147483647 h 336"/>
                <a:gd name="T66" fmla="*/ 2147483647 w 378"/>
                <a:gd name="T67" fmla="*/ 2147483647 h 336"/>
                <a:gd name="T68" fmla="*/ 2147483647 w 378"/>
                <a:gd name="T69" fmla="*/ 2147483647 h 336"/>
                <a:gd name="T70" fmla="*/ 2147483647 w 378"/>
                <a:gd name="T71" fmla="*/ 2147483647 h 336"/>
                <a:gd name="T72" fmla="*/ 2147483647 w 378"/>
                <a:gd name="T73" fmla="*/ 2147483647 h 336"/>
                <a:gd name="T74" fmla="*/ 2147483647 w 378"/>
                <a:gd name="T75" fmla="*/ 2147483647 h 336"/>
                <a:gd name="T76" fmla="*/ 2147483647 w 378"/>
                <a:gd name="T77" fmla="*/ 2147483647 h 336"/>
                <a:gd name="T78" fmla="*/ 2147483647 w 378"/>
                <a:gd name="T79" fmla="*/ 2147483647 h 336"/>
                <a:gd name="T80" fmla="*/ 2147483647 w 378"/>
                <a:gd name="T81" fmla="*/ 2147483647 h 336"/>
                <a:gd name="T82" fmla="*/ 2147483647 w 378"/>
                <a:gd name="T83" fmla="*/ 2147483647 h 336"/>
                <a:gd name="T84" fmla="*/ 2147483647 w 378"/>
                <a:gd name="T85" fmla="*/ 2147483647 h 336"/>
                <a:gd name="T86" fmla="*/ 2147483647 w 378"/>
                <a:gd name="T87" fmla="*/ 2147483647 h 336"/>
                <a:gd name="T88" fmla="*/ 2147483647 w 378"/>
                <a:gd name="T89" fmla="*/ 2147483647 h 336"/>
                <a:gd name="T90" fmla="*/ 2147483647 w 378"/>
                <a:gd name="T91" fmla="*/ 2147483647 h 336"/>
                <a:gd name="T92" fmla="*/ 2147483647 w 378"/>
                <a:gd name="T93" fmla="*/ 2147483647 h 336"/>
                <a:gd name="T94" fmla="*/ 2147483647 w 378"/>
                <a:gd name="T95" fmla="*/ 0 h 3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378"/>
                <a:gd name="T145" fmla="*/ 0 h 336"/>
                <a:gd name="T146" fmla="*/ 378 w 378"/>
                <a:gd name="T147" fmla="*/ 336 h 336"/>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378" h="336">
                  <a:moveTo>
                    <a:pt x="324" y="0"/>
                  </a:moveTo>
                  <a:lnTo>
                    <a:pt x="312" y="12"/>
                  </a:lnTo>
                  <a:lnTo>
                    <a:pt x="276" y="0"/>
                  </a:lnTo>
                  <a:lnTo>
                    <a:pt x="264" y="12"/>
                  </a:lnTo>
                  <a:lnTo>
                    <a:pt x="246" y="24"/>
                  </a:lnTo>
                  <a:lnTo>
                    <a:pt x="258" y="36"/>
                  </a:lnTo>
                  <a:lnTo>
                    <a:pt x="258" y="48"/>
                  </a:lnTo>
                  <a:lnTo>
                    <a:pt x="252" y="54"/>
                  </a:lnTo>
                  <a:lnTo>
                    <a:pt x="240" y="54"/>
                  </a:lnTo>
                  <a:lnTo>
                    <a:pt x="228" y="42"/>
                  </a:lnTo>
                  <a:lnTo>
                    <a:pt x="228" y="36"/>
                  </a:lnTo>
                  <a:lnTo>
                    <a:pt x="222" y="36"/>
                  </a:lnTo>
                  <a:lnTo>
                    <a:pt x="216" y="30"/>
                  </a:lnTo>
                  <a:lnTo>
                    <a:pt x="192" y="30"/>
                  </a:lnTo>
                  <a:lnTo>
                    <a:pt x="192" y="18"/>
                  </a:lnTo>
                  <a:lnTo>
                    <a:pt x="186" y="18"/>
                  </a:lnTo>
                  <a:lnTo>
                    <a:pt x="186" y="24"/>
                  </a:lnTo>
                  <a:lnTo>
                    <a:pt x="180" y="18"/>
                  </a:lnTo>
                  <a:lnTo>
                    <a:pt x="168" y="12"/>
                  </a:lnTo>
                  <a:lnTo>
                    <a:pt x="138" y="12"/>
                  </a:lnTo>
                  <a:lnTo>
                    <a:pt x="126" y="18"/>
                  </a:lnTo>
                  <a:lnTo>
                    <a:pt x="114" y="18"/>
                  </a:lnTo>
                  <a:lnTo>
                    <a:pt x="108" y="12"/>
                  </a:lnTo>
                  <a:lnTo>
                    <a:pt x="72" y="12"/>
                  </a:lnTo>
                  <a:lnTo>
                    <a:pt x="54" y="18"/>
                  </a:lnTo>
                  <a:lnTo>
                    <a:pt x="42" y="24"/>
                  </a:lnTo>
                  <a:lnTo>
                    <a:pt x="36" y="30"/>
                  </a:lnTo>
                  <a:lnTo>
                    <a:pt x="30" y="42"/>
                  </a:lnTo>
                  <a:lnTo>
                    <a:pt x="30" y="48"/>
                  </a:lnTo>
                  <a:lnTo>
                    <a:pt x="0" y="78"/>
                  </a:lnTo>
                  <a:lnTo>
                    <a:pt x="6" y="114"/>
                  </a:lnTo>
                  <a:lnTo>
                    <a:pt x="18" y="126"/>
                  </a:lnTo>
                  <a:lnTo>
                    <a:pt x="18" y="156"/>
                  </a:lnTo>
                  <a:lnTo>
                    <a:pt x="30" y="168"/>
                  </a:lnTo>
                  <a:lnTo>
                    <a:pt x="30" y="198"/>
                  </a:lnTo>
                  <a:lnTo>
                    <a:pt x="42" y="210"/>
                  </a:lnTo>
                  <a:lnTo>
                    <a:pt x="48" y="222"/>
                  </a:lnTo>
                  <a:lnTo>
                    <a:pt x="54" y="228"/>
                  </a:lnTo>
                  <a:lnTo>
                    <a:pt x="54" y="234"/>
                  </a:lnTo>
                  <a:lnTo>
                    <a:pt x="42" y="246"/>
                  </a:lnTo>
                  <a:lnTo>
                    <a:pt x="54" y="270"/>
                  </a:lnTo>
                  <a:lnTo>
                    <a:pt x="60" y="276"/>
                  </a:lnTo>
                  <a:lnTo>
                    <a:pt x="72" y="282"/>
                  </a:lnTo>
                  <a:lnTo>
                    <a:pt x="78" y="282"/>
                  </a:lnTo>
                  <a:lnTo>
                    <a:pt x="90" y="270"/>
                  </a:lnTo>
                  <a:lnTo>
                    <a:pt x="90" y="264"/>
                  </a:lnTo>
                  <a:lnTo>
                    <a:pt x="90" y="288"/>
                  </a:lnTo>
                  <a:lnTo>
                    <a:pt x="96" y="300"/>
                  </a:lnTo>
                  <a:lnTo>
                    <a:pt x="102" y="306"/>
                  </a:lnTo>
                  <a:lnTo>
                    <a:pt x="114" y="306"/>
                  </a:lnTo>
                  <a:lnTo>
                    <a:pt x="120" y="300"/>
                  </a:lnTo>
                  <a:lnTo>
                    <a:pt x="132" y="300"/>
                  </a:lnTo>
                  <a:lnTo>
                    <a:pt x="138" y="306"/>
                  </a:lnTo>
                  <a:lnTo>
                    <a:pt x="138" y="312"/>
                  </a:lnTo>
                  <a:lnTo>
                    <a:pt x="150" y="336"/>
                  </a:lnTo>
                  <a:lnTo>
                    <a:pt x="168" y="336"/>
                  </a:lnTo>
                  <a:lnTo>
                    <a:pt x="180" y="324"/>
                  </a:lnTo>
                  <a:lnTo>
                    <a:pt x="192" y="318"/>
                  </a:lnTo>
                  <a:lnTo>
                    <a:pt x="210" y="318"/>
                  </a:lnTo>
                  <a:lnTo>
                    <a:pt x="222" y="312"/>
                  </a:lnTo>
                  <a:lnTo>
                    <a:pt x="222" y="306"/>
                  </a:lnTo>
                  <a:lnTo>
                    <a:pt x="216" y="300"/>
                  </a:lnTo>
                  <a:lnTo>
                    <a:pt x="210" y="300"/>
                  </a:lnTo>
                  <a:lnTo>
                    <a:pt x="204" y="294"/>
                  </a:lnTo>
                  <a:lnTo>
                    <a:pt x="240" y="294"/>
                  </a:lnTo>
                  <a:lnTo>
                    <a:pt x="240" y="288"/>
                  </a:lnTo>
                  <a:lnTo>
                    <a:pt x="246" y="282"/>
                  </a:lnTo>
                  <a:lnTo>
                    <a:pt x="258" y="282"/>
                  </a:lnTo>
                  <a:lnTo>
                    <a:pt x="270" y="288"/>
                  </a:lnTo>
                  <a:lnTo>
                    <a:pt x="276" y="294"/>
                  </a:lnTo>
                  <a:lnTo>
                    <a:pt x="288" y="300"/>
                  </a:lnTo>
                  <a:lnTo>
                    <a:pt x="294" y="306"/>
                  </a:lnTo>
                  <a:lnTo>
                    <a:pt x="294" y="294"/>
                  </a:lnTo>
                  <a:lnTo>
                    <a:pt x="276" y="276"/>
                  </a:lnTo>
                  <a:lnTo>
                    <a:pt x="264" y="252"/>
                  </a:lnTo>
                  <a:lnTo>
                    <a:pt x="264" y="228"/>
                  </a:lnTo>
                  <a:lnTo>
                    <a:pt x="306" y="228"/>
                  </a:lnTo>
                  <a:lnTo>
                    <a:pt x="306" y="204"/>
                  </a:lnTo>
                  <a:lnTo>
                    <a:pt x="336" y="204"/>
                  </a:lnTo>
                  <a:lnTo>
                    <a:pt x="336" y="186"/>
                  </a:lnTo>
                  <a:lnTo>
                    <a:pt x="342" y="180"/>
                  </a:lnTo>
                  <a:lnTo>
                    <a:pt x="360" y="180"/>
                  </a:lnTo>
                  <a:lnTo>
                    <a:pt x="372" y="186"/>
                  </a:lnTo>
                  <a:lnTo>
                    <a:pt x="372" y="156"/>
                  </a:lnTo>
                  <a:lnTo>
                    <a:pt x="366" y="150"/>
                  </a:lnTo>
                  <a:lnTo>
                    <a:pt x="366" y="120"/>
                  </a:lnTo>
                  <a:lnTo>
                    <a:pt x="360" y="114"/>
                  </a:lnTo>
                  <a:lnTo>
                    <a:pt x="360" y="102"/>
                  </a:lnTo>
                  <a:lnTo>
                    <a:pt x="366" y="102"/>
                  </a:lnTo>
                  <a:lnTo>
                    <a:pt x="378" y="90"/>
                  </a:lnTo>
                  <a:lnTo>
                    <a:pt x="378" y="84"/>
                  </a:lnTo>
                  <a:lnTo>
                    <a:pt x="366" y="60"/>
                  </a:lnTo>
                  <a:lnTo>
                    <a:pt x="354" y="48"/>
                  </a:lnTo>
                  <a:lnTo>
                    <a:pt x="348" y="48"/>
                  </a:lnTo>
                  <a:lnTo>
                    <a:pt x="348" y="6"/>
                  </a:lnTo>
                  <a:lnTo>
                    <a:pt x="324" y="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5" name="Burundi" descr="© INSCALE GmbH, 05.05.2010&#10;http://www.presentationload.com/">
              <a:extLst>
                <a:ext uri="{FF2B5EF4-FFF2-40B4-BE49-F238E27FC236}">
                  <a16:creationId xmlns:a16="http://schemas.microsoft.com/office/drawing/2014/main" id="{820A9AA9-392E-9D55-2DCE-FF80DA8F702F}"/>
                </a:ext>
              </a:extLst>
            </p:cNvPr>
            <p:cNvSpPr>
              <a:spLocks/>
            </p:cNvSpPr>
            <p:nvPr/>
          </p:nvSpPr>
          <p:spPr bwMode="gray">
            <a:xfrm>
              <a:off x="6573911" y="4477088"/>
              <a:ext cx="62699" cy="79296"/>
            </a:xfrm>
            <a:custGeom>
              <a:avLst/>
              <a:gdLst>
                <a:gd name="T0" fmla="*/ 2147483647 w 132"/>
                <a:gd name="T1" fmla="*/ 2147483647 h 168"/>
                <a:gd name="T2" fmla="*/ 2147483647 w 132"/>
                <a:gd name="T3" fmla="*/ 2147483647 h 168"/>
                <a:gd name="T4" fmla="*/ 2147483647 w 132"/>
                <a:gd name="T5" fmla="*/ 2147483647 h 168"/>
                <a:gd name="T6" fmla="*/ 2147483647 w 132"/>
                <a:gd name="T7" fmla="*/ 2147483647 h 168"/>
                <a:gd name="T8" fmla="*/ 2147483647 w 132"/>
                <a:gd name="T9" fmla="*/ 2147483647 h 168"/>
                <a:gd name="T10" fmla="*/ 2147483647 w 132"/>
                <a:gd name="T11" fmla="*/ 2147483647 h 168"/>
                <a:gd name="T12" fmla="*/ 2147483647 w 132"/>
                <a:gd name="T13" fmla="*/ 2147483647 h 168"/>
                <a:gd name="T14" fmla="*/ 2147483647 w 132"/>
                <a:gd name="T15" fmla="*/ 2147483647 h 168"/>
                <a:gd name="T16" fmla="*/ 2147483647 w 132"/>
                <a:gd name="T17" fmla="*/ 2147483647 h 168"/>
                <a:gd name="T18" fmla="*/ 2147483647 w 132"/>
                <a:gd name="T19" fmla="*/ 2147483647 h 168"/>
                <a:gd name="T20" fmla="*/ 2147483647 w 132"/>
                <a:gd name="T21" fmla="*/ 2147483647 h 168"/>
                <a:gd name="T22" fmla="*/ 2147483647 w 132"/>
                <a:gd name="T23" fmla="*/ 2147483647 h 168"/>
                <a:gd name="T24" fmla="*/ 2147483647 w 132"/>
                <a:gd name="T25" fmla="*/ 2147483647 h 168"/>
                <a:gd name="T26" fmla="*/ 2147483647 w 132"/>
                <a:gd name="T27" fmla="*/ 2147483647 h 168"/>
                <a:gd name="T28" fmla="*/ 2147483647 w 132"/>
                <a:gd name="T29" fmla="*/ 2147483647 h 168"/>
                <a:gd name="T30" fmla="*/ 2147483647 w 132"/>
                <a:gd name="T31" fmla="*/ 2147483647 h 168"/>
                <a:gd name="T32" fmla="*/ 2147483647 w 132"/>
                <a:gd name="T33" fmla="*/ 2147483647 h 168"/>
                <a:gd name="T34" fmla="*/ 2147483647 w 132"/>
                <a:gd name="T35" fmla="*/ 2147483647 h 168"/>
                <a:gd name="T36" fmla="*/ 2147483647 w 132"/>
                <a:gd name="T37" fmla="*/ 2147483647 h 168"/>
                <a:gd name="T38" fmla="*/ 2147483647 w 132"/>
                <a:gd name="T39" fmla="*/ 2147483647 h 168"/>
                <a:gd name="T40" fmla="*/ 2147483647 w 132"/>
                <a:gd name="T41" fmla="*/ 2147483647 h 168"/>
                <a:gd name="T42" fmla="*/ 2147483647 w 132"/>
                <a:gd name="T43" fmla="*/ 2147483647 h 168"/>
                <a:gd name="T44" fmla="*/ 2147483647 w 132"/>
                <a:gd name="T45" fmla="*/ 2147483647 h 168"/>
                <a:gd name="T46" fmla="*/ 2147483647 w 132"/>
                <a:gd name="T47" fmla="*/ 0 h 168"/>
                <a:gd name="T48" fmla="*/ 2147483647 w 132"/>
                <a:gd name="T49" fmla="*/ 0 h 168"/>
                <a:gd name="T50" fmla="*/ 2147483647 w 132"/>
                <a:gd name="T51" fmla="*/ 0 h 168"/>
                <a:gd name="T52" fmla="*/ 2147483647 w 132"/>
                <a:gd name="T53" fmla="*/ 2147483647 h 168"/>
                <a:gd name="T54" fmla="*/ 2147483647 w 132"/>
                <a:gd name="T55" fmla="*/ 2147483647 h 168"/>
                <a:gd name="T56" fmla="*/ 2147483647 w 132"/>
                <a:gd name="T57" fmla="*/ 2147483647 h 168"/>
                <a:gd name="T58" fmla="*/ 2147483647 w 132"/>
                <a:gd name="T59" fmla="*/ 2147483647 h 168"/>
                <a:gd name="T60" fmla="*/ 2147483647 w 132"/>
                <a:gd name="T61" fmla="*/ 2147483647 h 168"/>
                <a:gd name="T62" fmla="*/ 2147483647 w 132"/>
                <a:gd name="T63" fmla="*/ 2147483647 h 168"/>
                <a:gd name="T64" fmla="*/ 0 w 132"/>
                <a:gd name="T65" fmla="*/ 2147483647 h 168"/>
                <a:gd name="T66" fmla="*/ 2147483647 w 132"/>
                <a:gd name="T67" fmla="*/ 2147483647 h 168"/>
                <a:gd name="T68" fmla="*/ 2147483647 w 132"/>
                <a:gd name="T69" fmla="*/ 2147483647 h 168"/>
                <a:gd name="T70" fmla="*/ 2147483647 w 132"/>
                <a:gd name="T71" fmla="*/ 2147483647 h 168"/>
                <a:gd name="T72" fmla="*/ 2147483647 w 132"/>
                <a:gd name="T73" fmla="*/ 2147483647 h 168"/>
                <a:gd name="T74" fmla="*/ 2147483647 w 132"/>
                <a:gd name="T75" fmla="*/ 2147483647 h 168"/>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32"/>
                <a:gd name="T115" fmla="*/ 0 h 168"/>
                <a:gd name="T116" fmla="*/ 132 w 132"/>
                <a:gd name="T117" fmla="*/ 168 h 168"/>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32" h="168">
                  <a:moveTo>
                    <a:pt x="36" y="72"/>
                  </a:moveTo>
                  <a:lnTo>
                    <a:pt x="36" y="96"/>
                  </a:lnTo>
                  <a:lnTo>
                    <a:pt x="30" y="102"/>
                  </a:lnTo>
                  <a:lnTo>
                    <a:pt x="30" y="138"/>
                  </a:lnTo>
                  <a:lnTo>
                    <a:pt x="36" y="156"/>
                  </a:lnTo>
                  <a:lnTo>
                    <a:pt x="42" y="168"/>
                  </a:lnTo>
                  <a:lnTo>
                    <a:pt x="54" y="168"/>
                  </a:lnTo>
                  <a:lnTo>
                    <a:pt x="60" y="162"/>
                  </a:lnTo>
                  <a:lnTo>
                    <a:pt x="72" y="156"/>
                  </a:lnTo>
                  <a:lnTo>
                    <a:pt x="84" y="144"/>
                  </a:lnTo>
                  <a:lnTo>
                    <a:pt x="90" y="132"/>
                  </a:lnTo>
                  <a:lnTo>
                    <a:pt x="90" y="114"/>
                  </a:lnTo>
                  <a:lnTo>
                    <a:pt x="96" y="102"/>
                  </a:lnTo>
                  <a:lnTo>
                    <a:pt x="114" y="84"/>
                  </a:lnTo>
                  <a:lnTo>
                    <a:pt x="126" y="84"/>
                  </a:lnTo>
                  <a:lnTo>
                    <a:pt x="120" y="72"/>
                  </a:lnTo>
                  <a:lnTo>
                    <a:pt x="132" y="66"/>
                  </a:lnTo>
                  <a:lnTo>
                    <a:pt x="132" y="48"/>
                  </a:lnTo>
                  <a:lnTo>
                    <a:pt x="114" y="48"/>
                  </a:lnTo>
                  <a:lnTo>
                    <a:pt x="108" y="42"/>
                  </a:lnTo>
                  <a:lnTo>
                    <a:pt x="102" y="42"/>
                  </a:lnTo>
                  <a:lnTo>
                    <a:pt x="102" y="24"/>
                  </a:lnTo>
                  <a:lnTo>
                    <a:pt x="108" y="12"/>
                  </a:lnTo>
                  <a:lnTo>
                    <a:pt x="108" y="0"/>
                  </a:lnTo>
                  <a:lnTo>
                    <a:pt x="120" y="0"/>
                  </a:lnTo>
                  <a:lnTo>
                    <a:pt x="66" y="0"/>
                  </a:lnTo>
                  <a:lnTo>
                    <a:pt x="60" y="24"/>
                  </a:lnTo>
                  <a:lnTo>
                    <a:pt x="48" y="30"/>
                  </a:lnTo>
                  <a:lnTo>
                    <a:pt x="42" y="36"/>
                  </a:lnTo>
                  <a:lnTo>
                    <a:pt x="30" y="36"/>
                  </a:lnTo>
                  <a:lnTo>
                    <a:pt x="24" y="30"/>
                  </a:lnTo>
                  <a:lnTo>
                    <a:pt x="18" y="18"/>
                  </a:lnTo>
                  <a:lnTo>
                    <a:pt x="0" y="18"/>
                  </a:lnTo>
                  <a:lnTo>
                    <a:pt x="12" y="48"/>
                  </a:lnTo>
                  <a:lnTo>
                    <a:pt x="18" y="54"/>
                  </a:lnTo>
                  <a:lnTo>
                    <a:pt x="30" y="60"/>
                  </a:lnTo>
                  <a:lnTo>
                    <a:pt x="36" y="66"/>
                  </a:lnTo>
                  <a:lnTo>
                    <a:pt x="36" y="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6" name="Burkina Faso" descr="© INSCALE GmbH, 05.05.2010&#10;http://www.presentationload.com/">
              <a:extLst>
                <a:ext uri="{FF2B5EF4-FFF2-40B4-BE49-F238E27FC236}">
                  <a16:creationId xmlns:a16="http://schemas.microsoft.com/office/drawing/2014/main" id="{D6735C56-1875-B7E8-9A98-D6EC913CB981}"/>
                </a:ext>
              </a:extLst>
            </p:cNvPr>
            <p:cNvSpPr>
              <a:spLocks/>
            </p:cNvSpPr>
            <p:nvPr/>
          </p:nvSpPr>
          <p:spPr bwMode="gray">
            <a:xfrm>
              <a:off x="5415833" y="3813222"/>
              <a:ext cx="269235" cy="212069"/>
            </a:xfrm>
            <a:custGeom>
              <a:avLst/>
              <a:gdLst>
                <a:gd name="T0" fmla="*/ 2147483647 w 570"/>
                <a:gd name="T1" fmla="*/ 2147483647 h 450"/>
                <a:gd name="T2" fmla="*/ 2147483647 w 570"/>
                <a:gd name="T3" fmla="*/ 2147483647 h 450"/>
                <a:gd name="T4" fmla="*/ 2147483647 w 570"/>
                <a:gd name="T5" fmla="*/ 2147483647 h 450"/>
                <a:gd name="T6" fmla="*/ 2147483647 w 570"/>
                <a:gd name="T7" fmla="*/ 2147483647 h 450"/>
                <a:gd name="T8" fmla="*/ 2147483647 w 570"/>
                <a:gd name="T9" fmla="*/ 2147483647 h 450"/>
                <a:gd name="T10" fmla="*/ 2147483647 w 570"/>
                <a:gd name="T11" fmla="*/ 2147483647 h 450"/>
                <a:gd name="T12" fmla="*/ 2147483647 w 570"/>
                <a:gd name="T13" fmla="*/ 2147483647 h 450"/>
                <a:gd name="T14" fmla="*/ 2147483647 w 570"/>
                <a:gd name="T15" fmla="*/ 2147483647 h 450"/>
                <a:gd name="T16" fmla="*/ 2147483647 w 570"/>
                <a:gd name="T17" fmla="*/ 2147483647 h 450"/>
                <a:gd name="T18" fmla="*/ 2147483647 w 570"/>
                <a:gd name="T19" fmla="*/ 2147483647 h 450"/>
                <a:gd name="T20" fmla="*/ 2147483647 w 570"/>
                <a:gd name="T21" fmla="*/ 2147483647 h 450"/>
                <a:gd name="T22" fmla="*/ 2147483647 w 570"/>
                <a:gd name="T23" fmla="*/ 2147483647 h 450"/>
                <a:gd name="T24" fmla="*/ 2147483647 w 570"/>
                <a:gd name="T25" fmla="*/ 2147483647 h 450"/>
                <a:gd name="T26" fmla="*/ 2147483647 w 570"/>
                <a:gd name="T27" fmla="*/ 2147483647 h 450"/>
                <a:gd name="T28" fmla="*/ 2147483647 w 570"/>
                <a:gd name="T29" fmla="*/ 2147483647 h 450"/>
                <a:gd name="T30" fmla="*/ 2147483647 w 570"/>
                <a:gd name="T31" fmla="*/ 2147483647 h 450"/>
                <a:gd name="T32" fmla="*/ 2147483647 w 570"/>
                <a:gd name="T33" fmla="*/ 2147483647 h 450"/>
                <a:gd name="T34" fmla="*/ 2147483647 w 570"/>
                <a:gd name="T35" fmla="*/ 2147483647 h 450"/>
                <a:gd name="T36" fmla="*/ 2147483647 w 570"/>
                <a:gd name="T37" fmla="*/ 2147483647 h 450"/>
                <a:gd name="T38" fmla="*/ 2147483647 w 570"/>
                <a:gd name="T39" fmla="*/ 2147483647 h 450"/>
                <a:gd name="T40" fmla="*/ 2147483647 w 570"/>
                <a:gd name="T41" fmla="*/ 2147483647 h 450"/>
                <a:gd name="T42" fmla="*/ 2147483647 w 570"/>
                <a:gd name="T43" fmla="*/ 2147483647 h 450"/>
                <a:gd name="T44" fmla="*/ 2147483647 w 570"/>
                <a:gd name="T45" fmla="*/ 2147483647 h 450"/>
                <a:gd name="T46" fmla="*/ 2147483647 w 570"/>
                <a:gd name="T47" fmla="*/ 2147483647 h 450"/>
                <a:gd name="T48" fmla="*/ 2147483647 w 570"/>
                <a:gd name="T49" fmla="*/ 2147483647 h 450"/>
                <a:gd name="T50" fmla="*/ 2147483647 w 570"/>
                <a:gd name="T51" fmla="*/ 2147483647 h 450"/>
                <a:gd name="T52" fmla="*/ 2147483647 w 570"/>
                <a:gd name="T53" fmla="*/ 2147483647 h 450"/>
                <a:gd name="T54" fmla="*/ 2147483647 w 570"/>
                <a:gd name="T55" fmla="*/ 2147483647 h 450"/>
                <a:gd name="T56" fmla="*/ 2147483647 w 570"/>
                <a:gd name="T57" fmla="*/ 2147483647 h 450"/>
                <a:gd name="T58" fmla="*/ 2147483647 w 570"/>
                <a:gd name="T59" fmla="*/ 2147483647 h 450"/>
                <a:gd name="T60" fmla="*/ 2147483647 w 570"/>
                <a:gd name="T61" fmla="*/ 2147483647 h 450"/>
                <a:gd name="T62" fmla="*/ 2147483647 w 570"/>
                <a:gd name="T63" fmla="*/ 2147483647 h 450"/>
                <a:gd name="T64" fmla="*/ 2147483647 w 570"/>
                <a:gd name="T65" fmla="*/ 2147483647 h 450"/>
                <a:gd name="T66" fmla="*/ 2147483647 w 570"/>
                <a:gd name="T67" fmla="*/ 0 h 450"/>
                <a:gd name="T68" fmla="*/ 2147483647 w 570"/>
                <a:gd name="T69" fmla="*/ 2147483647 h 450"/>
                <a:gd name="T70" fmla="*/ 2147483647 w 570"/>
                <a:gd name="T71" fmla="*/ 2147483647 h 450"/>
                <a:gd name="T72" fmla="*/ 2147483647 w 570"/>
                <a:gd name="T73" fmla="*/ 2147483647 h 450"/>
                <a:gd name="T74" fmla="*/ 2147483647 w 570"/>
                <a:gd name="T75" fmla="*/ 2147483647 h 450"/>
                <a:gd name="T76" fmla="*/ 2147483647 w 570"/>
                <a:gd name="T77" fmla="*/ 2147483647 h 450"/>
                <a:gd name="T78" fmla="*/ 2147483647 w 570"/>
                <a:gd name="T79" fmla="*/ 2147483647 h 450"/>
                <a:gd name="T80" fmla="*/ 2147483647 w 570"/>
                <a:gd name="T81" fmla="*/ 2147483647 h 450"/>
                <a:gd name="T82" fmla="*/ 2147483647 w 570"/>
                <a:gd name="T83" fmla="*/ 2147483647 h 450"/>
                <a:gd name="T84" fmla="*/ 2147483647 w 570"/>
                <a:gd name="T85" fmla="*/ 2147483647 h 450"/>
                <a:gd name="T86" fmla="*/ 2147483647 w 570"/>
                <a:gd name="T87" fmla="*/ 2147483647 h 450"/>
                <a:gd name="T88" fmla="*/ 2147483647 w 570"/>
                <a:gd name="T89" fmla="*/ 2147483647 h 450"/>
                <a:gd name="T90" fmla="*/ 2147483647 w 570"/>
                <a:gd name="T91" fmla="*/ 2147483647 h 450"/>
                <a:gd name="T92" fmla="*/ 2147483647 w 570"/>
                <a:gd name="T93" fmla="*/ 2147483647 h 450"/>
                <a:gd name="T94" fmla="*/ 2147483647 w 570"/>
                <a:gd name="T95" fmla="*/ 2147483647 h 450"/>
                <a:gd name="T96" fmla="*/ 2147483647 w 570"/>
                <a:gd name="T97" fmla="*/ 2147483647 h 450"/>
                <a:gd name="T98" fmla="*/ 2147483647 w 570"/>
                <a:gd name="T99" fmla="*/ 2147483647 h 450"/>
                <a:gd name="T100" fmla="*/ 2147483647 w 570"/>
                <a:gd name="T101" fmla="*/ 2147483647 h 450"/>
                <a:gd name="T102" fmla="*/ 2147483647 w 570"/>
                <a:gd name="T103" fmla="*/ 2147483647 h 45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570"/>
                <a:gd name="T157" fmla="*/ 0 h 450"/>
                <a:gd name="T158" fmla="*/ 570 w 570"/>
                <a:gd name="T159" fmla="*/ 450 h 45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570" h="450">
                  <a:moveTo>
                    <a:pt x="0" y="312"/>
                  </a:moveTo>
                  <a:lnTo>
                    <a:pt x="6" y="366"/>
                  </a:lnTo>
                  <a:lnTo>
                    <a:pt x="6" y="390"/>
                  </a:lnTo>
                  <a:lnTo>
                    <a:pt x="30" y="384"/>
                  </a:lnTo>
                  <a:lnTo>
                    <a:pt x="30" y="390"/>
                  </a:lnTo>
                  <a:lnTo>
                    <a:pt x="36" y="396"/>
                  </a:lnTo>
                  <a:lnTo>
                    <a:pt x="36" y="408"/>
                  </a:lnTo>
                  <a:lnTo>
                    <a:pt x="42" y="420"/>
                  </a:lnTo>
                  <a:lnTo>
                    <a:pt x="54" y="426"/>
                  </a:lnTo>
                  <a:lnTo>
                    <a:pt x="60" y="432"/>
                  </a:lnTo>
                  <a:lnTo>
                    <a:pt x="72" y="432"/>
                  </a:lnTo>
                  <a:lnTo>
                    <a:pt x="78" y="438"/>
                  </a:lnTo>
                  <a:lnTo>
                    <a:pt x="90" y="438"/>
                  </a:lnTo>
                  <a:lnTo>
                    <a:pt x="96" y="432"/>
                  </a:lnTo>
                  <a:lnTo>
                    <a:pt x="96" y="426"/>
                  </a:lnTo>
                  <a:lnTo>
                    <a:pt x="120" y="414"/>
                  </a:lnTo>
                  <a:lnTo>
                    <a:pt x="150" y="414"/>
                  </a:lnTo>
                  <a:lnTo>
                    <a:pt x="168" y="420"/>
                  </a:lnTo>
                  <a:lnTo>
                    <a:pt x="186" y="438"/>
                  </a:lnTo>
                  <a:lnTo>
                    <a:pt x="186" y="450"/>
                  </a:lnTo>
                  <a:lnTo>
                    <a:pt x="204" y="444"/>
                  </a:lnTo>
                  <a:lnTo>
                    <a:pt x="198" y="450"/>
                  </a:lnTo>
                  <a:lnTo>
                    <a:pt x="198" y="396"/>
                  </a:lnTo>
                  <a:lnTo>
                    <a:pt x="192" y="366"/>
                  </a:lnTo>
                  <a:lnTo>
                    <a:pt x="186" y="366"/>
                  </a:lnTo>
                  <a:lnTo>
                    <a:pt x="186" y="348"/>
                  </a:lnTo>
                  <a:lnTo>
                    <a:pt x="192" y="336"/>
                  </a:lnTo>
                  <a:lnTo>
                    <a:pt x="198" y="330"/>
                  </a:lnTo>
                  <a:lnTo>
                    <a:pt x="354" y="330"/>
                  </a:lnTo>
                  <a:lnTo>
                    <a:pt x="378" y="318"/>
                  </a:lnTo>
                  <a:lnTo>
                    <a:pt x="396" y="324"/>
                  </a:lnTo>
                  <a:lnTo>
                    <a:pt x="414" y="324"/>
                  </a:lnTo>
                  <a:lnTo>
                    <a:pt x="438" y="330"/>
                  </a:lnTo>
                  <a:lnTo>
                    <a:pt x="456" y="330"/>
                  </a:lnTo>
                  <a:lnTo>
                    <a:pt x="462" y="318"/>
                  </a:lnTo>
                  <a:lnTo>
                    <a:pt x="474" y="318"/>
                  </a:lnTo>
                  <a:lnTo>
                    <a:pt x="480" y="306"/>
                  </a:lnTo>
                  <a:lnTo>
                    <a:pt x="498" y="288"/>
                  </a:lnTo>
                  <a:lnTo>
                    <a:pt x="528" y="288"/>
                  </a:lnTo>
                  <a:lnTo>
                    <a:pt x="534" y="294"/>
                  </a:lnTo>
                  <a:lnTo>
                    <a:pt x="534" y="282"/>
                  </a:lnTo>
                  <a:lnTo>
                    <a:pt x="540" y="282"/>
                  </a:lnTo>
                  <a:lnTo>
                    <a:pt x="546" y="276"/>
                  </a:lnTo>
                  <a:lnTo>
                    <a:pt x="558" y="276"/>
                  </a:lnTo>
                  <a:lnTo>
                    <a:pt x="564" y="258"/>
                  </a:lnTo>
                  <a:lnTo>
                    <a:pt x="570" y="252"/>
                  </a:lnTo>
                  <a:lnTo>
                    <a:pt x="564" y="252"/>
                  </a:lnTo>
                  <a:lnTo>
                    <a:pt x="540" y="216"/>
                  </a:lnTo>
                  <a:lnTo>
                    <a:pt x="564" y="210"/>
                  </a:lnTo>
                  <a:lnTo>
                    <a:pt x="558" y="198"/>
                  </a:lnTo>
                  <a:lnTo>
                    <a:pt x="546" y="186"/>
                  </a:lnTo>
                  <a:lnTo>
                    <a:pt x="534" y="186"/>
                  </a:lnTo>
                  <a:lnTo>
                    <a:pt x="522" y="198"/>
                  </a:lnTo>
                  <a:lnTo>
                    <a:pt x="504" y="198"/>
                  </a:lnTo>
                  <a:lnTo>
                    <a:pt x="498" y="186"/>
                  </a:lnTo>
                  <a:lnTo>
                    <a:pt x="486" y="180"/>
                  </a:lnTo>
                  <a:lnTo>
                    <a:pt x="462" y="156"/>
                  </a:lnTo>
                  <a:lnTo>
                    <a:pt x="462" y="150"/>
                  </a:lnTo>
                  <a:lnTo>
                    <a:pt x="480" y="132"/>
                  </a:lnTo>
                  <a:lnTo>
                    <a:pt x="468" y="132"/>
                  </a:lnTo>
                  <a:lnTo>
                    <a:pt x="468" y="114"/>
                  </a:lnTo>
                  <a:lnTo>
                    <a:pt x="444" y="114"/>
                  </a:lnTo>
                  <a:lnTo>
                    <a:pt x="432" y="108"/>
                  </a:lnTo>
                  <a:lnTo>
                    <a:pt x="420" y="84"/>
                  </a:lnTo>
                  <a:lnTo>
                    <a:pt x="420" y="60"/>
                  </a:lnTo>
                  <a:lnTo>
                    <a:pt x="414" y="48"/>
                  </a:lnTo>
                  <a:lnTo>
                    <a:pt x="414" y="12"/>
                  </a:lnTo>
                  <a:lnTo>
                    <a:pt x="390" y="0"/>
                  </a:lnTo>
                  <a:lnTo>
                    <a:pt x="342" y="0"/>
                  </a:lnTo>
                  <a:lnTo>
                    <a:pt x="324" y="18"/>
                  </a:lnTo>
                  <a:lnTo>
                    <a:pt x="300" y="18"/>
                  </a:lnTo>
                  <a:lnTo>
                    <a:pt x="282" y="42"/>
                  </a:lnTo>
                  <a:lnTo>
                    <a:pt x="258" y="42"/>
                  </a:lnTo>
                  <a:lnTo>
                    <a:pt x="258" y="60"/>
                  </a:lnTo>
                  <a:lnTo>
                    <a:pt x="252" y="66"/>
                  </a:lnTo>
                  <a:lnTo>
                    <a:pt x="252" y="72"/>
                  </a:lnTo>
                  <a:lnTo>
                    <a:pt x="240" y="72"/>
                  </a:lnTo>
                  <a:lnTo>
                    <a:pt x="228" y="60"/>
                  </a:lnTo>
                  <a:lnTo>
                    <a:pt x="222" y="60"/>
                  </a:lnTo>
                  <a:lnTo>
                    <a:pt x="216" y="66"/>
                  </a:lnTo>
                  <a:lnTo>
                    <a:pt x="210" y="78"/>
                  </a:lnTo>
                  <a:lnTo>
                    <a:pt x="198" y="84"/>
                  </a:lnTo>
                  <a:lnTo>
                    <a:pt x="192" y="96"/>
                  </a:lnTo>
                  <a:lnTo>
                    <a:pt x="186" y="102"/>
                  </a:lnTo>
                  <a:lnTo>
                    <a:pt x="186" y="108"/>
                  </a:lnTo>
                  <a:lnTo>
                    <a:pt x="168" y="108"/>
                  </a:lnTo>
                  <a:lnTo>
                    <a:pt x="168" y="144"/>
                  </a:lnTo>
                  <a:lnTo>
                    <a:pt x="144" y="150"/>
                  </a:lnTo>
                  <a:lnTo>
                    <a:pt x="114" y="120"/>
                  </a:lnTo>
                  <a:lnTo>
                    <a:pt x="96" y="150"/>
                  </a:lnTo>
                  <a:lnTo>
                    <a:pt x="102" y="156"/>
                  </a:lnTo>
                  <a:lnTo>
                    <a:pt x="102" y="186"/>
                  </a:lnTo>
                  <a:lnTo>
                    <a:pt x="84" y="186"/>
                  </a:lnTo>
                  <a:lnTo>
                    <a:pt x="84" y="216"/>
                  </a:lnTo>
                  <a:lnTo>
                    <a:pt x="78" y="222"/>
                  </a:lnTo>
                  <a:lnTo>
                    <a:pt x="72" y="222"/>
                  </a:lnTo>
                  <a:lnTo>
                    <a:pt x="78" y="228"/>
                  </a:lnTo>
                  <a:lnTo>
                    <a:pt x="78" y="240"/>
                  </a:lnTo>
                  <a:lnTo>
                    <a:pt x="42" y="240"/>
                  </a:lnTo>
                  <a:lnTo>
                    <a:pt x="36" y="246"/>
                  </a:lnTo>
                  <a:lnTo>
                    <a:pt x="30" y="246"/>
                  </a:lnTo>
                  <a:lnTo>
                    <a:pt x="12" y="258"/>
                  </a:lnTo>
                  <a:lnTo>
                    <a:pt x="36" y="288"/>
                  </a:lnTo>
                  <a:lnTo>
                    <a:pt x="24" y="312"/>
                  </a:lnTo>
                  <a:lnTo>
                    <a:pt x="0"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7" name="Bulgaria" descr="© INSCALE GmbH, 05.05.2010&#10;http://www.presentationload.com/">
              <a:extLst>
                <a:ext uri="{FF2B5EF4-FFF2-40B4-BE49-F238E27FC236}">
                  <a16:creationId xmlns:a16="http://schemas.microsoft.com/office/drawing/2014/main" id="{822CF2A5-A80F-29AA-3F52-E5C2FC62C3DA}"/>
                </a:ext>
              </a:extLst>
            </p:cNvPr>
            <p:cNvSpPr>
              <a:spLocks/>
            </p:cNvSpPr>
            <p:nvPr/>
          </p:nvSpPr>
          <p:spPr bwMode="gray">
            <a:xfrm>
              <a:off x="6313894" y="2708623"/>
              <a:ext cx="186252" cy="106956"/>
            </a:xfrm>
            <a:custGeom>
              <a:avLst/>
              <a:gdLst>
                <a:gd name="T0" fmla="*/ 2147483647 w 396"/>
                <a:gd name="T1" fmla="*/ 2147483647 h 228"/>
                <a:gd name="T2" fmla="*/ 2147483647 w 396"/>
                <a:gd name="T3" fmla="*/ 2147483647 h 228"/>
                <a:gd name="T4" fmla="*/ 2147483647 w 396"/>
                <a:gd name="T5" fmla="*/ 2147483647 h 228"/>
                <a:gd name="T6" fmla="*/ 2147483647 w 396"/>
                <a:gd name="T7" fmla="*/ 2147483647 h 228"/>
                <a:gd name="T8" fmla="*/ 2147483647 w 396"/>
                <a:gd name="T9" fmla="*/ 2147483647 h 228"/>
                <a:gd name="T10" fmla="*/ 2147483647 w 396"/>
                <a:gd name="T11" fmla="*/ 2147483647 h 228"/>
                <a:gd name="T12" fmla="*/ 2147483647 w 396"/>
                <a:gd name="T13" fmla="*/ 2147483647 h 228"/>
                <a:gd name="T14" fmla="*/ 2147483647 w 396"/>
                <a:gd name="T15" fmla="*/ 0 h 228"/>
                <a:gd name="T16" fmla="*/ 2147483647 w 396"/>
                <a:gd name="T17" fmla="*/ 2147483647 h 228"/>
                <a:gd name="T18" fmla="*/ 2147483647 w 396"/>
                <a:gd name="T19" fmla="*/ 2147483647 h 228"/>
                <a:gd name="T20" fmla="*/ 2147483647 w 396"/>
                <a:gd name="T21" fmla="*/ 2147483647 h 228"/>
                <a:gd name="T22" fmla="*/ 2147483647 w 396"/>
                <a:gd name="T23" fmla="*/ 2147483647 h 228"/>
                <a:gd name="T24" fmla="*/ 2147483647 w 396"/>
                <a:gd name="T25" fmla="*/ 2147483647 h 228"/>
                <a:gd name="T26" fmla="*/ 2147483647 w 396"/>
                <a:gd name="T27" fmla="*/ 2147483647 h 228"/>
                <a:gd name="T28" fmla="*/ 2147483647 w 396"/>
                <a:gd name="T29" fmla="*/ 2147483647 h 228"/>
                <a:gd name="T30" fmla="*/ 2147483647 w 396"/>
                <a:gd name="T31" fmla="*/ 2147483647 h 228"/>
                <a:gd name="T32" fmla="*/ 2147483647 w 396"/>
                <a:gd name="T33" fmla="*/ 2147483647 h 228"/>
                <a:gd name="T34" fmla="*/ 2147483647 w 396"/>
                <a:gd name="T35" fmla="*/ 2147483647 h 228"/>
                <a:gd name="T36" fmla="*/ 2147483647 w 396"/>
                <a:gd name="T37" fmla="*/ 2147483647 h 228"/>
                <a:gd name="T38" fmla="*/ 2147483647 w 396"/>
                <a:gd name="T39" fmla="*/ 2147483647 h 228"/>
                <a:gd name="T40" fmla="*/ 2147483647 w 396"/>
                <a:gd name="T41" fmla="*/ 2147483647 h 228"/>
                <a:gd name="T42" fmla="*/ 2147483647 w 396"/>
                <a:gd name="T43" fmla="*/ 0 h 228"/>
                <a:gd name="T44" fmla="*/ 0 w 396"/>
                <a:gd name="T45" fmla="*/ 2147483647 h 228"/>
                <a:gd name="T46" fmla="*/ 2147483647 w 396"/>
                <a:gd name="T47" fmla="*/ 2147483647 h 228"/>
                <a:gd name="T48" fmla="*/ 2147483647 w 396"/>
                <a:gd name="T49" fmla="*/ 2147483647 h 228"/>
                <a:gd name="T50" fmla="*/ 2147483647 w 396"/>
                <a:gd name="T51" fmla="*/ 2147483647 h 228"/>
                <a:gd name="T52" fmla="*/ 2147483647 w 396"/>
                <a:gd name="T53" fmla="*/ 2147483647 h 228"/>
                <a:gd name="T54" fmla="*/ 2147483647 w 396"/>
                <a:gd name="T55" fmla="*/ 2147483647 h 228"/>
                <a:gd name="T56" fmla="*/ 0 w 396"/>
                <a:gd name="T57" fmla="*/ 2147483647 h 228"/>
                <a:gd name="T58" fmla="*/ 2147483647 w 396"/>
                <a:gd name="T59" fmla="*/ 2147483647 h 228"/>
                <a:gd name="T60" fmla="*/ 2147483647 w 396"/>
                <a:gd name="T61" fmla="*/ 2147483647 h 228"/>
                <a:gd name="T62" fmla="*/ 2147483647 w 396"/>
                <a:gd name="T63" fmla="*/ 2147483647 h 228"/>
                <a:gd name="T64" fmla="*/ 2147483647 w 396"/>
                <a:gd name="T65" fmla="*/ 2147483647 h 228"/>
                <a:gd name="T66" fmla="*/ 2147483647 w 396"/>
                <a:gd name="T67" fmla="*/ 2147483647 h 228"/>
                <a:gd name="T68" fmla="*/ 2147483647 w 396"/>
                <a:gd name="T69" fmla="*/ 2147483647 h 228"/>
                <a:gd name="T70" fmla="*/ 2147483647 w 396"/>
                <a:gd name="T71" fmla="*/ 2147483647 h 228"/>
                <a:gd name="T72" fmla="*/ 2147483647 w 396"/>
                <a:gd name="T73" fmla="*/ 2147483647 h 228"/>
                <a:gd name="T74" fmla="*/ 2147483647 w 396"/>
                <a:gd name="T75" fmla="*/ 2147483647 h 228"/>
                <a:gd name="T76" fmla="*/ 2147483647 w 396"/>
                <a:gd name="T77" fmla="*/ 2147483647 h 228"/>
                <a:gd name="T78" fmla="*/ 2147483647 w 396"/>
                <a:gd name="T79" fmla="*/ 2147483647 h 228"/>
                <a:gd name="T80" fmla="*/ 2147483647 w 396"/>
                <a:gd name="T81" fmla="*/ 2147483647 h 228"/>
                <a:gd name="T82" fmla="*/ 2147483647 w 396"/>
                <a:gd name="T83" fmla="*/ 2147483647 h 228"/>
                <a:gd name="T84" fmla="*/ 2147483647 w 396"/>
                <a:gd name="T85" fmla="*/ 2147483647 h 228"/>
                <a:gd name="T86" fmla="*/ 2147483647 w 396"/>
                <a:gd name="T87" fmla="*/ 2147483647 h 228"/>
                <a:gd name="T88" fmla="*/ 2147483647 w 396"/>
                <a:gd name="T89" fmla="*/ 2147483647 h 228"/>
                <a:gd name="T90" fmla="*/ 2147483647 w 396"/>
                <a:gd name="T91" fmla="*/ 2147483647 h 228"/>
                <a:gd name="T92" fmla="*/ 2147483647 w 396"/>
                <a:gd name="T93" fmla="*/ 2147483647 h 228"/>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96"/>
                <a:gd name="T142" fmla="*/ 0 h 228"/>
                <a:gd name="T143" fmla="*/ 396 w 396"/>
                <a:gd name="T144" fmla="*/ 228 h 228"/>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96" h="228">
                  <a:moveTo>
                    <a:pt x="372" y="168"/>
                  </a:moveTo>
                  <a:lnTo>
                    <a:pt x="336" y="126"/>
                  </a:lnTo>
                  <a:lnTo>
                    <a:pt x="354" y="108"/>
                  </a:lnTo>
                  <a:lnTo>
                    <a:pt x="354" y="78"/>
                  </a:lnTo>
                  <a:lnTo>
                    <a:pt x="360" y="72"/>
                  </a:lnTo>
                  <a:lnTo>
                    <a:pt x="372" y="66"/>
                  </a:lnTo>
                  <a:lnTo>
                    <a:pt x="396" y="66"/>
                  </a:lnTo>
                  <a:lnTo>
                    <a:pt x="396" y="48"/>
                  </a:lnTo>
                  <a:lnTo>
                    <a:pt x="390" y="36"/>
                  </a:lnTo>
                  <a:lnTo>
                    <a:pt x="372" y="36"/>
                  </a:lnTo>
                  <a:lnTo>
                    <a:pt x="348" y="12"/>
                  </a:lnTo>
                  <a:lnTo>
                    <a:pt x="324" y="12"/>
                  </a:lnTo>
                  <a:lnTo>
                    <a:pt x="312" y="6"/>
                  </a:lnTo>
                  <a:lnTo>
                    <a:pt x="300" y="6"/>
                  </a:lnTo>
                  <a:lnTo>
                    <a:pt x="288" y="0"/>
                  </a:lnTo>
                  <a:lnTo>
                    <a:pt x="282" y="0"/>
                  </a:lnTo>
                  <a:lnTo>
                    <a:pt x="282" y="12"/>
                  </a:lnTo>
                  <a:lnTo>
                    <a:pt x="252" y="6"/>
                  </a:lnTo>
                  <a:lnTo>
                    <a:pt x="252" y="12"/>
                  </a:lnTo>
                  <a:lnTo>
                    <a:pt x="246" y="12"/>
                  </a:lnTo>
                  <a:lnTo>
                    <a:pt x="234" y="18"/>
                  </a:lnTo>
                  <a:lnTo>
                    <a:pt x="228" y="18"/>
                  </a:lnTo>
                  <a:lnTo>
                    <a:pt x="222" y="24"/>
                  </a:lnTo>
                  <a:lnTo>
                    <a:pt x="222" y="36"/>
                  </a:lnTo>
                  <a:lnTo>
                    <a:pt x="216" y="42"/>
                  </a:lnTo>
                  <a:lnTo>
                    <a:pt x="198" y="42"/>
                  </a:lnTo>
                  <a:lnTo>
                    <a:pt x="186" y="36"/>
                  </a:lnTo>
                  <a:lnTo>
                    <a:pt x="180" y="30"/>
                  </a:lnTo>
                  <a:lnTo>
                    <a:pt x="156" y="30"/>
                  </a:lnTo>
                  <a:lnTo>
                    <a:pt x="138" y="24"/>
                  </a:lnTo>
                  <a:lnTo>
                    <a:pt x="138" y="30"/>
                  </a:lnTo>
                  <a:lnTo>
                    <a:pt x="132" y="36"/>
                  </a:lnTo>
                  <a:lnTo>
                    <a:pt x="108" y="36"/>
                  </a:lnTo>
                  <a:lnTo>
                    <a:pt x="102" y="30"/>
                  </a:lnTo>
                  <a:lnTo>
                    <a:pt x="90" y="30"/>
                  </a:lnTo>
                  <a:lnTo>
                    <a:pt x="66" y="18"/>
                  </a:lnTo>
                  <a:lnTo>
                    <a:pt x="54" y="30"/>
                  </a:lnTo>
                  <a:lnTo>
                    <a:pt x="36" y="30"/>
                  </a:lnTo>
                  <a:lnTo>
                    <a:pt x="30" y="24"/>
                  </a:lnTo>
                  <a:lnTo>
                    <a:pt x="36" y="18"/>
                  </a:lnTo>
                  <a:lnTo>
                    <a:pt x="36" y="12"/>
                  </a:lnTo>
                  <a:lnTo>
                    <a:pt x="42" y="6"/>
                  </a:lnTo>
                  <a:lnTo>
                    <a:pt x="36" y="0"/>
                  </a:lnTo>
                  <a:lnTo>
                    <a:pt x="12" y="0"/>
                  </a:lnTo>
                  <a:lnTo>
                    <a:pt x="12" y="12"/>
                  </a:lnTo>
                  <a:lnTo>
                    <a:pt x="0" y="24"/>
                  </a:lnTo>
                  <a:lnTo>
                    <a:pt x="0" y="42"/>
                  </a:lnTo>
                  <a:lnTo>
                    <a:pt x="18" y="48"/>
                  </a:lnTo>
                  <a:lnTo>
                    <a:pt x="12" y="60"/>
                  </a:lnTo>
                  <a:lnTo>
                    <a:pt x="30" y="66"/>
                  </a:lnTo>
                  <a:lnTo>
                    <a:pt x="36" y="72"/>
                  </a:lnTo>
                  <a:lnTo>
                    <a:pt x="36" y="96"/>
                  </a:lnTo>
                  <a:lnTo>
                    <a:pt x="30" y="102"/>
                  </a:lnTo>
                  <a:lnTo>
                    <a:pt x="6" y="102"/>
                  </a:lnTo>
                  <a:lnTo>
                    <a:pt x="6" y="108"/>
                  </a:lnTo>
                  <a:lnTo>
                    <a:pt x="12" y="114"/>
                  </a:lnTo>
                  <a:lnTo>
                    <a:pt x="12" y="138"/>
                  </a:lnTo>
                  <a:lnTo>
                    <a:pt x="0" y="138"/>
                  </a:lnTo>
                  <a:lnTo>
                    <a:pt x="12" y="156"/>
                  </a:lnTo>
                  <a:lnTo>
                    <a:pt x="18" y="156"/>
                  </a:lnTo>
                  <a:lnTo>
                    <a:pt x="18" y="168"/>
                  </a:lnTo>
                  <a:lnTo>
                    <a:pt x="36" y="180"/>
                  </a:lnTo>
                  <a:lnTo>
                    <a:pt x="42" y="186"/>
                  </a:lnTo>
                  <a:lnTo>
                    <a:pt x="48" y="198"/>
                  </a:lnTo>
                  <a:lnTo>
                    <a:pt x="48" y="210"/>
                  </a:lnTo>
                  <a:lnTo>
                    <a:pt x="42" y="222"/>
                  </a:lnTo>
                  <a:lnTo>
                    <a:pt x="48" y="222"/>
                  </a:lnTo>
                  <a:lnTo>
                    <a:pt x="54" y="228"/>
                  </a:lnTo>
                  <a:lnTo>
                    <a:pt x="66" y="228"/>
                  </a:lnTo>
                  <a:lnTo>
                    <a:pt x="78" y="222"/>
                  </a:lnTo>
                  <a:lnTo>
                    <a:pt x="84" y="216"/>
                  </a:lnTo>
                  <a:lnTo>
                    <a:pt x="108" y="222"/>
                  </a:lnTo>
                  <a:lnTo>
                    <a:pt x="114" y="204"/>
                  </a:lnTo>
                  <a:lnTo>
                    <a:pt x="144" y="198"/>
                  </a:lnTo>
                  <a:lnTo>
                    <a:pt x="144" y="204"/>
                  </a:lnTo>
                  <a:lnTo>
                    <a:pt x="162" y="222"/>
                  </a:lnTo>
                  <a:lnTo>
                    <a:pt x="174" y="222"/>
                  </a:lnTo>
                  <a:lnTo>
                    <a:pt x="180" y="216"/>
                  </a:lnTo>
                  <a:lnTo>
                    <a:pt x="192" y="228"/>
                  </a:lnTo>
                  <a:lnTo>
                    <a:pt x="204" y="228"/>
                  </a:lnTo>
                  <a:lnTo>
                    <a:pt x="216" y="216"/>
                  </a:lnTo>
                  <a:lnTo>
                    <a:pt x="228" y="228"/>
                  </a:lnTo>
                  <a:lnTo>
                    <a:pt x="246" y="228"/>
                  </a:lnTo>
                  <a:lnTo>
                    <a:pt x="252" y="222"/>
                  </a:lnTo>
                  <a:lnTo>
                    <a:pt x="252" y="204"/>
                  </a:lnTo>
                  <a:lnTo>
                    <a:pt x="246" y="198"/>
                  </a:lnTo>
                  <a:lnTo>
                    <a:pt x="264" y="192"/>
                  </a:lnTo>
                  <a:lnTo>
                    <a:pt x="282" y="168"/>
                  </a:lnTo>
                  <a:lnTo>
                    <a:pt x="312" y="174"/>
                  </a:lnTo>
                  <a:lnTo>
                    <a:pt x="324" y="156"/>
                  </a:lnTo>
                  <a:lnTo>
                    <a:pt x="336" y="174"/>
                  </a:lnTo>
                  <a:lnTo>
                    <a:pt x="348" y="174"/>
                  </a:lnTo>
                  <a:lnTo>
                    <a:pt x="360" y="180"/>
                  </a:lnTo>
                  <a:lnTo>
                    <a:pt x="372" y="180"/>
                  </a:lnTo>
                  <a:lnTo>
                    <a:pt x="37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8" name="Brazil" descr="© INSCALE GmbH, 05.05.2010&#10;http://www.presentationload.com/">
              <a:extLst>
                <a:ext uri="{FF2B5EF4-FFF2-40B4-BE49-F238E27FC236}">
                  <a16:creationId xmlns:a16="http://schemas.microsoft.com/office/drawing/2014/main" id="{163DE4A7-3BC7-BB1B-F07F-95F3667E1EF9}"/>
                </a:ext>
              </a:extLst>
            </p:cNvPr>
            <p:cNvSpPr>
              <a:spLocks noEditPoints="1"/>
            </p:cNvSpPr>
            <p:nvPr/>
          </p:nvSpPr>
          <p:spPr bwMode="gray">
            <a:xfrm>
              <a:off x="3123650" y="4183882"/>
              <a:ext cx="1312980" cy="1484479"/>
            </a:xfrm>
            <a:custGeom>
              <a:avLst/>
              <a:gdLst>
                <a:gd name="T0" fmla="*/ 2147483647 w 2784"/>
                <a:gd name="T1" fmla="*/ 2147483647 h 3150"/>
                <a:gd name="T2" fmla="*/ 2147483647 w 2784"/>
                <a:gd name="T3" fmla="*/ 2147483647 h 3150"/>
                <a:gd name="T4" fmla="*/ 2147483647 w 2784"/>
                <a:gd name="T5" fmla="*/ 2147483647 h 3150"/>
                <a:gd name="T6" fmla="*/ 2147483647 w 2784"/>
                <a:gd name="T7" fmla="*/ 2147483647 h 3150"/>
                <a:gd name="T8" fmla="*/ 2147483647 w 2784"/>
                <a:gd name="T9" fmla="*/ 2147483647 h 3150"/>
                <a:gd name="T10" fmla="*/ 2147483647 w 2784"/>
                <a:gd name="T11" fmla="*/ 2147483647 h 3150"/>
                <a:gd name="T12" fmla="*/ 2147483647 w 2784"/>
                <a:gd name="T13" fmla="*/ 2147483647 h 3150"/>
                <a:gd name="T14" fmla="*/ 2147483647 w 2784"/>
                <a:gd name="T15" fmla="*/ 2147483647 h 3150"/>
                <a:gd name="T16" fmla="*/ 2147483647 w 2784"/>
                <a:gd name="T17" fmla="*/ 2147483647 h 3150"/>
                <a:gd name="T18" fmla="*/ 2147483647 w 2784"/>
                <a:gd name="T19" fmla="*/ 2147483647 h 3150"/>
                <a:gd name="T20" fmla="*/ 2147483647 w 2784"/>
                <a:gd name="T21" fmla="*/ 2147483647 h 3150"/>
                <a:gd name="T22" fmla="*/ 2147483647 w 2784"/>
                <a:gd name="T23" fmla="*/ 2147483647 h 3150"/>
                <a:gd name="T24" fmla="*/ 2147483647 w 2784"/>
                <a:gd name="T25" fmla="*/ 2147483647 h 3150"/>
                <a:gd name="T26" fmla="*/ 2147483647 w 2784"/>
                <a:gd name="T27" fmla="*/ 2147483647 h 3150"/>
                <a:gd name="T28" fmla="*/ 2147483647 w 2784"/>
                <a:gd name="T29" fmla="*/ 2147483647 h 3150"/>
                <a:gd name="T30" fmla="*/ 2147483647 w 2784"/>
                <a:gd name="T31" fmla="*/ 2147483647 h 3150"/>
                <a:gd name="T32" fmla="*/ 2147483647 w 2784"/>
                <a:gd name="T33" fmla="*/ 2147483647 h 3150"/>
                <a:gd name="T34" fmla="*/ 2147483647 w 2784"/>
                <a:gd name="T35" fmla="*/ 2147483647 h 3150"/>
                <a:gd name="T36" fmla="*/ 2147483647 w 2784"/>
                <a:gd name="T37" fmla="*/ 2147483647 h 3150"/>
                <a:gd name="T38" fmla="*/ 2147483647 w 2784"/>
                <a:gd name="T39" fmla="*/ 2147483647 h 3150"/>
                <a:gd name="T40" fmla="*/ 2147483647 w 2784"/>
                <a:gd name="T41" fmla="*/ 2147483647 h 3150"/>
                <a:gd name="T42" fmla="*/ 2147483647 w 2784"/>
                <a:gd name="T43" fmla="*/ 2147483647 h 3150"/>
                <a:gd name="T44" fmla="*/ 2147483647 w 2784"/>
                <a:gd name="T45" fmla="*/ 2147483647 h 3150"/>
                <a:gd name="T46" fmla="*/ 2147483647 w 2784"/>
                <a:gd name="T47" fmla="*/ 2147483647 h 3150"/>
                <a:gd name="T48" fmla="*/ 2147483647 w 2784"/>
                <a:gd name="T49" fmla="*/ 2147483647 h 3150"/>
                <a:gd name="T50" fmla="*/ 2147483647 w 2784"/>
                <a:gd name="T51" fmla="*/ 2147483647 h 3150"/>
                <a:gd name="T52" fmla="*/ 2147483647 w 2784"/>
                <a:gd name="T53" fmla="*/ 2147483647 h 3150"/>
                <a:gd name="T54" fmla="*/ 2147483647 w 2784"/>
                <a:gd name="T55" fmla="*/ 2147483647 h 3150"/>
                <a:gd name="T56" fmla="*/ 2147483647 w 2784"/>
                <a:gd name="T57" fmla="*/ 2147483647 h 3150"/>
                <a:gd name="T58" fmla="*/ 2147483647 w 2784"/>
                <a:gd name="T59" fmla="*/ 2147483647 h 3150"/>
                <a:gd name="T60" fmla="*/ 2147483647 w 2784"/>
                <a:gd name="T61" fmla="*/ 2147483647 h 3150"/>
                <a:gd name="T62" fmla="*/ 2147483647 w 2784"/>
                <a:gd name="T63" fmla="*/ 2147483647 h 3150"/>
                <a:gd name="T64" fmla="*/ 2147483647 w 2784"/>
                <a:gd name="T65" fmla="*/ 2147483647 h 3150"/>
                <a:gd name="T66" fmla="*/ 2147483647 w 2784"/>
                <a:gd name="T67" fmla="*/ 2147483647 h 3150"/>
                <a:gd name="T68" fmla="*/ 2147483647 w 2784"/>
                <a:gd name="T69" fmla="*/ 2147483647 h 3150"/>
                <a:gd name="T70" fmla="*/ 2147483647 w 2784"/>
                <a:gd name="T71" fmla="*/ 2147483647 h 3150"/>
                <a:gd name="T72" fmla="*/ 2147483647 w 2784"/>
                <a:gd name="T73" fmla="*/ 2147483647 h 3150"/>
                <a:gd name="T74" fmla="*/ 2147483647 w 2784"/>
                <a:gd name="T75" fmla="*/ 2147483647 h 3150"/>
                <a:gd name="T76" fmla="*/ 2147483647 w 2784"/>
                <a:gd name="T77" fmla="*/ 2147483647 h 3150"/>
                <a:gd name="T78" fmla="*/ 2147483647 w 2784"/>
                <a:gd name="T79" fmla="*/ 2147483647 h 3150"/>
                <a:gd name="T80" fmla="*/ 2147483647 w 2784"/>
                <a:gd name="T81" fmla="*/ 2147483647 h 3150"/>
                <a:gd name="T82" fmla="*/ 2147483647 w 2784"/>
                <a:gd name="T83" fmla="*/ 2147483647 h 3150"/>
                <a:gd name="T84" fmla="*/ 2147483647 w 2784"/>
                <a:gd name="T85" fmla="*/ 2147483647 h 3150"/>
                <a:gd name="T86" fmla="*/ 2147483647 w 2784"/>
                <a:gd name="T87" fmla="*/ 2147483647 h 3150"/>
                <a:gd name="T88" fmla="*/ 2147483647 w 2784"/>
                <a:gd name="T89" fmla="*/ 2147483647 h 3150"/>
                <a:gd name="T90" fmla="*/ 2147483647 w 2784"/>
                <a:gd name="T91" fmla="*/ 2147483647 h 3150"/>
                <a:gd name="T92" fmla="*/ 2147483647 w 2784"/>
                <a:gd name="T93" fmla="*/ 2147483647 h 3150"/>
                <a:gd name="T94" fmla="*/ 2147483647 w 2784"/>
                <a:gd name="T95" fmla="*/ 2147483647 h 3150"/>
                <a:gd name="T96" fmla="*/ 2147483647 w 2784"/>
                <a:gd name="T97" fmla="*/ 2147483647 h 3150"/>
                <a:gd name="T98" fmla="*/ 2147483647 w 2784"/>
                <a:gd name="T99" fmla="*/ 2147483647 h 3150"/>
                <a:gd name="T100" fmla="*/ 2147483647 w 2784"/>
                <a:gd name="T101" fmla="*/ 2147483647 h 3150"/>
                <a:gd name="T102" fmla="*/ 2147483647 w 2784"/>
                <a:gd name="T103" fmla="*/ 2147483647 h 3150"/>
                <a:gd name="T104" fmla="*/ 2147483647 w 2784"/>
                <a:gd name="T105" fmla="*/ 2147483647 h 3150"/>
                <a:gd name="T106" fmla="*/ 2147483647 w 2784"/>
                <a:gd name="T107" fmla="*/ 2147483647 h 3150"/>
                <a:gd name="T108" fmla="*/ 2147483647 w 2784"/>
                <a:gd name="T109" fmla="*/ 2147483647 h 3150"/>
                <a:gd name="T110" fmla="*/ 2147483647 w 2784"/>
                <a:gd name="T111" fmla="*/ 2147483647 h 3150"/>
                <a:gd name="T112" fmla="*/ 2147483647 w 2784"/>
                <a:gd name="T113" fmla="*/ 2147483647 h 3150"/>
                <a:gd name="T114" fmla="*/ 2147483647 w 2784"/>
                <a:gd name="T115" fmla="*/ 2147483647 h 3150"/>
                <a:gd name="T116" fmla="*/ 2147483647 w 2784"/>
                <a:gd name="T117" fmla="*/ 2147483647 h 3150"/>
                <a:gd name="T118" fmla="*/ 2147483647 w 2784"/>
                <a:gd name="T119" fmla="*/ 2147483647 h 3150"/>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w 2784"/>
                <a:gd name="T181" fmla="*/ 0 h 3150"/>
                <a:gd name="T182" fmla="*/ 2784 w 2784"/>
                <a:gd name="T183" fmla="*/ 3150 h 3150"/>
              </a:gdLst>
              <a:ahLst/>
              <a:cxnLst>
                <a:cxn ang="T120">
                  <a:pos x="T0" y="T1"/>
                </a:cxn>
                <a:cxn ang="T121">
                  <a:pos x="T2" y="T3"/>
                </a:cxn>
                <a:cxn ang="T122">
                  <a:pos x="T4" y="T5"/>
                </a:cxn>
                <a:cxn ang="T123">
                  <a:pos x="T6" y="T7"/>
                </a:cxn>
                <a:cxn ang="T124">
                  <a:pos x="T8" y="T9"/>
                </a:cxn>
                <a:cxn ang="T125">
                  <a:pos x="T10" y="T11"/>
                </a:cxn>
                <a:cxn ang="T126">
                  <a:pos x="T12" y="T13"/>
                </a:cxn>
                <a:cxn ang="T127">
                  <a:pos x="T14" y="T15"/>
                </a:cxn>
                <a:cxn ang="T128">
                  <a:pos x="T16" y="T17"/>
                </a:cxn>
                <a:cxn ang="T129">
                  <a:pos x="T18" y="T19"/>
                </a:cxn>
                <a:cxn ang="T130">
                  <a:pos x="T20" y="T21"/>
                </a:cxn>
                <a:cxn ang="T131">
                  <a:pos x="T22" y="T23"/>
                </a:cxn>
                <a:cxn ang="T132">
                  <a:pos x="T24" y="T25"/>
                </a:cxn>
                <a:cxn ang="T133">
                  <a:pos x="T26" y="T27"/>
                </a:cxn>
                <a:cxn ang="T134">
                  <a:pos x="T28" y="T29"/>
                </a:cxn>
                <a:cxn ang="T135">
                  <a:pos x="T30" y="T31"/>
                </a:cxn>
                <a:cxn ang="T136">
                  <a:pos x="T32" y="T33"/>
                </a:cxn>
                <a:cxn ang="T137">
                  <a:pos x="T34" y="T35"/>
                </a:cxn>
                <a:cxn ang="T138">
                  <a:pos x="T36" y="T37"/>
                </a:cxn>
                <a:cxn ang="T139">
                  <a:pos x="T38" y="T39"/>
                </a:cxn>
                <a:cxn ang="T140">
                  <a:pos x="T40" y="T41"/>
                </a:cxn>
                <a:cxn ang="T141">
                  <a:pos x="T42" y="T43"/>
                </a:cxn>
                <a:cxn ang="T142">
                  <a:pos x="T44" y="T45"/>
                </a:cxn>
                <a:cxn ang="T143">
                  <a:pos x="T46" y="T47"/>
                </a:cxn>
                <a:cxn ang="T144">
                  <a:pos x="T48" y="T49"/>
                </a:cxn>
                <a:cxn ang="T145">
                  <a:pos x="T50" y="T51"/>
                </a:cxn>
                <a:cxn ang="T146">
                  <a:pos x="T52" y="T53"/>
                </a:cxn>
                <a:cxn ang="T147">
                  <a:pos x="T54" y="T55"/>
                </a:cxn>
                <a:cxn ang="T148">
                  <a:pos x="T56" y="T57"/>
                </a:cxn>
                <a:cxn ang="T149">
                  <a:pos x="T58" y="T59"/>
                </a:cxn>
                <a:cxn ang="T150">
                  <a:pos x="T60" y="T61"/>
                </a:cxn>
                <a:cxn ang="T151">
                  <a:pos x="T62" y="T63"/>
                </a:cxn>
                <a:cxn ang="T152">
                  <a:pos x="T64" y="T65"/>
                </a:cxn>
                <a:cxn ang="T153">
                  <a:pos x="T66" y="T67"/>
                </a:cxn>
                <a:cxn ang="T154">
                  <a:pos x="T68" y="T69"/>
                </a:cxn>
                <a:cxn ang="T155">
                  <a:pos x="T70" y="T71"/>
                </a:cxn>
                <a:cxn ang="T156">
                  <a:pos x="T72" y="T73"/>
                </a:cxn>
                <a:cxn ang="T157">
                  <a:pos x="T74" y="T75"/>
                </a:cxn>
                <a:cxn ang="T158">
                  <a:pos x="T76" y="T77"/>
                </a:cxn>
                <a:cxn ang="T159">
                  <a:pos x="T78" y="T79"/>
                </a:cxn>
                <a:cxn ang="T160">
                  <a:pos x="T80" y="T81"/>
                </a:cxn>
                <a:cxn ang="T161">
                  <a:pos x="T82" y="T83"/>
                </a:cxn>
                <a:cxn ang="T162">
                  <a:pos x="T84" y="T85"/>
                </a:cxn>
                <a:cxn ang="T163">
                  <a:pos x="T86" y="T87"/>
                </a:cxn>
                <a:cxn ang="T164">
                  <a:pos x="T88" y="T89"/>
                </a:cxn>
                <a:cxn ang="T165">
                  <a:pos x="T90" y="T91"/>
                </a:cxn>
                <a:cxn ang="T166">
                  <a:pos x="T92" y="T93"/>
                </a:cxn>
                <a:cxn ang="T167">
                  <a:pos x="T94" y="T95"/>
                </a:cxn>
                <a:cxn ang="T168">
                  <a:pos x="T96" y="T97"/>
                </a:cxn>
                <a:cxn ang="T169">
                  <a:pos x="T98" y="T99"/>
                </a:cxn>
                <a:cxn ang="T170">
                  <a:pos x="T100" y="T101"/>
                </a:cxn>
                <a:cxn ang="T171">
                  <a:pos x="T102" y="T103"/>
                </a:cxn>
                <a:cxn ang="T172">
                  <a:pos x="T104" y="T105"/>
                </a:cxn>
                <a:cxn ang="T173">
                  <a:pos x="T106" y="T107"/>
                </a:cxn>
                <a:cxn ang="T174">
                  <a:pos x="T108" y="T109"/>
                </a:cxn>
                <a:cxn ang="T175">
                  <a:pos x="T110" y="T111"/>
                </a:cxn>
                <a:cxn ang="T176">
                  <a:pos x="T112" y="T113"/>
                </a:cxn>
                <a:cxn ang="T177">
                  <a:pos x="T114" y="T115"/>
                </a:cxn>
                <a:cxn ang="T178">
                  <a:pos x="T116" y="T117"/>
                </a:cxn>
                <a:cxn ang="T179">
                  <a:pos x="T118" y="T119"/>
                </a:cxn>
              </a:cxnLst>
              <a:rect l="T180" t="T181" r="T182" b="T183"/>
              <a:pathLst>
                <a:path w="2784" h="3150">
                  <a:moveTo>
                    <a:pt x="1716" y="450"/>
                  </a:moveTo>
                  <a:lnTo>
                    <a:pt x="1710" y="450"/>
                  </a:lnTo>
                  <a:lnTo>
                    <a:pt x="1698" y="444"/>
                  </a:lnTo>
                  <a:lnTo>
                    <a:pt x="1680" y="444"/>
                  </a:lnTo>
                  <a:lnTo>
                    <a:pt x="1662" y="438"/>
                  </a:lnTo>
                  <a:lnTo>
                    <a:pt x="1650" y="438"/>
                  </a:lnTo>
                  <a:lnTo>
                    <a:pt x="1644" y="444"/>
                  </a:lnTo>
                  <a:lnTo>
                    <a:pt x="1644" y="450"/>
                  </a:lnTo>
                  <a:lnTo>
                    <a:pt x="1650" y="462"/>
                  </a:lnTo>
                  <a:lnTo>
                    <a:pt x="1650" y="468"/>
                  </a:lnTo>
                  <a:lnTo>
                    <a:pt x="1656" y="480"/>
                  </a:lnTo>
                  <a:lnTo>
                    <a:pt x="1638" y="480"/>
                  </a:lnTo>
                  <a:lnTo>
                    <a:pt x="1638" y="504"/>
                  </a:lnTo>
                  <a:lnTo>
                    <a:pt x="1656" y="516"/>
                  </a:lnTo>
                  <a:lnTo>
                    <a:pt x="1644" y="528"/>
                  </a:lnTo>
                  <a:lnTo>
                    <a:pt x="1644" y="540"/>
                  </a:lnTo>
                  <a:lnTo>
                    <a:pt x="1656" y="564"/>
                  </a:lnTo>
                  <a:lnTo>
                    <a:pt x="1668" y="570"/>
                  </a:lnTo>
                  <a:lnTo>
                    <a:pt x="1674" y="576"/>
                  </a:lnTo>
                  <a:lnTo>
                    <a:pt x="1686" y="576"/>
                  </a:lnTo>
                  <a:lnTo>
                    <a:pt x="1698" y="570"/>
                  </a:lnTo>
                  <a:lnTo>
                    <a:pt x="1710" y="570"/>
                  </a:lnTo>
                  <a:lnTo>
                    <a:pt x="1716" y="564"/>
                  </a:lnTo>
                  <a:lnTo>
                    <a:pt x="1716" y="558"/>
                  </a:lnTo>
                  <a:lnTo>
                    <a:pt x="1728" y="558"/>
                  </a:lnTo>
                  <a:lnTo>
                    <a:pt x="1740" y="552"/>
                  </a:lnTo>
                  <a:lnTo>
                    <a:pt x="1758" y="552"/>
                  </a:lnTo>
                  <a:lnTo>
                    <a:pt x="1770" y="546"/>
                  </a:lnTo>
                  <a:lnTo>
                    <a:pt x="1776" y="534"/>
                  </a:lnTo>
                  <a:lnTo>
                    <a:pt x="1788" y="492"/>
                  </a:lnTo>
                  <a:lnTo>
                    <a:pt x="1794" y="480"/>
                  </a:lnTo>
                  <a:lnTo>
                    <a:pt x="1794" y="474"/>
                  </a:lnTo>
                  <a:lnTo>
                    <a:pt x="1800" y="462"/>
                  </a:lnTo>
                  <a:lnTo>
                    <a:pt x="1800" y="444"/>
                  </a:lnTo>
                  <a:lnTo>
                    <a:pt x="1794" y="438"/>
                  </a:lnTo>
                  <a:lnTo>
                    <a:pt x="1752" y="438"/>
                  </a:lnTo>
                  <a:lnTo>
                    <a:pt x="1740" y="444"/>
                  </a:lnTo>
                  <a:lnTo>
                    <a:pt x="1734" y="444"/>
                  </a:lnTo>
                  <a:lnTo>
                    <a:pt x="1722" y="450"/>
                  </a:lnTo>
                  <a:lnTo>
                    <a:pt x="1716" y="450"/>
                  </a:lnTo>
                  <a:close/>
                  <a:moveTo>
                    <a:pt x="1716" y="438"/>
                  </a:moveTo>
                  <a:lnTo>
                    <a:pt x="1740" y="432"/>
                  </a:lnTo>
                  <a:lnTo>
                    <a:pt x="1722" y="414"/>
                  </a:lnTo>
                  <a:lnTo>
                    <a:pt x="1698" y="438"/>
                  </a:lnTo>
                  <a:lnTo>
                    <a:pt x="1716" y="438"/>
                  </a:lnTo>
                  <a:close/>
                  <a:moveTo>
                    <a:pt x="1686" y="408"/>
                  </a:moveTo>
                  <a:lnTo>
                    <a:pt x="1662" y="408"/>
                  </a:lnTo>
                  <a:lnTo>
                    <a:pt x="1662" y="426"/>
                  </a:lnTo>
                  <a:lnTo>
                    <a:pt x="1698" y="426"/>
                  </a:lnTo>
                  <a:lnTo>
                    <a:pt x="1716" y="402"/>
                  </a:lnTo>
                  <a:lnTo>
                    <a:pt x="1698" y="384"/>
                  </a:lnTo>
                  <a:lnTo>
                    <a:pt x="1686" y="408"/>
                  </a:lnTo>
                  <a:close/>
                  <a:moveTo>
                    <a:pt x="1572" y="492"/>
                  </a:moveTo>
                  <a:lnTo>
                    <a:pt x="1572" y="510"/>
                  </a:lnTo>
                  <a:lnTo>
                    <a:pt x="1554" y="546"/>
                  </a:lnTo>
                  <a:lnTo>
                    <a:pt x="1584" y="528"/>
                  </a:lnTo>
                  <a:lnTo>
                    <a:pt x="1590" y="516"/>
                  </a:lnTo>
                  <a:lnTo>
                    <a:pt x="1596" y="510"/>
                  </a:lnTo>
                  <a:lnTo>
                    <a:pt x="1608" y="486"/>
                  </a:lnTo>
                  <a:lnTo>
                    <a:pt x="1608" y="480"/>
                  </a:lnTo>
                  <a:lnTo>
                    <a:pt x="1602" y="474"/>
                  </a:lnTo>
                  <a:lnTo>
                    <a:pt x="1596" y="474"/>
                  </a:lnTo>
                  <a:lnTo>
                    <a:pt x="1584" y="480"/>
                  </a:lnTo>
                  <a:lnTo>
                    <a:pt x="1572" y="492"/>
                  </a:lnTo>
                  <a:close/>
                  <a:moveTo>
                    <a:pt x="1632" y="426"/>
                  </a:moveTo>
                  <a:lnTo>
                    <a:pt x="1608" y="450"/>
                  </a:lnTo>
                  <a:lnTo>
                    <a:pt x="1626" y="456"/>
                  </a:lnTo>
                  <a:lnTo>
                    <a:pt x="1644" y="432"/>
                  </a:lnTo>
                  <a:lnTo>
                    <a:pt x="1632" y="426"/>
                  </a:lnTo>
                  <a:close/>
                  <a:moveTo>
                    <a:pt x="2778" y="1002"/>
                  </a:moveTo>
                  <a:lnTo>
                    <a:pt x="2778" y="984"/>
                  </a:lnTo>
                  <a:lnTo>
                    <a:pt x="2772" y="972"/>
                  </a:lnTo>
                  <a:lnTo>
                    <a:pt x="2760" y="954"/>
                  </a:lnTo>
                  <a:lnTo>
                    <a:pt x="2754" y="936"/>
                  </a:lnTo>
                  <a:lnTo>
                    <a:pt x="2754" y="870"/>
                  </a:lnTo>
                  <a:lnTo>
                    <a:pt x="2724" y="840"/>
                  </a:lnTo>
                  <a:lnTo>
                    <a:pt x="2694" y="834"/>
                  </a:lnTo>
                  <a:lnTo>
                    <a:pt x="2646" y="840"/>
                  </a:lnTo>
                  <a:lnTo>
                    <a:pt x="2628" y="822"/>
                  </a:lnTo>
                  <a:lnTo>
                    <a:pt x="2610" y="822"/>
                  </a:lnTo>
                  <a:lnTo>
                    <a:pt x="2592" y="798"/>
                  </a:lnTo>
                  <a:lnTo>
                    <a:pt x="2568" y="798"/>
                  </a:lnTo>
                  <a:lnTo>
                    <a:pt x="2538" y="768"/>
                  </a:lnTo>
                  <a:lnTo>
                    <a:pt x="2526" y="750"/>
                  </a:lnTo>
                  <a:lnTo>
                    <a:pt x="2490" y="714"/>
                  </a:lnTo>
                  <a:lnTo>
                    <a:pt x="2418" y="666"/>
                  </a:lnTo>
                  <a:lnTo>
                    <a:pt x="2394" y="660"/>
                  </a:lnTo>
                  <a:lnTo>
                    <a:pt x="2316" y="660"/>
                  </a:lnTo>
                  <a:lnTo>
                    <a:pt x="2316" y="672"/>
                  </a:lnTo>
                  <a:lnTo>
                    <a:pt x="2310" y="672"/>
                  </a:lnTo>
                  <a:lnTo>
                    <a:pt x="2298" y="660"/>
                  </a:lnTo>
                  <a:lnTo>
                    <a:pt x="2286" y="654"/>
                  </a:lnTo>
                  <a:lnTo>
                    <a:pt x="2274" y="654"/>
                  </a:lnTo>
                  <a:lnTo>
                    <a:pt x="2262" y="648"/>
                  </a:lnTo>
                  <a:lnTo>
                    <a:pt x="2232" y="648"/>
                  </a:lnTo>
                  <a:lnTo>
                    <a:pt x="2226" y="642"/>
                  </a:lnTo>
                  <a:lnTo>
                    <a:pt x="2214" y="636"/>
                  </a:lnTo>
                  <a:lnTo>
                    <a:pt x="2196" y="630"/>
                  </a:lnTo>
                  <a:lnTo>
                    <a:pt x="2184" y="624"/>
                  </a:lnTo>
                  <a:lnTo>
                    <a:pt x="2166" y="618"/>
                  </a:lnTo>
                  <a:lnTo>
                    <a:pt x="2154" y="618"/>
                  </a:lnTo>
                  <a:lnTo>
                    <a:pt x="2142" y="624"/>
                  </a:lnTo>
                  <a:lnTo>
                    <a:pt x="2112" y="654"/>
                  </a:lnTo>
                  <a:lnTo>
                    <a:pt x="2106" y="666"/>
                  </a:lnTo>
                  <a:lnTo>
                    <a:pt x="2088" y="642"/>
                  </a:lnTo>
                  <a:lnTo>
                    <a:pt x="2088" y="678"/>
                  </a:lnTo>
                  <a:lnTo>
                    <a:pt x="2058" y="702"/>
                  </a:lnTo>
                  <a:lnTo>
                    <a:pt x="2076" y="636"/>
                  </a:lnTo>
                  <a:lnTo>
                    <a:pt x="2082" y="636"/>
                  </a:lnTo>
                  <a:lnTo>
                    <a:pt x="2094" y="624"/>
                  </a:lnTo>
                  <a:lnTo>
                    <a:pt x="2094" y="606"/>
                  </a:lnTo>
                  <a:lnTo>
                    <a:pt x="2088" y="600"/>
                  </a:lnTo>
                  <a:lnTo>
                    <a:pt x="2082" y="600"/>
                  </a:lnTo>
                  <a:lnTo>
                    <a:pt x="2064" y="618"/>
                  </a:lnTo>
                  <a:lnTo>
                    <a:pt x="2076" y="582"/>
                  </a:lnTo>
                  <a:lnTo>
                    <a:pt x="2070" y="582"/>
                  </a:lnTo>
                  <a:lnTo>
                    <a:pt x="2064" y="576"/>
                  </a:lnTo>
                  <a:lnTo>
                    <a:pt x="2064" y="570"/>
                  </a:lnTo>
                  <a:lnTo>
                    <a:pt x="2040" y="546"/>
                  </a:lnTo>
                  <a:lnTo>
                    <a:pt x="2034" y="546"/>
                  </a:lnTo>
                  <a:lnTo>
                    <a:pt x="2022" y="564"/>
                  </a:lnTo>
                  <a:lnTo>
                    <a:pt x="2016" y="552"/>
                  </a:lnTo>
                  <a:lnTo>
                    <a:pt x="2004" y="546"/>
                  </a:lnTo>
                  <a:lnTo>
                    <a:pt x="1998" y="534"/>
                  </a:lnTo>
                  <a:lnTo>
                    <a:pt x="1986" y="528"/>
                  </a:lnTo>
                  <a:lnTo>
                    <a:pt x="1980" y="522"/>
                  </a:lnTo>
                  <a:lnTo>
                    <a:pt x="1968" y="516"/>
                  </a:lnTo>
                  <a:lnTo>
                    <a:pt x="1944" y="516"/>
                  </a:lnTo>
                  <a:lnTo>
                    <a:pt x="1932" y="510"/>
                  </a:lnTo>
                  <a:lnTo>
                    <a:pt x="1926" y="510"/>
                  </a:lnTo>
                  <a:lnTo>
                    <a:pt x="1914" y="498"/>
                  </a:lnTo>
                  <a:lnTo>
                    <a:pt x="1902" y="492"/>
                  </a:lnTo>
                  <a:lnTo>
                    <a:pt x="1896" y="480"/>
                  </a:lnTo>
                  <a:lnTo>
                    <a:pt x="1884" y="474"/>
                  </a:lnTo>
                  <a:lnTo>
                    <a:pt x="1878" y="486"/>
                  </a:lnTo>
                  <a:lnTo>
                    <a:pt x="1824" y="486"/>
                  </a:lnTo>
                  <a:lnTo>
                    <a:pt x="1812" y="498"/>
                  </a:lnTo>
                  <a:lnTo>
                    <a:pt x="1806" y="510"/>
                  </a:lnTo>
                  <a:lnTo>
                    <a:pt x="1806" y="522"/>
                  </a:lnTo>
                  <a:lnTo>
                    <a:pt x="1800" y="528"/>
                  </a:lnTo>
                  <a:lnTo>
                    <a:pt x="1800" y="534"/>
                  </a:lnTo>
                  <a:lnTo>
                    <a:pt x="1812" y="552"/>
                  </a:lnTo>
                  <a:lnTo>
                    <a:pt x="1776" y="552"/>
                  </a:lnTo>
                  <a:lnTo>
                    <a:pt x="1770" y="564"/>
                  </a:lnTo>
                  <a:lnTo>
                    <a:pt x="1758" y="576"/>
                  </a:lnTo>
                  <a:lnTo>
                    <a:pt x="1752" y="588"/>
                  </a:lnTo>
                  <a:lnTo>
                    <a:pt x="1752" y="594"/>
                  </a:lnTo>
                  <a:lnTo>
                    <a:pt x="1746" y="600"/>
                  </a:lnTo>
                  <a:lnTo>
                    <a:pt x="1746" y="612"/>
                  </a:lnTo>
                  <a:lnTo>
                    <a:pt x="1740" y="624"/>
                  </a:lnTo>
                  <a:lnTo>
                    <a:pt x="1728" y="636"/>
                  </a:lnTo>
                  <a:lnTo>
                    <a:pt x="1722" y="636"/>
                  </a:lnTo>
                  <a:lnTo>
                    <a:pt x="1728" y="630"/>
                  </a:lnTo>
                  <a:lnTo>
                    <a:pt x="1728" y="618"/>
                  </a:lnTo>
                  <a:lnTo>
                    <a:pt x="1734" y="606"/>
                  </a:lnTo>
                  <a:lnTo>
                    <a:pt x="1734" y="600"/>
                  </a:lnTo>
                  <a:lnTo>
                    <a:pt x="1740" y="588"/>
                  </a:lnTo>
                  <a:lnTo>
                    <a:pt x="1740" y="582"/>
                  </a:lnTo>
                  <a:lnTo>
                    <a:pt x="1734" y="576"/>
                  </a:lnTo>
                  <a:lnTo>
                    <a:pt x="1728" y="576"/>
                  </a:lnTo>
                  <a:lnTo>
                    <a:pt x="1722" y="582"/>
                  </a:lnTo>
                  <a:lnTo>
                    <a:pt x="1716" y="582"/>
                  </a:lnTo>
                  <a:lnTo>
                    <a:pt x="1704" y="594"/>
                  </a:lnTo>
                  <a:lnTo>
                    <a:pt x="1692" y="588"/>
                  </a:lnTo>
                  <a:lnTo>
                    <a:pt x="1656" y="588"/>
                  </a:lnTo>
                  <a:lnTo>
                    <a:pt x="1644" y="582"/>
                  </a:lnTo>
                  <a:lnTo>
                    <a:pt x="1632" y="570"/>
                  </a:lnTo>
                  <a:lnTo>
                    <a:pt x="1632" y="522"/>
                  </a:lnTo>
                  <a:lnTo>
                    <a:pt x="1626" y="516"/>
                  </a:lnTo>
                  <a:lnTo>
                    <a:pt x="1626" y="504"/>
                  </a:lnTo>
                  <a:lnTo>
                    <a:pt x="1620" y="504"/>
                  </a:lnTo>
                  <a:lnTo>
                    <a:pt x="1614" y="510"/>
                  </a:lnTo>
                  <a:lnTo>
                    <a:pt x="1602" y="516"/>
                  </a:lnTo>
                  <a:lnTo>
                    <a:pt x="1596" y="522"/>
                  </a:lnTo>
                  <a:lnTo>
                    <a:pt x="1590" y="534"/>
                  </a:lnTo>
                  <a:lnTo>
                    <a:pt x="1584" y="540"/>
                  </a:lnTo>
                  <a:lnTo>
                    <a:pt x="1560" y="552"/>
                  </a:lnTo>
                  <a:lnTo>
                    <a:pt x="1554" y="558"/>
                  </a:lnTo>
                  <a:lnTo>
                    <a:pt x="1512" y="558"/>
                  </a:lnTo>
                  <a:lnTo>
                    <a:pt x="1500" y="552"/>
                  </a:lnTo>
                  <a:lnTo>
                    <a:pt x="1542" y="540"/>
                  </a:lnTo>
                  <a:lnTo>
                    <a:pt x="1548" y="528"/>
                  </a:lnTo>
                  <a:lnTo>
                    <a:pt x="1566" y="510"/>
                  </a:lnTo>
                  <a:lnTo>
                    <a:pt x="1566" y="492"/>
                  </a:lnTo>
                  <a:lnTo>
                    <a:pt x="1572" y="486"/>
                  </a:lnTo>
                  <a:lnTo>
                    <a:pt x="1590" y="450"/>
                  </a:lnTo>
                  <a:lnTo>
                    <a:pt x="1626" y="414"/>
                  </a:lnTo>
                  <a:lnTo>
                    <a:pt x="1638" y="408"/>
                  </a:lnTo>
                  <a:lnTo>
                    <a:pt x="1656" y="390"/>
                  </a:lnTo>
                  <a:lnTo>
                    <a:pt x="1656" y="378"/>
                  </a:lnTo>
                  <a:lnTo>
                    <a:pt x="1662" y="366"/>
                  </a:lnTo>
                  <a:lnTo>
                    <a:pt x="1674" y="354"/>
                  </a:lnTo>
                  <a:lnTo>
                    <a:pt x="1686" y="348"/>
                  </a:lnTo>
                  <a:lnTo>
                    <a:pt x="1692" y="342"/>
                  </a:lnTo>
                  <a:lnTo>
                    <a:pt x="1704" y="336"/>
                  </a:lnTo>
                  <a:lnTo>
                    <a:pt x="1680" y="330"/>
                  </a:lnTo>
                  <a:lnTo>
                    <a:pt x="1698" y="312"/>
                  </a:lnTo>
                  <a:lnTo>
                    <a:pt x="1698" y="294"/>
                  </a:lnTo>
                  <a:lnTo>
                    <a:pt x="1692" y="288"/>
                  </a:lnTo>
                  <a:lnTo>
                    <a:pt x="1680" y="282"/>
                  </a:lnTo>
                  <a:lnTo>
                    <a:pt x="1662" y="282"/>
                  </a:lnTo>
                  <a:lnTo>
                    <a:pt x="1650" y="276"/>
                  </a:lnTo>
                  <a:lnTo>
                    <a:pt x="1644" y="270"/>
                  </a:lnTo>
                  <a:lnTo>
                    <a:pt x="1638" y="252"/>
                  </a:lnTo>
                  <a:lnTo>
                    <a:pt x="1632" y="216"/>
                  </a:lnTo>
                  <a:lnTo>
                    <a:pt x="1626" y="168"/>
                  </a:lnTo>
                  <a:lnTo>
                    <a:pt x="1620" y="138"/>
                  </a:lnTo>
                  <a:lnTo>
                    <a:pt x="1614" y="114"/>
                  </a:lnTo>
                  <a:lnTo>
                    <a:pt x="1608" y="96"/>
                  </a:lnTo>
                  <a:lnTo>
                    <a:pt x="1602" y="84"/>
                  </a:lnTo>
                  <a:lnTo>
                    <a:pt x="1590" y="78"/>
                  </a:lnTo>
                  <a:lnTo>
                    <a:pt x="1584" y="78"/>
                  </a:lnTo>
                  <a:lnTo>
                    <a:pt x="1584" y="90"/>
                  </a:lnTo>
                  <a:lnTo>
                    <a:pt x="1590" y="96"/>
                  </a:lnTo>
                  <a:lnTo>
                    <a:pt x="1590" y="108"/>
                  </a:lnTo>
                  <a:lnTo>
                    <a:pt x="1572" y="108"/>
                  </a:lnTo>
                  <a:lnTo>
                    <a:pt x="1572" y="102"/>
                  </a:lnTo>
                  <a:lnTo>
                    <a:pt x="1566" y="108"/>
                  </a:lnTo>
                  <a:lnTo>
                    <a:pt x="1560" y="120"/>
                  </a:lnTo>
                  <a:lnTo>
                    <a:pt x="1560" y="126"/>
                  </a:lnTo>
                  <a:lnTo>
                    <a:pt x="1554" y="132"/>
                  </a:lnTo>
                  <a:lnTo>
                    <a:pt x="1548" y="144"/>
                  </a:lnTo>
                  <a:lnTo>
                    <a:pt x="1536" y="156"/>
                  </a:lnTo>
                  <a:lnTo>
                    <a:pt x="1518" y="192"/>
                  </a:lnTo>
                  <a:lnTo>
                    <a:pt x="1518" y="210"/>
                  </a:lnTo>
                  <a:lnTo>
                    <a:pt x="1494" y="246"/>
                  </a:lnTo>
                  <a:lnTo>
                    <a:pt x="1488" y="246"/>
                  </a:lnTo>
                  <a:lnTo>
                    <a:pt x="1482" y="252"/>
                  </a:lnTo>
                  <a:lnTo>
                    <a:pt x="1464" y="252"/>
                  </a:lnTo>
                  <a:lnTo>
                    <a:pt x="1452" y="240"/>
                  </a:lnTo>
                  <a:lnTo>
                    <a:pt x="1446" y="246"/>
                  </a:lnTo>
                  <a:lnTo>
                    <a:pt x="1434" y="246"/>
                  </a:lnTo>
                  <a:lnTo>
                    <a:pt x="1428" y="240"/>
                  </a:lnTo>
                  <a:lnTo>
                    <a:pt x="1416" y="240"/>
                  </a:lnTo>
                  <a:lnTo>
                    <a:pt x="1410" y="246"/>
                  </a:lnTo>
                  <a:lnTo>
                    <a:pt x="1410" y="252"/>
                  </a:lnTo>
                  <a:lnTo>
                    <a:pt x="1404" y="258"/>
                  </a:lnTo>
                  <a:lnTo>
                    <a:pt x="1380" y="258"/>
                  </a:lnTo>
                  <a:lnTo>
                    <a:pt x="1368" y="246"/>
                  </a:lnTo>
                  <a:lnTo>
                    <a:pt x="1368" y="240"/>
                  </a:lnTo>
                  <a:lnTo>
                    <a:pt x="1350" y="234"/>
                  </a:lnTo>
                  <a:lnTo>
                    <a:pt x="1344" y="228"/>
                  </a:lnTo>
                  <a:lnTo>
                    <a:pt x="1338" y="216"/>
                  </a:lnTo>
                  <a:lnTo>
                    <a:pt x="1332" y="216"/>
                  </a:lnTo>
                  <a:lnTo>
                    <a:pt x="1320" y="222"/>
                  </a:lnTo>
                  <a:lnTo>
                    <a:pt x="1314" y="228"/>
                  </a:lnTo>
                  <a:lnTo>
                    <a:pt x="1302" y="234"/>
                  </a:lnTo>
                  <a:lnTo>
                    <a:pt x="1278" y="234"/>
                  </a:lnTo>
                  <a:lnTo>
                    <a:pt x="1278" y="222"/>
                  </a:lnTo>
                  <a:lnTo>
                    <a:pt x="1272" y="222"/>
                  </a:lnTo>
                  <a:lnTo>
                    <a:pt x="1260" y="228"/>
                  </a:lnTo>
                  <a:lnTo>
                    <a:pt x="1260" y="252"/>
                  </a:lnTo>
                  <a:lnTo>
                    <a:pt x="1272" y="264"/>
                  </a:lnTo>
                  <a:lnTo>
                    <a:pt x="1272" y="270"/>
                  </a:lnTo>
                  <a:lnTo>
                    <a:pt x="1278" y="276"/>
                  </a:lnTo>
                  <a:lnTo>
                    <a:pt x="1272" y="282"/>
                  </a:lnTo>
                  <a:lnTo>
                    <a:pt x="1254" y="282"/>
                  </a:lnTo>
                  <a:lnTo>
                    <a:pt x="1230" y="270"/>
                  </a:lnTo>
                  <a:lnTo>
                    <a:pt x="1224" y="270"/>
                  </a:lnTo>
                  <a:lnTo>
                    <a:pt x="1212" y="264"/>
                  </a:lnTo>
                  <a:lnTo>
                    <a:pt x="1212" y="270"/>
                  </a:lnTo>
                  <a:lnTo>
                    <a:pt x="1206" y="276"/>
                  </a:lnTo>
                  <a:lnTo>
                    <a:pt x="1200" y="276"/>
                  </a:lnTo>
                  <a:lnTo>
                    <a:pt x="1188" y="264"/>
                  </a:lnTo>
                  <a:lnTo>
                    <a:pt x="1176" y="264"/>
                  </a:lnTo>
                  <a:lnTo>
                    <a:pt x="1158" y="282"/>
                  </a:lnTo>
                  <a:lnTo>
                    <a:pt x="1158" y="288"/>
                  </a:lnTo>
                  <a:lnTo>
                    <a:pt x="1128" y="288"/>
                  </a:lnTo>
                  <a:lnTo>
                    <a:pt x="1122" y="300"/>
                  </a:lnTo>
                  <a:lnTo>
                    <a:pt x="1104" y="300"/>
                  </a:lnTo>
                  <a:lnTo>
                    <a:pt x="1092" y="312"/>
                  </a:lnTo>
                  <a:lnTo>
                    <a:pt x="1092" y="324"/>
                  </a:lnTo>
                  <a:lnTo>
                    <a:pt x="1086" y="330"/>
                  </a:lnTo>
                  <a:lnTo>
                    <a:pt x="1050" y="330"/>
                  </a:lnTo>
                  <a:lnTo>
                    <a:pt x="1044" y="318"/>
                  </a:lnTo>
                  <a:lnTo>
                    <a:pt x="1032" y="318"/>
                  </a:lnTo>
                  <a:lnTo>
                    <a:pt x="1002" y="282"/>
                  </a:lnTo>
                  <a:lnTo>
                    <a:pt x="1002" y="252"/>
                  </a:lnTo>
                  <a:lnTo>
                    <a:pt x="978" y="228"/>
                  </a:lnTo>
                  <a:lnTo>
                    <a:pt x="972" y="216"/>
                  </a:lnTo>
                  <a:lnTo>
                    <a:pt x="972" y="210"/>
                  </a:lnTo>
                  <a:lnTo>
                    <a:pt x="978" y="198"/>
                  </a:lnTo>
                  <a:lnTo>
                    <a:pt x="978" y="192"/>
                  </a:lnTo>
                  <a:lnTo>
                    <a:pt x="984" y="180"/>
                  </a:lnTo>
                  <a:lnTo>
                    <a:pt x="996" y="138"/>
                  </a:lnTo>
                  <a:lnTo>
                    <a:pt x="1008" y="126"/>
                  </a:lnTo>
                  <a:lnTo>
                    <a:pt x="1014" y="114"/>
                  </a:lnTo>
                  <a:lnTo>
                    <a:pt x="1014" y="102"/>
                  </a:lnTo>
                  <a:lnTo>
                    <a:pt x="1008" y="102"/>
                  </a:lnTo>
                  <a:lnTo>
                    <a:pt x="1002" y="96"/>
                  </a:lnTo>
                  <a:lnTo>
                    <a:pt x="1002" y="66"/>
                  </a:lnTo>
                  <a:lnTo>
                    <a:pt x="996" y="66"/>
                  </a:lnTo>
                  <a:lnTo>
                    <a:pt x="984" y="72"/>
                  </a:lnTo>
                  <a:lnTo>
                    <a:pt x="978" y="72"/>
                  </a:lnTo>
                  <a:lnTo>
                    <a:pt x="972" y="66"/>
                  </a:lnTo>
                  <a:lnTo>
                    <a:pt x="972" y="60"/>
                  </a:lnTo>
                  <a:lnTo>
                    <a:pt x="978" y="54"/>
                  </a:lnTo>
                  <a:lnTo>
                    <a:pt x="984" y="42"/>
                  </a:lnTo>
                  <a:lnTo>
                    <a:pt x="984" y="24"/>
                  </a:lnTo>
                  <a:lnTo>
                    <a:pt x="978" y="12"/>
                  </a:lnTo>
                  <a:lnTo>
                    <a:pt x="966" y="0"/>
                  </a:lnTo>
                  <a:lnTo>
                    <a:pt x="960" y="12"/>
                  </a:lnTo>
                  <a:lnTo>
                    <a:pt x="936" y="6"/>
                  </a:lnTo>
                  <a:lnTo>
                    <a:pt x="936" y="42"/>
                  </a:lnTo>
                  <a:lnTo>
                    <a:pt x="930" y="48"/>
                  </a:lnTo>
                  <a:lnTo>
                    <a:pt x="918" y="48"/>
                  </a:lnTo>
                  <a:lnTo>
                    <a:pt x="918" y="60"/>
                  </a:lnTo>
                  <a:lnTo>
                    <a:pt x="894" y="60"/>
                  </a:lnTo>
                  <a:lnTo>
                    <a:pt x="882" y="66"/>
                  </a:lnTo>
                  <a:lnTo>
                    <a:pt x="858" y="90"/>
                  </a:lnTo>
                  <a:lnTo>
                    <a:pt x="846" y="96"/>
                  </a:lnTo>
                  <a:lnTo>
                    <a:pt x="828" y="96"/>
                  </a:lnTo>
                  <a:lnTo>
                    <a:pt x="822" y="90"/>
                  </a:lnTo>
                  <a:lnTo>
                    <a:pt x="804" y="90"/>
                  </a:lnTo>
                  <a:lnTo>
                    <a:pt x="798" y="96"/>
                  </a:lnTo>
                  <a:lnTo>
                    <a:pt x="798" y="108"/>
                  </a:lnTo>
                  <a:lnTo>
                    <a:pt x="792" y="120"/>
                  </a:lnTo>
                  <a:lnTo>
                    <a:pt x="792" y="138"/>
                  </a:lnTo>
                  <a:lnTo>
                    <a:pt x="786" y="144"/>
                  </a:lnTo>
                  <a:lnTo>
                    <a:pt x="774" y="138"/>
                  </a:lnTo>
                  <a:lnTo>
                    <a:pt x="762" y="126"/>
                  </a:lnTo>
                  <a:lnTo>
                    <a:pt x="756" y="114"/>
                  </a:lnTo>
                  <a:lnTo>
                    <a:pt x="750" y="108"/>
                  </a:lnTo>
                  <a:lnTo>
                    <a:pt x="738" y="108"/>
                  </a:lnTo>
                  <a:lnTo>
                    <a:pt x="732" y="114"/>
                  </a:lnTo>
                  <a:lnTo>
                    <a:pt x="720" y="108"/>
                  </a:lnTo>
                  <a:lnTo>
                    <a:pt x="708" y="114"/>
                  </a:lnTo>
                  <a:lnTo>
                    <a:pt x="696" y="114"/>
                  </a:lnTo>
                  <a:lnTo>
                    <a:pt x="696" y="96"/>
                  </a:lnTo>
                  <a:lnTo>
                    <a:pt x="690" y="90"/>
                  </a:lnTo>
                  <a:lnTo>
                    <a:pt x="648" y="90"/>
                  </a:lnTo>
                  <a:lnTo>
                    <a:pt x="648" y="84"/>
                  </a:lnTo>
                  <a:lnTo>
                    <a:pt x="642" y="78"/>
                  </a:lnTo>
                  <a:lnTo>
                    <a:pt x="642" y="108"/>
                  </a:lnTo>
                  <a:lnTo>
                    <a:pt x="660" y="126"/>
                  </a:lnTo>
                  <a:lnTo>
                    <a:pt x="672" y="132"/>
                  </a:lnTo>
                  <a:lnTo>
                    <a:pt x="678" y="138"/>
                  </a:lnTo>
                  <a:lnTo>
                    <a:pt x="678" y="168"/>
                  </a:lnTo>
                  <a:lnTo>
                    <a:pt x="672" y="174"/>
                  </a:lnTo>
                  <a:lnTo>
                    <a:pt x="684" y="186"/>
                  </a:lnTo>
                  <a:lnTo>
                    <a:pt x="690" y="198"/>
                  </a:lnTo>
                  <a:lnTo>
                    <a:pt x="690" y="228"/>
                  </a:lnTo>
                  <a:lnTo>
                    <a:pt x="738" y="234"/>
                  </a:lnTo>
                  <a:lnTo>
                    <a:pt x="744" y="240"/>
                  </a:lnTo>
                  <a:lnTo>
                    <a:pt x="744" y="246"/>
                  </a:lnTo>
                  <a:lnTo>
                    <a:pt x="738" y="258"/>
                  </a:lnTo>
                  <a:lnTo>
                    <a:pt x="732" y="264"/>
                  </a:lnTo>
                  <a:lnTo>
                    <a:pt x="690" y="264"/>
                  </a:lnTo>
                  <a:lnTo>
                    <a:pt x="690" y="294"/>
                  </a:lnTo>
                  <a:lnTo>
                    <a:pt x="684" y="306"/>
                  </a:lnTo>
                  <a:lnTo>
                    <a:pt x="648" y="324"/>
                  </a:lnTo>
                  <a:lnTo>
                    <a:pt x="642" y="330"/>
                  </a:lnTo>
                  <a:lnTo>
                    <a:pt x="624" y="330"/>
                  </a:lnTo>
                  <a:lnTo>
                    <a:pt x="612" y="342"/>
                  </a:lnTo>
                  <a:lnTo>
                    <a:pt x="600" y="366"/>
                  </a:lnTo>
                  <a:lnTo>
                    <a:pt x="588" y="378"/>
                  </a:lnTo>
                  <a:lnTo>
                    <a:pt x="582" y="378"/>
                  </a:lnTo>
                  <a:lnTo>
                    <a:pt x="582" y="354"/>
                  </a:lnTo>
                  <a:lnTo>
                    <a:pt x="576" y="348"/>
                  </a:lnTo>
                  <a:lnTo>
                    <a:pt x="570" y="354"/>
                  </a:lnTo>
                  <a:lnTo>
                    <a:pt x="558" y="360"/>
                  </a:lnTo>
                  <a:lnTo>
                    <a:pt x="552" y="366"/>
                  </a:lnTo>
                  <a:lnTo>
                    <a:pt x="540" y="372"/>
                  </a:lnTo>
                  <a:lnTo>
                    <a:pt x="534" y="372"/>
                  </a:lnTo>
                  <a:lnTo>
                    <a:pt x="522" y="366"/>
                  </a:lnTo>
                  <a:lnTo>
                    <a:pt x="516" y="366"/>
                  </a:lnTo>
                  <a:lnTo>
                    <a:pt x="504" y="354"/>
                  </a:lnTo>
                  <a:lnTo>
                    <a:pt x="504" y="348"/>
                  </a:lnTo>
                  <a:lnTo>
                    <a:pt x="498" y="336"/>
                  </a:lnTo>
                  <a:lnTo>
                    <a:pt x="492" y="330"/>
                  </a:lnTo>
                  <a:lnTo>
                    <a:pt x="468" y="330"/>
                  </a:lnTo>
                  <a:lnTo>
                    <a:pt x="468" y="300"/>
                  </a:lnTo>
                  <a:lnTo>
                    <a:pt x="462" y="288"/>
                  </a:lnTo>
                  <a:lnTo>
                    <a:pt x="462" y="276"/>
                  </a:lnTo>
                  <a:lnTo>
                    <a:pt x="456" y="270"/>
                  </a:lnTo>
                  <a:lnTo>
                    <a:pt x="456" y="258"/>
                  </a:lnTo>
                  <a:lnTo>
                    <a:pt x="450" y="258"/>
                  </a:lnTo>
                  <a:lnTo>
                    <a:pt x="420" y="288"/>
                  </a:lnTo>
                  <a:lnTo>
                    <a:pt x="396" y="264"/>
                  </a:lnTo>
                  <a:lnTo>
                    <a:pt x="390" y="264"/>
                  </a:lnTo>
                  <a:lnTo>
                    <a:pt x="384" y="270"/>
                  </a:lnTo>
                  <a:lnTo>
                    <a:pt x="384" y="288"/>
                  </a:lnTo>
                  <a:lnTo>
                    <a:pt x="318" y="294"/>
                  </a:lnTo>
                  <a:lnTo>
                    <a:pt x="306" y="282"/>
                  </a:lnTo>
                  <a:lnTo>
                    <a:pt x="288" y="282"/>
                  </a:lnTo>
                  <a:lnTo>
                    <a:pt x="282" y="288"/>
                  </a:lnTo>
                  <a:lnTo>
                    <a:pt x="276" y="300"/>
                  </a:lnTo>
                  <a:lnTo>
                    <a:pt x="276" y="312"/>
                  </a:lnTo>
                  <a:lnTo>
                    <a:pt x="282" y="324"/>
                  </a:lnTo>
                  <a:lnTo>
                    <a:pt x="282" y="336"/>
                  </a:lnTo>
                  <a:lnTo>
                    <a:pt x="306" y="348"/>
                  </a:lnTo>
                  <a:lnTo>
                    <a:pt x="318" y="342"/>
                  </a:lnTo>
                  <a:lnTo>
                    <a:pt x="330" y="354"/>
                  </a:lnTo>
                  <a:lnTo>
                    <a:pt x="330" y="360"/>
                  </a:lnTo>
                  <a:lnTo>
                    <a:pt x="336" y="366"/>
                  </a:lnTo>
                  <a:lnTo>
                    <a:pt x="336" y="372"/>
                  </a:lnTo>
                  <a:lnTo>
                    <a:pt x="330" y="378"/>
                  </a:lnTo>
                  <a:lnTo>
                    <a:pt x="300" y="378"/>
                  </a:lnTo>
                  <a:lnTo>
                    <a:pt x="294" y="372"/>
                  </a:lnTo>
                  <a:lnTo>
                    <a:pt x="264" y="378"/>
                  </a:lnTo>
                  <a:lnTo>
                    <a:pt x="258" y="444"/>
                  </a:lnTo>
                  <a:lnTo>
                    <a:pt x="264" y="444"/>
                  </a:lnTo>
                  <a:lnTo>
                    <a:pt x="276" y="456"/>
                  </a:lnTo>
                  <a:lnTo>
                    <a:pt x="288" y="462"/>
                  </a:lnTo>
                  <a:lnTo>
                    <a:pt x="294" y="468"/>
                  </a:lnTo>
                  <a:lnTo>
                    <a:pt x="294" y="492"/>
                  </a:lnTo>
                  <a:lnTo>
                    <a:pt x="300" y="498"/>
                  </a:lnTo>
                  <a:lnTo>
                    <a:pt x="300" y="504"/>
                  </a:lnTo>
                  <a:lnTo>
                    <a:pt x="312" y="516"/>
                  </a:lnTo>
                  <a:lnTo>
                    <a:pt x="318" y="528"/>
                  </a:lnTo>
                  <a:lnTo>
                    <a:pt x="318" y="540"/>
                  </a:lnTo>
                  <a:lnTo>
                    <a:pt x="312" y="552"/>
                  </a:lnTo>
                  <a:lnTo>
                    <a:pt x="300" y="564"/>
                  </a:lnTo>
                  <a:lnTo>
                    <a:pt x="306" y="612"/>
                  </a:lnTo>
                  <a:lnTo>
                    <a:pt x="288" y="660"/>
                  </a:lnTo>
                  <a:lnTo>
                    <a:pt x="282" y="732"/>
                  </a:lnTo>
                  <a:lnTo>
                    <a:pt x="282" y="762"/>
                  </a:lnTo>
                  <a:lnTo>
                    <a:pt x="276" y="774"/>
                  </a:lnTo>
                  <a:lnTo>
                    <a:pt x="270" y="780"/>
                  </a:lnTo>
                  <a:lnTo>
                    <a:pt x="252" y="780"/>
                  </a:lnTo>
                  <a:lnTo>
                    <a:pt x="252" y="774"/>
                  </a:lnTo>
                  <a:lnTo>
                    <a:pt x="240" y="762"/>
                  </a:lnTo>
                  <a:lnTo>
                    <a:pt x="222" y="762"/>
                  </a:lnTo>
                  <a:lnTo>
                    <a:pt x="216" y="768"/>
                  </a:lnTo>
                  <a:lnTo>
                    <a:pt x="210" y="780"/>
                  </a:lnTo>
                  <a:lnTo>
                    <a:pt x="204" y="786"/>
                  </a:lnTo>
                  <a:lnTo>
                    <a:pt x="174" y="780"/>
                  </a:lnTo>
                  <a:lnTo>
                    <a:pt x="168" y="792"/>
                  </a:lnTo>
                  <a:lnTo>
                    <a:pt x="138" y="792"/>
                  </a:lnTo>
                  <a:lnTo>
                    <a:pt x="126" y="798"/>
                  </a:lnTo>
                  <a:lnTo>
                    <a:pt x="120" y="804"/>
                  </a:lnTo>
                  <a:lnTo>
                    <a:pt x="108" y="810"/>
                  </a:lnTo>
                  <a:lnTo>
                    <a:pt x="96" y="822"/>
                  </a:lnTo>
                  <a:lnTo>
                    <a:pt x="96" y="828"/>
                  </a:lnTo>
                  <a:lnTo>
                    <a:pt x="90" y="834"/>
                  </a:lnTo>
                  <a:lnTo>
                    <a:pt x="90" y="840"/>
                  </a:lnTo>
                  <a:lnTo>
                    <a:pt x="66" y="840"/>
                  </a:lnTo>
                  <a:lnTo>
                    <a:pt x="66" y="894"/>
                  </a:lnTo>
                  <a:lnTo>
                    <a:pt x="48" y="912"/>
                  </a:lnTo>
                  <a:lnTo>
                    <a:pt x="48" y="924"/>
                  </a:lnTo>
                  <a:lnTo>
                    <a:pt x="54" y="930"/>
                  </a:lnTo>
                  <a:lnTo>
                    <a:pt x="54" y="948"/>
                  </a:lnTo>
                  <a:lnTo>
                    <a:pt x="60" y="954"/>
                  </a:lnTo>
                  <a:lnTo>
                    <a:pt x="54" y="954"/>
                  </a:lnTo>
                  <a:lnTo>
                    <a:pt x="48" y="948"/>
                  </a:lnTo>
                  <a:lnTo>
                    <a:pt x="18" y="978"/>
                  </a:lnTo>
                  <a:lnTo>
                    <a:pt x="12" y="990"/>
                  </a:lnTo>
                  <a:lnTo>
                    <a:pt x="12" y="1014"/>
                  </a:lnTo>
                  <a:lnTo>
                    <a:pt x="18" y="1020"/>
                  </a:lnTo>
                  <a:lnTo>
                    <a:pt x="6" y="1026"/>
                  </a:lnTo>
                  <a:lnTo>
                    <a:pt x="0" y="1032"/>
                  </a:lnTo>
                  <a:lnTo>
                    <a:pt x="0" y="1044"/>
                  </a:lnTo>
                  <a:lnTo>
                    <a:pt x="6" y="1050"/>
                  </a:lnTo>
                  <a:lnTo>
                    <a:pt x="18" y="1056"/>
                  </a:lnTo>
                  <a:lnTo>
                    <a:pt x="24" y="1080"/>
                  </a:lnTo>
                  <a:lnTo>
                    <a:pt x="24" y="1086"/>
                  </a:lnTo>
                  <a:lnTo>
                    <a:pt x="30" y="1092"/>
                  </a:lnTo>
                  <a:lnTo>
                    <a:pt x="42" y="1116"/>
                  </a:lnTo>
                  <a:lnTo>
                    <a:pt x="54" y="1128"/>
                  </a:lnTo>
                  <a:lnTo>
                    <a:pt x="66" y="1134"/>
                  </a:lnTo>
                  <a:lnTo>
                    <a:pt x="90" y="1158"/>
                  </a:lnTo>
                  <a:lnTo>
                    <a:pt x="84" y="1164"/>
                  </a:lnTo>
                  <a:lnTo>
                    <a:pt x="78" y="1176"/>
                  </a:lnTo>
                  <a:lnTo>
                    <a:pt x="66" y="1182"/>
                  </a:lnTo>
                  <a:lnTo>
                    <a:pt x="60" y="1188"/>
                  </a:lnTo>
                  <a:lnTo>
                    <a:pt x="102" y="1188"/>
                  </a:lnTo>
                  <a:lnTo>
                    <a:pt x="114" y="1194"/>
                  </a:lnTo>
                  <a:lnTo>
                    <a:pt x="120" y="1194"/>
                  </a:lnTo>
                  <a:lnTo>
                    <a:pt x="126" y="1200"/>
                  </a:lnTo>
                  <a:lnTo>
                    <a:pt x="126" y="1212"/>
                  </a:lnTo>
                  <a:lnTo>
                    <a:pt x="132" y="1224"/>
                  </a:lnTo>
                  <a:lnTo>
                    <a:pt x="138" y="1230"/>
                  </a:lnTo>
                  <a:lnTo>
                    <a:pt x="138" y="1236"/>
                  </a:lnTo>
                  <a:lnTo>
                    <a:pt x="198" y="1230"/>
                  </a:lnTo>
                  <a:lnTo>
                    <a:pt x="252" y="1182"/>
                  </a:lnTo>
                  <a:lnTo>
                    <a:pt x="252" y="1194"/>
                  </a:lnTo>
                  <a:lnTo>
                    <a:pt x="258" y="1206"/>
                  </a:lnTo>
                  <a:lnTo>
                    <a:pt x="258" y="1224"/>
                  </a:lnTo>
                  <a:lnTo>
                    <a:pt x="252" y="1230"/>
                  </a:lnTo>
                  <a:lnTo>
                    <a:pt x="252" y="1242"/>
                  </a:lnTo>
                  <a:lnTo>
                    <a:pt x="246" y="1254"/>
                  </a:lnTo>
                  <a:lnTo>
                    <a:pt x="246" y="1266"/>
                  </a:lnTo>
                  <a:lnTo>
                    <a:pt x="252" y="1284"/>
                  </a:lnTo>
                  <a:lnTo>
                    <a:pt x="252" y="1314"/>
                  </a:lnTo>
                  <a:lnTo>
                    <a:pt x="264" y="1308"/>
                  </a:lnTo>
                  <a:lnTo>
                    <a:pt x="264" y="1314"/>
                  </a:lnTo>
                  <a:lnTo>
                    <a:pt x="270" y="1320"/>
                  </a:lnTo>
                  <a:lnTo>
                    <a:pt x="282" y="1320"/>
                  </a:lnTo>
                  <a:lnTo>
                    <a:pt x="282" y="1314"/>
                  </a:lnTo>
                  <a:lnTo>
                    <a:pt x="288" y="1314"/>
                  </a:lnTo>
                  <a:lnTo>
                    <a:pt x="294" y="1308"/>
                  </a:lnTo>
                  <a:lnTo>
                    <a:pt x="324" y="1308"/>
                  </a:lnTo>
                  <a:lnTo>
                    <a:pt x="336" y="1314"/>
                  </a:lnTo>
                  <a:lnTo>
                    <a:pt x="366" y="1314"/>
                  </a:lnTo>
                  <a:lnTo>
                    <a:pt x="372" y="1320"/>
                  </a:lnTo>
                  <a:lnTo>
                    <a:pt x="372" y="1326"/>
                  </a:lnTo>
                  <a:lnTo>
                    <a:pt x="390" y="1326"/>
                  </a:lnTo>
                  <a:lnTo>
                    <a:pt x="414" y="1314"/>
                  </a:lnTo>
                  <a:lnTo>
                    <a:pt x="420" y="1308"/>
                  </a:lnTo>
                  <a:lnTo>
                    <a:pt x="432" y="1290"/>
                  </a:lnTo>
                  <a:lnTo>
                    <a:pt x="468" y="1290"/>
                  </a:lnTo>
                  <a:lnTo>
                    <a:pt x="474" y="1260"/>
                  </a:lnTo>
                  <a:lnTo>
                    <a:pt x="510" y="1260"/>
                  </a:lnTo>
                  <a:lnTo>
                    <a:pt x="510" y="1254"/>
                  </a:lnTo>
                  <a:lnTo>
                    <a:pt x="516" y="1248"/>
                  </a:lnTo>
                  <a:lnTo>
                    <a:pt x="522" y="1236"/>
                  </a:lnTo>
                  <a:lnTo>
                    <a:pt x="528" y="1230"/>
                  </a:lnTo>
                  <a:lnTo>
                    <a:pt x="540" y="1224"/>
                  </a:lnTo>
                  <a:lnTo>
                    <a:pt x="576" y="1224"/>
                  </a:lnTo>
                  <a:lnTo>
                    <a:pt x="588" y="1212"/>
                  </a:lnTo>
                  <a:lnTo>
                    <a:pt x="600" y="1224"/>
                  </a:lnTo>
                  <a:lnTo>
                    <a:pt x="606" y="1224"/>
                  </a:lnTo>
                  <a:lnTo>
                    <a:pt x="606" y="1218"/>
                  </a:lnTo>
                  <a:lnTo>
                    <a:pt x="618" y="1212"/>
                  </a:lnTo>
                  <a:lnTo>
                    <a:pt x="630" y="1212"/>
                  </a:lnTo>
                  <a:lnTo>
                    <a:pt x="630" y="1242"/>
                  </a:lnTo>
                  <a:lnTo>
                    <a:pt x="624" y="1248"/>
                  </a:lnTo>
                  <a:lnTo>
                    <a:pt x="624" y="1254"/>
                  </a:lnTo>
                  <a:lnTo>
                    <a:pt x="618" y="1260"/>
                  </a:lnTo>
                  <a:lnTo>
                    <a:pt x="618" y="1290"/>
                  </a:lnTo>
                  <a:lnTo>
                    <a:pt x="624" y="1296"/>
                  </a:lnTo>
                  <a:lnTo>
                    <a:pt x="630" y="1308"/>
                  </a:lnTo>
                  <a:lnTo>
                    <a:pt x="630" y="1326"/>
                  </a:lnTo>
                  <a:lnTo>
                    <a:pt x="624" y="1332"/>
                  </a:lnTo>
                  <a:lnTo>
                    <a:pt x="624" y="1344"/>
                  </a:lnTo>
                  <a:lnTo>
                    <a:pt x="636" y="1356"/>
                  </a:lnTo>
                  <a:lnTo>
                    <a:pt x="648" y="1362"/>
                  </a:lnTo>
                  <a:lnTo>
                    <a:pt x="654" y="1368"/>
                  </a:lnTo>
                  <a:lnTo>
                    <a:pt x="660" y="1398"/>
                  </a:lnTo>
                  <a:lnTo>
                    <a:pt x="684" y="1398"/>
                  </a:lnTo>
                  <a:lnTo>
                    <a:pt x="690" y="1404"/>
                  </a:lnTo>
                  <a:lnTo>
                    <a:pt x="690" y="1410"/>
                  </a:lnTo>
                  <a:lnTo>
                    <a:pt x="696" y="1422"/>
                  </a:lnTo>
                  <a:lnTo>
                    <a:pt x="696" y="1428"/>
                  </a:lnTo>
                  <a:lnTo>
                    <a:pt x="702" y="1434"/>
                  </a:lnTo>
                  <a:lnTo>
                    <a:pt x="714" y="1440"/>
                  </a:lnTo>
                  <a:lnTo>
                    <a:pt x="744" y="1440"/>
                  </a:lnTo>
                  <a:lnTo>
                    <a:pt x="750" y="1434"/>
                  </a:lnTo>
                  <a:lnTo>
                    <a:pt x="756" y="1446"/>
                  </a:lnTo>
                  <a:lnTo>
                    <a:pt x="768" y="1452"/>
                  </a:lnTo>
                  <a:lnTo>
                    <a:pt x="780" y="1452"/>
                  </a:lnTo>
                  <a:lnTo>
                    <a:pt x="786" y="1446"/>
                  </a:lnTo>
                  <a:lnTo>
                    <a:pt x="798" y="1446"/>
                  </a:lnTo>
                  <a:lnTo>
                    <a:pt x="798" y="1452"/>
                  </a:lnTo>
                  <a:lnTo>
                    <a:pt x="804" y="1464"/>
                  </a:lnTo>
                  <a:lnTo>
                    <a:pt x="816" y="1470"/>
                  </a:lnTo>
                  <a:lnTo>
                    <a:pt x="828" y="1482"/>
                  </a:lnTo>
                  <a:lnTo>
                    <a:pt x="840" y="1488"/>
                  </a:lnTo>
                  <a:lnTo>
                    <a:pt x="864" y="1488"/>
                  </a:lnTo>
                  <a:lnTo>
                    <a:pt x="864" y="1494"/>
                  </a:lnTo>
                  <a:lnTo>
                    <a:pt x="876" y="1506"/>
                  </a:lnTo>
                  <a:lnTo>
                    <a:pt x="888" y="1512"/>
                  </a:lnTo>
                  <a:lnTo>
                    <a:pt x="894" y="1518"/>
                  </a:lnTo>
                  <a:lnTo>
                    <a:pt x="954" y="1518"/>
                  </a:lnTo>
                  <a:lnTo>
                    <a:pt x="978" y="1530"/>
                  </a:lnTo>
                  <a:lnTo>
                    <a:pt x="984" y="1542"/>
                  </a:lnTo>
                  <a:lnTo>
                    <a:pt x="990" y="1548"/>
                  </a:lnTo>
                  <a:lnTo>
                    <a:pt x="990" y="1578"/>
                  </a:lnTo>
                  <a:lnTo>
                    <a:pt x="996" y="1590"/>
                  </a:lnTo>
                  <a:lnTo>
                    <a:pt x="1002" y="1596"/>
                  </a:lnTo>
                  <a:lnTo>
                    <a:pt x="1008" y="1608"/>
                  </a:lnTo>
                  <a:lnTo>
                    <a:pt x="1008" y="1638"/>
                  </a:lnTo>
                  <a:lnTo>
                    <a:pt x="990" y="1638"/>
                  </a:lnTo>
                  <a:lnTo>
                    <a:pt x="990" y="1644"/>
                  </a:lnTo>
                  <a:lnTo>
                    <a:pt x="996" y="1650"/>
                  </a:lnTo>
                  <a:lnTo>
                    <a:pt x="1002" y="1662"/>
                  </a:lnTo>
                  <a:lnTo>
                    <a:pt x="1014" y="1668"/>
                  </a:lnTo>
                  <a:lnTo>
                    <a:pt x="1020" y="1674"/>
                  </a:lnTo>
                  <a:lnTo>
                    <a:pt x="1014" y="1686"/>
                  </a:lnTo>
                  <a:lnTo>
                    <a:pt x="1014" y="1728"/>
                  </a:lnTo>
                  <a:lnTo>
                    <a:pt x="1020" y="1734"/>
                  </a:lnTo>
                  <a:lnTo>
                    <a:pt x="1050" y="1740"/>
                  </a:lnTo>
                  <a:lnTo>
                    <a:pt x="1098" y="1746"/>
                  </a:lnTo>
                  <a:lnTo>
                    <a:pt x="1158" y="1746"/>
                  </a:lnTo>
                  <a:lnTo>
                    <a:pt x="1158" y="1752"/>
                  </a:lnTo>
                  <a:lnTo>
                    <a:pt x="1152" y="1758"/>
                  </a:lnTo>
                  <a:lnTo>
                    <a:pt x="1152" y="1770"/>
                  </a:lnTo>
                  <a:lnTo>
                    <a:pt x="1146" y="1788"/>
                  </a:lnTo>
                  <a:lnTo>
                    <a:pt x="1146" y="1800"/>
                  </a:lnTo>
                  <a:lnTo>
                    <a:pt x="1152" y="1812"/>
                  </a:lnTo>
                  <a:lnTo>
                    <a:pt x="1164" y="1818"/>
                  </a:lnTo>
                  <a:lnTo>
                    <a:pt x="1170" y="1824"/>
                  </a:lnTo>
                  <a:lnTo>
                    <a:pt x="1194" y="1836"/>
                  </a:lnTo>
                  <a:lnTo>
                    <a:pt x="1206" y="1848"/>
                  </a:lnTo>
                  <a:lnTo>
                    <a:pt x="1212" y="1860"/>
                  </a:lnTo>
                  <a:lnTo>
                    <a:pt x="1224" y="1896"/>
                  </a:lnTo>
                  <a:lnTo>
                    <a:pt x="1224" y="1908"/>
                  </a:lnTo>
                  <a:lnTo>
                    <a:pt x="1218" y="1920"/>
                  </a:lnTo>
                  <a:lnTo>
                    <a:pt x="1218" y="1944"/>
                  </a:lnTo>
                  <a:lnTo>
                    <a:pt x="1212" y="1950"/>
                  </a:lnTo>
                  <a:lnTo>
                    <a:pt x="1212" y="1956"/>
                  </a:lnTo>
                  <a:lnTo>
                    <a:pt x="1218" y="1968"/>
                  </a:lnTo>
                  <a:lnTo>
                    <a:pt x="1212" y="1980"/>
                  </a:lnTo>
                  <a:lnTo>
                    <a:pt x="1206" y="1986"/>
                  </a:lnTo>
                  <a:lnTo>
                    <a:pt x="1200" y="1998"/>
                  </a:lnTo>
                  <a:lnTo>
                    <a:pt x="1200" y="2022"/>
                  </a:lnTo>
                  <a:lnTo>
                    <a:pt x="1206" y="2028"/>
                  </a:lnTo>
                  <a:lnTo>
                    <a:pt x="1218" y="2034"/>
                  </a:lnTo>
                  <a:lnTo>
                    <a:pt x="1212" y="2040"/>
                  </a:lnTo>
                  <a:lnTo>
                    <a:pt x="1200" y="2046"/>
                  </a:lnTo>
                  <a:lnTo>
                    <a:pt x="1194" y="2052"/>
                  </a:lnTo>
                  <a:lnTo>
                    <a:pt x="1194" y="2064"/>
                  </a:lnTo>
                  <a:lnTo>
                    <a:pt x="1200" y="2070"/>
                  </a:lnTo>
                  <a:lnTo>
                    <a:pt x="1212" y="2076"/>
                  </a:lnTo>
                  <a:lnTo>
                    <a:pt x="1212" y="2112"/>
                  </a:lnTo>
                  <a:lnTo>
                    <a:pt x="1224" y="2112"/>
                  </a:lnTo>
                  <a:lnTo>
                    <a:pt x="1224" y="2130"/>
                  </a:lnTo>
                  <a:lnTo>
                    <a:pt x="1218" y="2142"/>
                  </a:lnTo>
                  <a:lnTo>
                    <a:pt x="1218" y="2184"/>
                  </a:lnTo>
                  <a:lnTo>
                    <a:pt x="1224" y="2196"/>
                  </a:lnTo>
                  <a:lnTo>
                    <a:pt x="1230" y="2202"/>
                  </a:lnTo>
                  <a:lnTo>
                    <a:pt x="1266" y="2214"/>
                  </a:lnTo>
                  <a:lnTo>
                    <a:pt x="1308" y="2220"/>
                  </a:lnTo>
                  <a:lnTo>
                    <a:pt x="1380" y="2220"/>
                  </a:lnTo>
                  <a:lnTo>
                    <a:pt x="1392" y="2226"/>
                  </a:lnTo>
                  <a:lnTo>
                    <a:pt x="1398" y="2232"/>
                  </a:lnTo>
                  <a:lnTo>
                    <a:pt x="1398" y="2256"/>
                  </a:lnTo>
                  <a:lnTo>
                    <a:pt x="1404" y="2274"/>
                  </a:lnTo>
                  <a:lnTo>
                    <a:pt x="1404" y="2298"/>
                  </a:lnTo>
                  <a:lnTo>
                    <a:pt x="1410" y="2316"/>
                  </a:lnTo>
                  <a:lnTo>
                    <a:pt x="1410" y="2334"/>
                  </a:lnTo>
                  <a:lnTo>
                    <a:pt x="1422" y="2358"/>
                  </a:lnTo>
                  <a:lnTo>
                    <a:pt x="1434" y="2364"/>
                  </a:lnTo>
                  <a:lnTo>
                    <a:pt x="1446" y="2364"/>
                  </a:lnTo>
                  <a:lnTo>
                    <a:pt x="1464" y="2346"/>
                  </a:lnTo>
                  <a:lnTo>
                    <a:pt x="1476" y="2346"/>
                  </a:lnTo>
                  <a:lnTo>
                    <a:pt x="1488" y="2352"/>
                  </a:lnTo>
                  <a:lnTo>
                    <a:pt x="1500" y="2364"/>
                  </a:lnTo>
                  <a:lnTo>
                    <a:pt x="1506" y="2376"/>
                  </a:lnTo>
                  <a:lnTo>
                    <a:pt x="1506" y="2394"/>
                  </a:lnTo>
                  <a:lnTo>
                    <a:pt x="1500" y="2412"/>
                  </a:lnTo>
                  <a:lnTo>
                    <a:pt x="1500" y="2442"/>
                  </a:lnTo>
                  <a:lnTo>
                    <a:pt x="1494" y="2448"/>
                  </a:lnTo>
                  <a:lnTo>
                    <a:pt x="1494" y="2454"/>
                  </a:lnTo>
                  <a:lnTo>
                    <a:pt x="1488" y="2466"/>
                  </a:lnTo>
                  <a:lnTo>
                    <a:pt x="1488" y="2478"/>
                  </a:lnTo>
                  <a:lnTo>
                    <a:pt x="1494" y="2496"/>
                  </a:lnTo>
                  <a:lnTo>
                    <a:pt x="1506" y="2490"/>
                  </a:lnTo>
                  <a:lnTo>
                    <a:pt x="1512" y="2484"/>
                  </a:lnTo>
                  <a:lnTo>
                    <a:pt x="1530" y="2484"/>
                  </a:lnTo>
                  <a:lnTo>
                    <a:pt x="1536" y="2490"/>
                  </a:lnTo>
                  <a:lnTo>
                    <a:pt x="1548" y="2514"/>
                  </a:lnTo>
                  <a:lnTo>
                    <a:pt x="1548" y="2526"/>
                  </a:lnTo>
                  <a:lnTo>
                    <a:pt x="1554" y="2526"/>
                  </a:lnTo>
                  <a:lnTo>
                    <a:pt x="1560" y="2532"/>
                  </a:lnTo>
                  <a:lnTo>
                    <a:pt x="1560" y="2562"/>
                  </a:lnTo>
                  <a:lnTo>
                    <a:pt x="1566" y="2580"/>
                  </a:lnTo>
                  <a:lnTo>
                    <a:pt x="1566" y="2616"/>
                  </a:lnTo>
                  <a:lnTo>
                    <a:pt x="1512" y="2634"/>
                  </a:lnTo>
                  <a:lnTo>
                    <a:pt x="1506" y="2640"/>
                  </a:lnTo>
                  <a:lnTo>
                    <a:pt x="1500" y="2652"/>
                  </a:lnTo>
                  <a:lnTo>
                    <a:pt x="1500" y="2670"/>
                  </a:lnTo>
                  <a:lnTo>
                    <a:pt x="1464" y="2670"/>
                  </a:lnTo>
                  <a:lnTo>
                    <a:pt x="1464" y="2688"/>
                  </a:lnTo>
                  <a:lnTo>
                    <a:pt x="1458" y="2694"/>
                  </a:lnTo>
                  <a:lnTo>
                    <a:pt x="1452" y="2718"/>
                  </a:lnTo>
                  <a:lnTo>
                    <a:pt x="1428" y="2724"/>
                  </a:lnTo>
                  <a:lnTo>
                    <a:pt x="1428" y="2736"/>
                  </a:lnTo>
                  <a:lnTo>
                    <a:pt x="1422" y="2748"/>
                  </a:lnTo>
                  <a:lnTo>
                    <a:pt x="1422" y="2760"/>
                  </a:lnTo>
                  <a:lnTo>
                    <a:pt x="1404" y="2778"/>
                  </a:lnTo>
                  <a:lnTo>
                    <a:pt x="1392" y="2778"/>
                  </a:lnTo>
                  <a:lnTo>
                    <a:pt x="1392" y="2802"/>
                  </a:lnTo>
                  <a:lnTo>
                    <a:pt x="1386" y="2808"/>
                  </a:lnTo>
                  <a:lnTo>
                    <a:pt x="1380" y="2820"/>
                  </a:lnTo>
                  <a:lnTo>
                    <a:pt x="1374" y="2826"/>
                  </a:lnTo>
                  <a:lnTo>
                    <a:pt x="1356" y="2826"/>
                  </a:lnTo>
                  <a:lnTo>
                    <a:pt x="1350" y="2832"/>
                  </a:lnTo>
                  <a:lnTo>
                    <a:pt x="1350" y="2844"/>
                  </a:lnTo>
                  <a:lnTo>
                    <a:pt x="1344" y="2856"/>
                  </a:lnTo>
                  <a:lnTo>
                    <a:pt x="1344" y="2868"/>
                  </a:lnTo>
                  <a:lnTo>
                    <a:pt x="1368" y="2868"/>
                  </a:lnTo>
                  <a:lnTo>
                    <a:pt x="1374" y="2862"/>
                  </a:lnTo>
                  <a:lnTo>
                    <a:pt x="1386" y="2856"/>
                  </a:lnTo>
                  <a:lnTo>
                    <a:pt x="1398" y="2856"/>
                  </a:lnTo>
                  <a:lnTo>
                    <a:pt x="1404" y="2862"/>
                  </a:lnTo>
                  <a:lnTo>
                    <a:pt x="1428" y="2874"/>
                  </a:lnTo>
                  <a:lnTo>
                    <a:pt x="1434" y="2886"/>
                  </a:lnTo>
                  <a:lnTo>
                    <a:pt x="1446" y="2892"/>
                  </a:lnTo>
                  <a:lnTo>
                    <a:pt x="1452" y="2898"/>
                  </a:lnTo>
                  <a:lnTo>
                    <a:pt x="1458" y="2910"/>
                  </a:lnTo>
                  <a:lnTo>
                    <a:pt x="1470" y="2922"/>
                  </a:lnTo>
                  <a:lnTo>
                    <a:pt x="1470" y="2934"/>
                  </a:lnTo>
                  <a:lnTo>
                    <a:pt x="1482" y="2934"/>
                  </a:lnTo>
                  <a:lnTo>
                    <a:pt x="1482" y="2928"/>
                  </a:lnTo>
                  <a:lnTo>
                    <a:pt x="1494" y="2916"/>
                  </a:lnTo>
                  <a:lnTo>
                    <a:pt x="1500" y="2916"/>
                  </a:lnTo>
                  <a:lnTo>
                    <a:pt x="1512" y="2922"/>
                  </a:lnTo>
                  <a:lnTo>
                    <a:pt x="1518" y="2934"/>
                  </a:lnTo>
                  <a:lnTo>
                    <a:pt x="1536" y="2952"/>
                  </a:lnTo>
                  <a:lnTo>
                    <a:pt x="1554" y="2952"/>
                  </a:lnTo>
                  <a:lnTo>
                    <a:pt x="1572" y="2970"/>
                  </a:lnTo>
                  <a:lnTo>
                    <a:pt x="1578" y="2970"/>
                  </a:lnTo>
                  <a:lnTo>
                    <a:pt x="1578" y="2982"/>
                  </a:lnTo>
                  <a:lnTo>
                    <a:pt x="1584" y="2988"/>
                  </a:lnTo>
                  <a:lnTo>
                    <a:pt x="1596" y="2994"/>
                  </a:lnTo>
                  <a:lnTo>
                    <a:pt x="1614" y="3000"/>
                  </a:lnTo>
                  <a:lnTo>
                    <a:pt x="1626" y="3000"/>
                  </a:lnTo>
                  <a:lnTo>
                    <a:pt x="1632" y="3012"/>
                  </a:lnTo>
                  <a:lnTo>
                    <a:pt x="1638" y="3018"/>
                  </a:lnTo>
                  <a:lnTo>
                    <a:pt x="1644" y="3030"/>
                  </a:lnTo>
                  <a:lnTo>
                    <a:pt x="1662" y="3048"/>
                  </a:lnTo>
                  <a:lnTo>
                    <a:pt x="1668" y="3048"/>
                  </a:lnTo>
                  <a:lnTo>
                    <a:pt x="1680" y="3054"/>
                  </a:lnTo>
                  <a:lnTo>
                    <a:pt x="1686" y="3054"/>
                  </a:lnTo>
                  <a:lnTo>
                    <a:pt x="1686" y="3066"/>
                  </a:lnTo>
                  <a:lnTo>
                    <a:pt x="1674" y="3090"/>
                  </a:lnTo>
                  <a:lnTo>
                    <a:pt x="1668" y="3096"/>
                  </a:lnTo>
                  <a:lnTo>
                    <a:pt x="1668" y="3120"/>
                  </a:lnTo>
                  <a:lnTo>
                    <a:pt x="1674" y="3120"/>
                  </a:lnTo>
                  <a:lnTo>
                    <a:pt x="1674" y="3150"/>
                  </a:lnTo>
                  <a:lnTo>
                    <a:pt x="1692" y="3150"/>
                  </a:lnTo>
                  <a:lnTo>
                    <a:pt x="1692" y="3144"/>
                  </a:lnTo>
                  <a:lnTo>
                    <a:pt x="1698" y="3132"/>
                  </a:lnTo>
                  <a:lnTo>
                    <a:pt x="1710" y="3126"/>
                  </a:lnTo>
                  <a:lnTo>
                    <a:pt x="1716" y="3114"/>
                  </a:lnTo>
                  <a:lnTo>
                    <a:pt x="1728" y="3102"/>
                  </a:lnTo>
                  <a:lnTo>
                    <a:pt x="1734" y="3090"/>
                  </a:lnTo>
                  <a:lnTo>
                    <a:pt x="1734" y="3060"/>
                  </a:lnTo>
                  <a:lnTo>
                    <a:pt x="1728" y="3054"/>
                  </a:lnTo>
                  <a:lnTo>
                    <a:pt x="1728" y="3048"/>
                  </a:lnTo>
                  <a:lnTo>
                    <a:pt x="1746" y="3018"/>
                  </a:lnTo>
                  <a:lnTo>
                    <a:pt x="1734" y="3012"/>
                  </a:lnTo>
                  <a:lnTo>
                    <a:pt x="1728" y="3000"/>
                  </a:lnTo>
                  <a:lnTo>
                    <a:pt x="1728" y="2988"/>
                  </a:lnTo>
                  <a:lnTo>
                    <a:pt x="1740" y="2976"/>
                  </a:lnTo>
                  <a:lnTo>
                    <a:pt x="1746" y="2976"/>
                  </a:lnTo>
                  <a:lnTo>
                    <a:pt x="1746" y="2952"/>
                  </a:lnTo>
                  <a:lnTo>
                    <a:pt x="1764" y="2952"/>
                  </a:lnTo>
                  <a:lnTo>
                    <a:pt x="1776" y="2940"/>
                  </a:lnTo>
                  <a:lnTo>
                    <a:pt x="1776" y="2904"/>
                  </a:lnTo>
                  <a:lnTo>
                    <a:pt x="1782" y="2898"/>
                  </a:lnTo>
                  <a:lnTo>
                    <a:pt x="1788" y="2886"/>
                  </a:lnTo>
                  <a:lnTo>
                    <a:pt x="1800" y="2874"/>
                  </a:lnTo>
                  <a:lnTo>
                    <a:pt x="1812" y="2868"/>
                  </a:lnTo>
                  <a:lnTo>
                    <a:pt x="1818" y="2862"/>
                  </a:lnTo>
                  <a:lnTo>
                    <a:pt x="1824" y="2862"/>
                  </a:lnTo>
                  <a:lnTo>
                    <a:pt x="1824" y="2898"/>
                  </a:lnTo>
                  <a:lnTo>
                    <a:pt x="1818" y="2904"/>
                  </a:lnTo>
                  <a:lnTo>
                    <a:pt x="1818" y="2910"/>
                  </a:lnTo>
                  <a:lnTo>
                    <a:pt x="1812" y="2916"/>
                  </a:lnTo>
                  <a:lnTo>
                    <a:pt x="1812" y="2934"/>
                  </a:lnTo>
                  <a:lnTo>
                    <a:pt x="1800" y="2940"/>
                  </a:lnTo>
                  <a:lnTo>
                    <a:pt x="1800" y="2952"/>
                  </a:lnTo>
                  <a:lnTo>
                    <a:pt x="1776" y="2982"/>
                  </a:lnTo>
                  <a:lnTo>
                    <a:pt x="1746" y="3006"/>
                  </a:lnTo>
                  <a:lnTo>
                    <a:pt x="1752" y="3012"/>
                  </a:lnTo>
                  <a:lnTo>
                    <a:pt x="1770" y="3012"/>
                  </a:lnTo>
                  <a:lnTo>
                    <a:pt x="1770" y="2994"/>
                  </a:lnTo>
                  <a:lnTo>
                    <a:pt x="1776" y="2988"/>
                  </a:lnTo>
                  <a:lnTo>
                    <a:pt x="1788" y="2988"/>
                  </a:lnTo>
                  <a:lnTo>
                    <a:pt x="1794" y="2982"/>
                  </a:lnTo>
                  <a:lnTo>
                    <a:pt x="1800" y="2982"/>
                  </a:lnTo>
                  <a:lnTo>
                    <a:pt x="1812" y="2964"/>
                  </a:lnTo>
                  <a:lnTo>
                    <a:pt x="1824" y="2940"/>
                  </a:lnTo>
                  <a:lnTo>
                    <a:pt x="1848" y="2880"/>
                  </a:lnTo>
                  <a:lnTo>
                    <a:pt x="1860" y="2832"/>
                  </a:lnTo>
                  <a:lnTo>
                    <a:pt x="1872" y="2808"/>
                  </a:lnTo>
                  <a:lnTo>
                    <a:pt x="1878" y="2790"/>
                  </a:lnTo>
                  <a:lnTo>
                    <a:pt x="1884" y="2778"/>
                  </a:lnTo>
                  <a:lnTo>
                    <a:pt x="1896" y="2772"/>
                  </a:lnTo>
                  <a:lnTo>
                    <a:pt x="1902" y="2760"/>
                  </a:lnTo>
                  <a:lnTo>
                    <a:pt x="1926" y="2736"/>
                  </a:lnTo>
                  <a:lnTo>
                    <a:pt x="1926" y="2724"/>
                  </a:lnTo>
                  <a:lnTo>
                    <a:pt x="1920" y="2718"/>
                  </a:lnTo>
                  <a:lnTo>
                    <a:pt x="1938" y="2706"/>
                  </a:lnTo>
                  <a:lnTo>
                    <a:pt x="1932" y="2670"/>
                  </a:lnTo>
                  <a:lnTo>
                    <a:pt x="1938" y="2646"/>
                  </a:lnTo>
                  <a:lnTo>
                    <a:pt x="1926" y="2640"/>
                  </a:lnTo>
                  <a:lnTo>
                    <a:pt x="1932" y="2634"/>
                  </a:lnTo>
                  <a:lnTo>
                    <a:pt x="1938" y="2622"/>
                  </a:lnTo>
                  <a:lnTo>
                    <a:pt x="1938" y="2610"/>
                  </a:lnTo>
                  <a:lnTo>
                    <a:pt x="1932" y="2604"/>
                  </a:lnTo>
                  <a:lnTo>
                    <a:pt x="1920" y="2598"/>
                  </a:lnTo>
                  <a:lnTo>
                    <a:pt x="1914" y="2592"/>
                  </a:lnTo>
                  <a:lnTo>
                    <a:pt x="1914" y="2556"/>
                  </a:lnTo>
                  <a:lnTo>
                    <a:pt x="1896" y="2544"/>
                  </a:lnTo>
                  <a:lnTo>
                    <a:pt x="1920" y="2544"/>
                  </a:lnTo>
                  <a:lnTo>
                    <a:pt x="1914" y="2520"/>
                  </a:lnTo>
                  <a:lnTo>
                    <a:pt x="1902" y="2508"/>
                  </a:lnTo>
                  <a:lnTo>
                    <a:pt x="1908" y="2508"/>
                  </a:lnTo>
                  <a:lnTo>
                    <a:pt x="1920" y="2502"/>
                  </a:lnTo>
                  <a:lnTo>
                    <a:pt x="1920" y="2490"/>
                  </a:lnTo>
                  <a:lnTo>
                    <a:pt x="1914" y="2490"/>
                  </a:lnTo>
                  <a:lnTo>
                    <a:pt x="1902" y="2484"/>
                  </a:lnTo>
                  <a:lnTo>
                    <a:pt x="1896" y="2478"/>
                  </a:lnTo>
                  <a:lnTo>
                    <a:pt x="1920" y="2460"/>
                  </a:lnTo>
                  <a:lnTo>
                    <a:pt x="1932" y="2472"/>
                  </a:lnTo>
                  <a:lnTo>
                    <a:pt x="1944" y="2478"/>
                  </a:lnTo>
                  <a:lnTo>
                    <a:pt x="1950" y="2478"/>
                  </a:lnTo>
                  <a:lnTo>
                    <a:pt x="1950" y="2448"/>
                  </a:lnTo>
                  <a:lnTo>
                    <a:pt x="1962" y="2424"/>
                  </a:lnTo>
                  <a:lnTo>
                    <a:pt x="1974" y="2418"/>
                  </a:lnTo>
                  <a:lnTo>
                    <a:pt x="1980" y="2418"/>
                  </a:lnTo>
                  <a:lnTo>
                    <a:pt x="2004" y="2406"/>
                  </a:lnTo>
                  <a:lnTo>
                    <a:pt x="2010" y="2394"/>
                  </a:lnTo>
                  <a:lnTo>
                    <a:pt x="2010" y="2382"/>
                  </a:lnTo>
                  <a:lnTo>
                    <a:pt x="2016" y="2376"/>
                  </a:lnTo>
                  <a:lnTo>
                    <a:pt x="2028" y="2376"/>
                  </a:lnTo>
                  <a:lnTo>
                    <a:pt x="2034" y="2370"/>
                  </a:lnTo>
                  <a:lnTo>
                    <a:pt x="2046" y="2370"/>
                  </a:lnTo>
                  <a:lnTo>
                    <a:pt x="2046" y="2358"/>
                  </a:lnTo>
                  <a:lnTo>
                    <a:pt x="2070" y="2358"/>
                  </a:lnTo>
                  <a:lnTo>
                    <a:pt x="2070" y="2340"/>
                  </a:lnTo>
                  <a:lnTo>
                    <a:pt x="2118" y="2340"/>
                  </a:lnTo>
                  <a:lnTo>
                    <a:pt x="2124" y="2358"/>
                  </a:lnTo>
                  <a:lnTo>
                    <a:pt x="2136" y="2352"/>
                  </a:lnTo>
                  <a:lnTo>
                    <a:pt x="2118" y="2334"/>
                  </a:lnTo>
                  <a:lnTo>
                    <a:pt x="2136" y="2316"/>
                  </a:lnTo>
                  <a:lnTo>
                    <a:pt x="2142" y="2316"/>
                  </a:lnTo>
                  <a:lnTo>
                    <a:pt x="2154" y="2310"/>
                  </a:lnTo>
                  <a:lnTo>
                    <a:pt x="2178" y="2310"/>
                  </a:lnTo>
                  <a:lnTo>
                    <a:pt x="2160" y="2292"/>
                  </a:lnTo>
                  <a:lnTo>
                    <a:pt x="2172" y="2286"/>
                  </a:lnTo>
                  <a:lnTo>
                    <a:pt x="2178" y="2280"/>
                  </a:lnTo>
                  <a:lnTo>
                    <a:pt x="2190" y="2280"/>
                  </a:lnTo>
                  <a:lnTo>
                    <a:pt x="2190" y="2304"/>
                  </a:lnTo>
                  <a:lnTo>
                    <a:pt x="2196" y="2304"/>
                  </a:lnTo>
                  <a:lnTo>
                    <a:pt x="2196" y="2298"/>
                  </a:lnTo>
                  <a:lnTo>
                    <a:pt x="2202" y="2286"/>
                  </a:lnTo>
                  <a:lnTo>
                    <a:pt x="2208" y="2280"/>
                  </a:lnTo>
                  <a:lnTo>
                    <a:pt x="2244" y="2286"/>
                  </a:lnTo>
                  <a:lnTo>
                    <a:pt x="2244" y="2280"/>
                  </a:lnTo>
                  <a:lnTo>
                    <a:pt x="2250" y="2274"/>
                  </a:lnTo>
                  <a:lnTo>
                    <a:pt x="2250" y="2268"/>
                  </a:lnTo>
                  <a:lnTo>
                    <a:pt x="2256" y="2262"/>
                  </a:lnTo>
                  <a:lnTo>
                    <a:pt x="2268" y="2256"/>
                  </a:lnTo>
                  <a:lnTo>
                    <a:pt x="2274" y="2256"/>
                  </a:lnTo>
                  <a:lnTo>
                    <a:pt x="2280" y="2262"/>
                  </a:lnTo>
                  <a:lnTo>
                    <a:pt x="2280" y="2286"/>
                  </a:lnTo>
                  <a:lnTo>
                    <a:pt x="2346" y="2280"/>
                  </a:lnTo>
                  <a:lnTo>
                    <a:pt x="2352" y="2262"/>
                  </a:lnTo>
                  <a:lnTo>
                    <a:pt x="2346" y="2250"/>
                  </a:lnTo>
                  <a:lnTo>
                    <a:pt x="2352" y="2244"/>
                  </a:lnTo>
                  <a:lnTo>
                    <a:pt x="2358" y="2232"/>
                  </a:lnTo>
                  <a:lnTo>
                    <a:pt x="2370" y="2220"/>
                  </a:lnTo>
                  <a:lnTo>
                    <a:pt x="2406" y="2202"/>
                  </a:lnTo>
                  <a:lnTo>
                    <a:pt x="2418" y="2202"/>
                  </a:lnTo>
                  <a:lnTo>
                    <a:pt x="2412" y="2190"/>
                  </a:lnTo>
                  <a:lnTo>
                    <a:pt x="2412" y="2112"/>
                  </a:lnTo>
                  <a:lnTo>
                    <a:pt x="2442" y="2082"/>
                  </a:lnTo>
                  <a:lnTo>
                    <a:pt x="2442" y="2058"/>
                  </a:lnTo>
                  <a:lnTo>
                    <a:pt x="2460" y="2052"/>
                  </a:lnTo>
                  <a:lnTo>
                    <a:pt x="2460" y="2022"/>
                  </a:lnTo>
                  <a:lnTo>
                    <a:pt x="2466" y="2022"/>
                  </a:lnTo>
                  <a:lnTo>
                    <a:pt x="2472" y="2016"/>
                  </a:lnTo>
                  <a:lnTo>
                    <a:pt x="2478" y="2016"/>
                  </a:lnTo>
                  <a:lnTo>
                    <a:pt x="2478" y="2010"/>
                  </a:lnTo>
                  <a:lnTo>
                    <a:pt x="2484" y="2004"/>
                  </a:lnTo>
                  <a:lnTo>
                    <a:pt x="2484" y="1956"/>
                  </a:lnTo>
                  <a:lnTo>
                    <a:pt x="2478" y="1944"/>
                  </a:lnTo>
                  <a:lnTo>
                    <a:pt x="2478" y="1926"/>
                  </a:lnTo>
                  <a:lnTo>
                    <a:pt x="2472" y="1908"/>
                  </a:lnTo>
                  <a:lnTo>
                    <a:pt x="2484" y="1884"/>
                  </a:lnTo>
                  <a:lnTo>
                    <a:pt x="2514" y="1854"/>
                  </a:lnTo>
                  <a:lnTo>
                    <a:pt x="2514" y="1848"/>
                  </a:lnTo>
                  <a:lnTo>
                    <a:pt x="2508" y="1836"/>
                  </a:lnTo>
                  <a:lnTo>
                    <a:pt x="2508" y="1830"/>
                  </a:lnTo>
                  <a:lnTo>
                    <a:pt x="2502" y="1818"/>
                  </a:lnTo>
                  <a:lnTo>
                    <a:pt x="2508" y="1764"/>
                  </a:lnTo>
                  <a:lnTo>
                    <a:pt x="2508" y="1758"/>
                  </a:lnTo>
                  <a:lnTo>
                    <a:pt x="2514" y="1752"/>
                  </a:lnTo>
                  <a:lnTo>
                    <a:pt x="2514" y="1722"/>
                  </a:lnTo>
                  <a:lnTo>
                    <a:pt x="2520" y="1710"/>
                  </a:lnTo>
                  <a:lnTo>
                    <a:pt x="2520" y="1680"/>
                  </a:lnTo>
                  <a:lnTo>
                    <a:pt x="2508" y="1644"/>
                  </a:lnTo>
                  <a:lnTo>
                    <a:pt x="2502" y="1608"/>
                  </a:lnTo>
                  <a:lnTo>
                    <a:pt x="2502" y="1596"/>
                  </a:lnTo>
                  <a:lnTo>
                    <a:pt x="2508" y="1560"/>
                  </a:lnTo>
                  <a:lnTo>
                    <a:pt x="2508" y="1548"/>
                  </a:lnTo>
                  <a:lnTo>
                    <a:pt x="2502" y="1536"/>
                  </a:lnTo>
                  <a:lnTo>
                    <a:pt x="2502" y="1500"/>
                  </a:lnTo>
                  <a:lnTo>
                    <a:pt x="2508" y="1488"/>
                  </a:lnTo>
                  <a:lnTo>
                    <a:pt x="2520" y="1476"/>
                  </a:lnTo>
                  <a:lnTo>
                    <a:pt x="2508" y="1458"/>
                  </a:lnTo>
                  <a:lnTo>
                    <a:pt x="2520" y="1446"/>
                  </a:lnTo>
                  <a:lnTo>
                    <a:pt x="2532" y="1446"/>
                  </a:lnTo>
                  <a:lnTo>
                    <a:pt x="2532" y="1452"/>
                  </a:lnTo>
                  <a:lnTo>
                    <a:pt x="2538" y="1464"/>
                  </a:lnTo>
                  <a:lnTo>
                    <a:pt x="2544" y="1470"/>
                  </a:lnTo>
                  <a:lnTo>
                    <a:pt x="2556" y="1464"/>
                  </a:lnTo>
                  <a:lnTo>
                    <a:pt x="2562" y="1452"/>
                  </a:lnTo>
                  <a:lnTo>
                    <a:pt x="2574" y="1446"/>
                  </a:lnTo>
                  <a:lnTo>
                    <a:pt x="2580" y="1434"/>
                  </a:lnTo>
                  <a:lnTo>
                    <a:pt x="2586" y="1428"/>
                  </a:lnTo>
                  <a:lnTo>
                    <a:pt x="2592" y="1416"/>
                  </a:lnTo>
                  <a:lnTo>
                    <a:pt x="2592" y="1404"/>
                  </a:lnTo>
                  <a:lnTo>
                    <a:pt x="2598" y="1386"/>
                  </a:lnTo>
                  <a:lnTo>
                    <a:pt x="2598" y="1374"/>
                  </a:lnTo>
                  <a:lnTo>
                    <a:pt x="2604" y="1356"/>
                  </a:lnTo>
                  <a:lnTo>
                    <a:pt x="2604" y="1344"/>
                  </a:lnTo>
                  <a:lnTo>
                    <a:pt x="2610" y="1338"/>
                  </a:lnTo>
                  <a:lnTo>
                    <a:pt x="2616" y="1338"/>
                  </a:lnTo>
                  <a:lnTo>
                    <a:pt x="2628" y="1326"/>
                  </a:lnTo>
                  <a:lnTo>
                    <a:pt x="2634" y="1314"/>
                  </a:lnTo>
                  <a:lnTo>
                    <a:pt x="2640" y="1308"/>
                  </a:lnTo>
                  <a:lnTo>
                    <a:pt x="2640" y="1296"/>
                  </a:lnTo>
                  <a:lnTo>
                    <a:pt x="2652" y="1290"/>
                  </a:lnTo>
                  <a:lnTo>
                    <a:pt x="2658" y="1284"/>
                  </a:lnTo>
                  <a:lnTo>
                    <a:pt x="2670" y="1284"/>
                  </a:lnTo>
                  <a:lnTo>
                    <a:pt x="2682" y="1272"/>
                  </a:lnTo>
                  <a:lnTo>
                    <a:pt x="2682" y="1254"/>
                  </a:lnTo>
                  <a:lnTo>
                    <a:pt x="2688" y="1254"/>
                  </a:lnTo>
                  <a:lnTo>
                    <a:pt x="2724" y="1218"/>
                  </a:lnTo>
                  <a:lnTo>
                    <a:pt x="2736" y="1188"/>
                  </a:lnTo>
                  <a:lnTo>
                    <a:pt x="2754" y="1158"/>
                  </a:lnTo>
                  <a:lnTo>
                    <a:pt x="2760" y="1134"/>
                  </a:lnTo>
                  <a:lnTo>
                    <a:pt x="2766" y="1122"/>
                  </a:lnTo>
                  <a:lnTo>
                    <a:pt x="2772" y="1116"/>
                  </a:lnTo>
                  <a:lnTo>
                    <a:pt x="2778" y="1104"/>
                  </a:lnTo>
                  <a:lnTo>
                    <a:pt x="2784" y="1098"/>
                  </a:lnTo>
                  <a:lnTo>
                    <a:pt x="2784" y="1080"/>
                  </a:lnTo>
                  <a:lnTo>
                    <a:pt x="2778" y="1068"/>
                  </a:lnTo>
                  <a:lnTo>
                    <a:pt x="2778" y="100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59" name="Botswana" descr="© INSCALE GmbH, 05.05.2010&#10;http://www.presentationload.com/">
              <a:extLst>
                <a:ext uri="{FF2B5EF4-FFF2-40B4-BE49-F238E27FC236}">
                  <a16:creationId xmlns:a16="http://schemas.microsoft.com/office/drawing/2014/main" id="{E8051DDC-6B35-753A-4261-12005D2C44A0}"/>
                </a:ext>
              </a:extLst>
            </p:cNvPr>
            <p:cNvSpPr>
              <a:spLocks/>
            </p:cNvSpPr>
            <p:nvPr/>
          </p:nvSpPr>
          <p:spPr bwMode="gray">
            <a:xfrm>
              <a:off x="6262262" y="5059815"/>
              <a:ext cx="306116" cy="344842"/>
            </a:xfrm>
            <a:custGeom>
              <a:avLst/>
              <a:gdLst>
                <a:gd name="T0" fmla="*/ 2147483647 w 648"/>
                <a:gd name="T1" fmla="*/ 2147483647 h 732"/>
                <a:gd name="T2" fmla="*/ 2147483647 w 648"/>
                <a:gd name="T3" fmla="*/ 2147483647 h 732"/>
                <a:gd name="T4" fmla="*/ 2147483647 w 648"/>
                <a:gd name="T5" fmla="*/ 2147483647 h 732"/>
                <a:gd name="T6" fmla="*/ 2147483647 w 648"/>
                <a:gd name="T7" fmla="*/ 2147483647 h 732"/>
                <a:gd name="T8" fmla="*/ 2147483647 w 648"/>
                <a:gd name="T9" fmla="*/ 2147483647 h 732"/>
                <a:gd name="T10" fmla="*/ 2147483647 w 648"/>
                <a:gd name="T11" fmla="*/ 2147483647 h 732"/>
                <a:gd name="T12" fmla="*/ 2147483647 w 648"/>
                <a:gd name="T13" fmla="*/ 2147483647 h 732"/>
                <a:gd name="T14" fmla="*/ 2147483647 w 648"/>
                <a:gd name="T15" fmla="*/ 2147483647 h 732"/>
                <a:gd name="T16" fmla="*/ 2147483647 w 648"/>
                <a:gd name="T17" fmla="*/ 2147483647 h 732"/>
                <a:gd name="T18" fmla="*/ 2147483647 w 648"/>
                <a:gd name="T19" fmla="*/ 2147483647 h 732"/>
                <a:gd name="T20" fmla="*/ 2147483647 w 648"/>
                <a:gd name="T21" fmla="*/ 2147483647 h 732"/>
                <a:gd name="T22" fmla="*/ 2147483647 w 648"/>
                <a:gd name="T23" fmla="*/ 2147483647 h 732"/>
                <a:gd name="T24" fmla="*/ 2147483647 w 648"/>
                <a:gd name="T25" fmla="*/ 2147483647 h 732"/>
                <a:gd name="T26" fmla="*/ 2147483647 w 648"/>
                <a:gd name="T27" fmla="*/ 2147483647 h 732"/>
                <a:gd name="T28" fmla="*/ 2147483647 w 648"/>
                <a:gd name="T29" fmla="*/ 2147483647 h 732"/>
                <a:gd name="T30" fmla="*/ 2147483647 w 648"/>
                <a:gd name="T31" fmla="*/ 2147483647 h 732"/>
                <a:gd name="T32" fmla="*/ 2147483647 w 648"/>
                <a:gd name="T33" fmla="*/ 2147483647 h 732"/>
                <a:gd name="T34" fmla="*/ 2147483647 w 648"/>
                <a:gd name="T35" fmla="*/ 2147483647 h 732"/>
                <a:gd name="T36" fmla="*/ 2147483647 w 648"/>
                <a:gd name="T37" fmla="*/ 2147483647 h 732"/>
                <a:gd name="T38" fmla="*/ 2147483647 w 648"/>
                <a:gd name="T39" fmla="*/ 2147483647 h 732"/>
                <a:gd name="T40" fmla="*/ 2147483647 w 648"/>
                <a:gd name="T41" fmla="*/ 2147483647 h 732"/>
                <a:gd name="T42" fmla="*/ 2147483647 w 648"/>
                <a:gd name="T43" fmla="*/ 2147483647 h 732"/>
                <a:gd name="T44" fmla="*/ 2147483647 w 648"/>
                <a:gd name="T45" fmla="*/ 2147483647 h 732"/>
                <a:gd name="T46" fmla="*/ 2147483647 w 648"/>
                <a:gd name="T47" fmla="*/ 2147483647 h 732"/>
                <a:gd name="T48" fmla="*/ 2147483647 w 648"/>
                <a:gd name="T49" fmla="*/ 2147483647 h 732"/>
                <a:gd name="T50" fmla="*/ 2147483647 w 648"/>
                <a:gd name="T51" fmla="*/ 2147483647 h 732"/>
                <a:gd name="T52" fmla="*/ 2147483647 w 648"/>
                <a:gd name="T53" fmla="*/ 2147483647 h 732"/>
                <a:gd name="T54" fmla="*/ 2147483647 w 648"/>
                <a:gd name="T55" fmla="*/ 2147483647 h 732"/>
                <a:gd name="T56" fmla="*/ 2147483647 w 648"/>
                <a:gd name="T57" fmla="*/ 2147483647 h 732"/>
                <a:gd name="T58" fmla="*/ 2147483647 w 648"/>
                <a:gd name="T59" fmla="*/ 2147483647 h 732"/>
                <a:gd name="T60" fmla="*/ 2147483647 w 648"/>
                <a:gd name="T61" fmla="*/ 2147483647 h 732"/>
                <a:gd name="T62" fmla="*/ 2147483647 w 648"/>
                <a:gd name="T63" fmla="*/ 2147483647 h 732"/>
                <a:gd name="T64" fmla="*/ 2147483647 w 648"/>
                <a:gd name="T65" fmla="*/ 2147483647 h 732"/>
                <a:gd name="T66" fmla="*/ 2147483647 w 648"/>
                <a:gd name="T67" fmla="*/ 2147483647 h 732"/>
                <a:gd name="T68" fmla="*/ 2147483647 w 648"/>
                <a:gd name="T69" fmla="*/ 2147483647 h 732"/>
                <a:gd name="T70" fmla="*/ 2147483647 w 648"/>
                <a:gd name="T71" fmla="*/ 2147483647 h 732"/>
                <a:gd name="T72" fmla="*/ 2147483647 w 648"/>
                <a:gd name="T73" fmla="*/ 2147483647 h 732"/>
                <a:gd name="T74" fmla="*/ 2147483647 w 648"/>
                <a:gd name="T75" fmla="*/ 2147483647 h 732"/>
                <a:gd name="T76" fmla="*/ 2147483647 w 648"/>
                <a:gd name="T77" fmla="*/ 2147483647 h 732"/>
                <a:gd name="T78" fmla="*/ 2147483647 w 648"/>
                <a:gd name="T79" fmla="*/ 2147483647 h 732"/>
                <a:gd name="T80" fmla="*/ 2147483647 w 648"/>
                <a:gd name="T81" fmla="*/ 2147483647 h 732"/>
                <a:gd name="T82" fmla="*/ 2147483647 w 648"/>
                <a:gd name="T83" fmla="*/ 2147483647 h 732"/>
                <a:gd name="T84" fmla="*/ 2147483647 w 648"/>
                <a:gd name="T85" fmla="*/ 2147483647 h 732"/>
                <a:gd name="T86" fmla="*/ 2147483647 w 648"/>
                <a:gd name="T87" fmla="*/ 2147483647 h 732"/>
                <a:gd name="T88" fmla="*/ 2147483647 w 648"/>
                <a:gd name="T89" fmla="*/ 2147483647 h 732"/>
                <a:gd name="T90" fmla="*/ 2147483647 w 648"/>
                <a:gd name="T91" fmla="*/ 2147483647 h 732"/>
                <a:gd name="T92" fmla="*/ 2147483647 w 648"/>
                <a:gd name="T93" fmla="*/ 2147483647 h 732"/>
                <a:gd name="T94" fmla="*/ 2147483647 w 648"/>
                <a:gd name="T95" fmla="*/ 0 h 732"/>
                <a:gd name="T96" fmla="*/ 2147483647 w 648"/>
                <a:gd name="T97" fmla="*/ 2147483647 h 732"/>
                <a:gd name="T98" fmla="*/ 2147483647 w 648"/>
                <a:gd name="T99" fmla="*/ 2147483647 h 732"/>
                <a:gd name="T100" fmla="*/ 2147483647 w 648"/>
                <a:gd name="T101" fmla="*/ 2147483647 h 732"/>
                <a:gd name="T102" fmla="*/ 2147483647 w 648"/>
                <a:gd name="T103" fmla="*/ 2147483647 h 732"/>
                <a:gd name="T104" fmla="*/ 2147483647 w 648"/>
                <a:gd name="T105" fmla="*/ 2147483647 h 732"/>
                <a:gd name="T106" fmla="*/ 2147483647 w 648"/>
                <a:gd name="T107" fmla="*/ 2147483647 h 732"/>
                <a:gd name="T108" fmla="*/ 2147483647 w 648"/>
                <a:gd name="T109" fmla="*/ 2147483647 h 732"/>
                <a:gd name="T110" fmla="*/ 2147483647 w 648"/>
                <a:gd name="T111" fmla="*/ 2147483647 h 732"/>
                <a:gd name="T112" fmla="*/ 2147483647 w 648"/>
                <a:gd name="T113" fmla="*/ 2147483647 h 732"/>
                <a:gd name="T114" fmla="*/ 0 w 648"/>
                <a:gd name="T115" fmla="*/ 2147483647 h 732"/>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648"/>
                <a:gd name="T175" fmla="*/ 0 h 732"/>
                <a:gd name="T176" fmla="*/ 648 w 648"/>
                <a:gd name="T177" fmla="*/ 732 h 732"/>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648" h="732">
                  <a:moveTo>
                    <a:pt x="0" y="570"/>
                  </a:moveTo>
                  <a:lnTo>
                    <a:pt x="12" y="576"/>
                  </a:lnTo>
                  <a:lnTo>
                    <a:pt x="18" y="582"/>
                  </a:lnTo>
                  <a:lnTo>
                    <a:pt x="30" y="588"/>
                  </a:lnTo>
                  <a:lnTo>
                    <a:pt x="36" y="594"/>
                  </a:lnTo>
                  <a:lnTo>
                    <a:pt x="42" y="612"/>
                  </a:lnTo>
                  <a:lnTo>
                    <a:pt x="48" y="624"/>
                  </a:lnTo>
                  <a:lnTo>
                    <a:pt x="48" y="642"/>
                  </a:lnTo>
                  <a:lnTo>
                    <a:pt x="54" y="648"/>
                  </a:lnTo>
                  <a:lnTo>
                    <a:pt x="54" y="672"/>
                  </a:lnTo>
                  <a:lnTo>
                    <a:pt x="48" y="684"/>
                  </a:lnTo>
                  <a:lnTo>
                    <a:pt x="48" y="690"/>
                  </a:lnTo>
                  <a:lnTo>
                    <a:pt x="42" y="702"/>
                  </a:lnTo>
                  <a:lnTo>
                    <a:pt x="42" y="732"/>
                  </a:lnTo>
                  <a:lnTo>
                    <a:pt x="120" y="732"/>
                  </a:lnTo>
                  <a:lnTo>
                    <a:pt x="120" y="714"/>
                  </a:lnTo>
                  <a:lnTo>
                    <a:pt x="144" y="714"/>
                  </a:lnTo>
                  <a:lnTo>
                    <a:pt x="144" y="708"/>
                  </a:lnTo>
                  <a:lnTo>
                    <a:pt x="150" y="702"/>
                  </a:lnTo>
                  <a:lnTo>
                    <a:pt x="156" y="690"/>
                  </a:lnTo>
                  <a:lnTo>
                    <a:pt x="162" y="684"/>
                  </a:lnTo>
                  <a:lnTo>
                    <a:pt x="168" y="684"/>
                  </a:lnTo>
                  <a:lnTo>
                    <a:pt x="174" y="678"/>
                  </a:lnTo>
                  <a:lnTo>
                    <a:pt x="186" y="678"/>
                  </a:lnTo>
                  <a:lnTo>
                    <a:pt x="186" y="654"/>
                  </a:lnTo>
                  <a:lnTo>
                    <a:pt x="192" y="642"/>
                  </a:lnTo>
                  <a:lnTo>
                    <a:pt x="192" y="630"/>
                  </a:lnTo>
                  <a:lnTo>
                    <a:pt x="198" y="618"/>
                  </a:lnTo>
                  <a:lnTo>
                    <a:pt x="204" y="612"/>
                  </a:lnTo>
                  <a:lnTo>
                    <a:pt x="216" y="606"/>
                  </a:lnTo>
                  <a:lnTo>
                    <a:pt x="228" y="606"/>
                  </a:lnTo>
                  <a:lnTo>
                    <a:pt x="240" y="612"/>
                  </a:lnTo>
                  <a:lnTo>
                    <a:pt x="246" y="618"/>
                  </a:lnTo>
                  <a:lnTo>
                    <a:pt x="258" y="624"/>
                  </a:lnTo>
                  <a:lnTo>
                    <a:pt x="270" y="636"/>
                  </a:lnTo>
                  <a:lnTo>
                    <a:pt x="300" y="636"/>
                  </a:lnTo>
                  <a:lnTo>
                    <a:pt x="306" y="642"/>
                  </a:lnTo>
                  <a:lnTo>
                    <a:pt x="318" y="648"/>
                  </a:lnTo>
                  <a:lnTo>
                    <a:pt x="324" y="654"/>
                  </a:lnTo>
                  <a:lnTo>
                    <a:pt x="336" y="654"/>
                  </a:lnTo>
                  <a:lnTo>
                    <a:pt x="348" y="648"/>
                  </a:lnTo>
                  <a:lnTo>
                    <a:pt x="354" y="642"/>
                  </a:lnTo>
                  <a:lnTo>
                    <a:pt x="360" y="648"/>
                  </a:lnTo>
                  <a:lnTo>
                    <a:pt x="372" y="648"/>
                  </a:lnTo>
                  <a:lnTo>
                    <a:pt x="384" y="642"/>
                  </a:lnTo>
                  <a:lnTo>
                    <a:pt x="390" y="636"/>
                  </a:lnTo>
                  <a:lnTo>
                    <a:pt x="396" y="624"/>
                  </a:lnTo>
                  <a:lnTo>
                    <a:pt x="402" y="606"/>
                  </a:lnTo>
                  <a:lnTo>
                    <a:pt x="408" y="594"/>
                  </a:lnTo>
                  <a:lnTo>
                    <a:pt x="408" y="582"/>
                  </a:lnTo>
                  <a:lnTo>
                    <a:pt x="426" y="564"/>
                  </a:lnTo>
                  <a:lnTo>
                    <a:pt x="444" y="558"/>
                  </a:lnTo>
                  <a:lnTo>
                    <a:pt x="456" y="552"/>
                  </a:lnTo>
                  <a:lnTo>
                    <a:pt x="462" y="546"/>
                  </a:lnTo>
                  <a:lnTo>
                    <a:pt x="468" y="534"/>
                  </a:lnTo>
                  <a:lnTo>
                    <a:pt x="480" y="528"/>
                  </a:lnTo>
                  <a:lnTo>
                    <a:pt x="480" y="492"/>
                  </a:lnTo>
                  <a:lnTo>
                    <a:pt x="492" y="468"/>
                  </a:lnTo>
                  <a:lnTo>
                    <a:pt x="504" y="462"/>
                  </a:lnTo>
                  <a:lnTo>
                    <a:pt x="510" y="462"/>
                  </a:lnTo>
                  <a:lnTo>
                    <a:pt x="522" y="456"/>
                  </a:lnTo>
                  <a:lnTo>
                    <a:pt x="564" y="414"/>
                  </a:lnTo>
                  <a:lnTo>
                    <a:pt x="576" y="390"/>
                  </a:lnTo>
                  <a:lnTo>
                    <a:pt x="582" y="384"/>
                  </a:lnTo>
                  <a:lnTo>
                    <a:pt x="594" y="384"/>
                  </a:lnTo>
                  <a:lnTo>
                    <a:pt x="606" y="378"/>
                  </a:lnTo>
                  <a:lnTo>
                    <a:pt x="618" y="378"/>
                  </a:lnTo>
                  <a:lnTo>
                    <a:pt x="630" y="354"/>
                  </a:lnTo>
                  <a:lnTo>
                    <a:pt x="648" y="354"/>
                  </a:lnTo>
                  <a:lnTo>
                    <a:pt x="648" y="348"/>
                  </a:lnTo>
                  <a:lnTo>
                    <a:pt x="642" y="336"/>
                  </a:lnTo>
                  <a:lnTo>
                    <a:pt x="624" y="318"/>
                  </a:lnTo>
                  <a:lnTo>
                    <a:pt x="606" y="312"/>
                  </a:lnTo>
                  <a:lnTo>
                    <a:pt x="594" y="312"/>
                  </a:lnTo>
                  <a:lnTo>
                    <a:pt x="576" y="306"/>
                  </a:lnTo>
                  <a:lnTo>
                    <a:pt x="564" y="306"/>
                  </a:lnTo>
                  <a:lnTo>
                    <a:pt x="564" y="276"/>
                  </a:lnTo>
                  <a:lnTo>
                    <a:pt x="546" y="276"/>
                  </a:lnTo>
                  <a:lnTo>
                    <a:pt x="546" y="246"/>
                  </a:lnTo>
                  <a:lnTo>
                    <a:pt x="552" y="240"/>
                  </a:lnTo>
                  <a:lnTo>
                    <a:pt x="546" y="216"/>
                  </a:lnTo>
                  <a:lnTo>
                    <a:pt x="516" y="216"/>
                  </a:lnTo>
                  <a:lnTo>
                    <a:pt x="516" y="186"/>
                  </a:lnTo>
                  <a:lnTo>
                    <a:pt x="510" y="180"/>
                  </a:lnTo>
                  <a:lnTo>
                    <a:pt x="480" y="180"/>
                  </a:lnTo>
                  <a:lnTo>
                    <a:pt x="462" y="162"/>
                  </a:lnTo>
                  <a:lnTo>
                    <a:pt x="450" y="156"/>
                  </a:lnTo>
                  <a:lnTo>
                    <a:pt x="432" y="120"/>
                  </a:lnTo>
                  <a:lnTo>
                    <a:pt x="432" y="96"/>
                  </a:lnTo>
                  <a:lnTo>
                    <a:pt x="426" y="90"/>
                  </a:lnTo>
                  <a:lnTo>
                    <a:pt x="414" y="66"/>
                  </a:lnTo>
                  <a:lnTo>
                    <a:pt x="408" y="60"/>
                  </a:lnTo>
                  <a:lnTo>
                    <a:pt x="396" y="60"/>
                  </a:lnTo>
                  <a:lnTo>
                    <a:pt x="396" y="30"/>
                  </a:lnTo>
                  <a:lnTo>
                    <a:pt x="384" y="18"/>
                  </a:lnTo>
                  <a:lnTo>
                    <a:pt x="378" y="0"/>
                  </a:lnTo>
                  <a:lnTo>
                    <a:pt x="342" y="6"/>
                  </a:lnTo>
                  <a:lnTo>
                    <a:pt x="330" y="18"/>
                  </a:lnTo>
                  <a:lnTo>
                    <a:pt x="306" y="18"/>
                  </a:lnTo>
                  <a:lnTo>
                    <a:pt x="264" y="60"/>
                  </a:lnTo>
                  <a:lnTo>
                    <a:pt x="258" y="60"/>
                  </a:lnTo>
                  <a:lnTo>
                    <a:pt x="258" y="42"/>
                  </a:lnTo>
                  <a:lnTo>
                    <a:pt x="252" y="42"/>
                  </a:lnTo>
                  <a:lnTo>
                    <a:pt x="252" y="24"/>
                  </a:lnTo>
                  <a:lnTo>
                    <a:pt x="246" y="18"/>
                  </a:lnTo>
                  <a:lnTo>
                    <a:pt x="228" y="18"/>
                  </a:lnTo>
                  <a:lnTo>
                    <a:pt x="216" y="24"/>
                  </a:lnTo>
                  <a:lnTo>
                    <a:pt x="168" y="36"/>
                  </a:lnTo>
                  <a:lnTo>
                    <a:pt x="132" y="36"/>
                  </a:lnTo>
                  <a:lnTo>
                    <a:pt x="114" y="42"/>
                  </a:lnTo>
                  <a:lnTo>
                    <a:pt x="78" y="42"/>
                  </a:lnTo>
                  <a:lnTo>
                    <a:pt x="78" y="216"/>
                  </a:lnTo>
                  <a:lnTo>
                    <a:pt x="72" y="222"/>
                  </a:lnTo>
                  <a:lnTo>
                    <a:pt x="78" y="348"/>
                  </a:lnTo>
                  <a:lnTo>
                    <a:pt x="6" y="348"/>
                  </a:lnTo>
                  <a:lnTo>
                    <a:pt x="0" y="57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0" name="Bosnia and Herzegovina" descr="© INSCALE GmbH, 05.05.2010&#10;http://www.presentationload.com/">
              <a:extLst>
                <a:ext uri="{FF2B5EF4-FFF2-40B4-BE49-F238E27FC236}">
                  <a16:creationId xmlns:a16="http://schemas.microsoft.com/office/drawing/2014/main" id="{8164B6BB-9117-0C79-0F5D-E24672B7ACF6}"/>
                </a:ext>
              </a:extLst>
            </p:cNvPr>
            <p:cNvSpPr>
              <a:spLocks/>
            </p:cNvSpPr>
            <p:nvPr/>
          </p:nvSpPr>
          <p:spPr bwMode="gray">
            <a:xfrm>
              <a:off x="6103671" y="2666209"/>
              <a:ext cx="125396" cy="110644"/>
            </a:xfrm>
            <a:custGeom>
              <a:avLst/>
              <a:gdLst>
                <a:gd name="T0" fmla="*/ 2147483647 w 264"/>
                <a:gd name="T1" fmla="*/ 2147483647 h 234"/>
                <a:gd name="T2" fmla="*/ 2147483647 w 264"/>
                <a:gd name="T3" fmla="*/ 2147483647 h 234"/>
                <a:gd name="T4" fmla="*/ 2147483647 w 264"/>
                <a:gd name="T5" fmla="*/ 2147483647 h 234"/>
                <a:gd name="T6" fmla="*/ 2147483647 w 264"/>
                <a:gd name="T7" fmla="*/ 2147483647 h 234"/>
                <a:gd name="T8" fmla="*/ 2147483647 w 264"/>
                <a:gd name="T9" fmla="*/ 2147483647 h 234"/>
                <a:gd name="T10" fmla="*/ 2147483647 w 264"/>
                <a:gd name="T11" fmla="*/ 2147483647 h 234"/>
                <a:gd name="T12" fmla="*/ 2147483647 w 264"/>
                <a:gd name="T13" fmla="*/ 2147483647 h 234"/>
                <a:gd name="T14" fmla="*/ 2147483647 w 264"/>
                <a:gd name="T15" fmla="*/ 2147483647 h 234"/>
                <a:gd name="T16" fmla="*/ 2147483647 w 264"/>
                <a:gd name="T17" fmla="*/ 2147483647 h 234"/>
                <a:gd name="T18" fmla="*/ 2147483647 w 264"/>
                <a:gd name="T19" fmla="*/ 2147483647 h 234"/>
                <a:gd name="T20" fmla="*/ 2147483647 w 264"/>
                <a:gd name="T21" fmla="*/ 2147483647 h 234"/>
                <a:gd name="T22" fmla="*/ 2147483647 w 264"/>
                <a:gd name="T23" fmla="*/ 2147483647 h 234"/>
                <a:gd name="T24" fmla="*/ 2147483647 w 264"/>
                <a:gd name="T25" fmla="*/ 2147483647 h 234"/>
                <a:gd name="T26" fmla="*/ 2147483647 w 264"/>
                <a:gd name="T27" fmla="*/ 2147483647 h 234"/>
                <a:gd name="T28" fmla="*/ 2147483647 w 264"/>
                <a:gd name="T29" fmla="*/ 2147483647 h 234"/>
                <a:gd name="T30" fmla="*/ 2147483647 w 264"/>
                <a:gd name="T31" fmla="*/ 2147483647 h 234"/>
                <a:gd name="T32" fmla="*/ 2147483647 w 264"/>
                <a:gd name="T33" fmla="*/ 2147483647 h 234"/>
                <a:gd name="T34" fmla="*/ 2147483647 w 264"/>
                <a:gd name="T35" fmla="*/ 2147483647 h 234"/>
                <a:gd name="T36" fmla="*/ 2147483647 w 264"/>
                <a:gd name="T37" fmla="*/ 2147483647 h 234"/>
                <a:gd name="T38" fmla="*/ 2147483647 w 264"/>
                <a:gd name="T39" fmla="*/ 0 h 234"/>
                <a:gd name="T40" fmla="*/ 2147483647 w 264"/>
                <a:gd name="T41" fmla="*/ 0 h 234"/>
                <a:gd name="T42" fmla="*/ 2147483647 w 264"/>
                <a:gd name="T43" fmla="*/ 2147483647 h 234"/>
                <a:gd name="T44" fmla="*/ 0 w 264"/>
                <a:gd name="T45" fmla="*/ 2147483647 h 234"/>
                <a:gd name="T46" fmla="*/ 2147483647 w 264"/>
                <a:gd name="T47" fmla="*/ 2147483647 h 234"/>
                <a:gd name="T48" fmla="*/ 2147483647 w 264"/>
                <a:gd name="T49" fmla="*/ 2147483647 h 234"/>
                <a:gd name="T50" fmla="*/ 2147483647 w 264"/>
                <a:gd name="T51" fmla="*/ 2147483647 h 234"/>
                <a:gd name="T52" fmla="*/ 2147483647 w 264"/>
                <a:gd name="T53" fmla="*/ 2147483647 h 234"/>
                <a:gd name="T54" fmla="*/ 2147483647 w 264"/>
                <a:gd name="T55" fmla="*/ 2147483647 h 234"/>
                <a:gd name="T56" fmla="*/ 2147483647 w 264"/>
                <a:gd name="T57" fmla="*/ 2147483647 h 234"/>
                <a:gd name="T58" fmla="*/ 2147483647 w 264"/>
                <a:gd name="T59" fmla="*/ 2147483647 h 234"/>
                <a:gd name="T60" fmla="*/ 2147483647 w 264"/>
                <a:gd name="T61" fmla="*/ 2147483647 h 234"/>
                <a:gd name="T62" fmla="*/ 2147483647 w 264"/>
                <a:gd name="T63" fmla="*/ 2147483647 h 234"/>
                <a:gd name="T64" fmla="*/ 2147483647 w 264"/>
                <a:gd name="T65" fmla="*/ 2147483647 h 234"/>
                <a:gd name="T66" fmla="*/ 2147483647 w 264"/>
                <a:gd name="T67" fmla="*/ 2147483647 h 234"/>
                <a:gd name="T68" fmla="*/ 2147483647 w 264"/>
                <a:gd name="T69" fmla="*/ 2147483647 h 234"/>
                <a:gd name="T70" fmla="*/ 2147483647 w 264"/>
                <a:gd name="T71" fmla="*/ 2147483647 h 234"/>
                <a:gd name="T72" fmla="*/ 2147483647 w 264"/>
                <a:gd name="T73" fmla="*/ 2147483647 h 234"/>
                <a:gd name="T74" fmla="*/ 2147483647 w 264"/>
                <a:gd name="T75" fmla="*/ 2147483647 h 234"/>
                <a:gd name="T76" fmla="*/ 2147483647 w 264"/>
                <a:gd name="T77" fmla="*/ 2147483647 h 234"/>
                <a:gd name="T78" fmla="*/ 2147483647 w 264"/>
                <a:gd name="T79" fmla="*/ 2147483647 h 234"/>
                <a:gd name="T80" fmla="*/ 2147483647 w 264"/>
                <a:gd name="T81" fmla="*/ 2147483647 h 234"/>
                <a:gd name="T82" fmla="*/ 2147483647 w 264"/>
                <a:gd name="T83" fmla="*/ 2147483647 h 234"/>
                <a:gd name="T84" fmla="*/ 2147483647 w 264"/>
                <a:gd name="T85" fmla="*/ 2147483647 h 234"/>
                <a:gd name="T86" fmla="*/ 2147483647 w 264"/>
                <a:gd name="T87" fmla="*/ 2147483647 h 234"/>
                <a:gd name="T88" fmla="*/ 2147483647 w 264"/>
                <a:gd name="T89" fmla="*/ 2147483647 h 234"/>
                <a:gd name="T90" fmla="*/ 2147483647 w 264"/>
                <a:gd name="T91" fmla="*/ 2147483647 h 234"/>
                <a:gd name="T92" fmla="*/ 2147483647 w 264"/>
                <a:gd name="T93" fmla="*/ 2147483647 h 234"/>
                <a:gd name="T94" fmla="*/ 2147483647 w 264"/>
                <a:gd name="T95" fmla="*/ 2147483647 h 234"/>
                <a:gd name="T96" fmla="*/ 2147483647 w 264"/>
                <a:gd name="T97" fmla="*/ 2147483647 h 234"/>
                <a:gd name="T98" fmla="*/ 2147483647 w 264"/>
                <a:gd name="T99" fmla="*/ 2147483647 h 234"/>
                <a:gd name="T100" fmla="*/ 2147483647 w 264"/>
                <a:gd name="T101" fmla="*/ 2147483647 h 234"/>
                <a:gd name="T102" fmla="*/ 2147483647 w 264"/>
                <a:gd name="T103" fmla="*/ 2147483647 h 234"/>
                <a:gd name="T104" fmla="*/ 2147483647 w 264"/>
                <a:gd name="T105" fmla="*/ 2147483647 h 234"/>
                <a:gd name="T106" fmla="*/ 2147483647 w 264"/>
                <a:gd name="T107" fmla="*/ 2147483647 h 234"/>
                <a:gd name="T108" fmla="*/ 2147483647 w 264"/>
                <a:gd name="T109" fmla="*/ 2147483647 h 234"/>
                <a:gd name="T110" fmla="*/ 2147483647 w 264"/>
                <a:gd name="T111" fmla="*/ 2147483647 h 234"/>
                <a:gd name="T112" fmla="*/ 2147483647 w 264"/>
                <a:gd name="T113" fmla="*/ 2147483647 h 234"/>
                <a:gd name="T114" fmla="*/ 2147483647 w 264"/>
                <a:gd name="T115" fmla="*/ 2147483647 h 234"/>
                <a:gd name="T116" fmla="*/ 2147483647 w 264"/>
                <a:gd name="T117" fmla="*/ 2147483647 h 234"/>
                <a:gd name="T118" fmla="*/ 2147483647 w 264"/>
                <a:gd name="T119" fmla="*/ 2147483647 h 234"/>
                <a:gd name="T120" fmla="*/ 2147483647 w 264"/>
                <a:gd name="T121" fmla="*/ 2147483647 h 234"/>
                <a:gd name="T122" fmla="*/ 2147483647 w 264"/>
                <a:gd name="T123" fmla="*/ 2147483647 h 234"/>
                <a:gd name="T124" fmla="*/ 2147483647 w 264"/>
                <a:gd name="T125" fmla="*/ 2147483647 h 234"/>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64"/>
                <a:gd name="T190" fmla="*/ 0 h 234"/>
                <a:gd name="T191" fmla="*/ 264 w 264"/>
                <a:gd name="T192" fmla="*/ 234 h 234"/>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64" h="234">
                  <a:moveTo>
                    <a:pt x="246" y="78"/>
                  </a:moveTo>
                  <a:lnTo>
                    <a:pt x="228" y="78"/>
                  </a:lnTo>
                  <a:lnTo>
                    <a:pt x="228" y="60"/>
                  </a:lnTo>
                  <a:lnTo>
                    <a:pt x="246" y="42"/>
                  </a:lnTo>
                  <a:lnTo>
                    <a:pt x="246" y="30"/>
                  </a:lnTo>
                  <a:lnTo>
                    <a:pt x="234" y="30"/>
                  </a:lnTo>
                  <a:lnTo>
                    <a:pt x="222" y="36"/>
                  </a:lnTo>
                  <a:lnTo>
                    <a:pt x="216" y="36"/>
                  </a:lnTo>
                  <a:lnTo>
                    <a:pt x="216" y="30"/>
                  </a:lnTo>
                  <a:lnTo>
                    <a:pt x="204" y="30"/>
                  </a:lnTo>
                  <a:lnTo>
                    <a:pt x="192" y="12"/>
                  </a:lnTo>
                  <a:lnTo>
                    <a:pt x="138" y="12"/>
                  </a:lnTo>
                  <a:lnTo>
                    <a:pt x="132" y="6"/>
                  </a:lnTo>
                  <a:lnTo>
                    <a:pt x="120" y="6"/>
                  </a:lnTo>
                  <a:lnTo>
                    <a:pt x="108" y="12"/>
                  </a:lnTo>
                  <a:lnTo>
                    <a:pt x="90" y="6"/>
                  </a:lnTo>
                  <a:lnTo>
                    <a:pt x="66" y="6"/>
                  </a:lnTo>
                  <a:lnTo>
                    <a:pt x="42" y="12"/>
                  </a:lnTo>
                  <a:lnTo>
                    <a:pt x="30" y="6"/>
                  </a:lnTo>
                  <a:lnTo>
                    <a:pt x="24" y="0"/>
                  </a:lnTo>
                  <a:lnTo>
                    <a:pt x="18" y="0"/>
                  </a:lnTo>
                  <a:lnTo>
                    <a:pt x="18" y="24"/>
                  </a:lnTo>
                  <a:lnTo>
                    <a:pt x="0" y="30"/>
                  </a:lnTo>
                  <a:lnTo>
                    <a:pt x="12" y="42"/>
                  </a:lnTo>
                  <a:lnTo>
                    <a:pt x="30" y="48"/>
                  </a:lnTo>
                  <a:lnTo>
                    <a:pt x="30" y="60"/>
                  </a:lnTo>
                  <a:lnTo>
                    <a:pt x="36" y="60"/>
                  </a:lnTo>
                  <a:lnTo>
                    <a:pt x="42" y="66"/>
                  </a:lnTo>
                  <a:lnTo>
                    <a:pt x="42" y="84"/>
                  </a:lnTo>
                  <a:lnTo>
                    <a:pt x="60" y="90"/>
                  </a:lnTo>
                  <a:lnTo>
                    <a:pt x="72" y="120"/>
                  </a:lnTo>
                  <a:lnTo>
                    <a:pt x="84" y="132"/>
                  </a:lnTo>
                  <a:lnTo>
                    <a:pt x="96" y="138"/>
                  </a:lnTo>
                  <a:lnTo>
                    <a:pt x="114" y="150"/>
                  </a:lnTo>
                  <a:lnTo>
                    <a:pt x="126" y="156"/>
                  </a:lnTo>
                  <a:lnTo>
                    <a:pt x="132" y="168"/>
                  </a:lnTo>
                  <a:lnTo>
                    <a:pt x="132" y="174"/>
                  </a:lnTo>
                  <a:lnTo>
                    <a:pt x="126" y="180"/>
                  </a:lnTo>
                  <a:lnTo>
                    <a:pt x="138" y="180"/>
                  </a:lnTo>
                  <a:lnTo>
                    <a:pt x="156" y="198"/>
                  </a:lnTo>
                  <a:lnTo>
                    <a:pt x="162" y="210"/>
                  </a:lnTo>
                  <a:lnTo>
                    <a:pt x="174" y="216"/>
                  </a:lnTo>
                  <a:lnTo>
                    <a:pt x="192" y="234"/>
                  </a:lnTo>
                  <a:lnTo>
                    <a:pt x="210" y="204"/>
                  </a:lnTo>
                  <a:lnTo>
                    <a:pt x="198" y="198"/>
                  </a:lnTo>
                  <a:lnTo>
                    <a:pt x="192" y="198"/>
                  </a:lnTo>
                  <a:lnTo>
                    <a:pt x="186" y="192"/>
                  </a:lnTo>
                  <a:lnTo>
                    <a:pt x="186" y="186"/>
                  </a:lnTo>
                  <a:lnTo>
                    <a:pt x="192" y="180"/>
                  </a:lnTo>
                  <a:lnTo>
                    <a:pt x="198" y="180"/>
                  </a:lnTo>
                  <a:lnTo>
                    <a:pt x="204" y="168"/>
                  </a:lnTo>
                  <a:lnTo>
                    <a:pt x="204" y="162"/>
                  </a:lnTo>
                  <a:lnTo>
                    <a:pt x="210" y="156"/>
                  </a:lnTo>
                  <a:lnTo>
                    <a:pt x="228" y="156"/>
                  </a:lnTo>
                  <a:lnTo>
                    <a:pt x="228" y="132"/>
                  </a:lnTo>
                  <a:lnTo>
                    <a:pt x="258" y="132"/>
                  </a:lnTo>
                  <a:lnTo>
                    <a:pt x="258" y="126"/>
                  </a:lnTo>
                  <a:lnTo>
                    <a:pt x="252" y="114"/>
                  </a:lnTo>
                  <a:lnTo>
                    <a:pt x="240" y="102"/>
                  </a:lnTo>
                  <a:lnTo>
                    <a:pt x="264" y="96"/>
                  </a:lnTo>
                  <a:lnTo>
                    <a:pt x="258" y="84"/>
                  </a:lnTo>
                  <a:lnTo>
                    <a:pt x="252" y="78"/>
                  </a:lnTo>
                  <a:lnTo>
                    <a:pt x="246" y="7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1" name="Bolivia" descr="© INSCALE GmbH, 05.05.2010&#10;http://www.presentationload.com/">
              <a:extLst>
                <a:ext uri="{FF2B5EF4-FFF2-40B4-BE49-F238E27FC236}">
                  <a16:creationId xmlns:a16="http://schemas.microsoft.com/office/drawing/2014/main" id="{D2660B0D-39A2-9679-CD41-6AB41B4BA6F0}"/>
                </a:ext>
              </a:extLst>
            </p:cNvPr>
            <p:cNvSpPr>
              <a:spLocks/>
            </p:cNvSpPr>
            <p:nvPr/>
          </p:nvSpPr>
          <p:spPr bwMode="gray">
            <a:xfrm>
              <a:off x="3280397" y="4753700"/>
              <a:ext cx="420447" cy="499744"/>
            </a:xfrm>
            <a:custGeom>
              <a:avLst/>
              <a:gdLst>
                <a:gd name="T0" fmla="*/ 2147483647 w 894"/>
                <a:gd name="T1" fmla="*/ 2147483647 h 1056"/>
                <a:gd name="T2" fmla="*/ 2147483647 w 894"/>
                <a:gd name="T3" fmla="*/ 2147483647 h 1056"/>
                <a:gd name="T4" fmla="*/ 2147483647 w 894"/>
                <a:gd name="T5" fmla="*/ 2147483647 h 1056"/>
                <a:gd name="T6" fmla="*/ 2147483647 w 894"/>
                <a:gd name="T7" fmla="*/ 2147483647 h 1056"/>
                <a:gd name="T8" fmla="*/ 2147483647 w 894"/>
                <a:gd name="T9" fmla="*/ 2147483647 h 1056"/>
                <a:gd name="T10" fmla="*/ 2147483647 w 894"/>
                <a:gd name="T11" fmla="*/ 2147483647 h 1056"/>
                <a:gd name="T12" fmla="*/ 2147483647 w 894"/>
                <a:gd name="T13" fmla="*/ 2147483647 h 1056"/>
                <a:gd name="T14" fmla="*/ 2147483647 w 894"/>
                <a:gd name="T15" fmla="*/ 2147483647 h 1056"/>
                <a:gd name="T16" fmla="*/ 2147483647 w 894"/>
                <a:gd name="T17" fmla="*/ 2147483647 h 1056"/>
                <a:gd name="T18" fmla="*/ 2147483647 w 894"/>
                <a:gd name="T19" fmla="*/ 2147483647 h 1056"/>
                <a:gd name="T20" fmla="*/ 2147483647 w 894"/>
                <a:gd name="T21" fmla="*/ 2147483647 h 1056"/>
                <a:gd name="T22" fmla="*/ 2147483647 w 894"/>
                <a:gd name="T23" fmla="*/ 2147483647 h 1056"/>
                <a:gd name="T24" fmla="*/ 2147483647 w 894"/>
                <a:gd name="T25" fmla="*/ 2147483647 h 1056"/>
                <a:gd name="T26" fmla="*/ 2147483647 w 894"/>
                <a:gd name="T27" fmla="*/ 2147483647 h 1056"/>
                <a:gd name="T28" fmla="*/ 2147483647 w 894"/>
                <a:gd name="T29" fmla="*/ 2147483647 h 1056"/>
                <a:gd name="T30" fmla="*/ 2147483647 w 894"/>
                <a:gd name="T31" fmla="*/ 2147483647 h 1056"/>
                <a:gd name="T32" fmla="*/ 2147483647 w 894"/>
                <a:gd name="T33" fmla="*/ 2147483647 h 1056"/>
                <a:gd name="T34" fmla="*/ 2147483647 w 894"/>
                <a:gd name="T35" fmla="*/ 2147483647 h 1056"/>
                <a:gd name="T36" fmla="*/ 2147483647 w 894"/>
                <a:gd name="T37" fmla="*/ 2147483647 h 1056"/>
                <a:gd name="T38" fmla="*/ 2147483647 w 894"/>
                <a:gd name="T39" fmla="*/ 2147483647 h 1056"/>
                <a:gd name="T40" fmla="*/ 2147483647 w 894"/>
                <a:gd name="T41" fmla="*/ 2147483647 h 1056"/>
                <a:gd name="T42" fmla="*/ 2147483647 w 894"/>
                <a:gd name="T43" fmla="*/ 2147483647 h 1056"/>
                <a:gd name="T44" fmla="*/ 2147483647 w 894"/>
                <a:gd name="T45" fmla="*/ 2147483647 h 1056"/>
                <a:gd name="T46" fmla="*/ 2147483647 w 894"/>
                <a:gd name="T47" fmla="*/ 2147483647 h 1056"/>
                <a:gd name="T48" fmla="*/ 0 w 894"/>
                <a:gd name="T49" fmla="*/ 2147483647 h 1056"/>
                <a:gd name="T50" fmla="*/ 2147483647 w 894"/>
                <a:gd name="T51" fmla="*/ 2147483647 h 1056"/>
                <a:gd name="T52" fmla="*/ 2147483647 w 894"/>
                <a:gd name="T53" fmla="*/ 2147483647 h 1056"/>
                <a:gd name="T54" fmla="*/ 2147483647 w 894"/>
                <a:gd name="T55" fmla="*/ 2147483647 h 1056"/>
                <a:gd name="T56" fmla="*/ 2147483647 w 894"/>
                <a:gd name="T57" fmla="*/ 2147483647 h 1056"/>
                <a:gd name="T58" fmla="*/ 2147483647 w 894"/>
                <a:gd name="T59" fmla="*/ 2147483647 h 1056"/>
                <a:gd name="T60" fmla="*/ 2147483647 w 894"/>
                <a:gd name="T61" fmla="*/ 2147483647 h 1056"/>
                <a:gd name="T62" fmla="*/ 2147483647 w 894"/>
                <a:gd name="T63" fmla="*/ 2147483647 h 1056"/>
                <a:gd name="T64" fmla="*/ 2147483647 w 894"/>
                <a:gd name="T65" fmla="*/ 2147483647 h 1056"/>
                <a:gd name="T66" fmla="*/ 2147483647 w 894"/>
                <a:gd name="T67" fmla="*/ 2147483647 h 1056"/>
                <a:gd name="T68" fmla="*/ 2147483647 w 894"/>
                <a:gd name="T69" fmla="*/ 2147483647 h 1056"/>
                <a:gd name="T70" fmla="*/ 2147483647 w 894"/>
                <a:gd name="T71" fmla="*/ 2147483647 h 1056"/>
                <a:gd name="T72" fmla="*/ 2147483647 w 894"/>
                <a:gd name="T73" fmla="*/ 2147483647 h 1056"/>
                <a:gd name="T74" fmla="*/ 2147483647 w 894"/>
                <a:gd name="T75" fmla="*/ 2147483647 h 1056"/>
                <a:gd name="T76" fmla="*/ 2147483647 w 894"/>
                <a:gd name="T77" fmla="*/ 2147483647 h 1056"/>
                <a:gd name="T78" fmla="*/ 2147483647 w 894"/>
                <a:gd name="T79" fmla="*/ 2147483647 h 1056"/>
                <a:gd name="T80" fmla="*/ 2147483647 w 894"/>
                <a:gd name="T81" fmla="*/ 2147483647 h 1056"/>
                <a:gd name="T82" fmla="*/ 2147483647 w 894"/>
                <a:gd name="T83" fmla="*/ 2147483647 h 1056"/>
                <a:gd name="T84" fmla="*/ 2147483647 w 894"/>
                <a:gd name="T85" fmla="*/ 2147483647 h 1056"/>
                <a:gd name="T86" fmla="*/ 2147483647 w 894"/>
                <a:gd name="T87" fmla="*/ 2147483647 h 1056"/>
                <a:gd name="T88" fmla="*/ 2147483647 w 894"/>
                <a:gd name="T89" fmla="*/ 2147483647 h 1056"/>
                <a:gd name="T90" fmla="*/ 2147483647 w 894"/>
                <a:gd name="T91" fmla="*/ 2147483647 h 1056"/>
                <a:gd name="T92" fmla="*/ 2147483647 w 894"/>
                <a:gd name="T93" fmla="*/ 2147483647 h 1056"/>
                <a:gd name="T94" fmla="*/ 2147483647 w 894"/>
                <a:gd name="T95" fmla="*/ 2147483647 h 1056"/>
                <a:gd name="T96" fmla="*/ 2147483647 w 894"/>
                <a:gd name="T97" fmla="*/ 2147483647 h 1056"/>
                <a:gd name="T98" fmla="*/ 2147483647 w 894"/>
                <a:gd name="T99" fmla="*/ 2147483647 h 1056"/>
                <a:gd name="T100" fmla="*/ 2147483647 w 894"/>
                <a:gd name="T101" fmla="*/ 2147483647 h 105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94"/>
                <a:gd name="T154" fmla="*/ 0 h 1056"/>
                <a:gd name="T155" fmla="*/ 894 w 894"/>
                <a:gd name="T156" fmla="*/ 1056 h 105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94" h="1056">
                  <a:moveTo>
                    <a:pt x="882" y="744"/>
                  </a:moveTo>
                  <a:lnTo>
                    <a:pt x="882" y="738"/>
                  </a:lnTo>
                  <a:lnTo>
                    <a:pt x="888" y="732"/>
                  </a:lnTo>
                  <a:lnTo>
                    <a:pt x="888" y="708"/>
                  </a:lnTo>
                  <a:lnTo>
                    <a:pt x="894" y="696"/>
                  </a:lnTo>
                  <a:lnTo>
                    <a:pt x="894" y="684"/>
                  </a:lnTo>
                  <a:lnTo>
                    <a:pt x="882" y="648"/>
                  </a:lnTo>
                  <a:lnTo>
                    <a:pt x="876" y="636"/>
                  </a:lnTo>
                  <a:lnTo>
                    <a:pt x="864" y="624"/>
                  </a:lnTo>
                  <a:lnTo>
                    <a:pt x="840" y="612"/>
                  </a:lnTo>
                  <a:lnTo>
                    <a:pt x="834" y="606"/>
                  </a:lnTo>
                  <a:lnTo>
                    <a:pt x="822" y="600"/>
                  </a:lnTo>
                  <a:lnTo>
                    <a:pt x="816" y="588"/>
                  </a:lnTo>
                  <a:lnTo>
                    <a:pt x="816" y="576"/>
                  </a:lnTo>
                  <a:lnTo>
                    <a:pt x="822" y="558"/>
                  </a:lnTo>
                  <a:lnTo>
                    <a:pt x="822" y="546"/>
                  </a:lnTo>
                  <a:lnTo>
                    <a:pt x="828" y="540"/>
                  </a:lnTo>
                  <a:lnTo>
                    <a:pt x="828" y="534"/>
                  </a:lnTo>
                  <a:lnTo>
                    <a:pt x="768" y="534"/>
                  </a:lnTo>
                  <a:lnTo>
                    <a:pt x="720" y="528"/>
                  </a:lnTo>
                  <a:lnTo>
                    <a:pt x="690" y="522"/>
                  </a:lnTo>
                  <a:lnTo>
                    <a:pt x="684" y="516"/>
                  </a:lnTo>
                  <a:lnTo>
                    <a:pt x="684" y="474"/>
                  </a:lnTo>
                  <a:lnTo>
                    <a:pt x="690" y="462"/>
                  </a:lnTo>
                  <a:lnTo>
                    <a:pt x="684" y="456"/>
                  </a:lnTo>
                  <a:lnTo>
                    <a:pt x="672" y="450"/>
                  </a:lnTo>
                  <a:lnTo>
                    <a:pt x="666" y="438"/>
                  </a:lnTo>
                  <a:lnTo>
                    <a:pt x="660" y="432"/>
                  </a:lnTo>
                  <a:lnTo>
                    <a:pt x="660" y="426"/>
                  </a:lnTo>
                  <a:lnTo>
                    <a:pt x="678" y="426"/>
                  </a:lnTo>
                  <a:lnTo>
                    <a:pt x="678" y="396"/>
                  </a:lnTo>
                  <a:lnTo>
                    <a:pt x="672" y="384"/>
                  </a:lnTo>
                  <a:lnTo>
                    <a:pt x="666" y="378"/>
                  </a:lnTo>
                  <a:lnTo>
                    <a:pt x="660" y="366"/>
                  </a:lnTo>
                  <a:lnTo>
                    <a:pt x="660" y="336"/>
                  </a:lnTo>
                  <a:lnTo>
                    <a:pt x="654" y="330"/>
                  </a:lnTo>
                  <a:lnTo>
                    <a:pt x="648" y="318"/>
                  </a:lnTo>
                  <a:lnTo>
                    <a:pt x="624" y="306"/>
                  </a:lnTo>
                  <a:lnTo>
                    <a:pt x="564" y="306"/>
                  </a:lnTo>
                  <a:lnTo>
                    <a:pt x="558" y="300"/>
                  </a:lnTo>
                  <a:lnTo>
                    <a:pt x="546" y="294"/>
                  </a:lnTo>
                  <a:lnTo>
                    <a:pt x="534" y="282"/>
                  </a:lnTo>
                  <a:lnTo>
                    <a:pt x="534" y="276"/>
                  </a:lnTo>
                  <a:lnTo>
                    <a:pt x="510" y="276"/>
                  </a:lnTo>
                  <a:lnTo>
                    <a:pt x="498" y="270"/>
                  </a:lnTo>
                  <a:lnTo>
                    <a:pt x="486" y="258"/>
                  </a:lnTo>
                  <a:lnTo>
                    <a:pt x="474" y="252"/>
                  </a:lnTo>
                  <a:lnTo>
                    <a:pt x="468" y="240"/>
                  </a:lnTo>
                  <a:lnTo>
                    <a:pt x="468" y="234"/>
                  </a:lnTo>
                  <a:lnTo>
                    <a:pt x="456" y="234"/>
                  </a:lnTo>
                  <a:lnTo>
                    <a:pt x="450" y="240"/>
                  </a:lnTo>
                  <a:lnTo>
                    <a:pt x="438" y="240"/>
                  </a:lnTo>
                  <a:lnTo>
                    <a:pt x="426" y="234"/>
                  </a:lnTo>
                  <a:lnTo>
                    <a:pt x="420" y="222"/>
                  </a:lnTo>
                  <a:lnTo>
                    <a:pt x="414" y="228"/>
                  </a:lnTo>
                  <a:lnTo>
                    <a:pt x="384" y="228"/>
                  </a:lnTo>
                  <a:lnTo>
                    <a:pt x="372" y="222"/>
                  </a:lnTo>
                  <a:lnTo>
                    <a:pt x="366" y="216"/>
                  </a:lnTo>
                  <a:lnTo>
                    <a:pt x="366" y="210"/>
                  </a:lnTo>
                  <a:lnTo>
                    <a:pt x="360" y="198"/>
                  </a:lnTo>
                  <a:lnTo>
                    <a:pt x="360" y="192"/>
                  </a:lnTo>
                  <a:lnTo>
                    <a:pt x="354" y="186"/>
                  </a:lnTo>
                  <a:lnTo>
                    <a:pt x="330" y="186"/>
                  </a:lnTo>
                  <a:lnTo>
                    <a:pt x="324" y="156"/>
                  </a:lnTo>
                  <a:lnTo>
                    <a:pt x="318" y="150"/>
                  </a:lnTo>
                  <a:lnTo>
                    <a:pt x="306" y="144"/>
                  </a:lnTo>
                  <a:lnTo>
                    <a:pt x="294" y="132"/>
                  </a:lnTo>
                  <a:lnTo>
                    <a:pt x="294" y="120"/>
                  </a:lnTo>
                  <a:lnTo>
                    <a:pt x="300" y="114"/>
                  </a:lnTo>
                  <a:lnTo>
                    <a:pt x="300" y="96"/>
                  </a:lnTo>
                  <a:lnTo>
                    <a:pt x="294" y="84"/>
                  </a:lnTo>
                  <a:lnTo>
                    <a:pt x="288" y="78"/>
                  </a:lnTo>
                  <a:lnTo>
                    <a:pt x="288" y="48"/>
                  </a:lnTo>
                  <a:lnTo>
                    <a:pt x="294" y="42"/>
                  </a:lnTo>
                  <a:lnTo>
                    <a:pt x="294" y="36"/>
                  </a:lnTo>
                  <a:lnTo>
                    <a:pt x="300" y="30"/>
                  </a:lnTo>
                  <a:lnTo>
                    <a:pt x="300" y="0"/>
                  </a:lnTo>
                  <a:lnTo>
                    <a:pt x="288" y="0"/>
                  </a:lnTo>
                  <a:lnTo>
                    <a:pt x="276" y="6"/>
                  </a:lnTo>
                  <a:lnTo>
                    <a:pt x="276" y="12"/>
                  </a:lnTo>
                  <a:lnTo>
                    <a:pt x="270" y="12"/>
                  </a:lnTo>
                  <a:lnTo>
                    <a:pt x="258" y="0"/>
                  </a:lnTo>
                  <a:lnTo>
                    <a:pt x="246" y="12"/>
                  </a:lnTo>
                  <a:lnTo>
                    <a:pt x="210" y="12"/>
                  </a:lnTo>
                  <a:lnTo>
                    <a:pt x="198" y="18"/>
                  </a:lnTo>
                  <a:lnTo>
                    <a:pt x="192" y="24"/>
                  </a:lnTo>
                  <a:lnTo>
                    <a:pt x="186" y="36"/>
                  </a:lnTo>
                  <a:lnTo>
                    <a:pt x="180" y="42"/>
                  </a:lnTo>
                  <a:lnTo>
                    <a:pt x="180" y="48"/>
                  </a:lnTo>
                  <a:lnTo>
                    <a:pt x="144" y="48"/>
                  </a:lnTo>
                  <a:lnTo>
                    <a:pt x="138" y="78"/>
                  </a:lnTo>
                  <a:lnTo>
                    <a:pt x="102" y="78"/>
                  </a:lnTo>
                  <a:lnTo>
                    <a:pt x="90" y="96"/>
                  </a:lnTo>
                  <a:lnTo>
                    <a:pt x="84" y="102"/>
                  </a:lnTo>
                  <a:lnTo>
                    <a:pt x="60" y="114"/>
                  </a:lnTo>
                  <a:lnTo>
                    <a:pt x="42" y="114"/>
                  </a:lnTo>
                  <a:lnTo>
                    <a:pt x="42" y="108"/>
                  </a:lnTo>
                  <a:lnTo>
                    <a:pt x="36" y="102"/>
                  </a:lnTo>
                  <a:lnTo>
                    <a:pt x="12" y="102"/>
                  </a:lnTo>
                  <a:lnTo>
                    <a:pt x="0" y="96"/>
                  </a:lnTo>
                  <a:lnTo>
                    <a:pt x="0" y="114"/>
                  </a:lnTo>
                  <a:lnTo>
                    <a:pt x="6" y="132"/>
                  </a:lnTo>
                  <a:lnTo>
                    <a:pt x="18" y="144"/>
                  </a:lnTo>
                  <a:lnTo>
                    <a:pt x="30" y="162"/>
                  </a:lnTo>
                  <a:lnTo>
                    <a:pt x="42" y="174"/>
                  </a:lnTo>
                  <a:lnTo>
                    <a:pt x="54" y="192"/>
                  </a:lnTo>
                  <a:lnTo>
                    <a:pt x="66" y="216"/>
                  </a:lnTo>
                  <a:lnTo>
                    <a:pt x="66" y="228"/>
                  </a:lnTo>
                  <a:lnTo>
                    <a:pt x="60" y="234"/>
                  </a:lnTo>
                  <a:lnTo>
                    <a:pt x="54" y="246"/>
                  </a:lnTo>
                  <a:lnTo>
                    <a:pt x="48" y="252"/>
                  </a:lnTo>
                  <a:lnTo>
                    <a:pt x="60" y="300"/>
                  </a:lnTo>
                  <a:lnTo>
                    <a:pt x="42" y="330"/>
                  </a:lnTo>
                  <a:lnTo>
                    <a:pt x="48" y="330"/>
                  </a:lnTo>
                  <a:lnTo>
                    <a:pt x="60" y="342"/>
                  </a:lnTo>
                  <a:lnTo>
                    <a:pt x="66" y="354"/>
                  </a:lnTo>
                  <a:lnTo>
                    <a:pt x="66" y="360"/>
                  </a:lnTo>
                  <a:lnTo>
                    <a:pt x="60" y="372"/>
                  </a:lnTo>
                  <a:lnTo>
                    <a:pt x="48" y="384"/>
                  </a:lnTo>
                  <a:lnTo>
                    <a:pt x="36" y="408"/>
                  </a:lnTo>
                  <a:lnTo>
                    <a:pt x="42" y="426"/>
                  </a:lnTo>
                  <a:lnTo>
                    <a:pt x="48" y="438"/>
                  </a:lnTo>
                  <a:lnTo>
                    <a:pt x="54" y="444"/>
                  </a:lnTo>
                  <a:lnTo>
                    <a:pt x="54" y="450"/>
                  </a:lnTo>
                  <a:lnTo>
                    <a:pt x="42" y="468"/>
                  </a:lnTo>
                  <a:lnTo>
                    <a:pt x="54" y="480"/>
                  </a:lnTo>
                  <a:lnTo>
                    <a:pt x="78" y="498"/>
                  </a:lnTo>
                  <a:lnTo>
                    <a:pt x="78" y="516"/>
                  </a:lnTo>
                  <a:lnTo>
                    <a:pt x="102" y="528"/>
                  </a:lnTo>
                  <a:lnTo>
                    <a:pt x="90" y="558"/>
                  </a:lnTo>
                  <a:lnTo>
                    <a:pt x="78" y="546"/>
                  </a:lnTo>
                  <a:lnTo>
                    <a:pt x="78" y="558"/>
                  </a:lnTo>
                  <a:lnTo>
                    <a:pt x="66" y="582"/>
                  </a:lnTo>
                  <a:lnTo>
                    <a:pt x="54" y="588"/>
                  </a:lnTo>
                  <a:lnTo>
                    <a:pt x="36" y="606"/>
                  </a:lnTo>
                  <a:lnTo>
                    <a:pt x="48" y="630"/>
                  </a:lnTo>
                  <a:lnTo>
                    <a:pt x="42" y="636"/>
                  </a:lnTo>
                  <a:lnTo>
                    <a:pt x="60" y="666"/>
                  </a:lnTo>
                  <a:lnTo>
                    <a:pt x="84" y="666"/>
                  </a:lnTo>
                  <a:lnTo>
                    <a:pt x="96" y="744"/>
                  </a:lnTo>
                  <a:lnTo>
                    <a:pt x="108" y="750"/>
                  </a:lnTo>
                  <a:lnTo>
                    <a:pt x="114" y="750"/>
                  </a:lnTo>
                  <a:lnTo>
                    <a:pt x="138" y="762"/>
                  </a:lnTo>
                  <a:lnTo>
                    <a:pt x="144" y="774"/>
                  </a:lnTo>
                  <a:lnTo>
                    <a:pt x="144" y="780"/>
                  </a:lnTo>
                  <a:lnTo>
                    <a:pt x="138" y="792"/>
                  </a:lnTo>
                  <a:lnTo>
                    <a:pt x="126" y="804"/>
                  </a:lnTo>
                  <a:lnTo>
                    <a:pt x="144" y="822"/>
                  </a:lnTo>
                  <a:lnTo>
                    <a:pt x="138" y="828"/>
                  </a:lnTo>
                  <a:lnTo>
                    <a:pt x="132" y="840"/>
                  </a:lnTo>
                  <a:lnTo>
                    <a:pt x="126" y="846"/>
                  </a:lnTo>
                  <a:lnTo>
                    <a:pt x="126" y="858"/>
                  </a:lnTo>
                  <a:lnTo>
                    <a:pt x="132" y="870"/>
                  </a:lnTo>
                  <a:lnTo>
                    <a:pt x="138" y="876"/>
                  </a:lnTo>
                  <a:lnTo>
                    <a:pt x="138" y="900"/>
                  </a:lnTo>
                  <a:lnTo>
                    <a:pt x="144" y="900"/>
                  </a:lnTo>
                  <a:lnTo>
                    <a:pt x="150" y="906"/>
                  </a:lnTo>
                  <a:lnTo>
                    <a:pt x="162" y="912"/>
                  </a:lnTo>
                  <a:lnTo>
                    <a:pt x="168" y="918"/>
                  </a:lnTo>
                  <a:lnTo>
                    <a:pt x="180" y="924"/>
                  </a:lnTo>
                  <a:lnTo>
                    <a:pt x="186" y="930"/>
                  </a:lnTo>
                  <a:lnTo>
                    <a:pt x="186" y="996"/>
                  </a:lnTo>
                  <a:lnTo>
                    <a:pt x="210" y="1020"/>
                  </a:lnTo>
                  <a:lnTo>
                    <a:pt x="210" y="1044"/>
                  </a:lnTo>
                  <a:lnTo>
                    <a:pt x="216" y="1056"/>
                  </a:lnTo>
                  <a:lnTo>
                    <a:pt x="270" y="1056"/>
                  </a:lnTo>
                  <a:lnTo>
                    <a:pt x="270" y="1026"/>
                  </a:lnTo>
                  <a:lnTo>
                    <a:pt x="282" y="1026"/>
                  </a:lnTo>
                  <a:lnTo>
                    <a:pt x="282" y="1008"/>
                  </a:lnTo>
                  <a:lnTo>
                    <a:pt x="306" y="1002"/>
                  </a:lnTo>
                  <a:lnTo>
                    <a:pt x="318" y="978"/>
                  </a:lnTo>
                  <a:lnTo>
                    <a:pt x="324" y="984"/>
                  </a:lnTo>
                  <a:lnTo>
                    <a:pt x="348" y="996"/>
                  </a:lnTo>
                  <a:lnTo>
                    <a:pt x="360" y="996"/>
                  </a:lnTo>
                  <a:lnTo>
                    <a:pt x="378" y="1002"/>
                  </a:lnTo>
                  <a:lnTo>
                    <a:pt x="432" y="1002"/>
                  </a:lnTo>
                  <a:lnTo>
                    <a:pt x="462" y="1050"/>
                  </a:lnTo>
                  <a:lnTo>
                    <a:pt x="474" y="996"/>
                  </a:lnTo>
                  <a:lnTo>
                    <a:pt x="546" y="990"/>
                  </a:lnTo>
                  <a:lnTo>
                    <a:pt x="582" y="1014"/>
                  </a:lnTo>
                  <a:lnTo>
                    <a:pt x="582" y="996"/>
                  </a:lnTo>
                  <a:lnTo>
                    <a:pt x="594" y="924"/>
                  </a:lnTo>
                  <a:lnTo>
                    <a:pt x="594" y="900"/>
                  </a:lnTo>
                  <a:lnTo>
                    <a:pt x="588" y="894"/>
                  </a:lnTo>
                  <a:lnTo>
                    <a:pt x="588" y="888"/>
                  </a:lnTo>
                  <a:lnTo>
                    <a:pt x="576" y="864"/>
                  </a:lnTo>
                  <a:lnTo>
                    <a:pt x="576" y="852"/>
                  </a:lnTo>
                  <a:lnTo>
                    <a:pt x="582" y="846"/>
                  </a:lnTo>
                  <a:lnTo>
                    <a:pt x="594" y="840"/>
                  </a:lnTo>
                  <a:lnTo>
                    <a:pt x="606" y="828"/>
                  </a:lnTo>
                  <a:lnTo>
                    <a:pt x="612" y="798"/>
                  </a:lnTo>
                  <a:lnTo>
                    <a:pt x="714" y="780"/>
                  </a:lnTo>
                  <a:lnTo>
                    <a:pt x="792" y="768"/>
                  </a:lnTo>
                  <a:lnTo>
                    <a:pt x="846" y="810"/>
                  </a:lnTo>
                  <a:lnTo>
                    <a:pt x="864" y="846"/>
                  </a:lnTo>
                  <a:lnTo>
                    <a:pt x="864" y="840"/>
                  </a:lnTo>
                  <a:lnTo>
                    <a:pt x="870" y="834"/>
                  </a:lnTo>
                  <a:lnTo>
                    <a:pt x="882" y="828"/>
                  </a:lnTo>
                  <a:lnTo>
                    <a:pt x="888" y="822"/>
                  </a:lnTo>
                  <a:lnTo>
                    <a:pt x="876" y="816"/>
                  </a:lnTo>
                  <a:lnTo>
                    <a:pt x="870" y="810"/>
                  </a:lnTo>
                  <a:lnTo>
                    <a:pt x="870" y="786"/>
                  </a:lnTo>
                  <a:lnTo>
                    <a:pt x="876" y="774"/>
                  </a:lnTo>
                  <a:lnTo>
                    <a:pt x="882" y="768"/>
                  </a:lnTo>
                  <a:lnTo>
                    <a:pt x="888" y="756"/>
                  </a:lnTo>
                  <a:lnTo>
                    <a:pt x="882" y="74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2" name="Bhutan" descr="© INSCALE GmbH, 05.05.2010&#10;http://www.presentationload.com/">
              <a:extLst>
                <a:ext uri="{FF2B5EF4-FFF2-40B4-BE49-F238E27FC236}">
                  <a16:creationId xmlns:a16="http://schemas.microsoft.com/office/drawing/2014/main" id="{74B89195-E822-DA83-02BF-B9AA3C4DC54D}"/>
                </a:ext>
              </a:extLst>
            </p:cNvPr>
            <p:cNvSpPr>
              <a:spLocks/>
            </p:cNvSpPr>
            <p:nvPr/>
          </p:nvSpPr>
          <p:spPr bwMode="gray">
            <a:xfrm>
              <a:off x="8497277" y="3307948"/>
              <a:ext cx="110644" cy="62699"/>
            </a:xfrm>
            <a:custGeom>
              <a:avLst/>
              <a:gdLst>
                <a:gd name="T0" fmla="*/ 2147483647 w 234"/>
                <a:gd name="T1" fmla="*/ 2147483647 h 132"/>
                <a:gd name="T2" fmla="*/ 2147483647 w 234"/>
                <a:gd name="T3" fmla="*/ 2147483647 h 132"/>
                <a:gd name="T4" fmla="*/ 2147483647 w 234"/>
                <a:gd name="T5" fmla="*/ 2147483647 h 132"/>
                <a:gd name="T6" fmla="*/ 2147483647 w 234"/>
                <a:gd name="T7" fmla="*/ 2147483647 h 132"/>
                <a:gd name="T8" fmla="*/ 2147483647 w 234"/>
                <a:gd name="T9" fmla="*/ 2147483647 h 132"/>
                <a:gd name="T10" fmla="*/ 2147483647 w 234"/>
                <a:gd name="T11" fmla="*/ 2147483647 h 132"/>
                <a:gd name="T12" fmla="*/ 2147483647 w 234"/>
                <a:gd name="T13" fmla="*/ 2147483647 h 132"/>
                <a:gd name="T14" fmla="*/ 2147483647 w 234"/>
                <a:gd name="T15" fmla="*/ 2147483647 h 132"/>
                <a:gd name="T16" fmla="*/ 2147483647 w 234"/>
                <a:gd name="T17" fmla="*/ 2147483647 h 132"/>
                <a:gd name="T18" fmla="*/ 2147483647 w 234"/>
                <a:gd name="T19" fmla="*/ 2147483647 h 132"/>
                <a:gd name="T20" fmla="*/ 2147483647 w 234"/>
                <a:gd name="T21" fmla="*/ 2147483647 h 132"/>
                <a:gd name="T22" fmla="*/ 2147483647 w 234"/>
                <a:gd name="T23" fmla="*/ 2147483647 h 132"/>
                <a:gd name="T24" fmla="*/ 2147483647 w 234"/>
                <a:gd name="T25" fmla="*/ 2147483647 h 132"/>
                <a:gd name="T26" fmla="*/ 2147483647 w 234"/>
                <a:gd name="T27" fmla="*/ 2147483647 h 132"/>
                <a:gd name="T28" fmla="*/ 2147483647 w 234"/>
                <a:gd name="T29" fmla="*/ 2147483647 h 132"/>
                <a:gd name="T30" fmla="*/ 2147483647 w 234"/>
                <a:gd name="T31" fmla="*/ 2147483647 h 132"/>
                <a:gd name="T32" fmla="*/ 2147483647 w 234"/>
                <a:gd name="T33" fmla="*/ 2147483647 h 132"/>
                <a:gd name="T34" fmla="*/ 2147483647 w 234"/>
                <a:gd name="T35" fmla="*/ 2147483647 h 132"/>
                <a:gd name="T36" fmla="*/ 2147483647 w 234"/>
                <a:gd name="T37" fmla="*/ 2147483647 h 132"/>
                <a:gd name="T38" fmla="*/ 2147483647 w 234"/>
                <a:gd name="T39" fmla="*/ 2147483647 h 132"/>
                <a:gd name="T40" fmla="*/ 2147483647 w 234"/>
                <a:gd name="T41" fmla="*/ 2147483647 h 132"/>
                <a:gd name="T42" fmla="*/ 2147483647 w 234"/>
                <a:gd name="T43" fmla="*/ 2147483647 h 132"/>
                <a:gd name="T44" fmla="*/ 2147483647 w 234"/>
                <a:gd name="T45" fmla="*/ 2147483647 h 132"/>
                <a:gd name="T46" fmla="*/ 2147483647 w 234"/>
                <a:gd name="T47" fmla="*/ 2147483647 h 132"/>
                <a:gd name="T48" fmla="*/ 2147483647 w 234"/>
                <a:gd name="T49" fmla="*/ 2147483647 h 132"/>
                <a:gd name="T50" fmla="*/ 2147483647 w 234"/>
                <a:gd name="T51" fmla="*/ 2147483647 h 132"/>
                <a:gd name="T52" fmla="*/ 2147483647 w 234"/>
                <a:gd name="T53" fmla="*/ 2147483647 h 132"/>
                <a:gd name="T54" fmla="*/ 2147483647 w 234"/>
                <a:gd name="T55" fmla="*/ 2147483647 h 132"/>
                <a:gd name="T56" fmla="*/ 2147483647 w 234"/>
                <a:gd name="T57" fmla="*/ 2147483647 h 132"/>
                <a:gd name="T58" fmla="*/ 2147483647 w 234"/>
                <a:gd name="T59" fmla="*/ 0 h 132"/>
                <a:gd name="T60" fmla="*/ 2147483647 w 234"/>
                <a:gd name="T61" fmla="*/ 0 h 132"/>
                <a:gd name="T62" fmla="*/ 2147483647 w 234"/>
                <a:gd name="T63" fmla="*/ 2147483647 h 132"/>
                <a:gd name="T64" fmla="*/ 2147483647 w 234"/>
                <a:gd name="T65" fmla="*/ 2147483647 h 132"/>
                <a:gd name="T66" fmla="*/ 2147483647 w 234"/>
                <a:gd name="T67" fmla="*/ 2147483647 h 132"/>
                <a:gd name="T68" fmla="*/ 2147483647 w 234"/>
                <a:gd name="T69" fmla="*/ 2147483647 h 132"/>
                <a:gd name="T70" fmla="*/ 2147483647 w 234"/>
                <a:gd name="T71" fmla="*/ 2147483647 h 132"/>
                <a:gd name="T72" fmla="*/ 2147483647 w 234"/>
                <a:gd name="T73" fmla="*/ 2147483647 h 132"/>
                <a:gd name="T74" fmla="*/ 2147483647 w 234"/>
                <a:gd name="T75" fmla="*/ 2147483647 h 132"/>
                <a:gd name="T76" fmla="*/ 0 w 234"/>
                <a:gd name="T77" fmla="*/ 2147483647 h 132"/>
                <a:gd name="T78" fmla="*/ 0 w 234"/>
                <a:gd name="T79" fmla="*/ 2147483647 h 132"/>
                <a:gd name="T80" fmla="*/ 2147483647 w 234"/>
                <a:gd name="T81" fmla="*/ 2147483647 h 132"/>
                <a:gd name="T82" fmla="*/ 2147483647 w 234"/>
                <a:gd name="T83" fmla="*/ 2147483647 h 132"/>
                <a:gd name="T84" fmla="*/ 2147483647 w 234"/>
                <a:gd name="T85" fmla="*/ 2147483647 h 132"/>
                <a:gd name="T86" fmla="*/ 2147483647 w 234"/>
                <a:gd name="T87" fmla="*/ 2147483647 h 132"/>
                <a:gd name="T88" fmla="*/ 2147483647 w 234"/>
                <a:gd name="T89" fmla="*/ 2147483647 h 132"/>
                <a:gd name="T90" fmla="*/ 2147483647 w 234"/>
                <a:gd name="T91" fmla="*/ 2147483647 h 132"/>
                <a:gd name="T92" fmla="*/ 2147483647 w 234"/>
                <a:gd name="T93" fmla="*/ 2147483647 h 132"/>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234"/>
                <a:gd name="T142" fmla="*/ 0 h 132"/>
                <a:gd name="T143" fmla="*/ 234 w 234"/>
                <a:gd name="T144" fmla="*/ 132 h 132"/>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234" h="132">
                  <a:moveTo>
                    <a:pt x="78" y="132"/>
                  </a:moveTo>
                  <a:lnTo>
                    <a:pt x="90" y="132"/>
                  </a:lnTo>
                  <a:lnTo>
                    <a:pt x="102" y="126"/>
                  </a:lnTo>
                  <a:lnTo>
                    <a:pt x="108" y="120"/>
                  </a:lnTo>
                  <a:lnTo>
                    <a:pt x="126" y="120"/>
                  </a:lnTo>
                  <a:lnTo>
                    <a:pt x="138" y="126"/>
                  </a:lnTo>
                  <a:lnTo>
                    <a:pt x="168" y="126"/>
                  </a:lnTo>
                  <a:lnTo>
                    <a:pt x="180" y="120"/>
                  </a:lnTo>
                  <a:lnTo>
                    <a:pt x="192" y="120"/>
                  </a:lnTo>
                  <a:lnTo>
                    <a:pt x="198" y="126"/>
                  </a:lnTo>
                  <a:lnTo>
                    <a:pt x="210" y="126"/>
                  </a:lnTo>
                  <a:lnTo>
                    <a:pt x="234" y="114"/>
                  </a:lnTo>
                  <a:lnTo>
                    <a:pt x="234" y="108"/>
                  </a:lnTo>
                  <a:lnTo>
                    <a:pt x="222" y="96"/>
                  </a:lnTo>
                  <a:lnTo>
                    <a:pt x="222" y="72"/>
                  </a:lnTo>
                  <a:lnTo>
                    <a:pt x="198" y="72"/>
                  </a:lnTo>
                  <a:lnTo>
                    <a:pt x="192" y="66"/>
                  </a:lnTo>
                  <a:lnTo>
                    <a:pt x="192" y="42"/>
                  </a:lnTo>
                  <a:lnTo>
                    <a:pt x="186" y="30"/>
                  </a:lnTo>
                  <a:lnTo>
                    <a:pt x="174" y="18"/>
                  </a:lnTo>
                  <a:lnTo>
                    <a:pt x="162" y="12"/>
                  </a:lnTo>
                  <a:lnTo>
                    <a:pt x="150" y="12"/>
                  </a:lnTo>
                  <a:lnTo>
                    <a:pt x="138" y="18"/>
                  </a:lnTo>
                  <a:lnTo>
                    <a:pt x="126" y="18"/>
                  </a:lnTo>
                  <a:lnTo>
                    <a:pt x="114" y="24"/>
                  </a:lnTo>
                  <a:lnTo>
                    <a:pt x="108" y="30"/>
                  </a:lnTo>
                  <a:lnTo>
                    <a:pt x="102" y="30"/>
                  </a:lnTo>
                  <a:lnTo>
                    <a:pt x="102" y="6"/>
                  </a:lnTo>
                  <a:lnTo>
                    <a:pt x="78" y="6"/>
                  </a:lnTo>
                  <a:lnTo>
                    <a:pt x="66" y="0"/>
                  </a:lnTo>
                  <a:lnTo>
                    <a:pt x="54" y="0"/>
                  </a:lnTo>
                  <a:lnTo>
                    <a:pt x="48" y="12"/>
                  </a:lnTo>
                  <a:lnTo>
                    <a:pt x="36" y="24"/>
                  </a:lnTo>
                  <a:lnTo>
                    <a:pt x="30" y="36"/>
                  </a:lnTo>
                  <a:lnTo>
                    <a:pt x="18" y="54"/>
                  </a:lnTo>
                  <a:lnTo>
                    <a:pt x="12" y="66"/>
                  </a:lnTo>
                  <a:lnTo>
                    <a:pt x="6" y="72"/>
                  </a:lnTo>
                  <a:lnTo>
                    <a:pt x="6" y="78"/>
                  </a:lnTo>
                  <a:lnTo>
                    <a:pt x="0" y="78"/>
                  </a:lnTo>
                  <a:lnTo>
                    <a:pt x="0" y="90"/>
                  </a:lnTo>
                  <a:lnTo>
                    <a:pt x="18" y="108"/>
                  </a:lnTo>
                  <a:lnTo>
                    <a:pt x="42" y="120"/>
                  </a:lnTo>
                  <a:lnTo>
                    <a:pt x="54" y="120"/>
                  </a:lnTo>
                  <a:lnTo>
                    <a:pt x="54" y="114"/>
                  </a:lnTo>
                  <a:lnTo>
                    <a:pt x="54" y="120"/>
                  </a:lnTo>
                  <a:lnTo>
                    <a:pt x="66" y="132"/>
                  </a:lnTo>
                  <a:lnTo>
                    <a:pt x="78" y="13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3" name="Benin" descr="© INSCALE GmbH, 05.05.2010&#10;http://www.presentationload.com/">
              <a:extLst>
                <a:ext uri="{FF2B5EF4-FFF2-40B4-BE49-F238E27FC236}">
                  <a16:creationId xmlns:a16="http://schemas.microsoft.com/office/drawing/2014/main" id="{D27FAA71-F577-49B7-7954-6585F11D8728}"/>
                </a:ext>
              </a:extLst>
            </p:cNvPr>
            <p:cNvSpPr>
              <a:spLocks/>
            </p:cNvSpPr>
            <p:nvPr/>
          </p:nvSpPr>
          <p:spPr bwMode="gray">
            <a:xfrm>
              <a:off x="5627901" y="3914648"/>
              <a:ext cx="105113" cy="234197"/>
            </a:xfrm>
            <a:custGeom>
              <a:avLst/>
              <a:gdLst>
                <a:gd name="T0" fmla="*/ 2147483647 w 222"/>
                <a:gd name="T1" fmla="*/ 2147483647 h 498"/>
                <a:gd name="T2" fmla="*/ 2147483647 w 222"/>
                <a:gd name="T3" fmla="*/ 2147483647 h 498"/>
                <a:gd name="T4" fmla="*/ 2147483647 w 222"/>
                <a:gd name="T5" fmla="*/ 2147483647 h 498"/>
                <a:gd name="T6" fmla="*/ 2147483647 w 222"/>
                <a:gd name="T7" fmla="*/ 2147483647 h 498"/>
                <a:gd name="T8" fmla="*/ 2147483647 w 222"/>
                <a:gd name="T9" fmla="*/ 2147483647 h 498"/>
                <a:gd name="T10" fmla="*/ 2147483647 w 222"/>
                <a:gd name="T11" fmla="*/ 2147483647 h 498"/>
                <a:gd name="T12" fmla="*/ 2147483647 w 222"/>
                <a:gd name="T13" fmla="*/ 2147483647 h 498"/>
                <a:gd name="T14" fmla="*/ 2147483647 w 222"/>
                <a:gd name="T15" fmla="*/ 2147483647 h 498"/>
                <a:gd name="T16" fmla="*/ 2147483647 w 222"/>
                <a:gd name="T17" fmla="*/ 2147483647 h 498"/>
                <a:gd name="T18" fmla="*/ 2147483647 w 222"/>
                <a:gd name="T19" fmla="*/ 2147483647 h 498"/>
                <a:gd name="T20" fmla="*/ 2147483647 w 222"/>
                <a:gd name="T21" fmla="*/ 2147483647 h 498"/>
                <a:gd name="T22" fmla="*/ 2147483647 w 222"/>
                <a:gd name="T23" fmla="*/ 2147483647 h 498"/>
                <a:gd name="T24" fmla="*/ 2147483647 w 222"/>
                <a:gd name="T25" fmla="*/ 2147483647 h 498"/>
                <a:gd name="T26" fmla="*/ 2147483647 w 222"/>
                <a:gd name="T27" fmla="*/ 2147483647 h 498"/>
                <a:gd name="T28" fmla="*/ 2147483647 w 222"/>
                <a:gd name="T29" fmla="*/ 2147483647 h 498"/>
                <a:gd name="T30" fmla="*/ 2147483647 w 222"/>
                <a:gd name="T31" fmla="*/ 2147483647 h 498"/>
                <a:gd name="T32" fmla="*/ 2147483647 w 222"/>
                <a:gd name="T33" fmla="*/ 2147483647 h 498"/>
                <a:gd name="T34" fmla="*/ 2147483647 w 222"/>
                <a:gd name="T35" fmla="*/ 2147483647 h 498"/>
                <a:gd name="T36" fmla="*/ 2147483647 w 222"/>
                <a:gd name="T37" fmla="*/ 2147483647 h 498"/>
                <a:gd name="T38" fmla="*/ 2147483647 w 222"/>
                <a:gd name="T39" fmla="*/ 2147483647 h 498"/>
                <a:gd name="T40" fmla="*/ 2147483647 w 222"/>
                <a:gd name="T41" fmla="*/ 2147483647 h 498"/>
                <a:gd name="T42" fmla="*/ 2147483647 w 222"/>
                <a:gd name="T43" fmla="*/ 2147483647 h 498"/>
                <a:gd name="T44" fmla="*/ 2147483647 w 222"/>
                <a:gd name="T45" fmla="*/ 2147483647 h 498"/>
                <a:gd name="T46" fmla="*/ 0 w 222"/>
                <a:gd name="T47" fmla="*/ 2147483647 h 498"/>
                <a:gd name="T48" fmla="*/ 2147483647 w 222"/>
                <a:gd name="T49" fmla="*/ 2147483647 h 498"/>
                <a:gd name="T50" fmla="*/ 2147483647 w 222"/>
                <a:gd name="T51" fmla="*/ 2147483647 h 498"/>
                <a:gd name="T52" fmla="*/ 2147483647 w 222"/>
                <a:gd name="T53" fmla="*/ 2147483647 h 498"/>
                <a:gd name="T54" fmla="*/ 2147483647 w 222"/>
                <a:gd name="T55" fmla="*/ 2147483647 h 498"/>
                <a:gd name="T56" fmla="*/ 2147483647 w 222"/>
                <a:gd name="T57" fmla="*/ 2147483647 h 498"/>
                <a:gd name="T58" fmla="*/ 2147483647 w 222"/>
                <a:gd name="T59" fmla="*/ 2147483647 h 498"/>
                <a:gd name="T60" fmla="*/ 2147483647 w 222"/>
                <a:gd name="T61" fmla="*/ 2147483647 h 498"/>
                <a:gd name="T62" fmla="*/ 2147483647 w 222"/>
                <a:gd name="T63" fmla="*/ 2147483647 h 498"/>
                <a:gd name="T64" fmla="*/ 2147483647 w 222"/>
                <a:gd name="T65" fmla="*/ 2147483647 h 498"/>
                <a:gd name="T66" fmla="*/ 2147483647 w 222"/>
                <a:gd name="T67" fmla="*/ 2147483647 h 498"/>
                <a:gd name="T68" fmla="*/ 2147483647 w 222"/>
                <a:gd name="T69" fmla="*/ 2147483647 h 49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22"/>
                <a:gd name="T106" fmla="*/ 0 h 498"/>
                <a:gd name="T107" fmla="*/ 222 w 222"/>
                <a:gd name="T108" fmla="*/ 498 h 49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22" h="498">
                  <a:moveTo>
                    <a:pt x="138" y="372"/>
                  </a:moveTo>
                  <a:lnTo>
                    <a:pt x="144" y="342"/>
                  </a:lnTo>
                  <a:lnTo>
                    <a:pt x="138" y="306"/>
                  </a:lnTo>
                  <a:lnTo>
                    <a:pt x="144" y="276"/>
                  </a:lnTo>
                  <a:lnTo>
                    <a:pt x="162" y="276"/>
                  </a:lnTo>
                  <a:lnTo>
                    <a:pt x="174" y="252"/>
                  </a:lnTo>
                  <a:lnTo>
                    <a:pt x="174" y="222"/>
                  </a:lnTo>
                  <a:lnTo>
                    <a:pt x="180" y="216"/>
                  </a:lnTo>
                  <a:lnTo>
                    <a:pt x="186" y="204"/>
                  </a:lnTo>
                  <a:lnTo>
                    <a:pt x="198" y="198"/>
                  </a:lnTo>
                  <a:lnTo>
                    <a:pt x="198" y="156"/>
                  </a:lnTo>
                  <a:lnTo>
                    <a:pt x="210" y="150"/>
                  </a:lnTo>
                  <a:lnTo>
                    <a:pt x="216" y="150"/>
                  </a:lnTo>
                  <a:lnTo>
                    <a:pt x="222" y="144"/>
                  </a:lnTo>
                  <a:lnTo>
                    <a:pt x="222" y="132"/>
                  </a:lnTo>
                  <a:lnTo>
                    <a:pt x="216" y="126"/>
                  </a:lnTo>
                  <a:lnTo>
                    <a:pt x="216" y="114"/>
                  </a:lnTo>
                  <a:lnTo>
                    <a:pt x="210" y="102"/>
                  </a:lnTo>
                  <a:lnTo>
                    <a:pt x="204" y="96"/>
                  </a:lnTo>
                  <a:lnTo>
                    <a:pt x="192" y="72"/>
                  </a:lnTo>
                  <a:lnTo>
                    <a:pt x="198" y="66"/>
                  </a:lnTo>
                  <a:lnTo>
                    <a:pt x="198" y="60"/>
                  </a:lnTo>
                  <a:lnTo>
                    <a:pt x="204" y="48"/>
                  </a:lnTo>
                  <a:lnTo>
                    <a:pt x="198" y="42"/>
                  </a:lnTo>
                  <a:lnTo>
                    <a:pt x="186" y="36"/>
                  </a:lnTo>
                  <a:lnTo>
                    <a:pt x="180" y="36"/>
                  </a:lnTo>
                  <a:lnTo>
                    <a:pt x="174" y="30"/>
                  </a:lnTo>
                  <a:lnTo>
                    <a:pt x="168" y="30"/>
                  </a:lnTo>
                  <a:lnTo>
                    <a:pt x="162" y="24"/>
                  </a:lnTo>
                  <a:lnTo>
                    <a:pt x="156" y="12"/>
                  </a:lnTo>
                  <a:lnTo>
                    <a:pt x="144" y="0"/>
                  </a:lnTo>
                  <a:lnTo>
                    <a:pt x="114" y="12"/>
                  </a:lnTo>
                  <a:lnTo>
                    <a:pt x="114" y="36"/>
                  </a:lnTo>
                  <a:lnTo>
                    <a:pt x="120" y="36"/>
                  </a:lnTo>
                  <a:lnTo>
                    <a:pt x="114" y="42"/>
                  </a:lnTo>
                  <a:lnTo>
                    <a:pt x="108" y="60"/>
                  </a:lnTo>
                  <a:lnTo>
                    <a:pt x="96" y="60"/>
                  </a:lnTo>
                  <a:lnTo>
                    <a:pt x="90" y="66"/>
                  </a:lnTo>
                  <a:lnTo>
                    <a:pt x="84" y="66"/>
                  </a:lnTo>
                  <a:lnTo>
                    <a:pt x="84" y="78"/>
                  </a:lnTo>
                  <a:lnTo>
                    <a:pt x="78" y="72"/>
                  </a:lnTo>
                  <a:lnTo>
                    <a:pt x="48" y="72"/>
                  </a:lnTo>
                  <a:lnTo>
                    <a:pt x="30" y="90"/>
                  </a:lnTo>
                  <a:lnTo>
                    <a:pt x="24" y="102"/>
                  </a:lnTo>
                  <a:lnTo>
                    <a:pt x="12" y="102"/>
                  </a:lnTo>
                  <a:lnTo>
                    <a:pt x="6" y="114"/>
                  </a:lnTo>
                  <a:lnTo>
                    <a:pt x="0" y="132"/>
                  </a:lnTo>
                  <a:lnTo>
                    <a:pt x="0" y="162"/>
                  </a:lnTo>
                  <a:lnTo>
                    <a:pt x="12" y="168"/>
                  </a:lnTo>
                  <a:lnTo>
                    <a:pt x="42" y="198"/>
                  </a:lnTo>
                  <a:lnTo>
                    <a:pt x="42" y="240"/>
                  </a:lnTo>
                  <a:lnTo>
                    <a:pt x="54" y="252"/>
                  </a:lnTo>
                  <a:lnTo>
                    <a:pt x="60" y="264"/>
                  </a:lnTo>
                  <a:lnTo>
                    <a:pt x="60" y="294"/>
                  </a:lnTo>
                  <a:lnTo>
                    <a:pt x="66" y="306"/>
                  </a:lnTo>
                  <a:lnTo>
                    <a:pt x="54" y="318"/>
                  </a:lnTo>
                  <a:lnTo>
                    <a:pt x="54" y="378"/>
                  </a:lnTo>
                  <a:lnTo>
                    <a:pt x="66" y="390"/>
                  </a:lnTo>
                  <a:lnTo>
                    <a:pt x="54" y="396"/>
                  </a:lnTo>
                  <a:lnTo>
                    <a:pt x="60" y="462"/>
                  </a:lnTo>
                  <a:lnTo>
                    <a:pt x="60" y="468"/>
                  </a:lnTo>
                  <a:lnTo>
                    <a:pt x="72" y="480"/>
                  </a:lnTo>
                  <a:lnTo>
                    <a:pt x="72" y="492"/>
                  </a:lnTo>
                  <a:lnTo>
                    <a:pt x="84" y="492"/>
                  </a:lnTo>
                  <a:lnTo>
                    <a:pt x="96" y="498"/>
                  </a:lnTo>
                  <a:lnTo>
                    <a:pt x="108" y="498"/>
                  </a:lnTo>
                  <a:lnTo>
                    <a:pt x="120" y="474"/>
                  </a:lnTo>
                  <a:lnTo>
                    <a:pt x="126" y="480"/>
                  </a:lnTo>
                  <a:lnTo>
                    <a:pt x="138" y="486"/>
                  </a:lnTo>
                  <a:lnTo>
                    <a:pt x="138" y="37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4" name="Belize" descr="© INSCALE GmbH, 05.05.2010&#10;http://www.presentationload.com/">
              <a:extLst>
                <a:ext uri="{FF2B5EF4-FFF2-40B4-BE49-F238E27FC236}">
                  <a16:creationId xmlns:a16="http://schemas.microsoft.com/office/drawing/2014/main" id="{947B5628-9CE6-F96E-6209-7826AD7A18A5}"/>
                </a:ext>
              </a:extLst>
            </p:cNvPr>
            <p:cNvSpPr>
              <a:spLocks/>
            </p:cNvSpPr>
            <p:nvPr/>
          </p:nvSpPr>
          <p:spPr bwMode="gray">
            <a:xfrm>
              <a:off x="2640505" y="3682294"/>
              <a:ext cx="51634" cy="99579"/>
            </a:xfrm>
            <a:custGeom>
              <a:avLst/>
              <a:gdLst>
                <a:gd name="T0" fmla="*/ 2147483647 w 108"/>
                <a:gd name="T1" fmla="*/ 2147483647 h 210"/>
                <a:gd name="T2" fmla="*/ 2147483647 w 108"/>
                <a:gd name="T3" fmla="*/ 2147483647 h 210"/>
                <a:gd name="T4" fmla="*/ 2147483647 w 108"/>
                <a:gd name="T5" fmla="*/ 2147483647 h 210"/>
                <a:gd name="T6" fmla="*/ 2147483647 w 108"/>
                <a:gd name="T7" fmla="*/ 2147483647 h 210"/>
                <a:gd name="T8" fmla="*/ 2147483647 w 108"/>
                <a:gd name="T9" fmla="*/ 2147483647 h 210"/>
                <a:gd name="T10" fmla="*/ 2147483647 w 108"/>
                <a:gd name="T11" fmla="*/ 0 h 210"/>
                <a:gd name="T12" fmla="*/ 2147483647 w 108"/>
                <a:gd name="T13" fmla="*/ 2147483647 h 210"/>
                <a:gd name="T14" fmla="*/ 2147483647 w 108"/>
                <a:gd name="T15" fmla="*/ 2147483647 h 210"/>
                <a:gd name="T16" fmla="*/ 2147483647 w 108"/>
                <a:gd name="T17" fmla="*/ 2147483647 h 210"/>
                <a:gd name="T18" fmla="*/ 2147483647 w 108"/>
                <a:gd name="T19" fmla="*/ 2147483647 h 210"/>
                <a:gd name="T20" fmla="*/ 2147483647 w 108"/>
                <a:gd name="T21" fmla="*/ 2147483647 h 210"/>
                <a:gd name="T22" fmla="*/ 2147483647 w 108"/>
                <a:gd name="T23" fmla="*/ 2147483647 h 210"/>
                <a:gd name="T24" fmla="*/ 2147483647 w 108"/>
                <a:gd name="T25" fmla="*/ 2147483647 h 210"/>
                <a:gd name="T26" fmla="*/ 2147483647 w 108"/>
                <a:gd name="T27" fmla="*/ 2147483647 h 210"/>
                <a:gd name="T28" fmla="*/ 2147483647 w 108"/>
                <a:gd name="T29" fmla="*/ 2147483647 h 210"/>
                <a:gd name="T30" fmla="*/ 2147483647 w 108"/>
                <a:gd name="T31" fmla="*/ 2147483647 h 210"/>
                <a:gd name="T32" fmla="*/ 2147483647 w 108"/>
                <a:gd name="T33" fmla="*/ 2147483647 h 210"/>
                <a:gd name="T34" fmla="*/ 2147483647 w 108"/>
                <a:gd name="T35" fmla="*/ 2147483647 h 210"/>
                <a:gd name="T36" fmla="*/ 0 w 108"/>
                <a:gd name="T37" fmla="*/ 2147483647 h 210"/>
                <a:gd name="T38" fmla="*/ 2147483647 w 108"/>
                <a:gd name="T39" fmla="*/ 2147483647 h 210"/>
                <a:gd name="T40" fmla="*/ 2147483647 w 108"/>
                <a:gd name="T41" fmla="*/ 2147483647 h 210"/>
                <a:gd name="T42" fmla="*/ 2147483647 w 108"/>
                <a:gd name="T43" fmla="*/ 2147483647 h 210"/>
                <a:gd name="T44" fmla="*/ 2147483647 w 108"/>
                <a:gd name="T45" fmla="*/ 2147483647 h 210"/>
                <a:gd name="T46" fmla="*/ 2147483647 w 108"/>
                <a:gd name="T47" fmla="*/ 2147483647 h 210"/>
                <a:gd name="T48" fmla="*/ 2147483647 w 108"/>
                <a:gd name="T49" fmla="*/ 2147483647 h 210"/>
                <a:gd name="T50" fmla="*/ 2147483647 w 108"/>
                <a:gd name="T51" fmla="*/ 2147483647 h 210"/>
                <a:gd name="T52" fmla="*/ 2147483647 w 108"/>
                <a:gd name="T53" fmla="*/ 2147483647 h 210"/>
                <a:gd name="T54" fmla="*/ 2147483647 w 108"/>
                <a:gd name="T55" fmla="*/ 2147483647 h 21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108"/>
                <a:gd name="T85" fmla="*/ 0 h 210"/>
                <a:gd name="T86" fmla="*/ 108 w 108"/>
                <a:gd name="T87" fmla="*/ 210 h 21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108" h="210">
                  <a:moveTo>
                    <a:pt x="108" y="30"/>
                  </a:moveTo>
                  <a:lnTo>
                    <a:pt x="108" y="24"/>
                  </a:lnTo>
                  <a:lnTo>
                    <a:pt x="102" y="24"/>
                  </a:lnTo>
                  <a:lnTo>
                    <a:pt x="90" y="18"/>
                  </a:lnTo>
                  <a:lnTo>
                    <a:pt x="84" y="12"/>
                  </a:lnTo>
                  <a:lnTo>
                    <a:pt x="78" y="0"/>
                  </a:lnTo>
                  <a:lnTo>
                    <a:pt x="78" y="6"/>
                  </a:lnTo>
                  <a:lnTo>
                    <a:pt x="72" y="12"/>
                  </a:lnTo>
                  <a:lnTo>
                    <a:pt x="72" y="24"/>
                  </a:lnTo>
                  <a:lnTo>
                    <a:pt x="66" y="36"/>
                  </a:lnTo>
                  <a:lnTo>
                    <a:pt x="54" y="42"/>
                  </a:lnTo>
                  <a:lnTo>
                    <a:pt x="48" y="48"/>
                  </a:lnTo>
                  <a:lnTo>
                    <a:pt x="42" y="48"/>
                  </a:lnTo>
                  <a:lnTo>
                    <a:pt x="42" y="42"/>
                  </a:lnTo>
                  <a:lnTo>
                    <a:pt x="36" y="36"/>
                  </a:lnTo>
                  <a:lnTo>
                    <a:pt x="30" y="36"/>
                  </a:lnTo>
                  <a:lnTo>
                    <a:pt x="30" y="42"/>
                  </a:lnTo>
                  <a:lnTo>
                    <a:pt x="24" y="54"/>
                  </a:lnTo>
                  <a:lnTo>
                    <a:pt x="0" y="210"/>
                  </a:lnTo>
                  <a:lnTo>
                    <a:pt x="30" y="210"/>
                  </a:lnTo>
                  <a:lnTo>
                    <a:pt x="42" y="168"/>
                  </a:lnTo>
                  <a:lnTo>
                    <a:pt x="60" y="174"/>
                  </a:lnTo>
                  <a:lnTo>
                    <a:pt x="84" y="150"/>
                  </a:lnTo>
                  <a:lnTo>
                    <a:pt x="84" y="90"/>
                  </a:lnTo>
                  <a:lnTo>
                    <a:pt x="90" y="78"/>
                  </a:lnTo>
                  <a:lnTo>
                    <a:pt x="96" y="60"/>
                  </a:lnTo>
                  <a:lnTo>
                    <a:pt x="108" y="36"/>
                  </a:lnTo>
                  <a:lnTo>
                    <a:pt x="108" y="3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5" name="Belgium" descr="© INSCALE GmbH, 05.05.2010&#10;http://www.presentationload.com/">
              <a:extLst>
                <a:ext uri="{FF2B5EF4-FFF2-40B4-BE49-F238E27FC236}">
                  <a16:creationId xmlns:a16="http://schemas.microsoft.com/office/drawing/2014/main" id="{E543A318-5779-3B62-7B4A-82856F4D99E8}"/>
                </a:ext>
              </a:extLst>
            </p:cNvPr>
            <p:cNvSpPr>
              <a:spLocks/>
            </p:cNvSpPr>
            <p:nvPr/>
          </p:nvSpPr>
          <p:spPr bwMode="gray">
            <a:xfrm>
              <a:off x="5727481" y="2439390"/>
              <a:ext cx="105113" cy="71919"/>
            </a:xfrm>
            <a:custGeom>
              <a:avLst/>
              <a:gdLst>
                <a:gd name="T0" fmla="*/ 0 w 222"/>
                <a:gd name="T1" fmla="*/ 2147483647 h 150"/>
                <a:gd name="T2" fmla="*/ 2147483647 w 222"/>
                <a:gd name="T3" fmla="*/ 2147483647 h 150"/>
                <a:gd name="T4" fmla="*/ 2147483647 w 222"/>
                <a:gd name="T5" fmla="*/ 2147483647 h 150"/>
                <a:gd name="T6" fmla="*/ 2147483647 w 222"/>
                <a:gd name="T7" fmla="*/ 2147483647 h 150"/>
                <a:gd name="T8" fmla="*/ 2147483647 w 222"/>
                <a:gd name="T9" fmla="*/ 2147483647 h 150"/>
                <a:gd name="T10" fmla="*/ 2147483647 w 222"/>
                <a:gd name="T11" fmla="*/ 2147483647 h 150"/>
                <a:gd name="T12" fmla="*/ 2147483647 w 222"/>
                <a:gd name="T13" fmla="*/ 2147483647 h 150"/>
                <a:gd name="T14" fmla="*/ 2147483647 w 222"/>
                <a:gd name="T15" fmla="*/ 2147483647 h 150"/>
                <a:gd name="T16" fmla="*/ 2147483647 w 222"/>
                <a:gd name="T17" fmla="*/ 2147483647 h 150"/>
                <a:gd name="T18" fmla="*/ 2147483647 w 222"/>
                <a:gd name="T19" fmla="*/ 2147483647 h 150"/>
                <a:gd name="T20" fmla="*/ 2147483647 w 222"/>
                <a:gd name="T21" fmla="*/ 2147483647 h 150"/>
                <a:gd name="T22" fmla="*/ 2147483647 w 222"/>
                <a:gd name="T23" fmla="*/ 2147483647 h 150"/>
                <a:gd name="T24" fmla="*/ 2147483647 w 222"/>
                <a:gd name="T25" fmla="*/ 2147483647 h 150"/>
                <a:gd name="T26" fmla="*/ 2147483647 w 222"/>
                <a:gd name="T27" fmla="*/ 2147483647 h 150"/>
                <a:gd name="T28" fmla="*/ 2147483647 w 222"/>
                <a:gd name="T29" fmla="*/ 2147483647 h 150"/>
                <a:gd name="T30" fmla="*/ 2147483647 w 222"/>
                <a:gd name="T31" fmla="*/ 2147483647 h 150"/>
                <a:gd name="T32" fmla="*/ 2147483647 w 222"/>
                <a:gd name="T33" fmla="*/ 2147483647 h 150"/>
                <a:gd name="T34" fmla="*/ 2147483647 w 222"/>
                <a:gd name="T35" fmla="*/ 2147483647 h 150"/>
                <a:gd name="T36" fmla="*/ 2147483647 w 222"/>
                <a:gd name="T37" fmla="*/ 2147483647 h 150"/>
                <a:gd name="T38" fmla="*/ 2147483647 w 222"/>
                <a:gd name="T39" fmla="*/ 2147483647 h 150"/>
                <a:gd name="T40" fmla="*/ 2147483647 w 222"/>
                <a:gd name="T41" fmla="*/ 2147483647 h 150"/>
                <a:gd name="T42" fmla="*/ 2147483647 w 222"/>
                <a:gd name="T43" fmla="*/ 2147483647 h 150"/>
                <a:gd name="T44" fmla="*/ 2147483647 w 222"/>
                <a:gd name="T45" fmla="*/ 2147483647 h 150"/>
                <a:gd name="T46" fmla="*/ 2147483647 w 222"/>
                <a:gd name="T47" fmla="*/ 2147483647 h 150"/>
                <a:gd name="T48" fmla="*/ 2147483647 w 222"/>
                <a:gd name="T49" fmla="*/ 2147483647 h 150"/>
                <a:gd name="T50" fmla="*/ 2147483647 w 222"/>
                <a:gd name="T51" fmla="*/ 2147483647 h 150"/>
                <a:gd name="T52" fmla="*/ 2147483647 w 222"/>
                <a:gd name="T53" fmla="*/ 2147483647 h 150"/>
                <a:gd name="T54" fmla="*/ 2147483647 w 222"/>
                <a:gd name="T55" fmla="*/ 2147483647 h 150"/>
                <a:gd name="T56" fmla="*/ 2147483647 w 222"/>
                <a:gd name="T57" fmla="*/ 2147483647 h 150"/>
                <a:gd name="T58" fmla="*/ 2147483647 w 222"/>
                <a:gd name="T59" fmla="*/ 2147483647 h 150"/>
                <a:gd name="T60" fmla="*/ 2147483647 w 222"/>
                <a:gd name="T61" fmla="*/ 2147483647 h 150"/>
                <a:gd name="T62" fmla="*/ 2147483647 w 222"/>
                <a:gd name="T63" fmla="*/ 2147483647 h 150"/>
                <a:gd name="T64" fmla="*/ 2147483647 w 222"/>
                <a:gd name="T65" fmla="*/ 2147483647 h 150"/>
                <a:gd name="T66" fmla="*/ 2147483647 w 222"/>
                <a:gd name="T67" fmla="*/ 2147483647 h 150"/>
                <a:gd name="T68" fmla="*/ 2147483647 w 222"/>
                <a:gd name="T69" fmla="*/ 2147483647 h 150"/>
                <a:gd name="T70" fmla="*/ 2147483647 w 222"/>
                <a:gd name="T71" fmla="*/ 2147483647 h 150"/>
                <a:gd name="T72" fmla="*/ 2147483647 w 222"/>
                <a:gd name="T73" fmla="*/ 2147483647 h 150"/>
                <a:gd name="T74" fmla="*/ 2147483647 w 222"/>
                <a:gd name="T75" fmla="*/ 2147483647 h 150"/>
                <a:gd name="T76" fmla="*/ 2147483647 w 222"/>
                <a:gd name="T77" fmla="*/ 2147483647 h 150"/>
                <a:gd name="T78" fmla="*/ 2147483647 w 222"/>
                <a:gd name="T79" fmla="*/ 2147483647 h 150"/>
                <a:gd name="T80" fmla="*/ 2147483647 w 222"/>
                <a:gd name="T81" fmla="*/ 0 h 150"/>
                <a:gd name="T82" fmla="*/ 2147483647 w 222"/>
                <a:gd name="T83" fmla="*/ 0 h 150"/>
                <a:gd name="T84" fmla="*/ 2147483647 w 222"/>
                <a:gd name="T85" fmla="*/ 2147483647 h 150"/>
                <a:gd name="T86" fmla="*/ 2147483647 w 222"/>
                <a:gd name="T87" fmla="*/ 0 h 150"/>
                <a:gd name="T88" fmla="*/ 2147483647 w 222"/>
                <a:gd name="T89" fmla="*/ 2147483647 h 150"/>
                <a:gd name="T90" fmla="*/ 2147483647 w 222"/>
                <a:gd name="T91" fmla="*/ 2147483647 h 150"/>
                <a:gd name="T92" fmla="*/ 2147483647 w 222"/>
                <a:gd name="T93" fmla="*/ 2147483647 h 150"/>
                <a:gd name="T94" fmla="*/ 2147483647 w 222"/>
                <a:gd name="T95" fmla="*/ 2147483647 h 150"/>
                <a:gd name="T96" fmla="*/ 2147483647 w 222"/>
                <a:gd name="T97" fmla="*/ 2147483647 h 150"/>
                <a:gd name="T98" fmla="*/ 2147483647 w 222"/>
                <a:gd name="T99" fmla="*/ 2147483647 h 150"/>
                <a:gd name="T100" fmla="*/ 2147483647 w 222"/>
                <a:gd name="T101" fmla="*/ 2147483647 h 150"/>
                <a:gd name="T102" fmla="*/ 0 w 222"/>
                <a:gd name="T103" fmla="*/ 2147483647 h 150"/>
                <a:gd name="T104" fmla="*/ 0 w 222"/>
                <a:gd name="T105" fmla="*/ 2147483647 h 150"/>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222"/>
                <a:gd name="T160" fmla="*/ 0 h 150"/>
                <a:gd name="T161" fmla="*/ 222 w 222"/>
                <a:gd name="T162" fmla="*/ 150 h 150"/>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222" h="150">
                  <a:moveTo>
                    <a:pt x="0" y="42"/>
                  </a:moveTo>
                  <a:lnTo>
                    <a:pt x="6" y="60"/>
                  </a:lnTo>
                  <a:lnTo>
                    <a:pt x="30" y="66"/>
                  </a:lnTo>
                  <a:lnTo>
                    <a:pt x="42" y="78"/>
                  </a:lnTo>
                  <a:lnTo>
                    <a:pt x="66" y="78"/>
                  </a:lnTo>
                  <a:lnTo>
                    <a:pt x="78" y="84"/>
                  </a:lnTo>
                  <a:lnTo>
                    <a:pt x="84" y="90"/>
                  </a:lnTo>
                  <a:lnTo>
                    <a:pt x="84" y="114"/>
                  </a:lnTo>
                  <a:lnTo>
                    <a:pt x="108" y="114"/>
                  </a:lnTo>
                  <a:lnTo>
                    <a:pt x="120" y="102"/>
                  </a:lnTo>
                  <a:lnTo>
                    <a:pt x="120" y="126"/>
                  </a:lnTo>
                  <a:lnTo>
                    <a:pt x="132" y="126"/>
                  </a:lnTo>
                  <a:lnTo>
                    <a:pt x="144" y="132"/>
                  </a:lnTo>
                  <a:lnTo>
                    <a:pt x="150" y="132"/>
                  </a:lnTo>
                  <a:lnTo>
                    <a:pt x="162" y="144"/>
                  </a:lnTo>
                  <a:lnTo>
                    <a:pt x="180" y="144"/>
                  </a:lnTo>
                  <a:lnTo>
                    <a:pt x="192" y="150"/>
                  </a:lnTo>
                  <a:lnTo>
                    <a:pt x="192" y="144"/>
                  </a:lnTo>
                  <a:lnTo>
                    <a:pt x="186" y="132"/>
                  </a:lnTo>
                  <a:lnTo>
                    <a:pt x="174" y="120"/>
                  </a:lnTo>
                  <a:lnTo>
                    <a:pt x="174" y="114"/>
                  </a:lnTo>
                  <a:lnTo>
                    <a:pt x="180" y="114"/>
                  </a:lnTo>
                  <a:lnTo>
                    <a:pt x="192" y="108"/>
                  </a:lnTo>
                  <a:lnTo>
                    <a:pt x="198" y="102"/>
                  </a:lnTo>
                  <a:lnTo>
                    <a:pt x="204" y="102"/>
                  </a:lnTo>
                  <a:lnTo>
                    <a:pt x="204" y="96"/>
                  </a:lnTo>
                  <a:lnTo>
                    <a:pt x="210" y="90"/>
                  </a:lnTo>
                  <a:lnTo>
                    <a:pt x="222" y="90"/>
                  </a:lnTo>
                  <a:lnTo>
                    <a:pt x="216" y="84"/>
                  </a:lnTo>
                  <a:lnTo>
                    <a:pt x="216" y="66"/>
                  </a:lnTo>
                  <a:lnTo>
                    <a:pt x="204" y="54"/>
                  </a:lnTo>
                  <a:lnTo>
                    <a:pt x="180" y="54"/>
                  </a:lnTo>
                  <a:lnTo>
                    <a:pt x="180" y="42"/>
                  </a:lnTo>
                  <a:lnTo>
                    <a:pt x="186" y="36"/>
                  </a:lnTo>
                  <a:lnTo>
                    <a:pt x="186" y="18"/>
                  </a:lnTo>
                  <a:lnTo>
                    <a:pt x="180" y="12"/>
                  </a:lnTo>
                  <a:lnTo>
                    <a:pt x="174" y="12"/>
                  </a:lnTo>
                  <a:lnTo>
                    <a:pt x="162" y="18"/>
                  </a:lnTo>
                  <a:lnTo>
                    <a:pt x="150" y="18"/>
                  </a:lnTo>
                  <a:lnTo>
                    <a:pt x="144" y="12"/>
                  </a:lnTo>
                  <a:lnTo>
                    <a:pt x="144" y="0"/>
                  </a:lnTo>
                  <a:lnTo>
                    <a:pt x="108" y="0"/>
                  </a:lnTo>
                  <a:lnTo>
                    <a:pt x="108" y="6"/>
                  </a:lnTo>
                  <a:lnTo>
                    <a:pt x="96" y="0"/>
                  </a:lnTo>
                  <a:lnTo>
                    <a:pt x="96" y="12"/>
                  </a:lnTo>
                  <a:lnTo>
                    <a:pt x="78" y="6"/>
                  </a:lnTo>
                  <a:lnTo>
                    <a:pt x="72" y="18"/>
                  </a:lnTo>
                  <a:lnTo>
                    <a:pt x="66" y="12"/>
                  </a:lnTo>
                  <a:lnTo>
                    <a:pt x="42" y="12"/>
                  </a:lnTo>
                  <a:lnTo>
                    <a:pt x="36" y="6"/>
                  </a:lnTo>
                  <a:lnTo>
                    <a:pt x="24" y="6"/>
                  </a:lnTo>
                  <a:lnTo>
                    <a:pt x="0" y="24"/>
                  </a:lnTo>
                  <a:lnTo>
                    <a:pt x="0" y="4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6" name="Bangladesh" descr="© INSCALE GmbH, 05.05.2010&#10;http://www.presentationload.com/">
              <a:extLst>
                <a:ext uri="{FF2B5EF4-FFF2-40B4-BE49-F238E27FC236}">
                  <a16:creationId xmlns:a16="http://schemas.microsoft.com/office/drawing/2014/main" id="{01C1315C-B37E-9F26-5EA9-8C61FC7D399F}"/>
                </a:ext>
              </a:extLst>
            </p:cNvPr>
            <p:cNvSpPr>
              <a:spLocks/>
            </p:cNvSpPr>
            <p:nvPr/>
          </p:nvSpPr>
          <p:spPr bwMode="gray">
            <a:xfrm>
              <a:off x="8482525" y="3376178"/>
              <a:ext cx="177030" cy="201004"/>
            </a:xfrm>
            <a:custGeom>
              <a:avLst/>
              <a:gdLst>
                <a:gd name="T0" fmla="*/ 2147483647 w 372"/>
                <a:gd name="T1" fmla="*/ 2147483647 h 426"/>
                <a:gd name="T2" fmla="*/ 2147483647 w 372"/>
                <a:gd name="T3" fmla="*/ 2147483647 h 426"/>
                <a:gd name="T4" fmla="*/ 2147483647 w 372"/>
                <a:gd name="T5" fmla="*/ 2147483647 h 426"/>
                <a:gd name="T6" fmla="*/ 2147483647 w 372"/>
                <a:gd name="T7" fmla="*/ 2147483647 h 426"/>
                <a:gd name="T8" fmla="*/ 2147483647 w 372"/>
                <a:gd name="T9" fmla="*/ 2147483647 h 426"/>
                <a:gd name="T10" fmla="*/ 2147483647 w 372"/>
                <a:gd name="T11" fmla="*/ 2147483647 h 426"/>
                <a:gd name="T12" fmla="*/ 2147483647 w 372"/>
                <a:gd name="T13" fmla="*/ 2147483647 h 426"/>
                <a:gd name="T14" fmla="*/ 2147483647 w 372"/>
                <a:gd name="T15" fmla="*/ 2147483647 h 426"/>
                <a:gd name="T16" fmla="*/ 2147483647 w 372"/>
                <a:gd name="T17" fmla="*/ 2147483647 h 426"/>
                <a:gd name="T18" fmla="*/ 2147483647 w 372"/>
                <a:gd name="T19" fmla="*/ 2147483647 h 426"/>
                <a:gd name="T20" fmla="*/ 2147483647 w 372"/>
                <a:gd name="T21" fmla="*/ 2147483647 h 426"/>
                <a:gd name="T22" fmla="*/ 2147483647 w 372"/>
                <a:gd name="T23" fmla="*/ 2147483647 h 426"/>
                <a:gd name="T24" fmla="*/ 2147483647 w 372"/>
                <a:gd name="T25" fmla="*/ 2147483647 h 426"/>
                <a:gd name="T26" fmla="*/ 2147483647 w 372"/>
                <a:gd name="T27" fmla="*/ 2147483647 h 426"/>
                <a:gd name="T28" fmla="*/ 2147483647 w 372"/>
                <a:gd name="T29" fmla="*/ 2147483647 h 426"/>
                <a:gd name="T30" fmla="*/ 2147483647 w 372"/>
                <a:gd name="T31" fmla="*/ 2147483647 h 426"/>
                <a:gd name="T32" fmla="*/ 2147483647 w 372"/>
                <a:gd name="T33" fmla="*/ 2147483647 h 426"/>
                <a:gd name="T34" fmla="*/ 2147483647 w 372"/>
                <a:gd name="T35" fmla="*/ 2147483647 h 426"/>
                <a:gd name="T36" fmla="*/ 2147483647 w 372"/>
                <a:gd name="T37" fmla="*/ 2147483647 h 426"/>
                <a:gd name="T38" fmla="*/ 2147483647 w 372"/>
                <a:gd name="T39" fmla="*/ 2147483647 h 426"/>
                <a:gd name="T40" fmla="*/ 2147483647 w 372"/>
                <a:gd name="T41" fmla="*/ 2147483647 h 426"/>
                <a:gd name="T42" fmla="*/ 2147483647 w 372"/>
                <a:gd name="T43" fmla="*/ 2147483647 h 426"/>
                <a:gd name="T44" fmla="*/ 2147483647 w 372"/>
                <a:gd name="T45" fmla="*/ 2147483647 h 426"/>
                <a:gd name="T46" fmla="*/ 2147483647 w 372"/>
                <a:gd name="T47" fmla="*/ 2147483647 h 426"/>
                <a:gd name="T48" fmla="*/ 2147483647 w 372"/>
                <a:gd name="T49" fmla="*/ 2147483647 h 426"/>
                <a:gd name="T50" fmla="*/ 2147483647 w 372"/>
                <a:gd name="T51" fmla="*/ 2147483647 h 426"/>
                <a:gd name="T52" fmla="*/ 2147483647 w 372"/>
                <a:gd name="T53" fmla="*/ 2147483647 h 426"/>
                <a:gd name="T54" fmla="*/ 2147483647 w 372"/>
                <a:gd name="T55" fmla="*/ 2147483647 h 426"/>
                <a:gd name="T56" fmla="*/ 2147483647 w 372"/>
                <a:gd name="T57" fmla="*/ 2147483647 h 426"/>
                <a:gd name="T58" fmla="*/ 2147483647 w 372"/>
                <a:gd name="T59" fmla="*/ 2147483647 h 426"/>
                <a:gd name="T60" fmla="*/ 2147483647 w 372"/>
                <a:gd name="T61" fmla="*/ 2147483647 h 426"/>
                <a:gd name="T62" fmla="*/ 2147483647 w 372"/>
                <a:gd name="T63" fmla="*/ 2147483647 h 426"/>
                <a:gd name="T64" fmla="*/ 2147483647 w 372"/>
                <a:gd name="T65" fmla="*/ 2147483647 h 426"/>
                <a:gd name="T66" fmla="*/ 2147483647 w 372"/>
                <a:gd name="T67" fmla="*/ 2147483647 h 426"/>
                <a:gd name="T68" fmla="*/ 2147483647 w 372"/>
                <a:gd name="T69" fmla="*/ 2147483647 h 426"/>
                <a:gd name="T70" fmla="*/ 2147483647 w 372"/>
                <a:gd name="T71" fmla="*/ 2147483647 h 426"/>
                <a:gd name="T72" fmla="*/ 2147483647 w 372"/>
                <a:gd name="T73" fmla="*/ 2147483647 h 426"/>
                <a:gd name="T74" fmla="*/ 2147483647 w 372"/>
                <a:gd name="T75" fmla="*/ 2147483647 h 426"/>
                <a:gd name="T76" fmla="*/ 2147483647 w 372"/>
                <a:gd name="T77" fmla="*/ 2147483647 h 426"/>
                <a:gd name="T78" fmla="*/ 2147483647 w 372"/>
                <a:gd name="T79" fmla="*/ 2147483647 h 426"/>
                <a:gd name="T80" fmla="*/ 2147483647 w 372"/>
                <a:gd name="T81" fmla="*/ 2147483647 h 426"/>
                <a:gd name="T82" fmla="*/ 2147483647 w 372"/>
                <a:gd name="T83" fmla="*/ 2147483647 h 426"/>
                <a:gd name="T84" fmla="*/ 2147483647 w 372"/>
                <a:gd name="T85" fmla="*/ 0 h 426"/>
                <a:gd name="T86" fmla="*/ 2147483647 w 372"/>
                <a:gd name="T87" fmla="*/ 2147483647 h 426"/>
                <a:gd name="T88" fmla="*/ 0 w 372"/>
                <a:gd name="T89" fmla="*/ 2147483647 h 426"/>
                <a:gd name="T90" fmla="*/ 2147483647 w 372"/>
                <a:gd name="T91" fmla="*/ 2147483647 h 426"/>
                <a:gd name="T92" fmla="*/ 2147483647 w 372"/>
                <a:gd name="T93" fmla="*/ 2147483647 h 426"/>
                <a:gd name="T94" fmla="*/ 2147483647 w 372"/>
                <a:gd name="T95" fmla="*/ 2147483647 h 426"/>
                <a:gd name="T96" fmla="*/ 2147483647 w 372"/>
                <a:gd name="T97" fmla="*/ 2147483647 h 426"/>
                <a:gd name="T98" fmla="*/ 2147483647 w 372"/>
                <a:gd name="T99" fmla="*/ 2147483647 h 426"/>
                <a:gd name="T100" fmla="*/ 2147483647 w 372"/>
                <a:gd name="T101" fmla="*/ 2147483647 h 426"/>
                <a:gd name="T102" fmla="*/ 2147483647 w 372"/>
                <a:gd name="T103" fmla="*/ 2147483647 h 426"/>
                <a:gd name="T104" fmla="*/ 2147483647 w 372"/>
                <a:gd name="T105" fmla="*/ 2147483647 h 426"/>
                <a:gd name="T106" fmla="*/ 2147483647 w 372"/>
                <a:gd name="T107" fmla="*/ 2147483647 h 426"/>
                <a:gd name="T108" fmla="*/ 2147483647 w 372"/>
                <a:gd name="T109" fmla="*/ 2147483647 h 426"/>
                <a:gd name="T110" fmla="*/ 2147483647 w 372"/>
                <a:gd name="T111" fmla="*/ 2147483647 h 426"/>
                <a:gd name="T112" fmla="*/ 2147483647 w 372"/>
                <a:gd name="T113" fmla="*/ 2147483647 h 426"/>
                <a:gd name="T114" fmla="*/ 2147483647 w 372"/>
                <a:gd name="T115" fmla="*/ 2147483647 h 42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w 372"/>
                <a:gd name="T175" fmla="*/ 0 h 426"/>
                <a:gd name="T176" fmla="*/ 372 w 372"/>
                <a:gd name="T177" fmla="*/ 426 h 42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T174" t="T175" r="T176" b="T177"/>
              <a:pathLst>
                <a:path w="372" h="426">
                  <a:moveTo>
                    <a:pt x="132" y="414"/>
                  </a:moveTo>
                  <a:lnTo>
                    <a:pt x="138" y="354"/>
                  </a:lnTo>
                  <a:lnTo>
                    <a:pt x="144" y="354"/>
                  </a:lnTo>
                  <a:lnTo>
                    <a:pt x="150" y="360"/>
                  </a:lnTo>
                  <a:lnTo>
                    <a:pt x="162" y="360"/>
                  </a:lnTo>
                  <a:lnTo>
                    <a:pt x="174" y="366"/>
                  </a:lnTo>
                  <a:lnTo>
                    <a:pt x="192" y="372"/>
                  </a:lnTo>
                  <a:lnTo>
                    <a:pt x="216" y="372"/>
                  </a:lnTo>
                  <a:lnTo>
                    <a:pt x="210" y="366"/>
                  </a:lnTo>
                  <a:lnTo>
                    <a:pt x="210" y="348"/>
                  </a:lnTo>
                  <a:lnTo>
                    <a:pt x="204" y="342"/>
                  </a:lnTo>
                  <a:lnTo>
                    <a:pt x="222" y="342"/>
                  </a:lnTo>
                  <a:lnTo>
                    <a:pt x="258" y="360"/>
                  </a:lnTo>
                  <a:lnTo>
                    <a:pt x="270" y="360"/>
                  </a:lnTo>
                  <a:lnTo>
                    <a:pt x="282" y="348"/>
                  </a:lnTo>
                  <a:lnTo>
                    <a:pt x="282" y="336"/>
                  </a:lnTo>
                  <a:lnTo>
                    <a:pt x="270" y="300"/>
                  </a:lnTo>
                  <a:lnTo>
                    <a:pt x="318" y="354"/>
                  </a:lnTo>
                  <a:lnTo>
                    <a:pt x="318" y="360"/>
                  </a:lnTo>
                  <a:lnTo>
                    <a:pt x="312" y="366"/>
                  </a:lnTo>
                  <a:lnTo>
                    <a:pt x="312" y="390"/>
                  </a:lnTo>
                  <a:lnTo>
                    <a:pt x="306" y="402"/>
                  </a:lnTo>
                  <a:lnTo>
                    <a:pt x="306" y="414"/>
                  </a:lnTo>
                  <a:lnTo>
                    <a:pt x="312" y="420"/>
                  </a:lnTo>
                  <a:lnTo>
                    <a:pt x="324" y="420"/>
                  </a:lnTo>
                  <a:lnTo>
                    <a:pt x="330" y="426"/>
                  </a:lnTo>
                  <a:lnTo>
                    <a:pt x="336" y="414"/>
                  </a:lnTo>
                  <a:lnTo>
                    <a:pt x="336" y="408"/>
                  </a:lnTo>
                  <a:lnTo>
                    <a:pt x="372" y="414"/>
                  </a:lnTo>
                  <a:lnTo>
                    <a:pt x="360" y="354"/>
                  </a:lnTo>
                  <a:lnTo>
                    <a:pt x="360" y="348"/>
                  </a:lnTo>
                  <a:lnTo>
                    <a:pt x="354" y="342"/>
                  </a:lnTo>
                  <a:lnTo>
                    <a:pt x="348" y="330"/>
                  </a:lnTo>
                  <a:lnTo>
                    <a:pt x="342" y="312"/>
                  </a:lnTo>
                  <a:lnTo>
                    <a:pt x="336" y="300"/>
                  </a:lnTo>
                  <a:lnTo>
                    <a:pt x="336" y="288"/>
                  </a:lnTo>
                  <a:lnTo>
                    <a:pt x="330" y="276"/>
                  </a:lnTo>
                  <a:lnTo>
                    <a:pt x="330" y="270"/>
                  </a:lnTo>
                  <a:lnTo>
                    <a:pt x="324" y="258"/>
                  </a:lnTo>
                  <a:lnTo>
                    <a:pt x="324" y="240"/>
                  </a:lnTo>
                  <a:lnTo>
                    <a:pt x="318" y="234"/>
                  </a:lnTo>
                  <a:lnTo>
                    <a:pt x="306" y="228"/>
                  </a:lnTo>
                  <a:lnTo>
                    <a:pt x="288" y="228"/>
                  </a:lnTo>
                  <a:lnTo>
                    <a:pt x="288" y="252"/>
                  </a:lnTo>
                  <a:lnTo>
                    <a:pt x="282" y="288"/>
                  </a:lnTo>
                  <a:lnTo>
                    <a:pt x="264" y="264"/>
                  </a:lnTo>
                  <a:lnTo>
                    <a:pt x="258" y="264"/>
                  </a:lnTo>
                  <a:lnTo>
                    <a:pt x="240" y="246"/>
                  </a:lnTo>
                  <a:lnTo>
                    <a:pt x="234" y="234"/>
                  </a:lnTo>
                  <a:lnTo>
                    <a:pt x="234" y="216"/>
                  </a:lnTo>
                  <a:lnTo>
                    <a:pt x="240" y="204"/>
                  </a:lnTo>
                  <a:lnTo>
                    <a:pt x="252" y="192"/>
                  </a:lnTo>
                  <a:lnTo>
                    <a:pt x="258" y="192"/>
                  </a:lnTo>
                  <a:lnTo>
                    <a:pt x="270" y="186"/>
                  </a:lnTo>
                  <a:lnTo>
                    <a:pt x="276" y="186"/>
                  </a:lnTo>
                  <a:lnTo>
                    <a:pt x="282" y="180"/>
                  </a:lnTo>
                  <a:lnTo>
                    <a:pt x="288" y="168"/>
                  </a:lnTo>
                  <a:lnTo>
                    <a:pt x="294" y="150"/>
                  </a:lnTo>
                  <a:lnTo>
                    <a:pt x="294" y="138"/>
                  </a:lnTo>
                  <a:lnTo>
                    <a:pt x="300" y="138"/>
                  </a:lnTo>
                  <a:lnTo>
                    <a:pt x="306" y="132"/>
                  </a:lnTo>
                  <a:lnTo>
                    <a:pt x="306" y="126"/>
                  </a:lnTo>
                  <a:lnTo>
                    <a:pt x="282" y="102"/>
                  </a:lnTo>
                  <a:lnTo>
                    <a:pt x="276" y="102"/>
                  </a:lnTo>
                  <a:lnTo>
                    <a:pt x="228" y="114"/>
                  </a:lnTo>
                  <a:lnTo>
                    <a:pt x="210" y="114"/>
                  </a:lnTo>
                  <a:lnTo>
                    <a:pt x="198" y="108"/>
                  </a:lnTo>
                  <a:lnTo>
                    <a:pt x="138" y="108"/>
                  </a:lnTo>
                  <a:lnTo>
                    <a:pt x="132" y="102"/>
                  </a:lnTo>
                  <a:lnTo>
                    <a:pt x="126" y="102"/>
                  </a:lnTo>
                  <a:lnTo>
                    <a:pt x="126" y="66"/>
                  </a:lnTo>
                  <a:lnTo>
                    <a:pt x="120" y="66"/>
                  </a:lnTo>
                  <a:lnTo>
                    <a:pt x="120" y="36"/>
                  </a:lnTo>
                  <a:lnTo>
                    <a:pt x="114" y="30"/>
                  </a:lnTo>
                  <a:lnTo>
                    <a:pt x="108" y="30"/>
                  </a:lnTo>
                  <a:lnTo>
                    <a:pt x="102" y="24"/>
                  </a:lnTo>
                  <a:lnTo>
                    <a:pt x="96" y="42"/>
                  </a:lnTo>
                  <a:lnTo>
                    <a:pt x="90" y="36"/>
                  </a:lnTo>
                  <a:lnTo>
                    <a:pt x="78" y="36"/>
                  </a:lnTo>
                  <a:lnTo>
                    <a:pt x="72" y="30"/>
                  </a:lnTo>
                  <a:lnTo>
                    <a:pt x="66" y="18"/>
                  </a:lnTo>
                  <a:lnTo>
                    <a:pt x="66" y="12"/>
                  </a:lnTo>
                  <a:lnTo>
                    <a:pt x="60" y="0"/>
                  </a:lnTo>
                  <a:lnTo>
                    <a:pt x="42" y="6"/>
                  </a:lnTo>
                  <a:lnTo>
                    <a:pt x="48" y="12"/>
                  </a:lnTo>
                  <a:lnTo>
                    <a:pt x="24" y="0"/>
                  </a:lnTo>
                  <a:lnTo>
                    <a:pt x="6" y="0"/>
                  </a:lnTo>
                  <a:lnTo>
                    <a:pt x="18" y="18"/>
                  </a:lnTo>
                  <a:lnTo>
                    <a:pt x="6" y="30"/>
                  </a:lnTo>
                  <a:lnTo>
                    <a:pt x="0" y="42"/>
                  </a:lnTo>
                  <a:lnTo>
                    <a:pt x="0" y="48"/>
                  </a:lnTo>
                  <a:lnTo>
                    <a:pt x="6" y="60"/>
                  </a:lnTo>
                  <a:lnTo>
                    <a:pt x="18" y="66"/>
                  </a:lnTo>
                  <a:lnTo>
                    <a:pt x="30" y="78"/>
                  </a:lnTo>
                  <a:lnTo>
                    <a:pt x="36" y="78"/>
                  </a:lnTo>
                  <a:lnTo>
                    <a:pt x="66" y="96"/>
                  </a:lnTo>
                  <a:lnTo>
                    <a:pt x="66" y="108"/>
                  </a:lnTo>
                  <a:lnTo>
                    <a:pt x="30" y="108"/>
                  </a:lnTo>
                  <a:lnTo>
                    <a:pt x="30" y="138"/>
                  </a:lnTo>
                  <a:lnTo>
                    <a:pt x="24" y="138"/>
                  </a:lnTo>
                  <a:lnTo>
                    <a:pt x="12" y="150"/>
                  </a:lnTo>
                  <a:lnTo>
                    <a:pt x="24" y="162"/>
                  </a:lnTo>
                  <a:lnTo>
                    <a:pt x="36" y="168"/>
                  </a:lnTo>
                  <a:lnTo>
                    <a:pt x="54" y="168"/>
                  </a:lnTo>
                  <a:lnTo>
                    <a:pt x="66" y="174"/>
                  </a:lnTo>
                  <a:lnTo>
                    <a:pt x="72" y="180"/>
                  </a:lnTo>
                  <a:lnTo>
                    <a:pt x="72" y="186"/>
                  </a:lnTo>
                  <a:lnTo>
                    <a:pt x="66" y="204"/>
                  </a:lnTo>
                  <a:lnTo>
                    <a:pt x="60" y="210"/>
                  </a:lnTo>
                  <a:lnTo>
                    <a:pt x="54" y="222"/>
                  </a:lnTo>
                  <a:lnTo>
                    <a:pt x="66" y="252"/>
                  </a:lnTo>
                  <a:lnTo>
                    <a:pt x="96" y="276"/>
                  </a:lnTo>
                  <a:lnTo>
                    <a:pt x="96" y="306"/>
                  </a:lnTo>
                  <a:lnTo>
                    <a:pt x="114" y="348"/>
                  </a:lnTo>
                  <a:lnTo>
                    <a:pt x="108" y="378"/>
                  </a:lnTo>
                  <a:lnTo>
                    <a:pt x="132" y="41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7" name="Bahrain" descr="© INSCALE GmbH, 05.05.2010&#10;http://www.presentationload.com/">
              <a:extLst>
                <a:ext uri="{FF2B5EF4-FFF2-40B4-BE49-F238E27FC236}">
                  <a16:creationId xmlns:a16="http://schemas.microsoft.com/office/drawing/2014/main" id="{4F29D106-27D4-0559-6906-8F81066A9353}"/>
                </a:ext>
              </a:extLst>
            </p:cNvPr>
            <p:cNvSpPr>
              <a:spLocks/>
            </p:cNvSpPr>
            <p:nvPr/>
          </p:nvSpPr>
          <p:spPr bwMode="gray">
            <a:xfrm>
              <a:off x="7261749" y="3383555"/>
              <a:ext cx="12909" cy="25817"/>
            </a:xfrm>
            <a:custGeom>
              <a:avLst/>
              <a:gdLst>
                <a:gd name="T0" fmla="*/ 2147483647 w 15"/>
                <a:gd name="T1" fmla="*/ 0 h 28"/>
                <a:gd name="T2" fmla="*/ 2147483647 w 15"/>
                <a:gd name="T3" fmla="*/ 2147483647 h 28"/>
                <a:gd name="T4" fmla="*/ 2147483647 w 15"/>
                <a:gd name="T5" fmla="*/ 2147483647 h 28"/>
                <a:gd name="T6" fmla="*/ 2032697641 w 15"/>
                <a:gd name="T7" fmla="*/ 2147483647 h 28"/>
                <a:gd name="T8" fmla="*/ 813299296 w 15"/>
                <a:gd name="T9" fmla="*/ 2147483647 h 28"/>
                <a:gd name="T10" fmla="*/ 2147483647 w 15"/>
                <a:gd name="T11" fmla="*/ 0 h 28"/>
                <a:gd name="T12" fmla="*/ 0 60000 65536"/>
                <a:gd name="T13" fmla="*/ 0 60000 65536"/>
                <a:gd name="T14" fmla="*/ 0 60000 65536"/>
                <a:gd name="T15" fmla="*/ 0 60000 65536"/>
                <a:gd name="T16" fmla="*/ 0 60000 65536"/>
                <a:gd name="T17" fmla="*/ 0 60000 65536"/>
                <a:gd name="T18" fmla="*/ 0 w 15"/>
                <a:gd name="T19" fmla="*/ 0 h 28"/>
                <a:gd name="T20" fmla="*/ 15 w 15"/>
                <a:gd name="T21" fmla="*/ 28 h 28"/>
              </a:gdLst>
              <a:ahLst/>
              <a:cxnLst>
                <a:cxn ang="T12">
                  <a:pos x="T0" y="T1"/>
                </a:cxn>
                <a:cxn ang="T13">
                  <a:pos x="T2" y="T3"/>
                </a:cxn>
                <a:cxn ang="T14">
                  <a:pos x="T4" y="T5"/>
                </a:cxn>
                <a:cxn ang="T15">
                  <a:pos x="T6" y="T7"/>
                </a:cxn>
                <a:cxn ang="T16">
                  <a:pos x="T8" y="T9"/>
                </a:cxn>
                <a:cxn ang="T17">
                  <a:pos x="T10" y="T11"/>
                </a:cxn>
              </a:cxnLst>
              <a:rect l="T18" t="T19" r="T20" b="T21"/>
              <a:pathLst>
                <a:path w="15" h="28">
                  <a:moveTo>
                    <a:pt x="9" y="0"/>
                  </a:moveTo>
                  <a:cubicBezTo>
                    <a:pt x="14" y="0"/>
                    <a:pt x="15" y="10"/>
                    <a:pt x="14" y="14"/>
                  </a:cubicBezTo>
                  <a:cubicBezTo>
                    <a:pt x="13" y="18"/>
                    <a:pt x="15" y="28"/>
                    <a:pt x="9" y="28"/>
                  </a:cubicBezTo>
                  <a:cubicBezTo>
                    <a:pt x="4" y="27"/>
                    <a:pt x="5" y="21"/>
                    <a:pt x="5" y="18"/>
                  </a:cubicBezTo>
                  <a:cubicBezTo>
                    <a:pt x="5" y="14"/>
                    <a:pt x="0" y="14"/>
                    <a:pt x="2" y="8"/>
                  </a:cubicBez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8" name="Belarus" descr="© INSCALE GmbH, 05.05.2010&#10;http://www.presentationload.com/">
              <a:extLst>
                <a:ext uri="{FF2B5EF4-FFF2-40B4-BE49-F238E27FC236}">
                  <a16:creationId xmlns:a16="http://schemas.microsoft.com/office/drawing/2014/main" id="{AEBC7627-4505-85DA-FF12-282766BA21AA}"/>
                </a:ext>
              </a:extLst>
            </p:cNvPr>
            <p:cNvSpPr>
              <a:spLocks/>
            </p:cNvSpPr>
            <p:nvPr/>
          </p:nvSpPr>
          <p:spPr bwMode="gray">
            <a:xfrm>
              <a:off x="6315740" y="2267891"/>
              <a:ext cx="269235" cy="175187"/>
            </a:xfrm>
            <a:custGeom>
              <a:avLst/>
              <a:gdLst>
                <a:gd name="T0" fmla="*/ 2147483647 w 570"/>
                <a:gd name="T1" fmla="*/ 2147483647 h 372"/>
                <a:gd name="T2" fmla="*/ 2147483647 w 570"/>
                <a:gd name="T3" fmla="*/ 2147483647 h 372"/>
                <a:gd name="T4" fmla="*/ 2147483647 w 570"/>
                <a:gd name="T5" fmla="*/ 2147483647 h 372"/>
                <a:gd name="T6" fmla="*/ 2147483647 w 570"/>
                <a:gd name="T7" fmla="*/ 2147483647 h 372"/>
                <a:gd name="T8" fmla="*/ 2147483647 w 570"/>
                <a:gd name="T9" fmla="*/ 2147483647 h 372"/>
                <a:gd name="T10" fmla="*/ 2147483647 w 570"/>
                <a:gd name="T11" fmla="*/ 2147483647 h 372"/>
                <a:gd name="T12" fmla="*/ 2147483647 w 570"/>
                <a:gd name="T13" fmla="*/ 2147483647 h 372"/>
                <a:gd name="T14" fmla="*/ 2147483647 w 570"/>
                <a:gd name="T15" fmla="*/ 2147483647 h 372"/>
                <a:gd name="T16" fmla="*/ 2147483647 w 570"/>
                <a:gd name="T17" fmla="*/ 2147483647 h 372"/>
                <a:gd name="T18" fmla="*/ 2147483647 w 570"/>
                <a:gd name="T19" fmla="*/ 2147483647 h 372"/>
                <a:gd name="T20" fmla="*/ 2147483647 w 570"/>
                <a:gd name="T21" fmla="*/ 2147483647 h 372"/>
                <a:gd name="T22" fmla="*/ 2147483647 w 570"/>
                <a:gd name="T23" fmla="*/ 2147483647 h 372"/>
                <a:gd name="T24" fmla="*/ 2147483647 w 570"/>
                <a:gd name="T25" fmla="*/ 2147483647 h 372"/>
                <a:gd name="T26" fmla="*/ 2147483647 w 570"/>
                <a:gd name="T27" fmla="*/ 2147483647 h 372"/>
                <a:gd name="T28" fmla="*/ 2147483647 w 570"/>
                <a:gd name="T29" fmla="*/ 2147483647 h 372"/>
                <a:gd name="T30" fmla="*/ 2147483647 w 570"/>
                <a:gd name="T31" fmla="*/ 2147483647 h 372"/>
                <a:gd name="T32" fmla="*/ 2147483647 w 570"/>
                <a:gd name="T33" fmla="*/ 2147483647 h 372"/>
                <a:gd name="T34" fmla="*/ 2147483647 w 570"/>
                <a:gd name="T35" fmla="*/ 2147483647 h 372"/>
                <a:gd name="T36" fmla="*/ 2147483647 w 570"/>
                <a:gd name="T37" fmla="*/ 2147483647 h 372"/>
                <a:gd name="T38" fmla="*/ 2147483647 w 570"/>
                <a:gd name="T39" fmla="*/ 2147483647 h 372"/>
                <a:gd name="T40" fmla="*/ 2147483647 w 570"/>
                <a:gd name="T41" fmla="*/ 2147483647 h 372"/>
                <a:gd name="T42" fmla="*/ 2147483647 w 570"/>
                <a:gd name="T43" fmla="*/ 2147483647 h 372"/>
                <a:gd name="T44" fmla="*/ 2147483647 w 570"/>
                <a:gd name="T45" fmla="*/ 2147483647 h 372"/>
                <a:gd name="T46" fmla="*/ 2147483647 w 570"/>
                <a:gd name="T47" fmla="*/ 2147483647 h 372"/>
                <a:gd name="T48" fmla="*/ 2147483647 w 570"/>
                <a:gd name="T49" fmla="*/ 2147483647 h 372"/>
                <a:gd name="T50" fmla="*/ 2147483647 w 570"/>
                <a:gd name="T51" fmla="*/ 2147483647 h 372"/>
                <a:gd name="T52" fmla="*/ 2147483647 w 570"/>
                <a:gd name="T53" fmla="*/ 2147483647 h 372"/>
                <a:gd name="T54" fmla="*/ 2147483647 w 570"/>
                <a:gd name="T55" fmla="*/ 2147483647 h 372"/>
                <a:gd name="T56" fmla="*/ 2147483647 w 570"/>
                <a:gd name="T57" fmla="*/ 0 h 372"/>
                <a:gd name="T58" fmla="*/ 2147483647 w 570"/>
                <a:gd name="T59" fmla="*/ 2147483647 h 372"/>
                <a:gd name="T60" fmla="*/ 2147483647 w 570"/>
                <a:gd name="T61" fmla="*/ 2147483647 h 372"/>
                <a:gd name="T62" fmla="*/ 2147483647 w 570"/>
                <a:gd name="T63" fmla="*/ 2147483647 h 372"/>
                <a:gd name="T64" fmla="*/ 2147483647 w 570"/>
                <a:gd name="T65" fmla="*/ 2147483647 h 372"/>
                <a:gd name="T66" fmla="*/ 2147483647 w 570"/>
                <a:gd name="T67" fmla="*/ 2147483647 h 372"/>
                <a:gd name="T68" fmla="*/ 2147483647 w 570"/>
                <a:gd name="T69" fmla="*/ 2147483647 h 372"/>
                <a:gd name="T70" fmla="*/ 2147483647 w 570"/>
                <a:gd name="T71" fmla="*/ 2147483647 h 372"/>
                <a:gd name="T72" fmla="*/ 2147483647 w 570"/>
                <a:gd name="T73" fmla="*/ 2147483647 h 372"/>
                <a:gd name="T74" fmla="*/ 2147483647 w 570"/>
                <a:gd name="T75" fmla="*/ 2147483647 h 372"/>
                <a:gd name="T76" fmla="*/ 2147483647 w 570"/>
                <a:gd name="T77" fmla="*/ 2147483647 h 372"/>
                <a:gd name="T78" fmla="*/ 2147483647 w 570"/>
                <a:gd name="T79" fmla="*/ 2147483647 h 372"/>
                <a:gd name="T80" fmla="*/ 2147483647 w 570"/>
                <a:gd name="T81" fmla="*/ 2147483647 h 372"/>
                <a:gd name="T82" fmla="*/ 2147483647 w 570"/>
                <a:gd name="T83" fmla="*/ 2147483647 h 372"/>
                <a:gd name="T84" fmla="*/ 2147483647 w 570"/>
                <a:gd name="T85" fmla="*/ 2147483647 h 372"/>
                <a:gd name="T86" fmla="*/ 2147483647 w 570"/>
                <a:gd name="T87" fmla="*/ 2147483647 h 372"/>
                <a:gd name="T88" fmla="*/ 2147483647 w 570"/>
                <a:gd name="T89" fmla="*/ 2147483647 h 372"/>
                <a:gd name="T90" fmla="*/ 2147483647 w 570"/>
                <a:gd name="T91" fmla="*/ 2147483647 h 372"/>
                <a:gd name="T92" fmla="*/ 2147483647 w 570"/>
                <a:gd name="T93" fmla="*/ 2147483647 h 372"/>
                <a:gd name="T94" fmla="*/ 2147483647 w 570"/>
                <a:gd name="T95" fmla="*/ 2147483647 h 372"/>
                <a:gd name="T96" fmla="*/ 2147483647 w 570"/>
                <a:gd name="T97" fmla="*/ 2147483647 h 372"/>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570"/>
                <a:gd name="T148" fmla="*/ 0 h 372"/>
                <a:gd name="T149" fmla="*/ 570 w 570"/>
                <a:gd name="T150" fmla="*/ 372 h 372"/>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570" h="372">
                  <a:moveTo>
                    <a:pt x="24" y="312"/>
                  </a:moveTo>
                  <a:lnTo>
                    <a:pt x="24" y="342"/>
                  </a:lnTo>
                  <a:lnTo>
                    <a:pt x="30" y="354"/>
                  </a:lnTo>
                  <a:lnTo>
                    <a:pt x="36" y="360"/>
                  </a:lnTo>
                  <a:lnTo>
                    <a:pt x="48" y="360"/>
                  </a:lnTo>
                  <a:lnTo>
                    <a:pt x="60" y="354"/>
                  </a:lnTo>
                  <a:lnTo>
                    <a:pt x="72" y="342"/>
                  </a:lnTo>
                  <a:lnTo>
                    <a:pt x="72" y="336"/>
                  </a:lnTo>
                  <a:lnTo>
                    <a:pt x="108" y="336"/>
                  </a:lnTo>
                  <a:lnTo>
                    <a:pt x="120" y="330"/>
                  </a:lnTo>
                  <a:lnTo>
                    <a:pt x="126" y="324"/>
                  </a:lnTo>
                  <a:lnTo>
                    <a:pt x="174" y="324"/>
                  </a:lnTo>
                  <a:lnTo>
                    <a:pt x="174" y="330"/>
                  </a:lnTo>
                  <a:lnTo>
                    <a:pt x="180" y="336"/>
                  </a:lnTo>
                  <a:lnTo>
                    <a:pt x="216" y="336"/>
                  </a:lnTo>
                  <a:lnTo>
                    <a:pt x="240" y="342"/>
                  </a:lnTo>
                  <a:lnTo>
                    <a:pt x="258" y="354"/>
                  </a:lnTo>
                  <a:lnTo>
                    <a:pt x="264" y="348"/>
                  </a:lnTo>
                  <a:lnTo>
                    <a:pt x="282" y="360"/>
                  </a:lnTo>
                  <a:lnTo>
                    <a:pt x="294" y="348"/>
                  </a:lnTo>
                  <a:lnTo>
                    <a:pt x="300" y="360"/>
                  </a:lnTo>
                  <a:lnTo>
                    <a:pt x="318" y="354"/>
                  </a:lnTo>
                  <a:lnTo>
                    <a:pt x="324" y="360"/>
                  </a:lnTo>
                  <a:lnTo>
                    <a:pt x="336" y="354"/>
                  </a:lnTo>
                  <a:lnTo>
                    <a:pt x="348" y="366"/>
                  </a:lnTo>
                  <a:lnTo>
                    <a:pt x="348" y="360"/>
                  </a:lnTo>
                  <a:lnTo>
                    <a:pt x="354" y="354"/>
                  </a:lnTo>
                  <a:lnTo>
                    <a:pt x="372" y="354"/>
                  </a:lnTo>
                  <a:lnTo>
                    <a:pt x="378" y="360"/>
                  </a:lnTo>
                  <a:lnTo>
                    <a:pt x="378" y="372"/>
                  </a:lnTo>
                  <a:lnTo>
                    <a:pt x="384" y="372"/>
                  </a:lnTo>
                  <a:lnTo>
                    <a:pt x="396" y="366"/>
                  </a:lnTo>
                  <a:lnTo>
                    <a:pt x="420" y="366"/>
                  </a:lnTo>
                  <a:lnTo>
                    <a:pt x="426" y="372"/>
                  </a:lnTo>
                  <a:lnTo>
                    <a:pt x="444" y="372"/>
                  </a:lnTo>
                  <a:lnTo>
                    <a:pt x="450" y="366"/>
                  </a:lnTo>
                  <a:lnTo>
                    <a:pt x="450" y="354"/>
                  </a:lnTo>
                  <a:lnTo>
                    <a:pt x="444" y="348"/>
                  </a:lnTo>
                  <a:lnTo>
                    <a:pt x="450" y="336"/>
                  </a:lnTo>
                  <a:lnTo>
                    <a:pt x="456" y="330"/>
                  </a:lnTo>
                  <a:lnTo>
                    <a:pt x="468" y="324"/>
                  </a:lnTo>
                  <a:lnTo>
                    <a:pt x="474" y="312"/>
                  </a:lnTo>
                  <a:lnTo>
                    <a:pt x="498" y="312"/>
                  </a:lnTo>
                  <a:lnTo>
                    <a:pt x="516" y="318"/>
                  </a:lnTo>
                  <a:lnTo>
                    <a:pt x="516" y="300"/>
                  </a:lnTo>
                  <a:lnTo>
                    <a:pt x="510" y="288"/>
                  </a:lnTo>
                  <a:lnTo>
                    <a:pt x="504" y="282"/>
                  </a:lnTo>
                  <a:lnTo>
                    <a:pt x="504" y="264"/>
                  </a:lnTo>
                  <a:lnTo>
                    <a:pt x="480" y="240"/>
                  </a:lnTo>
                  <a:lnTo>
                    <a:pt x="480" y="234"/>
                  </a:lnTo>
                  <a:lnTo>
                    <a:pt x="486" y="228"/>
                  </a:lnTo>
                  <a:lnTo>
                    <a:pt x="510" y="228"/>
                  </a:lnTo>
                  <a:lnTo>
                    <a:pt x="510" y="234"/>
                  </a:lnTo>
                  <a:lnTo>
                    <a:pt x="516" y="234"/>
                  </a:lnTo>
                  <a:lnTo>
                    <a:pt x="522" y="240"/>
                  </a:lnTo>
                  <a:lnTo>
                    <a:pt x="528" y="240"/>
                  </a:lnTo>
                  <a:lnTo>
                    <a:pt x="552" y="228"/>
                  </a:lnTo>
                  <a:lnTo>
                    <a:pt x="558" y="216"/>
                  </a:lnTo>
                  <a:lnTo>
                    <a:pt x="570" y="210"/>
                  </a:lnTo>
                  <a:lnTo>
                    <a:pt x="546" y="198"/>
                  </a:lnTo>
                  <a:lnTo>
                    <a:pt x="552" y="192"/>
                  </a:lnTo>
                  <a:lnTo>
                    <a:pt x="552" y="186"/>
                  </a:lnTo>
                  <a:lnTo>
                    <a:pt x="546" y="186"/>
                  </a:lnTo>
                  <a:lnTo>
                    <a:pt x="540" y="180"/>
                  </a:lnTo>
                  <a:lnTo>
                    <a:pt x="504" y="180"/>
                  </a:lnTo>
                  <a:lnTo>
                    <a:pt x="504" y="156"/>
                  </a:lnTo>
                  <a:lnTo>
                    <a:pt x="474" y="144"/>
                  </a:lnTo>
                  <a:lnTo>
                    <a:pt x="474" y="132"/>
                  </a:lnTo>
                  <a:lnTo>
                    <a:pt x="456" y="114"/>
                  </a:lnTo>
                  <a:lnTo>
                    <a:pt x="444" y="108"/>
                  </a:lnTo>
                  <a:lnTo>
                    <a:pt x="438" y="102"/>
                  </a:lnTo>
                  <a:lnTo>
                    <a:pt x="444" y="84"/>
                  </a:lnTo>
                  <a:lnTo>
                    <a:pt x="432" y="66"/>
                  </a:lnTo>
                  <a:lnTo>
                    <a:pt x="438" y="60"/>
                  </a:lnTo>
                  <a:lnTo>
                    <a:pt x="438" y="48"/>
                  </a:lnTo>
                  <a:lnTo>
                    <a:pt x="432" y="42"/>
                  </a:lnTo>
                  <a:lnTo>
                    <a:pt x="396" y="24"/>
                  </a:lnTo>
                  <a:lnTo>
                    <a:pt x="390" y="18"/>
                  </a:lnTo>
                  <a:lnTo>
                    <a:pt x="384" y="18"/>
                  </a:lnTo>
                  <a:lnTo>
                    <a:pt x="354" y="36"/>
                  </a:lnTo>
                  <a:lnTo>
                    <a:pt x="348" y="18"/>
                  </a:lnTo>
                  <a:lnTo>
                    <a:pt x="312" y="12"/>
                  </a:lnTo>
                  <a:lnTo>
                    <a:pt x="300" y="18"/>
                  </a:lnTo>
                  <a:lnTo>
                    <a:pt x="300" y="12"/>
                  </a:lnTo>
                  <a:lnTo>
                    <a:pt x="294" y="6"/>
                  </a:lnTo>
                  <a:lnTo>
                    <a:pt x="276" y="6"/>
                  </a:lnTo>
                  <a:lnTo>
                    <a:pt x="270" y="0"/>
                  </a:lnTo>
                  <a:lnTo>
                    <a:pt x="258" y="0"/>
                  </a:lnTo>
                  <a:lnTo>
                    <a:pt x="252" y="6"/>
                  </a:lnTo>
                  <a:lnTo>
                    <a:pt x="246" y="18"/>
                  </a:lnTo>
                  <a:lnTo>
                    <a:pt x="240" y="24"/>
                  </a:lnTo>
                  <a:lnTo>
                    <a:pt x="234" y="24"/>
                  </a:lnTo>
                  <a:lnTo>
                    <a:pt x="228" y="30"/>
                  </a:lnTo>
                  <a:lnTo>
                    <a:pt x="222" y="24"/>
                  </a:lnTo>
                  <a:lnTo>
                    <a:pt x="198" y="24"/>
                  </a:lnTo>
                  <a:lnTo>
                    <a:pt x="192" y="30"/>
                  </a:lnTo>
                  <a:lnTo>
                    <a:pt x="180" y="36"/>
                  </a:lnTo>
                  <a:lnTo>
                    <a:pt x="174" y="42"/>
                  </a:lnTo>
                  <a:lnTo>
                    <a:pt x="174" y="54"/>
                  </a:lnTo>
                  <a:lnTo>
                    <a:pt x="192" y="72"/>
                  </a:lnTo>
                  <a:lnTo>
                    <a:pt x="186" y="78"/>
                  </a:lnTo>
                  <a:lnTo>
                    <a:pt x="168" y="78"/>
                  </a:lnTo>
                  <a:lnTo>
                    <a:pt x="162" y="72"/>
                  </a:lnTo>
                  <a:lnTo>
                    <a:pt x="156" y="72"/>
                  </a:lnTo>
                  <a:lnTo>
                    <a:pt x="162" y="90"/>
                  </a:lnTo>
                  <a:lnTo>
                    <a:pt x="144" y="90"/>
                  </a:lnTo>
                  <a:lnTo>
                    <a:pt x="138" y="96"/>
                  </a:lnTo>
                  <a:lnTo>
                    <a:pt x="138" y="102"/>
                  </a:lnTo>
                  <a:lnTo>
                    <a:pt x="144" y="114"/>
                  </a:lnTo>
                  <a:lnTo>
                    <a:pt x="144" y="120"/>
                  </a:lnTo>
                  <a:lnTo>
                    <a:pt x="132" y="120"/>
                  </a:lnTo>
                  <a:lnTo>
                    <a:pt x="132" y="126"/>
                  </a:lnTo>
                  <a:lnTo>
                    <a:pt x="138" y="132"/>
                  </a:lnTo>
                  <a:lnTo>
                    <a:pt x="138" y="144"/>
                  </a:lnTo>
                  <a:lnTo>
                    <a:pt x="144" y="150"/>
                  </a:lnTo>
                  <a:lnTo>
                    <a:pt x="144" y="156"/>
                  </a:lnTo>
                  <a:lnTo>
                    <a:pt x="132" y="156"/>
                  </a:lnTo>
                  <a:lnTo>
                    <a:pt x="138" y="150"/>
                  </a:lnTo>
                  <a:lnTo>
                    <a:pt x="138" y="144"/>
                  </a:lnTo>
                  <a:lnTo>
                    <a:pt x="120" y="144"/>
                  </a:lnTo>
                  <a:lnTo>
                    <a:pt x="108" y="150"/>
                  </a:lnTo>
                  <a:lnTo>
                    <a:pt x="102" y="156"/>
                  </a:lnTo>
                  <a:lnTo>
                    <a:pt x="96" y="168"/>
                  </a:lnTo>
                  <a:lnTo>
                    <a:pt x="84" y="156"/>
                  </a:lnTo>
                  <a:lnTo>
                    <a:pt x="84" y="174"/>
                  </a:lnTo>
                  <a:lnTo>
                    <a:pt x="54" y="174"/>
                  </a:lnTo>
                  <a:lnTo>
                    <a:pt x="54" y="168"/>
                  </a:lnTo>
                  <a:lnTo>
                    <a:pt x="48" y="162"/>
                  </a:lnTo>
                  <a:lnTo>
                    <a:pt x="42" y="162"/>
                  </a:lnTo>
                  <a:lnTo>
                    <a:pt x="30" y="168"/>
                  </a:lnTo>
                  <a:lnTo>
                    <a:pt x="18" y="168"/>
                  </a:lnTo>
                  <a:lnTo>
                    <a:pt x="12" y="174"/>
                  </a:lnTo>
                  <a:lnTo>
                    <a:pt x="6" y="174"/>
                  </a:lnTo>
                  <a:lnTo>
                    <a:pt x="12" y="186"/>
                  </a:lnTo>
                  <a:lnTo>
                    <a:pt x="18" y="192"/>
                  </a:lnTo>
                  <a:lnTo>
                    <a:pt x="18" y="204"/>
                  </a:lnTo>
                  <a:lnTo>
                    <a:pt x="24" y="210"/>
                  </a:lnTo>
                  <a:lnTo>
                    <a:pt x="36" y="234"/>
                  </a:lnTo>
                  <a:lnTo>
                    <a:pt x="42" y="240"/>
                  </a:lnTo>
                  <a:lnTo>
                    <a:pt x="42" y="246"/>
                  </a:lnTo>
                  <a:lnTo>
                    <a:pt x="36" y="252"/>
                  </a:lnTo>
                  <a:lnTo>
                    <a:pt x="36" y="264"/>
                  </a:lnTo>
                  <a:lnTo>
                    <a:pt x="12" y="270"/>
                  </a:lnTo>
                  <a:lnTo>
                    <a:pt x="12" y="288"/>
                  </a:lnTo>
                  <a:lnTo>
                    <a:pt x="0" y="288"/>
                  </a:lnTo>
                  <a:lnTo>
                    <a:pt x="0" y="294"/>
                  </a:lnTo>
                  <a:lnTo>
                    <a:pt x="6" y="300"/>
                  </a:lnTo>
                  <a:lnTo>
                    <a:pt x="12" y="300"/>
                  </a:lnTo>
                  <a:lnTo>
                    <a:pt x="24" y="312"/>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69" name="Azerbaijan" descr="© INSCALE GmbH, 05.05.2010&#10;http://www.presentationload.com/">
              <a:extLst>
                <a:ext uri="{FF2B5EF4-FFF2-40B4-BE49-F238E27FC236}">
                  <a16:creationId xmlns:a16="http://schemas.microsoft.com/office/drawing/2014/main" id="{F20A0C8D-AA60-5445-F7BA-9005D4CCDD26}"/>
                </a:ext>
              </a:extLst>
            </p:cNvPr>
            <p:cNvSpPr>
              <a:spLocks noEditPoints="1"/>
            </p:cNvSpPr>
            <p:nvPr/>
          </p:nvSpPr>
          <p:spPr bwMode="gray">
            <a:xfrm>
              <a:off x="7014645" y="2793452"/>
              <a:ext cx="169653" cy="136461"/>
            </a:xfrm>
            <a:custGeom>
              <a:avLst/>
              <a:gdLst>
                <a:gd name="T0" fmla="*/ 2147483647 w 360"/>
                <a:gd name="T1" fmla="*/ 2147483647 h 288"/>
                <a:gd name="T2" fmla="*/ 2147483647 w 360"/>
                <a:gd name="T3" fmla="*/ 2147483647 h 288"/>
                <a:gd name="T4" fmla="*/ 2147483647 w 360"/>
                <a:gd name="T5" fmla="*/ 2147483647 h 288"/>
                <a:gd name="T6" fmla="*/ 2147483647 w 360"/>
                <a:gd name="T7" fmla="*/ 2147483647 h 288"/>
                <a:gd name="T8" fmla="*/ 2147483647 w 360"/>
                <a:gd name="T9" fmla="*/ 2147483647 h 288"/>
                <a:gd name="T10" fmla="*/ 2147483647 w 360"/>
                <a:gd name="T11" fmla="*/ 2147483647 h 288"/>
                <a:gd name="T12" fmla="*/ 2147483647 w 360"/>
                <a:gd name="T13" fmla="*/ 2147483647 h 288"/>
                <a:gd name="T14" fmla="*/ 2147483647 w 360"/>
                <a:gd name="T15" fmla="*/ 2147483647 h 288"/>
                <a:gd name="T16" fmla="*/ 2147483647 w 360"/>
                <a:gd name="T17" fmla="*/ 2147483647 h 288"/>
                <a:gd name="T18" fmla="*/ 2147483647 w 360"/>
                <a:gd name="T19" fmla="*/ 2147483647 h 288"/>
                <a:gd name="T20" fmla="*/ 2147483647 w 360"/>
                <a:gd name="T21" fmla="*/ 2147483647 h 288"/>
                <a:gd name="T22" fmla="*/ 2147483647 w 360"/>
                <a:gd name="T23" fmla="*/ 2147483647 h 288"/>
                <a:gd name="T24" fmla="*/ 2147483647 w 360"/>
                <a:gd name="T25" fmla="*/ 2147483647 h 288"/>
                <a:gd name="T26" fmla="*/ 2147483647 w 360"/>
                <a:gd name="T27" fmla="*/ 0 h 288"/>
                <a:gd name="T28" fmla="*/ 2147483647 w 360"/>
                <a:gd name="T29" fmla="*/ 2147483647 h 288"/>
                <a:gd name="T30" fmla="*/ 2147483647 w 360"/>
                <a:gd name="T31" fmla="*/ 2147483647 h 288"/>
                <a:gd name="T32" fmla="*/ 2147483647 w 360"/>
                <a:gd name="T33" fmla="*/ 2147483647 h 288"/>
                <a:gd name="T34" fmla="*/ 2147483647 w 360"/>
                <a:gd name="T35" fmla="*/ 2147483647 h 288"/>
                <a:gd name="T36" fmla="*/ 2147483647 w 360"/>
                <a:gd name="T37" fmla="*/ 2147483647 h 288"/>
                <a:gd name="T38" fmla="*/ 2147483647 w 360"/>
                <a:gd name="T39" fmla="*/ 0 h 288"/>
                <a:gd name="T40" fmla="*/ 2147483647 w 360"/>
                <a:gd name="T41" fmla="*/ 2147483647 h 288"/>
                <a:gd name="T42" fmla="*/ 2147483647 w 360"/>
                <a:gd name="T43" fmla="*/ 2147483647 h 288"/>
                <a:gd name="T44" fmla="*/ 2147483647 w 360"/>
                <a:gd name="T45" fmla="*/ 2147483647 h 288"/>
                <a:gd name="T46" fmla="*/ 2147483647 w 360"/>
                <a:gd name="T47" fmla="*/ 2147483647 h 288"/>
                <a:gd name="T48" fmla="*/ 2147483647 w 360"/>
                <a:gd name="T49" fmla="*/ 2147483647 h 288"/>
                <a:gd name="T50" fmla="*/ 2147483647 w 360"/>
                <a:gd name="T51" fmla="*/ 2147483647 h 288"/>
                <a:gd name="T52" fmla="*/ 2147483647 w 360"/>
                <a:gd name="T53" fmla="*/ 2147483647 h 288"/>
                <a:gd name="T54" fmla="*/ 0 w 360"/>
                <a:gd name="T55" fmla="*/ 2147483647 h 288"/>
                <a:gd name="T56" fmla="*/ 2147483647 w 360"/>
                <a:gd name="T57" fmla="*/ 2147483647 h 288"/>
                <a:gd name="T58" fmla="*/ 2147483647 w 360"/>
                <a:gd name="T59" fmla="*/ 2147483647 h 288"/>
                <a:gd name="T60" fmla="*/ 2147483647 w 360"/>
                <a:gd name="T61" fmla="*/ 2147483647 h 288"/>
                <a:gd name="T62" fmla="*/ 2147483647 w 360"/>
                <a:gd name="T63" fmla="*/ 2147483647 h 288"/>
                <a:gd name="T64" fmla="*/ 2147483647 w 360"/>
                <a:gd name="T65" fmla="*/ 2147483647 h 288"/>
                <a:gd name="T66" fmla="*/ 2147483647 w 360"/>
                <a:gd name="T67" fmla="*/ 2147483647 h 288"/>
                <a:gd name="T68" fmla="*/ 2147483647 w 360"/>
                <a:gd name="T69" fmla="*/ 2147483647 h 288"/>
                <a:gd name="T70" fmla="*/ 2147483647 w 360"/>
                <a:gd name="T71" fmla="*/ 2147483647 h 288"/>
                <a:gd name="T72" fmla="*/ 2147483647 w 360"/>
                <a:gd name="T73" fmla="*/ 2147483647 h 288"/>
                <a:gd name="T74" fmla="*/ 2147483647 w 360"/>
                <a:gd name="T75" fmla="*/ 2147483647 h 288"/>
                <a:gd name="T76" fmla="*/ 2147483647 w 360"/>
                <a:gd name="T77" fmla="*/ 2147483647 h 288"/>
                <a:gd name="T78" fmla="*/ 2147483647 w 360"/>
                <a:gd name="T79" fmla="*/ 2147483647 h 288"/>
                <a:gd name="T80" fmla="*/ 2147483647 w 360"/>
                <a:gd name="T81" fmla="*/ 2147483647 h 288"/>
                <a:gd name="T82" fmla="*/ 2147483647 w 360"/>
                <a:gd name="T83" fmla="*/ 2147483647 h 288"/>
                <a:gd name="T84" fmla="*/ 2147483647 w 360"/>
                <a:gd name="T85" fmla="*/ 2147483647 h 288"/>
                <a:gd name="T86" fmla="*/ 2147483647 w 360"/>
                <a:gd name="T87" fmla="*/ 2147483647 h 288"/>
                <a:gd name="T88" fmla="*/ 2147483647 w 360"/>
                <a:gd name="T89" fmla="*/ 2147483647 h 288"/>
                <a:gd name="T90" fmla="*/ 2147483647 w 360"/>
                <a:gd name="T91" fmla="*/ 2147483647 h 288"/>
                <a:gd name="T92" fmla="*/ 2147483647 w 360"/>
                <a:gd name="T93" fmla="*/ 2147483647 h 288"/>
                <a:gd name="T94" fmla="*/ 2147483647 w 360"/>
                <a:gd name="T95" fmla="*/ 2147483647 h 288"/>
                <a:gd name="T96" fmla="*/ 2147483647 w 360"/>
                <a:gd name="T97" fmla="*/ 2147483647 h 288"/>
                <a:gd name="T98" fmla="*/ 2147483647 w 360"/>
                <a:gd name="T99" fmla="*/ 2147483647 h 288"/>
                <a:gd name="T100" fmla="*/ 2147483647 w 360"/>
                <a:gd name="T101" fmla="*/ 2147483647 h 288"/>
                <a:gd name="T102" fmla="*/ 2147483647 w 360"/>
                <a:gd name="T103" fmla="*/ 2147483647 h 288"/>
                <a:gd name="T104" fmla="*/ 2147483647 w 360"/>
                <a:gd name="T105" fmla="*/ 2147483647 h 288"/>
                <a:gd name="T106" fmla="*/ 2147483647 w 360"/>
                <a:gd name="T107" fmla="*/ 2147483647 h 288"/>
                <a:gd name="T108" fmla="*/ 2147483647 w 360"/>
                <a:gd name="T109" fmla="*/ 2147483647 h 288"/>
                <a:gd name="T110" fmla="*/ 2147483647 w 360"/>
                <a:gd name="T111" fmla="*/ 2147483647 h 288"/>
                <a:gd name="T112" fmla="*/ 2147483647 w 360"/>
                <a:gd name="T113" fmla="*/ 2147483647 h 288"/>
                <a:gd name="T114" fmla="*/ 2147483647 w 360"/>
                <a:gd name="T115" fmla="*/ 2147483647 h 288"/>
                <a:gd name="T116" fmla="*/ 2147483647 w 360"/>
                <a:gd name="T117" fmla="*/ 2147483647 h 288"/>
                <a:gd name="T118" fmla="*/ 2147483647 w 360"/>
                <a:gd name="T119" fmla="*/ 2147483647 h 288"/>
                <a:gd name="T120" fmla="*/ 2147483647 w 360"/>
                <a:gd name="T121" fmla="*/ 2147483647 h 28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w 360"/>
                <a:gd name="T184" fmla="*/ 0 h 288"/>
                <a:gd name="T185" fmla="*/ 360 w 360"/>
                <a:gd name="T186" fmla="*/ 288 h 288"/>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T183" t="T184" r="T185" b="T186"/>
              <a:pathLst>
                <a:path w="360" h="288">
                  <a:moveTo>
                    <a:pt x="66" y="186"/>
                  </a:moveTo>
                  <a:lnTo>
                    <a:pt x="36" y="186"/>
                  </a:lnTo>
                  <a:lnTo>
                    <a:pt x="24" y="174"/>
                  </a:lnTo>
                  <a:lnTo>
                    <a:pt x="6" y="174"/>
                  </a:lnTo>
                  <a:lnTo>
                    <a:pt x="12" y="186"/>
                  </a:lnTo>
                  <a:lnTo>
                    <a:pt x="12" y="192"/>
                  </a:lnTo>
                  <a:lnTo>
                    <a:pt x="18" y="204"/>
                  </a:lnTo>
                  <a:lnTo>
                    <a:pt x="36" y="222"/>
                  </a:lnTo>
                  <a:lnTo>
                    <a:pt x="48" y="228"/>
                  </a:lnTo>
                  <a:lnTo>
                    <a:pt x="84" y="240"/>
                  </a:lnTo>
                  <a:lnTo>
                    <a:pt x="90" y="240"/>
                  </a:lnTo>
                  <a:lnTo>
                    <a:pt x="84" y="234"/>
                  </a:lnTo>
                  <a:lnTo>
                    <a:pt x="84" y="222"/>
                  </a:lnTo>
                  <a:lnTo>
                    <a:pt x="78" y="216"/>
                  </a:lnTo>
                  <a:lnTo>
                    <a:pt x="78" y="204"/>
                  </a:lnTo>
                  <a:lnTo>
                    <a:pt x="72" y="198"/>
                  </a:lnTo>
                  <a:lnTo>
                    <a:pt x="72" y="186"/>
                  </a:lnTo>
                  <a:lnTo>
                    <a:pt x="66" y="186"/>
                  </a:lnTo>
                  <a:close/>
                  <a:moveTo>
                    <a:pt x="354" y="108"/>
                  </a:moveTo>
                  <a:lnTo>
                    <a:pt x="348" y="102"/>
                  </a:lnTo>
                  <a:lnTo>
                    <a:pt x="330" y="102"/>
                  </a:lnTo>
                  <a:lnTo>
                    <a:pt x="318" y="108"/>
                  </a:lnTo>
                  <a:lnTo>
                    <a:pt x="306" y="108"/>
                  </a:lnTo>
                  <a:lnTo>
                    <a:pt x="288" y="90"/>
                  </a:lnTo>
                  <a:lnTo>
                    <a:pt x="288" y="84"/>
                  </a:lnTo>
                  <a:lnTo>
                    <a:pt x="264" y="54"/>
                  </a:lnTo>
                  <a:lnTo>
                    <a:pt x="264" y="42"/>
                  </a:lnTo>
                  <a:lnTo>
                    <a:pt x="216" y="0"/>
                  </a:lnTo>
                  <a:lnTo>
                    <a:pt x="216" y="30"/>
                  </a:lnTo>
                  <a:lnTo>
                    <a:pt x="210" y="36"/>
                  </a:lnTo>
                  <a:lnTo>
                    <a:pt x="192" y="36"/>
                  </a:lnTo>
                  <a:lnTo>
                    <a:pt x="192" y="48"/>
                  </a:lnTo>
                  <a:lnTo>
                    <a:pt x="186" y="54"/>
                  </a:lnTo>
                  <a:lnTo>
                    <a:pt x="162" y="54"/>
                  </a:lnTo>
                  <a:lnTo>
                    <a:pt x="156" y="48"/>
                  </a:lnTo>
                  <a:lnTo>
                    <a:pt x="144" y="42"/>
                  </a:lnTo>
                  <a:lnTo>
                    <a:pt x="138" y="30"/>
                  </a:lnTo>
                  <a:lnTo>
                    <a:pt x="120" y="12"/>
                  </a:lnTo>
                  <a:lnTo>
                    <a:pt x="84" y="0"/>
                  </a:lnTo>
                  <a:lnTo>
                    <a:pt x="72" y="0"/>
                  </a:lnTo>
                  <a:lnTo>
                    <a:pt x="60" y="12"/>
                  </a:lnTo>
                  <a:lnTo>
                    <a:pt x="78" y="30"/>
                  </a:lnTo>
                  <a:lnTo>
                    <a:pt x="84" y="30"/>
                  </a:lnTo>
                  <a:lnTo>
                    <a:pt x="90" y="36"/>
                  </a:lnTo>
                  <a:lnTo>
                    <a:pt x="96" y="48"/>
                  </a:lnTo>
                  <a:lnTo>
                    <a:pt x="102" y="54"/>
                  </a:lnTo>
                  <a:lnTo>
                    <a:pt x="108" y="66"/>
                  </a:lnTo>
                  <a:lnTo>
                    <a:pt x="102" y="72"/>
                  </a:lnTo>
                  <a:lnTo>
                    <a:pt x="84" y="54"/>
                  </a:lnTo>
                  <a:lnTo>
                    <a:pt x="72" y="54"/>
                  </a:lnTo>
                  <a:lnTo>
                    <a:pt x="60" y="60"/>
                  </a:lnTo>
                  <a:lnTo>
                    <a:pt x="42" y="42"/>
                  </a:lnTo>
                  <a:lnTo>
                    <a:pt x="42" y="36"/>
                  </a:lnTo>
                  <a:lnTo>
                    <a:pt x="36" y="30"/>
                  </a:lnTo>
                  <a:lnTo>
                    <a:pt x="12" y="30"/>
                  </a:lnTo>
                  <a:lnTo>
                    <a:pt x="0" y="42"/>
                  </a:lnTo>
                  <a:lnTo>
                    <a:pt x="0" y="48"/>
                  </a:lnTo>
                  <a:lnTo>
                    <a:pt x="6" y="48"/>
                  </a:lnTo>
                  <a:lnTo>
                    <a:pt x="12" y="54"/>
                  </a:lnTo>
                  <a:lnTo>
                    <a:pt x="12" y="66"/>
                  </a:lnTo>
                  <a:lnTo>
                    <a:pt x="30" y="66"/>
                  </a:lnTo>
                  <a:lnTo>
                    <a:pt x="36" y="72"/>
                  </a:lnTo>
                  <a:lnTo>
                    <a:pt x="36" y="96"/>
                  </a:lnTo>
                  <a:lnTo>
                    <a:pt x="30" y="102"/>
                  </a:lnTo>
                  <a:lnTo>
                    <a:pt x="36" y="102"/>
                  </a:lnTo>
                  <a:lnTo>
                    <a:pt x="42" y="108"/>
                  </a:lnTo>
                  <a:lnTo>
                    <a:pt x="66" y="120"/>
                  </a:lnTo>
                  <a:lnTo>
                    <a:pt x="72" y="126"/>
                  </a:lnTo>
                  <a:lnTo>
                    <a:pt x="72" y="132"/>
                  </a:lnTo>
                  <a:lnTo>
                    <a:pt x="54" y="150"/>
                  </a:lnTo>
                  <a:lnTo>
                    <a:pt x="42" y="150"/>
                  </a:lnTo>
                  <a:lnTo>
                    <a:pt x="72" y="162"/>
                  </a:lnTo>
                  <a:lnTo>
                    <a:pt x="84" y="180"/>
                  </a:lnTo>
                  <a:lnTo>
                    <a:pt x="114" y="186"/>
                  </a:lnTo>
                  <a:lnTo>
                    <a:pt x="114" y="198"/>
                  </a:lnTo>
                  <a:lnTo>
                    <a:pt x="120" y="210"/>
                  </a:lnTo>
                  <a:lnTo>
                    <a:pt x="120" y="240"/>
                  </a:lnTo>
                  <a:lnTo>
                    <a:pt x="132" y="240"/>
                  </a:lnTo>
                  <a:lnTo>
                    <a:pt x="138" y="228"/>
                  </a:lnTo>
                  <a:lnTo>
                    <a:pt x="144" y="222"/>
                  </a:lnTo>
                  <a:lnTo>
                    <a:pt x="144" y="216"/>
                  </a:lnTo>
                  <a:lnTo>
                    <a:pt x="156" y="204"/>
                  </a:lnTo>
                  <a:lnTo>
                    <a:pt x="174" y="192"/>
                  </a:lnTo>
                  <a:lnTo>
                    <a:pt x="186" y="186"/>
                  </a:lnTo>
                  <a:lnTo>
                    <a:pt x="198" y="174"/>
                  </a:lnTo>
                  <a:lnTo>
                    <a:pt x="210" y="168"/>
                  </a:lnTo>
                  <a:lnTo>
                    <a:pt x="222" y="168"/>
                  </a:lnTo>
                  <a:lnTo>
                    <a:pt x="228" y="180"/>
                  </a:lnTo>
                  <a:lnTo>
                    <a:pt x="234" y="186"/>
                  </a:lnTo>
                  <a:lnTo>
                    <a:pt x="234" y="204"/>
                  </a:lnTo>
                  <a:lnTo>
                    <a:pt x="228" y="210"/>
                  </a:lnTo>
                  <a:lnTo>
                    <a:pt x="228" y="222"/>
                  </a:lnTo>
                  <a:lnTo>
                    <a:pt x="234" y="222"/>
                  </a:lnTo>
                  <a:lnTo>
                    <a:pt x="240" y="228"/>
                  </a:lnTo>
                  <a:lnTo>
                    <a:pt x="240" y="234"/>
                  </a:lnTo>
                  <a:lnTo>
                    <a:pt x="234" y="240"/>
                  </a:lnTo>
                  <a:lnTo>
                    <a:pt x="222" y="240"/>
                  </a:lnTo>
                  <a:lnTo>
                    <a:pt x="222" y="246"/>
                  </a:lnTo>
                  <a:lnTo>
                    <a:pt x="234" y="258"/>
                  </a:lnTo>
                  <a:lnTo>
                    <a:pt x="246" y="264"/>
                  </a:lnTo>
                  <a:lnTo>
                    <a:pt x="252" y="270"/>
                  </a:lnTo>
                  <a:lnTo>
                    <a:pt x="258" y="270"/>
                  </a:lnTo>
                  <a:lnTo>
                    <a:pt x="264" y="276"/>
                  </a:lnTo>
                  <a:lnTo>
                    <a:pt x="264" y="282"/>
                  </a:lnTo>
                  <a:lnTo>
                    <a:pt x="282" y="282"/>
                  </a:lnTo>
                  <a:lnTo>
                    <a:pt x="282" y="288"/>
                  </a:lnTo>
                  <a:lnTo>
                    <a:pt x="288" y="282"/>
                  </a:lnTo>
                  <a:lnTo>
                    <a:pt x="288" y="258"/>
                  </a:lnTo>
                  <a:lnTo>
                    <a:pt x="282" y="252"/>
                  </a:lnTo>
                  <a:lnTo>
                    <a:pt x="276" y="252"/>
                  </a:lnTo>
                  <a:lnTo>
                    <a:pt x="270" y="246"/>
                  </a:lnTo>
                  <a:lnTo>
                    <a:pt x="288" y="240"/>
                  </a:lnTo>
                  <a:lnTo>
                    <a:pt x="288" y="210"/>
                  </a:lnTo>
                  <a:lnTo>
                    <a:pt x="300" y="222"/>
                  </a:lnTo>
                  <a:lnTo>
                    <a:pt x="306" y="222"/>
                  </a:lnTo>
                  <a:lnTo>
                    <a:pt x="318" y="210"/>
                  </a:lnTo>
                  <a:lnTo>
                    <a:pt x="300" y="192"/>
                  </a:lnTo>
                  <a:lnTo>
                    <a:pt x="300" y="138"/>
                  </a:lnTo>
                  <a:lnTo>
                    <a:pt x="318" y="138"/>
                  </a:lnTo>
                  <a:lnTo>
                    <a:pt x="330" y="126"/>
                  </a:lnTo>
                  <a:lnTo>
                    <a:pt x="360" y="132"/>
                  </a:lnTo>
                  <a:lnTo>
                    <a:pt x="360" y="120"/>
                  </a:lnTo>
                  <a:lnTo>
                    <a:pt x="35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0" name="Australia" descr="© INSCALE GmbH, 05.05.2010&#10;http://www.presentationload.com/">
              <a:extLst>
                <a:ext uri="{FF2B5EF4-FFF2-40B4-BE49-F238E27FC236}">
                  <a16:creationId xmlns:a16="http://schemas.microsoft.com/office/drawing/2014/main" id="{BA021D6E-416A-3E36-5522-6D4695AB8DFA}"/>
                </a:ext>
              </a:extLst>
            </p:cNvPr>
            <p:cNvSpPr>
              <a:spLocks noEditPoints="1"/>
            </p:cNvSpPr>
            <p:nvPr/>
          </p:nvSpPr>
          <p:spPr bwMode="gray">
            <a:xfrm>
              <a:off x="9253347" y="4788736"/>
              <a:ext cx="1338797" cy="1255814"/>
            </a:xfrm>
            <a:custGeom>
              <a:avLst/>
              <a:gdLst>
                <a:gd name="T0" fmla="*/ 2147483647 w 2838"/>
                <a:gd name="T1" fmla="*/ 2147483647 h 2664"/>
                <a:gd name="T2" fmla="*/ 2147483647 w 2838"/>
                <a:gd name="T3" fmla="*/ 2147483647 h 2664"/>
                <a:gd name="T4" fmla="*/ 2147483647 w 2838"/>
                <a:gd name="T5" fmla="*/ 2147483647 h 2664"/>
                <a:gd name="T6" fmla="*/ 2147483647 w 2838"/>
                <a:gd name="T7" fmla="*/ 2147483647 h 2664"/>
                <a:gd name="T8" fmla="*/ 2147483647 w 2838"/>
                <a:gd name="T9" fmla="*/ 2147483647 h 2664"/>
                <a:gd name="T10" fmla="*/ 2147483647 w 2838"/>
                <a:gd name="T11" fmla="*/ 2147483647 h 2664"/>
                <a:gd name="T12" fmla="*/ 2147483647 w 2838"/>
                <a:gd name="T13" fmla="*/ 2147483647 h 2664"/>
                <a:gd name="T14" fmla="*/ 2147483647 w 2838"/>
                <a:gd name="T15" fmla="*/ 2147483647 h 2664"/>
                <a:gd name="T16" fmla="*/ 2147483647 w 2838"/>
                <a:gd name="T17" fmla="*/ 2147483647 h 2664"/>
                <a:gd name="T18" fmla="*/ 2147483647 w 2838"/>
                <a:gd name="T19" fmla="*/ 2147483647 h 2664"/>
                <a:gd name="T20" fmla="*/ 2147483647 w 2838"/>
                <a:gd name="T21" fmla="*/ 2147483647 h 2664"/>
                <a:gd name="T22" fmla="*/ 2147483647 w 2838"/>
                <a:gd name="T23" fmla="*/ 2147483647 h 2664"/>
                <a:gd name="T24" fmla="*/ 2147483647 w 2838"/>
                <a:gd name="T25" fmla="*/ 2147483647 h 2664"/>
                <a:gd name="T26" fmla="*/ 2147483647 w 2838"/>
                <a:gd name="T27" fmla="*/ 2147483647 h 2664"/>
                <a:gd name="T28" fmla="*/ 2147483647 w 2838"/>
                <a:gd name="T29" fmla="*/ 2147483647 h 2664"/>
                <a:gd name="T30" fmla="*/ 2147483647 w 2838"/>
                <a:gd name="T31" fmla="*/ 2147483647 h 2664"/>
                <a:gd name="T32" fmla="*/ 2147483647 w 2838"/>
                <a:gd name="T33" fmla="*/ 2147483647 h 2664"/>
                <a:gd name="T34" fmla="*/ 2147483647 w 2838"/>
                <a:gd name="T35" fmla="*/ 2147483647 h 2664"/>
                <a:gd name="T36" fmla="*/ 2147483647 w 2838"/>
                <a:gd name="T37" fmla="*/ 2147483647 h 2664"/>
                <a:gd name="T38" fmla="*/ 2147483647 w 2838"/>
                <a:gd name="T39" fmla="*/ 2147483647 h 2664"/>
                <a:gd name="T40" fmla="*/ 2147483647 w 2838"/>
                <a:gd name="T41" fmla="*/ 2147483647 h 2664"/>
                <a:gd name="T42" fmla="*/ 2147483647 w 2838"/>
                <a:gd name="T43" fmla="*/ 2147483647 h 2664"/>
                <a:gd name="T44" fmla="*/ 2147483647 w 2838"/>
                <a:gd name="T45" fmla="*/ 2147483647 h 2664"/>
                <a:gd name="T46" fmla="*/ 2147483647 w 2838"/>
                <a:gd name="T47" fmla="*/ 2147483647 h 2664"/>
                <a:gd name="T48" fmla="*/ 2147483647 w 2838"/>
                <a:gd name="T49" fmla="*/ 2147483647 h 2664"/>
                <a:gd name="T50" fmla="*/ 2147483647 w 2838"/>
                <a:gd name="T51" fmla="*/ 2147483647 h 2664"/>
                <a:gd name="T52" fmla="*/ 2147483647 w 2838"/>
                <a:gd name="T53" fmla="*/ 2147483647 h 2664"/>
                <a:gd name="T54" fmla="*/ 2147483647 w 2838"/>
                <a:gd name="T55" fmla="*/ 2147483647 h 2664"/>
                <a:gd name="T56" fmla="*/ 2147483647 w 2838"/>
                <a:gd name="T57" fmla="*/ 2147483647 h 2664"/>
                <a:gd name="T58" fmla="*/ 2147483647 w 2838"/>
                <a:gd name="T59" fmla="*/ 2147483647 h 2664"/>
                <a:gd name="T60" fmla="*/ 2147483647 w 2838"/>
                <a:gd name="T61" fmla="*/ 2147483647 h 2664"/>
                <a:gd name="T62" fmla="*/ 2147483647 w 2838"/>
                <a:gd name="T63" fmla="*/ 2147483647 h 2664"/>
                <a:gd name="T64" fmla="*/ 2147483647 w 2838"/>
                <a:gd name="T65" fmla="*/ 2147483647 h 2664"/>
                <a:gd name="T66" fmla="*/ 2147483647 w 2838"/>
                <a:gd name="T67" fmla="*/ 2147483647 h 2664"/>
                <a:gd name="T68" fmla="*/ 2147483647 w 2838"/>
                <a:gd name="T69" fmla="*/ 2147483647 h 2664"/>
                <a:gd name="T70" fmla="*/ 2147483647 w 2838"/>
                <a:gd name="T71" fmla="*/ 2147483647 h 2664"/>
                <a:gd name="T72" fmla="*/ 2147483647 w 2838"/>
                <a:gd name="T73" fmla="*/ 2147483647 h 2664"/>
                <a:gd name="T74" fmla="*/ 2147483647 w 2838"/>
                <a:gd name="T75" fmla="*/ 2147483647 h 2664"/>
                <a:gd name="T76" fmla="*/ 2147483647 w 2838"/>
                <a:gd name="T77" fmla="*/ 2147483647 h 2664"/>
                <a:gd name="T78" fmla="*/ 2147483647 w 2838"/>
                <a:gd name="T79" fmla="*/ 2147483647 h 2664"/>
                <a:gd name="T80" fmla="*/ 2147483647 w 2838"/>
                <a:gd name="T81" fmla="*/ 2147483647 h 2664"/>
                <a:gd name="T82" fmla="*/ 2147483647 w 2838"/>
                <a:gd name="T83" fmla="*/ 2147483647 h 2664"/>
                <a:gd name="T84" fmla="*/ 2147483647 w 2838"/>
                <a:gd name="T85" fmla="*/ 2147483647 h 2664"/>
                <a:gd name="T86" fmla="*/ 2147483647 w 2838"/>
                <a:gd name="T87" fmla="*/ 2147483647 h 2664"/>
                <a:gd name="T88" fmla="*/ 2147483647 w 2838"/>
                <a:gd name="T89" fmla="*/ 2147483647 h 2664"/>
                <a:gd name="T90" fmla="*/ 2147483647 w 2838"/>
                <a:gd name="T91" fmla="*/ 2147483647 h 2664"/>
                <a:gd name="T92" fmla="*/ 2147483647 w 2838"/>
                <a:gd name="T93" fmla="*/ 2147483647 h 2664"/>
                <a:gd name="T94" fmla="*/ 2147483647 w 2838"/>
                <a:gd name="T95" fmla="*/ 2147483647 h 2664"/>
                <a:gd name="T96" fmla="*/ 2147483647 w 2838"/>
                <a:gd name="T97" fmla="*/ 2147483647 h 2664"/>
                <a:gd name="T98" fmla="*/ 2147483647 w 2838"/>
                <a:gd name="T99" fmla="*/ 2147483647 h 2664"/>
                <a:gd name="T100" fmla="*/ 2147483647 w 2838"/>
                <a:gd name="T101" fmla="*/ 2147483647 h 2664"/>
                <a:gd name="T102" fmla="*/ 2147483647 w 2838"/>
                <a:gd name="T103" fmla="*/ 2147483647 h 2664"/>
                <a:gd name="T104" fmla="*/ 2147483647 w 2838"/>
                <a:gd name="T105" fmla="*/ 2147483647 h 2664"/>
                <a:gd name="T106" fmla="*/ 2147483647 w 2838"/>
                <a:gd name="T107" fmla="*/ 2147483647 h 2664"/>
                <a:gd name="T108" fmla="*/ 2147483647 w 2838"/>
                <a:gd name="T109" fmla="*/ 2147483647 h 2664"/>
                <a:gd name="T110" fmla="*/ 2147483647 w 2838"/>
                <a:gd name="T111" fmla="*/ 2147483647 h 2664"/>
                <a:gd name="T112" fmla="*/ 2147483647 w 2838"/>
                <a:gd name="T113" fmla="*/ 2147483647 h 2664"/>
                <a:gd name="T114" fmla="*/ 2147483647 w 2838"/>
                <a:gd name="T115" fmla="*/ 2147483647 h 2664"/>
                <a:gd name="T116" fmla="*/ 2147483647 w 2838"/>
                <a:gd name="T117" fmla="*/ 2147483647 h 266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2838"/>
                <a:gd name="T178" fmla="*/ 0 h 2664"/>
                <a:gd name="T179" fmla="*/ 2838 w 2838"/>
                <a:gd name="T180" fmla="*/ 2664 h 2664"/>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2838" h="2664">
                  <a:moveTo>
                    <a:pt x="1530" y="66"/>
                  </a:moveTo>
                  <a:lnTo>
                    <a:pt x="1524" y="60"/>
                  </a:lnTo>
                  <a:lnTo>
                    <a:pt x="1518" y="60"/>
                  </a:lnTo>
                  <a:lnTo>
                    <a:pt x="1506" y="66"/>
                  </a:lnTo>
                  <a:lnTo>
                    <a:pt x="1500" y="72"/>
                  </a:lnTo>
                  <a:lnTo>
                    <a:pt x="1494" y="84"/>
                  </a:lnTo>
                  <a:lnTo>
                    <a:pt x="1494" y="102"/>
                  </a:lnTo>
                  <a:lnTo>
                    <a:pt x="1506" y="102"/>
                  </a:lnTo>
                  <a:lnTo>
                    <a:pt x="1512" y="90"/>
                  </a:lnTo>
                  <a:lnTo>
                    <a:pt x="1524" y="78"/>
                  </a:lnTo>
                  <a:lnTo>
                    <a:pt x="1530" y="66"/>
                  </a:lnTo>
                  <a:close/>
                  <a:moveTo>
                    <a:pt x="1476" y="2016"/>
                  </a:moveTo>
                  <a:lnTo>
                    <a:pt x="1464" y="2016"/>
                  </a:lnTo>
                  <a:lnTo>
                    <a:pt x="1440" y="2028"/>
                  </a:lnTo>
                  <a:lnTo>
                    <a:pt x="1440" y="2034"/>
                  </a:lnTo>
                  <a:lnTo>
                    <a:pt x="1452" y="2046"/>
                  </a:lnTo>
                  <a:lnTo>
                    <a:pt x="1452" y="2052"/>
                  </a:lnTo>
                  <a:lnTo>
                    <a:pt x="1470" y="2052"/>
                  </a:lnTo>
                  <a:lnTo>
                    <a:pt x="1482" y="2046"/>
                  </a:lnTo>
                  <a:lnTo>
                    <a:pt x="1488" y="2040"/>
                  </a:lnTo>
                  <a:lnTo>
                    <a:pt x="1506" y="2040"/>
                  </a:lnTo>
                  <a:lnTo>
                    <a:pt x="1512" y="2034"/>
                  </a:lnTo>
                  <a:lnTo>
                    <a:pt x="1530" y="2034"/>
                  </a:lnTo>
                  <a:lnTo>
                    <a:pt x="1536" y="2028"/>
                  </a:lnTo>
                  <a:lnTo>
                    <a:pt x="1512" y="2028"/>
                  </a:lnTo>
                  <a:lnTo>
                    <a:pt x="1500" y="2016"/>
                  </a:lnTo>
                  <a:lnTo>
                    <a:pt x="1476" y="2016"/>
                  </a:lnTo>
                  <a:close/>
                  <a:moveTo>
                    <a:pt x="2802" y="1164"/>
                  </a:moveTo>
                  <a:lnTo>
                    <a:pt x="2802" y="1134"/>
                  </a:lnTo>
                  <a:lnTo>
                    <a:pt x="2796" y="1116"/>
                  </a:lnTo>
                  <a:lnTo>
                    <a:pt x="2796" y="1092"/>
                  </a:lnTo>
                  <a:lnTo>
                    <a:pt x="2790" y="1086"/>
                  </a:lnTo>
                  <a:lnTo>
                    <a:pt x="2778" y="1086"/>
                  </a:lnTo>
                  <a:lnTo>
                    <a:pt x="2772" y="1080"/>
                  </a:lnTo>
                  <a:lnTo>
                    <a:pt x="2760" y="1080"/>
                  </a:lnTo>
                  <a:lnTo>
                    <a:pt x="2760" y="1062"/>
                  </a:lnTo>
                  <a:lnTo>
                    <a:pt x="2742" y="1050"/>
                  </a:lnTo>
                  <a:lnTo>
                    <a:pt x="2742" y="1014"/>
                  </a:lnTo>
                  <a:lnTo>
                    <a:pt x="2736" y="1008"/>
                  </a:lnTo>
                  <a:lnTo>
                    <a:pt x="2724" y="1002"/>
                  </a:lnTo>
                  <a:lnTo>
                    <a:pt x="2718" y="996"/>
                  </a:lnTo>
                  <a:lnTo>
                    <a:pt x="2706" y="996"/>
                  </a:lnTo>
                  <a:lnTo>
                    <a:pt x="2712" y="996"/>
                  </a:lnTo>
                  <a:lnTo>
                    <a:pt x="2718" y="990"/>
                  </a:lnTo>
                  <a:lnTo>
                    <a:pt x="2730" y="990"/>
                  </a:lnTo>
                  <a:lnTo>
                    <a:pt x="2742" y="984"/>
                  </a:lnTo>
                  <a:lnTo>
                    <a:pt x="2760" y="966"/>
                  </a:lnTo>
                  <a:lnTo>
                    <a:pt x="2754" y="954"/>
                  </a:lnTo>
                  <a:lnTo>
                    <a:pt x="2736" y="936"/>
                  </a:lnTo>
                  <a:lnTo>
                    <a:pt x="2730" y="936"/>
                  </a:lnTo>
                  <a:lnTo>
                    <a:pt x="2730" y="930"/>
                  </a:lnTo>
                  <a:lnTo>
                    <a:pt x="2712" y="912"/>
                  </a:lnTo>
                  <a:lnTo>
                    <a:pt x="2700" y="906"/>
                  </a:lnTo>
                  <a:lnTo>
                    <a:pt x="2694" y="912"/>
                  </a:lnTo>
                  <a:lnTo>
                    <a:pt x="2694" y="936"/>
                  </a:lnTo>
                  <a:lnTo>
                    <a:pt x="2670" y="930"/>
                  </a:lnTo>
                  <a:lnTo>
                    <a:pt x="2670" y="924"/>
                  </a:lnTo>
                  <a:lnTo>
                    <a:pt x="2676" y="918"/>
                  </a:lnTo>
                  <a:lnTo>
                    <a:pt x="2676" y="906"/>
                  </a:lnTo>
                  <a:lnTo>
                    <a:pt x="2682" y="894"/>
                  </a:lnTo>
                  <a:lnTo>
                    <a:pt x="2688" y="876"/>
                  </a:lnTo>
                  <a:lnTo>
                    <a:pt x="2688" y="858"/>
                  </a:lnTo>
                  <a:lnTo>
                    <a:pt x="2682" y="852"/>
                  </a:lnTo>
                  <a:lnTo>
                    <a:pt x="2676" y="840"/>
                  </a:lnTo>
                  <a:lnTo>
                    <a:pt x="2670" y="840"/>
                  </a:lnTo>
                  <a:lnTo>
                    <a:pt x="2652" y="822"/>
                  </a:lnTo>
                  <a:lnTo>
                    <a:pt x="2652" y="816"/>
                  </a:lnTo>
                  <a:lnTo>
                    <a:pt x="2658" y="804"/>
                  </a:lnTo>
                  <a:lnTo>
                    <a:pt x="2658" y="792"/>
                  </a:lnTo>
                  <a:lnTo>
                    <a:pt x="2664" y="774"/>
                  </a:lnTo>
                  <a:lnTo>
                    <a:pt x="2664" y="762"/>
                  </a:lnTo>
                  <a:lnTo>
                    <a:pt x="2652" y="750"/>
                  </a:lnTo>
                  <a:lnTo>
                    <a:pt x="2628" y="732"/>
                  </a:lnTo>
                  <a:lnTo>
                    <a:pt x="2598" y="720"/>
                  </a:lnTo>
                  <a:lnTo>
                    <a:pt x="2580" y="708"/>
                  </a:lnTo>
                  <a:lnTo>
                    <a:pt x="2568" y="702"/>
                  </a:lnTo>
                  <a:lnTo>
                    <a:pt x="2556" y="708"/>
                  </a:lnTo>
                  <a:lnTo>
                    <a:pt x="2550" y="696"/>
                  </a:lnTo>
                  <a:lnTo>
                    <a:pt x="2538" y="684"/>
                  </a:lnTo>
                  <a:lnTo>
                    <a:pt x="2532" y="672"/>
                  </a:lnTo>
                  <a:lnTo>
                    <a:pt x="2520" y="660"/>
                  </a:lnTo>
                  <a:lnTo>
                    <a:pt x="2514" y="642"/>
                  </a:lnTo>
                  <a:lnTo>
                    <a:pt x="2514" y="594"/>
                  </a:lnTo>
                  <a:lnTo>
                    <a:pt x="2520" y="576"/>
                  </a:lnTo>
                  <a:lnTo>
                    <a:pt x="2526" y="564"/>
                  </a:lnTo>
                  <a:lnTo>
                    <a:pt x="2526" y="546"/>
                  </a:lnTo>
                  <a:lnTo>
                    <a:pt x="2520" y="504"/>
                  </a:lnTo>
                  <a:lnTo>
                    <a:pt x="2502" y="462"/>
                  </a:lnTo>
                  <a:lnTo>
                    <a:pt x="2490" y="426"/>
                  </a:lnTo>
                  <a:lnTo>
                    <a:pt x="2490" y="402"/>
                  </a:lnTo>
                  <a:lnTo>
                    <a:pt x="2496" y="390"/>
                  </a:lnTo>
                  <a:lnTo>
                    <a:pt x="2502" y="384"/>
                  </a:lnTo>
                  <a:lnTo>
                    <a:pt x="2502" y="324"/>
                  </a:lnTo>
                  <a:lnTo>
                    <a:pt x="2496" y="312"/>
                  </a:lnTo>
                  <a:lnTo>
                    <a:pt x="2496" y="300"/>
                  </a:lnTo>
                  <a:lnTo>
                    <a:pt x="2472" y="294"/>
                  </a:lnTo>
                  <a:lnTo>
                    <a:pt x="2460" y="288"/>
                  </a:lnTo>
                  <a:lnTo>
                    <a:pt x="2454" y="276"/>
                  </a:lnTo>
                  <a:lnTo>
                    <a:pt x="2442" y="270"/>
                  </a:lnTo>
                  <a:lnTo>
                    <a:pt x="2424" y="270"/>
                  </a:lnTo>
                  <a:lnTo>
                    <a:pt x="2418" y="282"/>
                  </a:lnTo>
                  <a:lnTo>
                    <a:pt x="2412" y="288"/>
                  </a:lnTo>
                  <a:lnTo>
                    <a:pt x="2412" y="282"/>
                  </a:lnTo>
                  <a:lnTo>
                    <a:pt x="2406" y="276"/>
                  </a:lnTo>
                  <a:lnTo>
                    <a:pt x="2400" y="264"/>
                  </a:lnTo>
                  <a:lnTo>
                    <a:pt x="2400" y="228"/>
                  </a:lnTo>
                  <a:lnTo>
                    <a:pt x="2406" y="216"/>
                  </a:lnTo>
                  <a:lnTo>
                    <a:pt x="2406" y="204"/>
                  </a:lnTo>
                  <a:lnTo>
                    <a:pt x="2388" y="180"/>
                  </a:lnTo>
                  <a:lnTo>
                    <a:pt x="2394" y="96"/>
                  </a:lnTo>
                  <a:lnTo>
                    <a:pt x="2382" y="90"/>
                  </a:lnTo>
                  <a:lnTo>
                    <a:pt x="2364" y="72"/>
                  </a:lnTo>
                  <a:lnTo>
                    <a:pt x="2364" y="66"/>
                  </a:lnTo>
                  <a:lnTo>
                    <a:pt x="2370" y="48"/>
                  </a:lnTo>
                  <a:lnTo>
                    <a:pt x="2370" y="24"/>
                  </a:lnTo>
                  <a:lnTo>
                    <a:pt x="2364" y="18"/>
                  </a:lnTo>
                  <a:lnTo>
                    <a:pt x="2346" y="18"/>
                  </a:lnTo>
                  <a:lnTo>
                    <a:pt x="2346" y="0"/>
                  </a:lnTo>
                  <a:lnTo>
                    <a:pt x="2316" y="12"/>
                  </a:lnTo>
                  <a:lnTo>
                    <a:pt x="2310" y="30"/>
                  </a:lnTo>
                  <a:lnTo>
                    <a:pt x="2298" y="36"/>
                  </a:lnTo>
                  <a:lnTo>
                    <a:pt x="2292" y="42"/>
                  </a:lnTo>
                  <a:lnTo>
                    <a:pt x="2280" y="48"/>
                  </a:lnTo>
                  <a:lnTo>
                    <a:pt x="2280" y="66"/>
                  </a:lnTo>
                  <a:lnTo>
                    <a:pt x="2286" y="78"/>
                  </a:lnTo>
                  <a:lnTo>
                    <a:pt x="2286" y="90"/>
                  </a:lnTo>
                  <a:lnTo>
                    <a:pt x="2292" y="102"/>
                  </a:lnTo>
                  <a:lnTo>
                    <a:pt x="2292" y="114"/>
                  </a:lnTo>
                  <a:lnTo>
                    <a:pt x="2286" y="126"/>
                  </a:lnTo>
                  <a:lnTo>
                    <a:pt x="2274" y="138"/>
                  </a:lnTo>
                  <a:lnTo>
                    <a:pt x="2268" y="150"/>
                  </a:lnTo>
                  <a:lnTo>
                    <a:pt x="2238" y="180"/>
                  </a:lnTo>
                  <a:lnTo>
                    <a:pt x="2256" y="192"/>
                  </a:lnTo>
                  <a:lnTo>
                    <a:pt x="2256" y="198"/>
                  </a:lnTo>
                  <a:lnTo>
                    <a:pt x="2250" y="204"/>
                  </a:lnTo>
                  <a:lnTo>
                    <a:pt x="2238" y="228"/>
                  </a:lnTo>
                  <a:lnTo>
                    <a:pt x="2232" y="234"/>
                  </a:lnTo>
                  <a:lnTo>
                    <a:pt x="2232" y="264"/>
                  </a:lnTo>
                  <a:lnTo>
                    <a:pt x="2238" y="276"/>
                  </a:lnTo>
                  <a:lnTo>
                    <a:pt x="2238" y="288"/>
                  </a:lnTo>
                  <a:lnTo>
                    <a:pt x="2232" y="300"/>
                  </a:lnTo>
                  <a:lnTo>
                    <a:pt x="2214" y="408"/>
                  </a:lnTo>
                  <a:lnTo>
                    <a:pt x="2208" y="432"/>
                  </a:lnTo>
                  <a:lnTo>
                    <a:pt x="2202" y="438"/>
                  </a:lnTo>
                  <a:lnTo>
                    <a:pt x="2190" y="462"/>
                  </a:lnTo>
                  <a:lnTo>
                    <a:pt x="2178" y="474"/>
                  </a:lnTo>
                  <a:lnTo>
                    <a:pt x="2172" y="486"/>
                  </a:lnTo>
                  <a:lnTo>
                    <a:pt x="2166" y="492"/>
                  </a:lnTo>
                  <a:lnTo>
                    <a:pt x="2166" y="516"/>
                  </a:lnTo>
                  <a:lnTo>
                    <a:pt x="2160" y="534"/>
                  </a:lnTo>
                  <a:lnTo>
                    <a:pt x="2154" y="546"/>
                  </a:lnTo>
                  <a:lnTo>
                    <a:pt x="2142" y="552"/>
                  </a:lnTo>
                  <a:lnTo>
                    <a:pt x="2088" y="570"/>
                  </a:lnTo>
                  <a:lnTo>
                    <a:pt x="2076" y="570"/>
                  </a:lnTo>
                  <a:lnTo>
                    <a:pt x="2064" y="576"/>
                  </a:lnTo>
                  <a:lnTo>
                    <a:pt x="2058" y="576"/>
                  </a:lnTo>
                  <a:lnTo>
                    <a:pt x="2058" y="570"/>
                  </a:lnTo>
                  <a:lnTo>
                    <a:pt x="2052" y="564"/>
                  </a:lnTo>
                  <a:lnTo>
                    <a:pt x="2028" y="516"/>
                  </a:lnTo>
                  <a:lnTo>
                    <a:pt x="2022" y="510"/>
                  </a:lnTo>
                  <a:lnTo>
                    <a:pt x="1998" y="492"/>
                  </a:lnTo>
                  <a:lnTo>
                    <a:pt x="1956" y="474"/>
                  </a:lnTo>
                  <a:lnTo>
                    <a:pt x="1920" y="462"/>
                  </a:lnTo>
                  <a:lnTo>
                    <a:pt x="1908" y="456"/>
                  </a:lnTo>
                  <a:lnTo>
                    <a:pt x="1896" y="438"/>
                  </a:lnTo>
                  <a:lnTo>
                    <a:pt x="1884" y="426"/>
                  </a:lnTo>
                  <a:lnTo>
                    <a:pt x="1872" y="402"/>
                  </a:lnTo>
                  <a:lnTo>
                    <a:pt x="1866" y="396"/>
                  </a:lnTo>
                  <a:lnTo>
                    <a:pt x="1830" y="396"/>
                  </a:lnTo>
                  <a:lnTo>
                    <a:pt x="1806" y="348"/>
                  </a:lnTo>
                  <a:lnTo>
                    <a:pt x="1824" y="330"/>
                  </a:lnTo>
                  <a:lnTo>
                    <a:pt x="1824" y="306"/>
                  </a:lnTo>
                  <a:lnTo>
                    <a:pt x="1830" y="294"/>
                  </a:lnTo>
                  <a:lnTo>
                    <a:pt x="1836" y="288"/>
                  </a:lnTo>
                  <a:lnTo>
                    <a:pt x="1848" y="282"/>
                  </a:lnTo>
                  <a:lnTo>
                    <a:pt x="1854" y="276"/>
                  </a:lnTo>
                  <a:lnTo>
                    <a:pt x="1848" y="228"/>
                  </a:lnTo>
                  <a:lnTo>
                    <a:pt x="1866" y="210"/>
                  </a:lnTo>
                  <a:lnTo>
                    <a:pt x="1872" y="216"/>
                  </a:lnTo>
                  <a:lnTo>
                    <a:pt x="1884" y="216"/>
                  </a:lnTo>
                  <a:lnTo>
                    <a:pt x="1890" y="222"/>
                  </a:lnTo>
                  <a:lnTo>
                    <a:pt x="1896" y="222"/>
                  </a:lnTo>
                  <a:lnTo>
                    <a:pt x="1902" y="216"/>
                  </a:lnTo>
                  <a:lnTo>
                    <a:pt x="1908" y="204"/>
                  </a:lnTo>
                  <a:lnTo>
                    <a:pt x="1908" y="180"/>
                  </a:lnTo>
                  <a:lnTo>
                    <a:pt x="1944" y="144"/>
                  </a:lnTo>
                  <a:lnTo>
                    <a:pt x="1938" y="132"/>
                  </a:lnTo>
                  <a:lnTo>
                    <a:pt x="1914" y="108"/>
                  </a:lnTo>
                  <a:lnTo>
                    <a:pt x="1890" y="108"/>
                  </a:lnTo>
                  <a:lnTo>
                    <a:pt x="1872" y="114"/>
                  </a:lnTo>
                  <a:lnTo>
                    <a:pt x="1848" y="126"/>
                  </a:lnTo>
                  <a:lnTo>
                    <a:pt x="1842" y="138"/>
                  </a:lnTo>
                  <a:lnTo>
                    <a:pt x="1842" y="120"/>
                  </a:lnTo>
                  <a:lnTo>
                    <a:pt x="1812" y="126"/>
                  </a:lnTo>
                  <a:lnTo>
                    <a:pt x="1794" y="138"/>
                  </a:lnTo>
                  <a:lnTo>
                    <a:pt x="1788" y="120"/>
                  </a:lnTo>
                  <a:lnTo>
                    <a:pt x="1752" y="114"/>
                  </a:lnTo>
                  <a:lnTo>
                    <a:pt x="1746" y="108"/>
                  </a:lnTo>
                  <a:lnTo>
                    <a:pt x="1734" y="102"/>
                  </a:lnTo>
                  <a:lnTo>
                    <a:pt x="1728" y="96"/>
                  </a:lnTo>
                  <a:lnTo>
                    <a:pt x="1716" y="90"/>
                  </a:lnTo>
                  <a:lnTo>
                    <a:pt x="1674" y="90"/>
                  </a:lnTo>
                  <a:lnTo>
                    <a:pt x="1662" y="84"/>
                  </a:lnTo>
                  <a:lnTo>
                    <a:pt x="1650" y="84"/>
                  </a:lnTo>
                  <a:lnTo>
                    <a:pt x="1650" y="78"/>
                  </a:lnTo>
                  <a:lnTo>
                    <a:pt x="1644" y="72"/>
                  </a:lnTo>
                  <a:lnTo>
                    <a:pt x="1632" y="48"/>
                  </a:lnTo>
                  <a:lnTo>
                    <a:pt x="1626" y="42"/>
                  </a:lnTo>
                  <a:lnTo>
                    <a:pt x="1620" y="42"/>
                  </a:lnTo>
                  <a:lnTo>
                    <a:pt x="1620" y="54"/>
                  </a:lnTo>
                  <a:lnTo>
                    <a:pt x="1614" y="60"/>
                  </a:lnTo>
                  <a:lnTo>
                    <a:pt x="1602" y="54"/>
                  </a:lnTo>
                  <a:lnTo>
                    <a:pt x="1596" y="54"/>
                  </a:lnTo>
                  <a:lnTo>
                    <a:pt x="1584" y="48"/>
                  </a:lnTo>
                  <a:lnTo>
                    <a:pt x="1566" y="48"/>
                  </a:lnTo>
                  <a:lnTo>
                    <a:pt x="1566" y="60"/>
                  </a:lnTo>
                  <a:lnTo>
                    <a:pt x="1572" y="66"/>
                  </a:lnTo>
                  <a:lnTo>
                    <a:pt x="1554" y="66"/>
                  </a:lnTo>
                  <a:lnTo>
                    <a:pt x="1548" y="72"/>
                  </a:lnTo>
                  <a:lnTo>
                    <a:pt x="1548" y="78"/>
                  </a:lnTo>
                  <a:lnTo>
                    <a:pt x="1554" y="84"/>
                  </a:lnTo>
                  <a:lnTo>
                    <a:pt x="1566" y="84"/>
                  </a:lnTo>
                  <a:lnTo>
                    <a:pt x="1590" y="96"/>
                  </a:lnTo>
                  <a:lnTo>
                    <a:pt x="1596" y="96"/>
                  </a:lnTo>
                  <a:lnTo>
                    <a:pt x="1608" y="90"/>
                  </a:lnTo>
                  <a:lnTo>
                    <a:pt x="1614" y="84"/>
                  </a:lnTo>
                  <a:lnTo>
                    <a:pt x="1644" y="102"/>
                  </a:lnTo>
                  <a:lnTo>
                    <a:pt x="1638" y="102"/>
                  </a:lnTo>
                  <a:lnTo>
                    <a:pt x="1632" y="108"/>
                  </a:lnTo>
                  <a:lnTo>
                    <a:pt x="1596" y="126"/>
                  </a:lnTo>
                  <a:lnTo>
                    <a:pt x="1572" y="126"/>
                  </a:lnTo>
                  <a:lnTo>
                    <a:pt x="1554" y="132"/>
                  </a:lnTo>
                  <a:lnTo>
                    <a:pt x="1512" y="132"/>
                  </a:lnTo>
                  <a:lnTo>
                    <a:pt x="1500" y="138"/>
                  </a:lnTo>
                  <a:lnTo>
                    <a:pt x="1482" y="144"/>
                  </a:lnTo>
                  <a:lnTo>
                    <a:pt x="1470" y="156"/>
                  </a:lnTo>
                  <a:lnTo>
                    <a:pt x="1452" y="162"/>
                  </a:lnTo>
                  <a:lnTo>
                    <a:pt x="1440" y="168"/>
                  </a:lnTo>
                  <a:lnTo>
                    <a:pt x="1434" y="174"/>
                  </a:lnTo>
                  <a:lnTo>
                    <a:pt x="1428" y="174"/>
                  </a:lnTo>
                  <a:lnTo>
                    <a:pt x="1428" y="186"/>
                  </a:lnTo>
                  <a:lnTo>
                    <a:pt x="1422" y="204"/>
                  </a:lnTo>
                  <a:lnTo>
                    <a:pt x="1422" y="228"/>
                  </a:lnTo>
                  <a:lnTo>
                    <a:pt x="1428" y="234"/>
                  </a:lnTo>
                  <a:lnTo>
                    <a:pt x="1440" y="240"/>
                  </a:lnTo>
                  <a:lnTo>
                    <a:pt x="1446" y="246"/>
                  </a:lnTo>
                  <a:lnTo>
                    <a:pt x="1452" y="246"/>
                  </a:lnTo>
                  <a:lnTo>
                    <a:pt x="1398" y="246"/>
                  </a:lnTo>
                  <a:lnTo>
                    <a:pt x="1368" y="282"/>
                  </a:lnTo>
                  <a:lnTo>
                    <a:pt x="1368" y="312"/>
                  </a:lnTo>
                  <a:lnTo>
                    <a:pt x="1362" y="324"/>
                  </a:lnTo>
                  <a:lnTo>
                    <a:pt x="1362" y="330"/>
                  </a:lnTo>
                  <a:lnTo>
                    <a:pt x="1368" y="336"/>
                  </a:lnTo>
                  <a:lnTo>
                    <a:pt x="1380" y="336"/>
                  </a:lnTo>
                  <a:lnTo>
                    <a:pt x="1404" y="348"/>
                  </a:lnTo>
                  <a:lnTo>
                    <a:pt x="1410" y="354"/>
                  </a:lnTo>
                  <a:lnTo>
                    <a:pt x="1410" y="390"/>
                  </a:lnTo>
                  <a:lnTo>
                    <a:pt x="1386" y="366"/>
                  </a:lnTo>
                  <a:lnTo>
                    <a:pt x="1356" y="366"/>
                  </a:lnTo>
                  <a:lnTo>
                    <a:pt x="1344" y="390"/>
                  </a:lnTo>
                  <a:lnTo>
                    <a:pt x="1308" y="354"/>
                  </a:lnTo>
                  <a:lnTo>
                    <a:pt x="1302" y="384"/>
                  </a:lnTo>
                  <a:lnTo>
                    <a:pt x="1278" y="396"/>
                  </a:lnTo>
                  <a:lnTo>
                    <a:pt x="1284" y="420"/>
                  </a:lnTo>
                  <a:lnTo>
                    <a:pt x="1254" y="414"/>
                  </a:lnTo>
                  <a:lnTo>
                    <a:pt x="1284" y="354"/>
                  </a:lnTo>
                  <a:lnTo>
                    <a:pt x="1278" y="348"/>
                  </a:lnTo>
                  <a:lnTo>
                    <a:pt x="1272" y="336"/>
                  </a:lnTo>
                  <a:lnTo>
                    <a:pt x="1272" y="324"/>
                  </a:lnTo>
                  <a:lnTo>
                    <a:pt x="1266" y="318"/>
                  </a:lnTo>
                  <a:lnTo>
                    <a:pt x="1254" y="312"/>
                  </a:lnTo>
                  <a:lnTo>
                    <a:pt x="1236" y="312"/>
                  </a:lnTo>
                  <a:lnTo>
                    <a:pt x="1224" y="282"/>
                  </a:lnTo>
                  <a:lnTo>
                    <a:pt x="1224" y="276"/>
                  </a:lnTo>
                  <a:lnTo>
                    <a:pt x="1230" y="270"/>
                  </a:lnTo>
                  <a:lnTo>
                    <a:pt x="1230" y="258"/>
                  </a:lnTo>
                  <a:lnTo>
                    <a:pt x="1224" y="246"/>
                  </a:lnTo>
                  <a:lnTo>
                    <a:pt x="1218" y="240"/>
                  </a:lnTo>
                  <a:lnTo>
                    <a:pt x="1206" y="234"/>
                  </a:lnTo>
                  <a:lnTo>
                    <a:pt x="1194" y="240"/>
                  </a:lnTo>
                  <a:lnTo>
                    <a:pt x="1188" y="246"/>
                  </a:lnTo>
                  <a:lnTo>
                    <a:pt x="1176" y="252"/>
                  </a:lnTo>
                  <a:lnTo>
                    <a:pt x="1176" y="264"/>
                  </a:lnTo>
                  <a:lnTo>
                    <a:pt x="1182" y="270"/>
                  </a:lnTo>
                  <a:lnTo>
                    <a:pt x="1182" y="282"/>
                  </a:lnTo>
                  <a:lnTo>
                    <a:pt x="1146" y="276"/>
                  </a:lnTo>
                  <a:lnTo>
                    <a:pt x="1152" y="306"/>
                  </a:lnTo>
                  <a:lnTo>
                    <a:pt x="1134" y="300"/>
                  </a:lnTo>
                  <a:lnTo>
                    <a:pt x="1116" y="306"/>
                  </a:lnTo>
                  <a:lnTo>
                    <a:pt x="1122" y="312"/>
                  </a:lnTo>
                  <a:lnTo>
                    <a:pt x="1122" y="330"/>
                  </a:lnTo>
                  <a:lnTo>
                    <a:pt x="1116" y="342"/>
                  </a:lnTo>
                  <a:lnTo>
                    <a:pt x="1110" y="348"/>
                  </a:lnTo>
                  <a:lnTo>
                    <a:pt x="1098" y="354"/>
                  </a:lnTo>
                  <a:lnTo>
                    <a:pt x="1092" y="360"/>
                  </a:lnTo>
                  <a:lnTo>
                    <a:pt x="1104" y="324"/>
                  </a:lnTo>
                  <a:lnTo>
                    <a:pt x="1080" y="348"/>
                  </a:lnTo>
                  <a:lnTo>
                    <a:pt x="1062" y="348"/>
                  </a:lnTo>
                  <a:lnTo>
                    <a:pt x="1056" y="360"/>
                  </a:lnTo>
                  <a:lnTo>
                    <a:pt x="1050" y="366"/>
                  </a:lnTo>
                  <a:lnTo>
                    <a:pt x="1050" y="378"/>
                  </a:lnTo>
                  <a:lnTo>
                    <a:pt x="1056" y="390"/>
                  </a:lnTo>
                  <a:lnTo>
                    <a:pt x="1056" y="396"/>
                  </a:lnTo>
                  <a:lnTo>
                    <a:pt x="1062" y="408"/>
                  </a:lnTo>
                  <a:lnTo>
                    <a:pt x="1014" y="384"/>
                  </a:lnTo>
                  <a:lnTo>
                    <a:pt x="1008" y="420"/>
                  </a:lnTo>
                  <a:lnTo>
                    <a:pt x="996" y="426"/>
                  </a:lnTo>
                  <a:lnTo>
                    <a:pt x="1008" y="450"/>
                  </a:lnTo>
                  <a:lnTo>
                    <a:pt x="1032" y="450"/>
                  </a:lnTo>
                  <a:lnTo>
                    <a:pt x="1026" y="468"/>
                  </a:lnTo>
                  <a:lnTo>
                    <a:pt x="954" y="474"/>
                  </a:lnTo>
                  <a:lnTo>
                    <a:pt x="948" y="468"/>
                  </a:lnTo>
                  <a:lnTo>
                    <a:pt x="936" y="462"/>
                  </a:lnTo>
                  <a:lnTo>
                    <a:pt x="930" y="462"/>
                  </a:lnTo>
                  <a:lnTo>
                    <a:pt x="918" y="468"/>
                  </a:lnTo>
                  <a:lnTo>
                    <a:pt x="912" y="474"/>
                  </a:lnTo>
                  <a:lnTo>
                    <a:pt x="918" y="486"/>
                  </a:lnTo>
                  <a:lnTo>
                    <a:pt x="918" y="492"/>
                  </a:lnTo>
                  <a:lnTo>
                    <a:pt x="924" y="504"/>
                  </a:lnTo>
                  <a:lnTo>
                    <a:pt x="930" y="510"/>
                  </a:lnTo>
                  <a:lnTo>
                    <a:pt x="930" y="540"/>
                  </a:lnTo>
                  <a:lnTo>
                    <a:pt x="924" y="564"/>
                  </a:lnTo>
                  <a:lnTo>
                    <a:pt x="930" y="600"/>
                  </a:lnTo>
                  <a:lnTo>
                    <a:pt x="912" y="600"/>
                  </a:lnTo>
                  <a:lnTo>
                    <a:pt x="906" y="522"/>
                  </a:lnTo>
                  <a:lnTo>
                    <a:pt x="888" y="510"/>
                  </a:lnTo>
                  <a:lnTo>
                    <a:pt x="888" y="480"/>
                  </a:lnTo>
                  <a:lnTo>
                    <a:pt x="870" y="480"/>
                  </a:lnTo>
                  <a:lnTo>
                    <a:pt x="852" y="504"/>
                  </a:lnTo>
                  <a:lnTo>
                    <a:pt x="822" y="534"/>
                  </a:lnTo>
                  <a:lnTo>
                    <a:pt x="804" y="546"/>
                  </a:lnTo>
                  <a:lnTo>
                    <a:pt x="792" y="558"/>
                  </a:lnTo>
                  <a:lnTo>
                    <a:pt x="786" y="570"/>
                  </a:lnTo>
                  <a:lnTo>
                    <a:pt x="786" y="600"/>
                  </a:lnTo>
                  <a:lnTo>
                    <a:pt x="792" y="606"/>
                  </a:lnTo>
                  <a:lnTo>
                    <a:pt x="792" y="618"/>
                  </a:lnTo>
                  <a:lnTo>
                    <a:pt x="798" y="618"/>
                  </a:lnTo>
                  <a:lnTo>
                    <a:pt x="816" y="636"/>
                  </a:lnTo>
                  <a:lnTo>
                    <a:pt x="810" y="648"/>
                  </a:lnTo>
                  <a:lnTo>
                    <a:pt x="792" y="654"/>
                  </a:lnTo>
                  <a:lnTo>
                    <a:pt x="774" y="666"/>
                  </a:lnTo>
                  <a:lnTo>
                    <a:pt x="750" y="678"/>
                  </a:lnTo>
                  <a:lnTo>
                    <a:pt x="750" y="696"/>
                  </a:lnTo>
                  <a:lnTo>
                    <a:pt x="720" y="726"/>
                  </a:lnTo>
                  <a:lnTo>
                    <a:pt x="702" y="732"/>
                  </a:lnTo>
                  <a:lnTo>
                    <a:pt x="690" y="744"/>
                  </a:lnTo>
                  <a:lnTo>
                    <a:pt x="666" y="756"/>
                  </a:lnTo>
                  <a:lnTo>
                    <a:pt x="630" y="762"/>
                  </a:lnTo>
                  <a:lnTo>
                    <a:pt x="600" y="768"/>
                  </a:lnTo>
                  <a:lnTo>
                    <a:pt x="588" y="768"/>
                  </a:lnTo>
                  <a:lnTo>
                    <a:pt x="534" y="762"/>
                  </a:lnTo>
                  <a:lnTo>
                    <a:pt x="492" y="780"/>
                  </a:lnTo>
                  <a:lnTo>
                    <a:pt x="438" y="786"/>
                  </a:lnTo>
                  <a:lnTo>
                    <a:pt x="432" y="798"/>
                  </a:lnTo>
                  <a:lnTo>
                    <a:pt x="414" y="798"/>
                  </a:lnTo>
                  <a:lnTo>
                    <a:pt x="402" y="804"/>
                  </a:lnTo>
                  <a:lnTo>
                    <a:pt x="396" y="810"/>
                  </a:lnTo>
                  <a:lnTo>
                    <a:pt x="384" y="816"/>
                  </a:lnTo>
                  <a:lnTo>
                    <a:pt x="372" y="828"/>
                  </a:lnTo>
                  <a:lnTo>
                    <a:pt x="342" y="828"/>
                  </a:lnTo>
                  <a:lnTo>
                    <a:pt x="324" y="834"/>
                  </a:lnTo>
                  <a:lnTo>
                    <a:pt x="312" y="840"/>
                  </a:lnTo>
                  <a:lnTo>
                    <a:pt x="306" y="852"/>
                  </a:lnTo>
                  <a:lnTo>
                    <a:pt x="294" y="858"/>
                  </a:lnTo>
                  <a:lnTo>
                    <a:pt x="288" y="870"/>
                  </a:lnTo>
                  <a:lnTo>
                    <a:pt x="282" y="876"/>
                  </a:lnTo>
                  <a:lnTo>
                    <a:pt x="282" y="882"/>
                  </a:lnTo>
                  <a:lnTo>
                    <a:pt x="276" y="882"/>
                  </a:lnTo>
                  <a:lnTo>
                    <a:pt x="270" y="888"/>
                  </a:lnTo>
                  <a:lnTo>
                    <a:pt x="252" y="888"/>
                  </a:lnTo>
                  <a:lnTo>
                    <a:pt x="240" y="894"/>
                  </a:lnTo>
                  <a:lnTo>
                    <a:pt x="228" y="894"/>
                  </a:lnTo>
                  <a:lnTo>
                    <a:pt x="216" y="900"/>
                  </a:lnTo>
                  <a:lnTo>
                    <a:pt x="210" y="906"/>
                  </a:lnTo>
                  <a:lnTo>
                    <a:pt x="198" y="912"/>
                  </a:lnTo>
                  <a:lnTo>
                    <a:pt x="192" y="930"/>
                  </a:lnTo>
                  <a:lnTo>
                    <a:pt x="150" y="972"/>
                  </a:lnTo>
                  <a:lnTo>
                    <a:pt x="150" y="978"/>
                  </a:lnTo>
                  <a:lnTo>
                    <a:pt x="162" y="912"/>
                  </a:lnTo>
                  <a:lnTo>
                    <a:pt x="144" y="918"/>
                  </a:lnTo>
                  <a:lnTo>
                    <a:pt x="120" y="978"/>
                  </a:lnTo>
                  <a:lnTo>
                    <a:pt x="90" y="1038"/>
                  </a:lnTo>
                  <a:lnTo>
                    <a:pt x="90" y="1056"/>
                  </a:lnTo>
                  <a:lnTo>
                    <a:pt x="96" y="1062"/>
                  </a:lnTo>
                  <a:lnTo>
                    <a:pt x="108" y="1068"/>
                  </a:lnTo>
                  <a:lnTo>
                    <a:pt x="114" y="1068"/>
                  </a:lnTo>
                  <a:lnTo>
                    <a:pt x="108" y="1080"/>
                  </a:lnTo>
                  <a:lnTo>
                    <a:pt x="96" y="1086"/>
                  </a:lnTo>
                  <a:lnTo>
                    <a:pt x="90" y="1098"/>
                  </a:lnTo>
                  <a:lnTo>
                    <a:pt x="66" y="1122"/>
                  </a:lnTo>
                  <a:lnTo>
                    <a:pt x="66" y="1134"/>
                  </a:lnTo>
                  <a:lnTo>
                    <a:pt x="72" y="1152"/>
                  </a:lnTo>
                  <a:lnTo>
                    <a:pt x="72" y="1164"/>
                  </a:lnTo>
                  <a:lnTo>
                    <a:pt x="84" y="1188"/>
                  </a:lnTo>
                  <a:lnTo>
                    <a:pt x="84" y="1200"/>
                  </a:lnTo>
                  <a:lnTo>
                    <a:pt x="102" y="1236"/>
                  </a:lnTo>
                  <a:lnTo>
                    <a:pt x="108" y="1254"/>
                  </a:lnTo>
                  <a:lnTo>
                    <a:pt x="114" y="1266"/>
                  </a:lnTo>
                  <a:lnTo>
                    <a:pt x="114" y="1278"/>
                  </a:lnTo>
                  <a:lnTo>
                    <a:pt x="108" y="1278"/>
                  </a:lnTo>
                  <a:lnTo>
                    <a:pt x="96" y="1266"/>
                  </a:lnTo>
                  <a:lnTo>
                    <a:pt x="90" y="1254"/>
                  </a:lnTo>
                  <a:lnTo>
                    <a:pt x="72" y="1236"/>
                  </a:lnTo>
                  <a:lnTo>
                    <a:pt x="66" y="1224"/>
                  </a:lnTo>
                  <a:lnTo>
                    <a:pt x="48" y="1218"/>
                  </a:lnTo>
                  <a:lnTo>
                    <a:pt x="66" y="1266"/>
                  </a:lnTo>
                  <a:lnTo>
                    <a:pt x="30" y="1236"/>
                  </a:lnTo>
                  <a:lnTo>
                    <a:pt x="30" y="1290"/>
                  </a:lnTo>
                  <a:lnTo>
                    <a:pt x="60" y="1350"/>
                  </a:lnTo>
                  <a:lnTo>
                    <a:pt x="66" y="1356"/>
                  </a:lnTo>
                  <a:lnTo>
                    <a:pt x="66" y="1368"/>
                  </a:lnTo>
                  <a:lnTo>
                    <a:pt x="60" y="1374"/>
                  </a:lnTo>
                  <a:lnTo>
                    <a:pt x="54" y="1386"/>
                  </a:lnTo>
                  <a:lnTo>
                    <a:pt x="54" y="1398"/>
                  </a:lnTo>
                  <a:lnTo>
                    <a:pt x="48" y="1410"/>
                  </a:lnTo>
                  <a:lnTo>
                    <a:pt x="54" y="1416"/>
                  </a:lnTo>
                  <a:lnTo>
                    <a:pt x="60" y="1428"/>
                  </a:lnTo>
                  <a:lnTo>
                    <a:pt x="78" y="1446"/>
                  </a:lnTo>
                  <a:lnTo>
                    <a:pt x="84" y="1458"/>
                  </a:lnTo>
                  <a:lnTo>
                    <a:pt x="90" y="1464"/>
                  </a:lnTo>
                  <a:lnTo>
                    <a:pt x="96" y="1476"/>
                  </a:lnTo>
                  <a:lnTo>
                    <a:pt x="96" y="1506"/>
                  </a:lnTo>
                  <a:lnTo>
                    <a:pt x="90" y="1518"/>
                  </a:lnTo>
                  <a:lnTo>
                    <a:pt x="84" y="1524"/>
                  </a:lnTo>
                  <a:lnTo>
                    <a:pt x="90" y="1542"/>
                  </a:lnTo>
                  <a:lnTo>
                    <a:pt x="90" y="1554"/>
                  </a:lnTo>
                  <a:lnTo>
                    <a:pt x="96" y="1572"/>
                  </a:lnTo>
                  <a:lnTo>
                    <a:pt x="96" y="1590"/>
                  </a:lnTo>
                  <a:lnTo>
                    <a:pt x="102" y="1596"/>
                  </a:lnTo>
                  <a:lnTo>
                    <a:pt x="102" y="1602"/>
                  </a:lnTo>
                  <a:lnTo>
                    <a:pt x="96" y="1602"/>
                  </a:lnTo>
                  <a:lnTo>
                    <a:pt x="78" y="1620"/>
                  </a:lnTo>
                  <a:lnTo>
                    <a:pt x="84" y="1626"/>
                  </a:lnTo>
                  <a:lnTo>
                    <a:pt x="84" y="1638"/>
                  </a:lnTo>
                  <a:lnTo>
                    <a:pt x="90" y="1650"/>
                  </a:lnTo>
                  <a:lnTo>
                    <a:pt x="90" y="1662"/>
                  </a:lnTo>
                  <a:lnTo>
                    <a:pt x="96" y="1668"/>
                  </a:lnTo>
                  <a:lnTo>
                    <a:pt x="96" y="1674"/>
                  </a:lnTo>
                  <a:lnTo>
                    <a:pt x="102" y="1674"/>
                  </a:lnTo>
                  <a:lnTo>
                    <a:pt x="108" y="1680"/>
                  </a:lnTo>
                  <a:lnTo>
                    <a:pt x="126" y="1716"/>
                  </a:lnTo>
                  <a:lnTo>
                    <a:pt x="126" y="1728"/>
                  </a:lnTo>
                  <a:lnTo>
                    <a:pt x="108" y="1764"/>
                  </a:lnTo>
                  <a:lnTo>
                    <a:pt x="90" y="1782"/>
                  </a:lnTo>
                  <a:lnTo>
                    <a:pt x="90" y="1824"/>
                  </a:lnTo>
                  <a:lnTo>
                    <a:pt x="84" y="1842"/>
                  </a:lnTo>
                  <a:lnTo>
                    <a:pt x="60" y="1866"/>
                  </a:lnTo>
                  <a:lnTo>
                    <a:pt x="42" y="1866"/>
                  </a:lnTo>
                  <a:lnTo>
                    <a:pt x="30" y="1872"/>
                  </a:lnTo>
                  <a:lnTo>
                    <a:pt x="18" y="1866"/>
                  </a:lnTo>
                  <a:lnTo>
                    <a:pt x="6" y="1866"/>
                  </a:lnTo>
                  <a:lnTo>
                    <a:pt x="0" y="1920"/>
                  </a:lnTo>
                  <a:lnTo>
                    <a:pt x="12" y="1920"/>
                  </a:lnTo>
                  <a:lnTo>
                    <a:pt x="24" y="1926"/>
                  </a:lnTo>
                  <a:lnTo>
                    <a:pt x="42" y="1926"/>
                  </a:lnTo>
                  <a:lnTo>
                    <a:pt x="54" y="1932"/>
                  </a:lnTo>
                  <a:lnTo>
                    <a:pt x="72" y="1950"/>
                  </a:lnTo>
                  <a:lnTo>
                    <a:pt x="78" y="1962"/>
                  </a:lnTo>
                  <a:lnTo>
                    <a:pt x="108" y="1956"/>
                  </a:lnTo>
                  <a:lnTo>
                    <a:pt x="114" y="1968"/>
                  </a:lnTo>
                  <a:lnTo>
                    <a:pt x="138" y="1980"/>
                  </a:lnTo>
                  <a:lnTo>
                    <a:pt x="174" y="1980"/>
                  </a:lnTo>
                  <a:lnTo>
                    <a:pt x="210" y="1968"/>
                  </a:lnTo>
                  <a:lnTo>
                    <a:pt x="234" y="1968"/>
                  </a:lnTo>
                  <a:lnTo>
                    <a:pt x="234" y="1950"/>
                  </a:lnTo>
                  <a:lnTo>
                    <a:pt x="228" y="1944"/>
                  </a:lnTo>
                  <a:lnTo>
                    <a:pt x="264" y="1950"/>
                  </a:lnTo>
                  <a:lnTo>
                    <a:pt x="276" y="1932"/>
                  </a:lnTo>
                  <a:lnTo>
                    <a:pt x="318" y="1926"/>
                  </a:lnTo>
                  <a:lnTo>
                    <a:pt x="354" y="1890"/>
                  </a:lnTo>
                  <a:lnTo>
                    <a:pt x="366" y="1884"/>
                  </a:lnTo>
                  <a:lnTo>
                    <a:pt x="372" y="1884"/>
                  </a:lnTo>
                  <a:lnTo>
                    <a:pt x="420" y="1908"/>
                  </a:lnTo>
                  <a:lnTo>
                    <a:pt x="426" y="1902"/>
                  </a:lnTo>
                  <a:lnTo>
                    <a:pt x="474" y="1878"/>
                  </a:lnTo>
                  <a:lnTo>
                    <a:pt x="480" y="1872"/>
                  </a:lnTo>
                  <a:lnTo>
                    <a:pt x="486" y="1872"/>
                  </a:lnTo>
                  <a:lnTo>
                    <a:pt x="498" y="1878"/>
                  </a:lnTo>
                  <a:lnTo>
                    <a:pt x="504" y="1884"/>
                  </a:lnTo>
                  <a:lnTo>
                    <a:pt x="516" y="1884"/>
                  </a:lnTo>
                  <a:lnTo>
                    <a:pt x="528" y="1890"/>
                  </a:lnTo>
                  <a:lnTo>
                    <a:pt x="534" y="1890"/>
                  </a:lnTo>
                  <a:lnTo>
                    <a:pt x="552" y="1884"/>
                  </a:lnTo>
                  <a:lnTo>
                    <a:pt x="576" y="1872"/>
                  </a:lnTo>
                  <a:lnTo>
                    <a:pt x="582" y="1872"/>
                  </a:lnTo>
                  <a:lnTo>
                    <a:pt x="594" y="1878"/>
                  </a:lnTo>
                  <a:lnTo>
                    <a:pt x="606" y="1878"/>
                  </a:lnTo>
                  <a:lnTo>
                    <a:pt x="624" y="1884"/>
                  </a:lnTo>
                  <a:lnTo>
                    <a:pt x="636" y="1884"/>
                  </a:lnTo>
                  <a:lnTo>
                    <a:pt x="648" y="1878"/>
                  </a:lnTo>
                  <a:lnTo>
                    <a:pt x="654" y="1872"/>
                  </a:lnTo>
                  <a:lnTo>
                    <a:pt x="654" y="1848"/>
                  </a:lnTo>
                  <a:lnTo>
                    <a:pt x="666" y="1848"/>
                  </a:lnTo>
                  <a:lnTo>
                    <a:pt x="672" y="1842"/>
                  </a:lnTo>
                  <a:lnTo>
                    <a:pt x="678" y="1842"/>
                  </a:lnTo>
                  <a:lnTo>
                    <a:pt x="684" y="1836"/>
                  </a:lnTo>
                  <a:lnTo>
                    <a:pt x="690" y="1824"/>
                  </a:lnTo>
                  <a:lnTo>
                    <a:pt x="702" y="1788"/>
                  </a:lnTo>
                  <a:lnTo>
                    <a:pt x="714" y="1776"/>
                  </a:lnTo>
                  <a:lnTo>
                    <a:pt x="726" y="1770"/>
                  </a:lnTo>
                  <a:lnTo>
                    <a:pt x="744" y="1764"/>
                  </a:lnTo>
                  <a:lnTo>
                    <a:pt x="756" y="1764"/>
                  </a:lnTo>
                  <a:lnTo>
                    <a:pt x="774" y="1770"/>
                  </a:lnTo>
                  <a:lnTo>
                    <a:pt x="798" y="1770"/>
                  </a:lnTo>
                  <a:lnTo>
                    <a:pt x="822" y="1758"/>
                  </a:lnTo>
                  <a:lnTo>
                    <a:pt x="840" y="1752"/>
                  </a:lnTo>
                  <a:lnTo>
                    <a:pt x="858" y="1740"/>
                  </a:lnTo>
                  <a:lnTo>
                    <a:pt x="876" y="1734"/>
                  </a:lnTo>
                  <a:lnTo>
                    <a:pt x="912" y="1734"/>
                  </a:lnTo>
                  <a:lnTo>
                    <a:pt x="918" y="1740"/>
                  </a:lnTo>
                  <a:lnTo>
                    <a:pt x="930" y="1740"/>
                  </a:lnTo>
                  <a:lnTo>
                    <a:pt x="942" y="1746"/>
                  </a:lnTo>
                  <a:lnTo>
                    <a:pt x="972" y="1740"/>
                  </a:lnTo>
                  <a:lnTo>
                    <a:pt x="1044" y="1704"/>
                  </a:lnTo>
                  <a:lnTo>
                    <a:pt x="1074" y="1692"/>
                  </a:lnTo>
                  <a:lnTo>
                    <a:pt x="1098" y="1686"/>
                  </a:lnTo>
                  <a:lnTo>
                    <a:pt x="1140" y="1680"/>
                  </a:lnTo>
                  <a:lnTo>
                    <a:pt x="1176" y="1674"/>
                  </a:lnTo>
                  <a:lnTo>
                    <a:pt x="1224" y="1674"/>
                  </a:lnTo>
                  <a:lnTo>
                    <a:pt x="1236" y="1662"/>
                  </a:lnTo>
                  <a:lnTo>
                    <a:pt x="1254" y="1680"/>
                  </a:lnTo>
                  <a:lnTo>
                    <a:pt x="1266" y="1686"/>
                  </a:lnTo>
                  <a:lnTo>
                    <a:pt x="1278" y="1698"/>
                  </a:lnTo>
                  <a:lnTo>
                    <a:pt x="1302" y="1710"/>
                  </a:lnTo>
                  <a:lnTo>
                    <a:pt x="1320" y="1716"/>
                  </a:lnTo>
                  <a:lnTo>
                    <a:pt x="1332" y="1716"/>
                  </a:lnTo>
                  <a:lnTo>
                    <a:pt x="1338" y="1710"/>
                  </a:lnTo>
                  <a:lnTo>
                    <a:pt x="1338" y="1716"/>
                  </a:lnTo>
                  <a:lnTo>
                    <a:pt x="1344" y="1722"/>
                  </a:lnTo>
                  <a:lnTo>
                    <a:pt x="1350" y="1734"/>
                  </a:lnTo>
                  <a:lnTo>
                    <a:pt x="1356" y="1740"/>
                  </a:lnTo>
                  <a:lnTo>
                    <a:pt x="1374" y="1740"/>
                  </a:lnTo>
                  <a:lnTo>
                    <a:pt x="1380" y="1734"/>
                  </a:lnTo>
                  <a:lnTo>
                    <a:pt x="1380" y="1752"/>
                  </a:lnTo>
                  <a:lnTo>
                    <a:pt x="1392" y="1752"/>
                  </a:lnTo>
                  <a:lnTo>
                    <a:pt x="1398" y="1758"/>
                  </a:lnTo>
                  <a:lnTo>
                    <a:pt x="1398" y="1770"/>
                  </a:lnTo>
                  <a:lnTo>
                    <a:pt x="1386" y="1794"/>
                  </a:lnTo>
                  <a:lnTo>
                    <a:pt x="1380" y="1800"/>
                  </a:lnTo>
                  <a:lnTo>
                    <a:pt x="1374" y="1812"/>
                  </a:lnTo>
                  <a:lnTo>
                    <a:pt x="1392" y="1842"/>
                  </a:lnTo>
                  <a:lnTo>
                    <a:pt x="1410" y="1830"/>
                  </a:lnTo>
                  <a:lnTo>
                    <a:pt x="1428" y="1866"/>
                  </a:lnTo>
                  <a:lnTo>
                    <a:pt x="1428" y="1872"/>
                  </a:lnTo>
                  <a:lnTo>
                    <a:pt x="1434" y="1878"/>
                  </a:lnTo>
                  <a:lnTo>
                    <a:pt x="1434" y="1902"/>
                  </a:lnTo>
                  <a:lnTo>
                    <a:pt x="1440" y="1914"/>
                  </a:lnTo>
                  <a:lnTo>
                    <a:pt x="1440" y="1926"/>
                  </a:lnTo>
                  <a:lnTo>
                    <a:pt x="1422" y="1926"/>
                  </a:lnTo>
                  <a:lnTo>
                    <a:pt x="1410" y="1920"/>
                  </a:lnTo>
                  <a:lnTo>
                    <a:pt x="1404" y="1920"/>
                  </a:lnTo>
                  <a:lnTo>
                    <a:pt x="1410" y="1956"/>
                  </a:lnTo>
                  <a:lnTo>
                    <a:pt x="1446" y="1956"/>
                  </a:lnTo>
                  <a:lnTo>
                    <a:pt x="1452" y="1962"/>
                  </a:lnTo>
                  <a:lnTo>
                    <a:pt x="1452" y="1968"/>
                  </a:lnTo>
                  <a:lnTo>
                    <a:pt x="1470" y="1968"/>
                  </a:lnTo>
                  <a:lnTo>
                    <a:pt x="1470" y="1956"/>
                  </a:lnTo>
                  <a:lnTo>
                    <a:pt x="1464" y="1938"/>
                  </a:lnTo>
                  <a:lnTo>
                    <a:pt x="1464" y="1926"/>
                  </a:lnTo>
                  <a:lnTo>
                    <a:pt x="1470" y="1914"/>
                  </a:lnTo>
                  <a:lnTo>
                    <a:pt x="1476" y="1908"/>
                  </a:lnTo>
                  <a:lnTo>
                    <a:pt x="1500" y="1896"/>
                  </a:lnTo>
                  <a:lnTo>
                    <a:pt x="1512" y="1896"/>
                  </a:lnTo>
                  <a:lnTo>
                    <a:pt x="1518" y="1890"/>
                  </a:lnTo>
                  <a:lnTo>
                    <a:pt x="1530" y="1884"/>
                  </a:lnTo>
                  <a:lnTo>
                    <a:pt x="1542" y="1872"/>
                  </a:lnTo>
                  <a:lnTo>
                    <a:pt x="1548" y="1860"/>
                  </a:lnTo>
                  <a:lnTo>
                    <a:pt x="1566" y="1842"/>
                  </a:lnTo>
                  <a:lnTo>
                    <a:pt x="1566" y="1836"/>
                  </a:lnTo>
                  <a:lnTo>
                    <a:pt x="1590" y="1842"/>
                  </a:lnTo>
                  <a:lnTo>
                    <a:pt x="1608" y="1788"/>
                  </a:lnTo>
                  <a:lnTo>
                    <a:pt x="1638" y="1788"/>
                  </a:lnTo>
                  <a:lnTo>
                    <a:pt x="1650" y="1782"/>
                  </a:lnTo>
                  <a:lnTo>
                    <a:pt x="1662" y="1770"/>
                  </a:lnTo>
                  <a:lnTo>
                    <a:pt x="1668" y="1752"/>
                  </a:lnTo>
                  <a:lnTo>
                    <a:pt x="1668" y="1740"/>
                  </a:lnTo>
                  <a:lnTo>
                    <a:pt x="1668" y="1746"/>
                  </a:lnTo>
                  <a:lnTo>
                    <a:pt x="1674" y="1752"/>
                  </a:lnTo>
                  <a:lnTo>
                    <a:pt x="1674" y="1764"/>
                  </a:lnTo>
                  <a:lnTo>
                    <a:pt x="1680" y="1776"/>
                  </a:lnTo>
                  <a:lnTo>
                    <a:pt x="1680" y="1782"/>
                  </a:lnTo>
                  <a:lnTo>
                    <a:pt x="1668" y="1794"/>
                  </a:lnTo>
                  <a:lnTo>
                    <a:pt x="1662" y="1806"/>
                  </a:lnTo>
                  <a:lnTo>
                    <a:pt x="1650" y="1812"/>
                  </a:lnTo>
                  <a:lnTo>
                    <a:pt x="1644" y="1818"/>
                  </a:lnTo>
                  <a:lnTo>
                    <a:pt x="1620" y="1818"/>
                  </a:lnTo>
                  <a:lnTo>
                    <a:pt x="1614" y="1830"/>
                  </a:lnTo>
                  <a:lnTo>
                    <a:pt x="1632" y="1866"/>
                  </a:lnTo>
                  <a:lnTo>
                    <a:pt x="1620" y="1866"/>
                  </a:lnTo>
                  <a:lnTo>
                    <a:pt x="1614" y="1872"/>
                  </a:lnTo>
                  <a:lnTo>
                    <a:pt x="1602" y="1878"/>
                  </a:lnTo>
                  <a:lnTo>
                    <a:pt x="1566" y="1914"/>
                  </a:lnTo>
                  <a:lnTo>
                    <a:pt x="1566" y="1926"/>
                  </a:lnTo>
                  <a:lnTo>
                    <a:pt x="1560" y="1932"/>
                  </a:lnTo>
                  <a:lnTo>
                    <a:pt x="1554" y="1944"/>
                  </a:lnTo>
                  <a:lnTo>
                    <a:pt x="1542" y="1956"/>
                  </a:lnTo>
                  <a:lnTo>
                    <a:pt x="1518" y="1968"/>
                  </a:lnTo>
                  <a:lnTo>
                    <a:pt x="1512" y="1974"/>
                  </a:lnTo>
                  <a:lnTo>
                    <a:pt x="1512" y="1980"/>
                  </a:lnTo>
                  <a:lnTo>
                    <a:pt x="1518" y="1986"/>
                  </a:lnTo>
                  <a:lnTo>
                    <a:pt x="1548" y="1986"/>
                  </a:lnTo>
                  <a:lnTo>
                    <a:pt x="1560" y="1980"/>
                  </a:lnTo>
                  <a:lnTo>
                    <a:pt x="1572" y="1980"/>
                  </a:lnTo>
                  <a:lnTo>
                    <a:pt x="1584" y="1968"/>
                  </a:lnTo>
                  <a:lnTo>
                    <a:pt x="1602" y="1932"/>
                  </a:lnTo>
                  <a:lnTo>
                    <a:pt x="1608" y="1926"/>
                  </a:lnTo>
                  <a:lnTo>
                    <a:pt x="1614" y="1914"/>
                  </a:lnTo>
                  <a:lnTo>
                    <a:pt x="1626" y="1908"/>
                  </a:lnTo>
                  <a:lnTo>
                    <a:pt x="1632" y="1902"/>
                  </a:lnTo>
                  <a:lnTo>
                    <a:pt x="1632" y="1920"/>
                  </a:lnTo>
                  <a:lnTo>
                    <a:pt x="1638" y="1932"/>
                  </a:lnTo>
                  <a:lnTo>
                    <a:pt x="1638" y="1956"/>
                  </a:lnTo>
                  <a:lnTo>
                    <a:pt x="1626" y="1968"/>
                  </a:lnTo>
                  <a:lnTo>
                    <a:pt x="1614" y="1974"/>
                  </a:lnTo>
                  <a:lnTo>
                    <a:pt x="1602" y="1986"/>
                  </a:lnTo>
                  <a:lnTo>
                    <a:pt x="1602" y="2004"/>
                  </a:lnTo>
                  <a:lnTo>
                    <a:pt x="1608" y="2010"/>
                  </a:lnTo>
                  <a:lnTo>
                    <a:pt x="1614" y="2010"/>
                  </a:lnTo>
                  <a:lnTo>
                    <a:pt x="1632" y="2016"/>
                  </a:lnTo>
                  <a:lnTo>
                    <a:pt x="1662" y="2016"/>
                  </a:lnTo>
                  <a:lnTo>
                    <a:pt x="1668" y="2028"/>
                  </a:lnTo>
                  <a:lnTo>
                    <a:pt x="1644" y="2052"/>
                  </a:lnTo>
                  <a:lnTo>
                    <a:pt x="1644" y="2058"/>
                  </a:lnTo>
                  <a:lnTo>
                    <a:pt x="1650" y="2064"/>
                  </a:lnTo>
                  <a:lnTo>
                    <a:pt x="1668" y="2100"/>
                  </a:lnTo>
                  <a:lnTo>
                    <a:pt x="1674" y="2106"/>
                  </a:lnTo>
                  <a:lnTo>
                    <a:pt x="1674" y="2118"/>
                  </a:lnTo>
                  <a:lnTo>
                    <a:pt x="1626" y="2166"/>
                  </a:lnTo>
                  <a:lnTo>
                    <a:pt x="1626" y="2178"/>
                  </a:lnTo>
                  <a:lnTo>
                    <a:pt x="1638" y="2190"/>
                  </a:lnTo>
                  <a:lnTo>
                    <a:pt x="1644" y="2202"/>
                  </a:lnTo>
                  <a:lnTo>
                    <a:pt x="1668" y="2214"/>
                  </a:lnTo>
                  <a:lnTo>
                    <a:pt x="1680" y="2226"/>
                  </a:lnTo>
                  <a:lnTo>
                    <a:pt x="1692" y="2232"/>
                  </a:lnTo>
                  <a:lnTo>
                    <a:pt x="1716" y="2256"/>
                  </a:lnTo>
                  <a:lnTo>
                    <a:pt x="1728" y="2262"/>
                  </a:lnTo>
                  <a:lnTo>
                    <a:pt x="1800" y="2262"/>
                  </a:lnTo>
                  <a:lnTo>
                    <a:pt x="1824" y="2286"/>
                  </a:lnTo>
                  <a:lnTo>
                    <a:pt x="1842" y="2292"/>
                  </a:lnTo>
                  <a:lnTo>
                    <a:pt x="1872" y="2286"/>
                  </a:lnTo>
                  <a:lnTo>
                    <a:pt x="1902" y="2274"/>
                  </a:lnTo>
                  <a:lnTo>
                    <a:pt x="1932" y="2256"/>
                  </a:lnTo>
                  <a:lnTo>
                    <a:pt x="1944" y="2250"/>
                  </a:lnTo>
                  <a:lnTo>
                    <a:pt x="1944" y="2226"/>
                  </a:lnTo>
                  <a:lnTo>
                    <a:pt x="1956" y="2214"/>
                  </a:lnTo>
                  <a:lnTo>
                    <a:pt x="1962" y="2214"/>
                  </a:lnTo>
                  <a:lnTo>
                    <a:pt x="1974" y="2226"/>
                  </a:lnTo>
                  <a:lnTo>
                    <a:pt x="1974" y="2256"/>
                  </a:lnTo>
                  <a:lnTo>
                    <a:pt x="1992" y="2256"/>
                  </a:lnTo>
                  <a:lnTo>
                    <a:pt x="1980" y="2280"/>
                  </a:lnTo>
                  <a:lnTo>
                    <a:pt x="1998" y="2280"/>
                  </a:lnTo>
                  <a:lnTo>
                    <a:pt x="1998" y="2292"/>
                  </a:lnTo>
                  <a:lnTo>
                    <a:pt x="2004" y="2298"/>
                  </a:lnTo>
                  <a:lnTo>
                    <a:pt x="2010" y="2310"/>
                  </a:lnTo>
                  <a:lnTo>
                    <a:pt x="2016" y="2316"/>
                  </a:lnTo>
                  <a:lnTo>
                    <a:pt x="2028" y="2316"/>
                  </a:lnTo>
                  <a:lnTo>
                    <a:pt x="2040" y="2304"/>
                  </a:lnTo>
                  <a:lnTo>
                    <a:pt x="2046" y="2304"/>
                  </a:lnTo>
                  <a:lnTo>
                    <a:pt x="2052" y="2298"/>
                  </a:lnTo>
                  <a:lnTo>
                    <a:pt x="2070" y="2292"/>
                  </a:lnTo>
                  <a:lnTo>
                    <a:pt x="2082" y="2286"/>
                  </a:lnTo>
                  <a:lnTo>
                    <a:pt x="2088" y="2280"/>
                  </a:lnTo>
                  <a:lnTo>
                    <a:pt x="2100" y="2274"/>
                  </a:lnTo>
                  <a:lnTo>
                    <a:pt x="2124" y="2250"/>
                  </a:lnTo>
                  <a:lnTo>
                    <a:pt x="2136" y="2244"/>
                  </a:lnTo>
                  <a:lnTo>
                    <a:pt x="2148" y="2232"/>
                  </a:lnTo>
                  <a:lnTo>
                    <a:pt x="2160" y="2226"/>
                  </a:lnTo>
                  <a:lnTo>
                    <a:pt x="2154" y="2214"/>
                  </a:lnTo>
                  <a:lnTo>
                    <a:pt x="2190" y="2202"/>
                  </a:lnTo>
                  <a:lnTo>
                    <a:pt x="2202" y="2214"/>
                  </a:lnTo>
                  <a:lnTo>
                    <a:pt x="2220" y="2214"/>
                  </a:lnTo>
                  <a:lnTo>
                    <a:pt x="2256" y="2208"/>
                  </a:lnTo>
                  <a:lnTo>
                    <a:pt x="2298" y="2196"/>
                  </a:lnTo>
                  <a:lnTo>
                    <a:pt x="2316" y="2178"/>
                  </a:lnTo>
                  <a:lnTo>
                    <a:pt x="2328" y="2148"/>
                  </a:lnTo>
                  <a:lnTo>
                    <a:pt x="2334" y="2118"/>
                  </a:lnTo>
                  <a:lnTo>
                    <a:pt x="2340" y="2100"/>
                  </a:lnTo>
                  <a:lnTo>
                    <a:pt x="2346" y="2088"/>
                  </a:lnTo>
                  <a:lnTo>
                    <a:pt x="2376" y="2058"/>
                  </a:lnTo>
                  <a:lnTo>
                    <a:pt x="2382" y="2058"/>
                  </a:lnTo>
                  <a:lnTo>
                    <a:pt x="2382" y="2034"/>
                  </a:lnTo>
                  <a:lnTo>
                    <a:pt x="2388" y="2034"/>
                  </a:lnTo>
                  <a:lnTo>
                    <a:pt x="2394" y="2028"/>
                  </a:lnTo>
                  <a:lnTo>
                    <a:pt x="2406" y="2022"/>
                  </a:lnTo>
                  <a:lnTo>
                    <a:pt x="2418" y="2010"/>
                  </a:lnTo>
                  <a:lnTo>
                    <a:pt x="2424" y="1998"/>
                  </a:lnTo>
                  <a:lnTo>
                    <a:pt x="2442" y="1980"/>
                  </a:lnTo>
                  <a:lnTo>
                    <a:pt x="2442" y="1956"/>
                  </a:lnTo>
                  <a:lnTo>
                    <a:pt x="2448" y="1944"/>
                  </a:lnTo>
                  <a:lnTo>
                    <a:pt x="2454" y="1926"/>
                  </a:lnTo>
                  <a:lnTo>
                    <a:pt x="2460" y="1914"/>
                  </a:lnTo>
                  <a:lnTo>
                    <a:pt x="2490" y="1884"/>
                  </a:lnTo>
                  <a:lnTo>
                    <a:pt x="2502" y="1866"/>
                  </a:lnTo>
                  <a:lnTo>
                    <a:pt x="2526" y="1842"/>
                  </a:lnTo>
                  <a:lnTo>
                    <a:pt x="2538" y="1836"/>
                  </a:lnTo>
                  <a:lnTo>
                    <a:pt x="2550" y="1824"/>
                  </a:lnTo>
                  <a:lnTo>
                    <a:pt x="2556" y="1812"/>
                  </a:lnTo>
                  <a:lnTo>
                    <a:pt x="2556" y="1800"/>
                  </a:lnTo>
                  <a:lnTo>
                    <a:pt x="2562" y="1788"/>
                  </a:lnTo>
                  <a:lnTo>
                    <a:pt x="2562" y="1782"/>
                  </a:lnTo>
                  <a:lnTo>
                    <a:pt x="2586" y="1782"/>
                  </a:lnTo>
                  <a:lnTo>
                    <a:pt x="2610" y="1770"/>
                  </a:lnTo>
                  <a:lnTo>
                    <a:pt x="2622" y="1752"/>
                  </a:lnTo>
                  <a:lnTo>
                    <a:pt x="2646" y="1728"/>
                  </a:lnTo>
                  <a:lnTo>
                    <a:pt x="2670" y="1698"/>
                  </a:lnTo>
                  <a:lnTo>
                    <a:pt x="2688" y="1674"/>
                  </a:lnTo>
                  <a:lnTo>
                    <a:pt x="2700" y="1662"/>
                  </a:lnTo>
                  <a:lnTo>
                    <a:pt x="2700" y="1656"/>
                  </a:lnTo>
                  <a:lnTo>
                    <a:pt x="2706" y="1638"/>
                  </a:lnTo>
                  <a:lnTo>
                    <a:pt x="2706" y="1614"/>
                  </a:lnTo>
                  <a:lnTo>
                    <a:pt x="2712" y="1596"/>
                  </a:lnTo>
                  <a:lnTo>
                    <a:pt x="2718" y="1590"/>
                  </a:lnTo>
                  <a:lnTo>
                    <a:pt x="2730" y="1572"/>
                  </a:lnTo>
                  <a:lnTo>
                    <a:pt x="2754" y="1542"/>
                  </a:lnTo>
                  <a:lnTo>
                    <a:pt x="2772" y="1494"/>
                  </a:lnTo>
                  <a:lnTo>
                    <a:pt x="2796" y="1458"/>
                  </a:lnTo>
                  <a:lnTo>
                    <a:pt x="2808" y="1428"/>
                  </a:lnTo>
                  <a:lnTo>
                    <a:pt x="2814" y="1416"/>
                  </a:lnTo>
                  <a:lnTo>
                    <a:pt x="2814" y="1386"/>
                  </a:lnTo>
                  <a:lnTo>
                    <a:pt x="2802" y="1362"/>
                  </a:lnTo>
                  <a:lnTo>
                    <a:pt x="2820" y="1308"/>
                  </a:lnTo>
                  <a:lnTo>
                    <a:pt x="2832" y="1290"/>
                  </a:lnTo>
                  <a:lnTo>
                    <a:pt x="2838" y="1266"/>
                  </a:lnTo>
                  <a:lnTo>
                    <a:pt x="2838" y="1224"/>
                  </a:lnTo>
                  <a:lnTo>
                    <a:pt x="2832" y="1194"/>
                  </a:lnTo>
                  <a:lnTo>
                    <a:pt x="2832" y="1176"/>
                  </a:lnTo>
                  <a:lnTo>
                    <a:pt x="2802" y="1164"/>
                  </a:lnTo>
                  <a:close/>
                  <a:moveTo>
                    <a:pt x="2016" y="2436"/>
                  </a:moveTo>
                  <a:lnTo>
                    <a:pt x="2022" y="2442"/>
                  </a:lnTo>
                  <a:lnTo>
                    <a:pt x="2028" y="2442"/>
                  </a:lnTo>
                  <a:lnTo>
                    <a:pt x="2040" y="2436"/>
                  </a:lnTo>
                  <a:lnTo>
                    <a:pt x="2046" y="2430"/>
                  </a:lnTo>
                  <a:lnTo>
                    <a:pt x="2034" y="2418"/>
                  </a:lnTo>
                  <a:lnTo>
                    <a:pt x="2016" y="2436"/>
                  </a:lnTo>
                  <a:close/>
                  <a:moveTo>
                    <a:pt x="1992" y="2454"/>
                  </a:moveTo>
                  <a:lnTo>
                    <a:pt x="1974" y="2454"/>
                  </a:lnTo>
                  <a:lnTo>
                    <a:pt x="1962" y="2466"/>
                  </a:lnTo>
                  <a:lnTo>
                    <a:pt x="1962" y="2472"/>
                  </a:lnTo>
                  <a:lnTo>
                    <a:pt x="1962" y="2460"/>
                  </a:lnTo>
                  <a:lnTo>
                    <a:pt x="1938" y="2460"/>
                  </a:lnTo>
                  <a:lnTo>
                    <a:pt x="1926" y="2466"/>
                  </a:lnTo>
                  <a:lnTo>
                    <a:pt x="1914" y="2466"/>
                  </a:lnTo>
                  <a:lnTo>
                    <a:pt x="1908" y="2478"/>
                  </a:lnTo>
                  <a:lnTo>
                    <a:pt x="1890" y="2460"/>
                  </a:lnTo>
                  <a:lnTo>
                    <a:pt x="1854" y="2460"/>
                  </a:lnTo>
                  <a:lnTo>
                    <a:pt x="1830" y="2430"/>
                  </a:lnTo>
                  <a:lnTo>
                    <a:pt x="1824" y="2436"/>
                  </a:lnTo>
                  <a:lnTo>
                    <a:pt x="1818" y="2436"/>
                  </a:lnTo>
                  <a:lnTo>
                    <a:pt x="1812" y="2442"/>
                  </a:lnTo>
                  <a:lnTo>
                    <a:pt x="1806" y="2442"/>
                  </a:lnTo>
                  <a:lnTo>
                    <a:pt x="1776" y="2412"/>
                  </a:lnTo>
                  <a:lnTo>
                    <a:pt x="1776" y="2424"/>
                  </a:lnTo>
                  <a:lnTo>
                    <a:pt x="1782" y="2448"/>
                  </a:lnTo>
                  <a:lnTo>
                    <a:pt x="1782" y="2472"/>
                  </a:lnTo>
                  <a:lnTo>
                    <a:pt x="1776" y="2478"/>
                  </a:lnTo>
                  <a:lnTo>
                    <a:pt x="1776" y="2484"/>
                  </a:lnTo>
                  <a:lnTo>
                    <a:pt x="1770" y="2490"/>
                  </a:lnTo>
                  <a:lnTo>
                    <a:pt x="1770" y="2502"/>
                  </a:lnTo>
                  <a:lnTo>
                    <a:pt x="1776" y="2514"/>
                  </a:lnTo>
                  <a:lnTo>
                    <a:pt x="1776" y="2532"/>
                  </a:lnTo>
                  <a:lnTo>
                    <a:pt x="1764" y="2538"/>
                  </a:lnTo>
                  <a:lnTo>
                    <a:pt x="1758" y="2544"/>
                  </a:lnTo>
                  <a:lnTo>
                    <a:pt x="1752" y="2544"/>
                  </a:lnTo>
                  <a:lnTo>
                    <a:pt x="1740" y="2532"/>
                  </a:lnTo>
                  <a:lnTo>
                    <a:pt x="1740" y="2538"/>
                  </a:lnTo>
                  <a:lnTo>
                    <a:pt x="1734" y="2544"/>
                  </a:lnTo>
                  <a:lnTo>
                    <a:pt x="1734" y="2556"/>
                  </a:lnTo>
                  <a:lnTo>
                    <a:pt x="1728" y="2574"/>
                  </a:lnTo>
                  <a:lnTo>
                    <a:pt x="1728" y="2586"/>
                  </a:lnTo>
                  <a:lnTo>
                    <a:pt x="1740" y="2610"/>
                  </a:lnTo>
                  <a:lnTo>
                    <a:pt x="1740" y="2616"/>
                  </a:lnTo>
                  <a:lnTo>
                    <a:pt x="1746" y="2628"/>
                  </a:lnTo>
                  <a:lnTo>
                    <a:pt x="1770" y="2628"/>
                  </a:lnTo>
                  <a:lnTo>
                    <a:pt x="1752" y="2640"/>
                  </a:lnTo>
                  <a:lnTo>
                    <a:pt x="1758" y="2664"/>
                  </a:lnTo>
                  <a:lnTo>
                    <a:pt x="1770" y="2658"/>
                  </a:lnTo>
                  <a:lnTo>
                    <a:pt x="1776" y="2658"/>
                  </a:lnTo>
                  <a:lnTo>
                    <a:pt x="1782" y="2652"/>
                  </a:lnTo>
                  <a:lnTo>
                    <a:pt x="1794" y="2652"/>
                  </a:lnTo>
                  <a:lnTo>
                    <a:pt x="1800" y="2658"/>
                  </a:lnTo>
                  <a:lnTo>
                    <a:pt x="1818" y="2658"/>
                  </a:lnTo>
                  <a:lnTo>
                    <a:pt x="1830" y="2652"/>
                  </a:lnTo>
                  <a:lnTo>
                    <a:pt x="1836" y="2646"/>
                  </a:lnTo>
                  <a:lnTo>
                    <a:pt x="1842" y="2634"/>
                  </a:lnTo>
                  <a:lnTo>
                    <a:pt x="1854" y="2634"/>
                  </a:lnTo>
                  <a:lnTo>
                    <a:pt x="1860" y="2640"/>
                  </a:lnTo>
                  <a:lnTo>
                    <a:pt x="1860" y="2646"/>
                  </a:lnTo>
                  <a:lnTo>
                    <a:pt x="1848" y="2658"/>
                  </a:lnTo>
                  <a:lnTo>
                    <a:pt x="1866" y="2664"/>
                  </a:lnTo>
                  <a:lnTo>
                    <a:pt x="1884" y="2646"/>
                  </a:lnTo>
                  <a:lnTo>
                    <a:pt x="1890" y="2634"/>
                  </a:lnTo>
                  <a:lnTo>
                    <a:pt x="1902" y="2628"/>
                  </a:lnTo>
                  <a:lnTo>
                    <a:pt x="1908" y="2616"/>
                  </a:lnTo>
                  <a:lnTo>
                    <a:pt x="1920" y="2604"/>
                  </a:lnTo>
                  <a:lnTo>
                    <a:pt x="1914" y="2604"/>
                  </a:lnTo>
                  <a:lnTo>
                    <a:pt x="1902" y="2592"/>
                  </a:lnTo>
                  <a:lnTo>
                    <a:pt x="1920" y="2562"/>
                  </a:lnTo>
                  <a:lnTo>
                    <a:pt x="1950" y="2562"/>
                  </a:lnTo>
                  <a:lnTo>
                    <a:pt x="1962" y="2538"/>
                  </a:lnTo>
                  <a:lnTo>
                    <a:pt x="1962" y="2514"/>
                  </a:lnTo>
                  <a:lnTo>
                    <a:pt x="1968" y="2502"/>
                  </a:lnTo>
                  <a:lnTo>
                    <a:pt x="1980" y="2496"/>
                  </a:lnTo>
                  <a:lnTo>
                    <a:pt x="1986" y="2484"/>
                  </a:lnTo>
                  <a:lnTo>
                    <a:pt x="1992" y="2478"/>
                  </a:lnTo>
                  <a:lnTo>
                    <a:pt x="1998" y="2466"/>
                  </a:lnTo>
                  <a:lnTo>
                    <a:pt x="1998" y="2460"/>
                  </a:lnTo>
                  <a:lnTo>
                    <a:pt x="1992" y="2454"/>
                  </a:lnTo>
                  <a:close/>
                  <a:moveTo>
                    <a:pt x="1902" y="246"/>
                  </a:moveTo>
                  <a:lnTo>
                    <a:pt x="1890" y="258"/>
                  </a:lnTo>
                  <a:lnTo>
                    <a:pt x="1890" y="270"/>
                  </a:lnTo>
                  <a:lnTo>
                    <a:pt x="1884" y="282"/>
                  </a:lnTo>
                  <a:lnTo>
                    <a:pt x="1884" y="294"/>
                  </a:lnTo>
                  <a:lnTo>
                    <a:pt x="1896" y="300"/>
                  </a:lnTo>
                  <a:lnTo>
                    <a:pt x="1920" y="300"/>
                  </a:lnTo>
                  <a:lnTo>
                    <a:pt x="1926" y="294"/>
                  </a:lnTo>
                  <a:lnTo>
                    <a:pt x="1932" y="294"/>
                  </a:lnTo>
                  <a:lnTo>
                    <a:pt x="1926" y="282"/>
                  </a:lnTo>
                  <a:lnTo>
                    <a:pt x="1932" y="252"/>
                  </a:lnTo>
                  <a:lnTo>
                    <a:pt x="1920" y="252"/>
                  </a:lnTo>
                  <a:lnTo>
                    <a:pt x="1908" y="246"/>
                  </a:lnTo>
                  <a:lnTo>
                    <a:pt x="1902" y="246"/>
                  </a:lnTo>
                  <a:close/>
                  <a:moveTo>
                    <a:pt x="1770" y="2334"/>
                  </a:moveTo>
                  <a:lnTo>
                    <a:pt x="1758" y="2376"/>
                  </a:lnTo>
                  <a:lnTo>
                    <a:pt x="1812" y="2328"/>
                  </a:lnTo>
                  <a:lnTo>
                    <a:pt x="1770" y="2334"/>
                  </a:lnTo>
                  <a:close/>
                  <a:moveTo>
                    <a:pt x="2034" y="2400"/>
                  </a:moveTo>
                  <a:lnTo>
                    <a:pt x="2016" y="2358"/>
                  </a:lnTo>
                  <a:lnTo>
                    <a:pt x="1998" y="2376"/>
                  </a:lnTo>
                  <a:lnTo>
                    <a:pt x="1998" y="2394"/>
                  </a:lnTo>
                  <a:lnTo>
                    <a:pt x="2010" y="2406"/>
                  </a:lnTo>
                  <a:lnTo>
                    <a:pt x="2028" y="2406"/>
                  </a:lnTo>
                  <a:lnTo>
                    <a:pt x="2034" y="240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1" name="Armenia" descr="© INSCALE GmbH, 05.05.2010&#10;http://www.presentationload.com/">
              <a:extLst>
                <a:ext uri="{FF2B5EF4-FFF2-40B4-BE49-F238E27FC236}">
                  <a16:creationId xmlns:a16="http://schemas.microsoft.com/office/drawing/2014/main" id="{D96D90CF-28AE-F0D7-A81F-863C07CB0DB4}"/>
                </a:ext>
              </a:extLst>
            </p:cNvPr>
            <p:cNvSpPr>
              <a:spLocks/>
            </p:cNvSpPr>
            <p:nvPr/>
          </p:nvSpPr>
          <p:spPr bwMode="gray">
            <a:xfrm>
              <a:off x="6966697" y="2813735"/>
              <a:ext cx="105113" cy="99579"/>
            </a:xfrm>
            <a:custGeom>
              <a:avLst/>
              <a:gdLst>
                <a:gd name="T0" fmla="*/ 2147483647 w 222"/>
                <a:gd name="T1" fmla="*/ 2147483647 h 210"/>
                <a:gd name="T2" fmla="*/ 2147483647 w 222"/>
                <a:gd name="T3" fmla="*/ 2147483647 h 210"/>
                <a:gd name="T4" fmla="*/ 2147483647 w 222"/>
                <a:gd name="T5" fmla="*/ 2147483647 h 210"/>
                <a:gd name="T6" fmla="*/ 2147483647 w 222"/>
                <a:gd name="T7" fmla="*/ 2147483647 h 210"/>
                <a:gd name="T8" fmla="*/ 2147483647 w 222"/>
                <a:gd name="T9" fmla="*/ 2147483647 h 210"/>
                <a:gd name="T10" fmla="*/ 2147483647 w 222"/>
                <a:gd name="T11" fmla="*/ 2147483647 h 210"/>
                <a:gd name="T12" fmla="*/ 2147483647 w 222"/>
                <a:gd name="T13" fmla="*/ 2147483647 h 210"/>
                <a:gd name="T14" fmla="*/ 2147483647 w 222"/>
                <a:gd name="T15" fmla="*/ 2147483647 h 210"/>
                <a:gd name="T16" fmla="*/ 2147483647 w 222"/>
                <a:gd name="T17" fmla="*/ 2147483647 h 210"/>
                <a:gd name="T18" fmla="*/ 2147483647 w 222"/>
                <a:gd name="T19" fmla="*/ 2147483647 h 210"/>
                <a:gd name="T20" fmla="*/ 2147483647 w 222"/>
                <a:gd name="T21" fmla="*/ 2147483647 h 210"/>
                <a:gd name="T22" fmla="*/ 2147483647 w 222"/>
                <a:gd name="T23" fmla="*/ 2147483647 h 210"/>
                <a:gd name="T24" fmla="*/ 2147483647 w 222"/>
                <a:gd name="T25" fmla="*/ 2147483647 h 210"/>
                <a:gd name="T26" fmla="*/ 2147483647 w 222"/>
                <a:gd name="T27" fmla="*/ 2147483647 h 210"/>
                <a:gd name="T28" fmla="*/ 2147483647 w 222"/>
                <a:gd name="T29" fmla="*/ 2147483647 h 210"/>
                <a:gd name="T30" fmla="*/ 2147483647 w 222"/>
                <a:gd name="T31" fmla="*/ 2147483647 h 210"/>
                <a:gd name="T32" fmla="*/ 2147483647 w 222"/>
                <a:gd name="T33" fmla="*/ 2147483647 h 210"/>
                <a:gd name="T34" fmla="*/ 2147483647 w 222"/>
                <a:gd name="T35" fmla="*/ 2147483647 h 210"/>
                <a:gd name="T36" fmla="*/ 2147483647 w 222"/>
                <a:gd name="T37" fmla="*/ 2147483647 h 210"/>
                <a:gd name="T38" fmla="*/ 2147483647 w 222"/>
                <a:gd name="T39" fmla="*/ 0 h 210"/>
                <a:gd name="T40" fmla="*/ 2147483647 w 222"/>
                <a:gd name="T41" fmla="*/ 0 h 210"/>
                <a:gd name="T42" fmla="*/ 2147483647 w 222"/>
                <a:gd name="T43" fmla="*/ 2147483647 h 210"/>
                <a:gd name="T44" fmla="*/ 2147483647 w 222"/>
                <a:gd name="T45" fmla="*/ 2147483647 h 210"/>
                <a:gd name="T46" fmla="*/ 2147483647 w 222"/>
                <a:gd name="T47" fmla="*/ 2147483647 h 210"/>
                <a:gd name="T48" fmla="*/ 0 w 222"/>
                <a:gd name="T49" fmla="*/ 2147483647 h 210"/>
                <a:gd name="T50" fmla="*/ 2147483647 w 222"/>
                <a:gd name="T51" fmla="*/ 2147483647 h 210"/>
                <a:gd name="T52" fmla="*/ 2147483647 w 222"/>
                <a:gd name="T53" fmla="*/ 2147483647 h 210"/>
                <a:gd name="T54" fmla="*/ 2147483647 w 222"/>
                <a:gd name="T55" fmla="*/ 2147483647 h 210"/>
                <a:gd name="T56" fmla="*/ 2147483647 w 222"/>
                <a:gd name="T57" fmla="*/ 2147483647 h 210"/>
                <a:gd name="T58" fmla="*/ 2147483647 w 222"/>
                <a:gd name="T59" fmla="*/ 2147483647 h 210"/>
                <a:gd name="T60" fmla="*/ 2147483647 w 222"/>
                <a:gd name="T61" fmla="*/ 2147483647 h 210"/>
                <a:gd name="T62" fmla="*/ 2147483647 w 222"/>
                <a:gd name="T63" fmla="*/ 2147483647 h 210"/>
                <a:gd name="T64" fmla="*/ 2147483647 w 222"/>
                <a:gd name="T65" fmla="*/ 2147483647 h 210"/>
                <a:gd name="T66" fmla="*/ 2147483647 w 222"/>
                <a:gd name="T67" fmla="*/ 2147483647 h 210"/>
                <a:gd name="T68" fmla="*/ 2147483647 w 222"/>
                <a:gd name="T69" fmla="*/ 2147483647 h 210"/>
                <a:gd name="T70" fmla="*/ 2147483647 w 222"/>
                <a:gd name="T71" fmla="*/ 2147483647 h 210"/>
                <a:gd name="T72" fmla="*/ 2147483647 w 222"/>
                <a:gd name="T73" fmla="*/ 2147483647 h 210"/>
                <a:gd name="T74" fmla="*/ 2147483647 w 222"/>
                <a:gd name="T75" fmla="*/ 2147483647 h 210"/>
                <a:gd name="T76" fmla="*/ 2147483647 w 222"/>
                <a:gd name="T77" fmla="*/ 2147483647 h 210"/>
                <a:gd name="T78" fmla="*/ 2147483647 w 222"/>
                <a:gd name="T79" fmla="*/ 2147483647 h 210"/>
                <a:gd name="T80" fmla="*/ 2147483647 w 222"/>
                <a:gd name="T81" fmla="*/ 2147483647 h 210"/>
                <a:gd name="T82" fmla="*/ 2147483647 w 222"/>
                <a:gd name="T83" fmla="*/ 2147483647 h 210"/>
                <a:gd name="T84" fmla="*/ 2147483647 w 222"/>
                <a:gd name="T85" fmla="*/ 2147483647 h 210"/>
                <a:gd name="T86" fmla="*/ 2147483647 w 222"/>
                <a:gd name="T87" fmla="*/ 2147483647 h 210"/>
                <a:gd name="T88" fmla="*/ 2147483647 w 222"/>
                <a:gd name="T89" fmla="*/ 2147483647 h 210"/>
                <a:gd name="T90" fmla="*/ 2147483647 w 222"/>
                <a:gd name="T91" fmla="*/ 2147483647 h 210"/>
                <a:gd name="T92" fmla="*/ 2147483647 w 222"/>
                <a:gd name="T93" fmla="*/ 2147483647 h 210"/>
                <a:gd name="T94" fmla="*/ 2147483647 w 222"/>
                <a:gd name="T95" fmla="*/ 2147483647 h 210"/>
                <a:gd name="T96" fmla="*/ 2147483647 w 222"/>
                <a:gd name="T97" fmla="*/ 2147483647 h 210"/>
                <a:gd name="T98" fmla="*/ 2147483647 w 222"/>
                <a:gd name="T99" fmla="*/ 2147483647 h 210"/>
                <a:gd name="T100" fmla="*/ 2147483647 w 222"/>
                <a:gd name="T101" fmla="*/ 2147483647 h 210"/>
                <a:gd name="T102" fmla="*/ 2147483647 w 222"/>
                <a:gd name="T103" fmla="*/ 2147483647 h 210"/>
                <a:gd name="T104" fmla="*/ 2147483647 w 222"/>
                <a:gd name="T105" fmla="*/ 2147483647 h 210"/>
                <a:gd name="T106" fmla="*/ 2147483647 w 222"/>
                <a:gd name="T107" fmla="*/ 2147483647 h 21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222"/>
                <a:gd name="T163" fmla="*/ 0 h 210"/>
                <a:gd name="T164" fmla="*/ 222 w 222"/>
                <a:gd name="T165" fmla="*/ 210 h 210"/>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222" h="210">
                  <a:moveTo>
                    <a:pt x="222" y="168"/>
                  </a:moveTo>
                  <a:lnTo>
                    <a:pt x="216" y="156"/>
                  </a:lnTo>
                  <a:lnTo>
                    <a:pt x="216" y="144"/>
                  </a:lnTo>
                  <a:lnTo>
                    <a:pt x="186" y="138"/>
                  </a:lnTo>
                  <a:lnTo>
                    <a:pt x="174" y="120"/>
                  </a:lnTo>
                  <a:lnTo>
                    <a:pt x="144" y="108"/>
                  </a:lnTo>
                  <a:lnTo>
                    <a:pt x="156" y="108"/>
                  </a:lnTo>
                  <a:lnTo>
                    <a:pt x="174" y="90"/>
                  </a:lnTo>
                  <a:lnTo>
                    <a:pt x="174" y="84"/>
                  </a:lnTo>
                  <a:lnTo>
                    <a:pt x="168" y="78"/>
                  </a:lnTo>
                  <a:lnTo>
                    <a:pt x="144" y="66"/>
                  </a:lnTo>
                  <a:lnTo>
                    <a:pt x="138" y="60"/>
                  </a:lnTo>
                  <a:lnTo>
                    <a:pt x="132" y="60"/>
                  </a:lnTo>
                  <a:lnTo>
                    <a:pt x="138" y="54"/>
                  </a:lnTo>
                  <a:lnTo>
                    <a:pt x="138" y="30"/>
                  </a:lnTo>
                  <a:lnTo>
                    <a:pt x="132" y="24"/>
                  </a:lnTo>
                  <a:lnTo>
                    <a:pt x="114" y="24"/>
                  </a:lnTo>
                  <a:lnTo>
                    <a:pt x="114" y="12"/>
                  </a:lnTo>
                  <a:lnTo>
                    <a:pt x="102" y="6"/>
                  </a:lnTo>
                  <a:lnTo>
                    <a:pt x="96" y="0"/>
                  </a:lnTo>
                  <a:lnTo>
                    <a:pt x="84" y="0"/>
                  </a:lnTo>
                  <a:lnTo>
                    <a:pt x="84" y="18"/>
                  </a:lnTo>
                  <a:lnTo>
                    <a:pt x="30" y="12"/>
                  </a:lnTo>
                  <a:lnTo>
                    <a:pt x="24" y="18"/>
                  </a:lnTo>
                  <a:lnTo>
                    <a:pt x="0" y="24"/>
                  </a:lnTo>
                  <a:lnTo>
                    <a:pt x="6" y="30"/>
                  </a:lnTo>
                  <a:lnTo>
                    <a:pt x="6" y="42"/>
                  </a:lnTo>
                  <a:lnTo>
                    <a:pt x="18" y="78"/>
                  </a:lnTo>
                  <a:lnTo>
                    <a:pt x="18" y="90"/>
                  </a:lnTo>
                  <a:lnTo>
                    <a:pt x="24" y="102"/>
                  </a:lnTo>
                  <a:lnTo>
                    <a:pt x="30" y="108"/>
                  </a:lnTo>
                  <a:lnTo>
                    <a:pt x="42" y="114"/>
                  </a:lnTo>
                  <a:lnTo>
                    <a:pt x="54" y="114"/>
                  </a:lnTo>
                  <a:lnTo>
                    <a:pt x="66" y="108"/>
                  </a:lnTo>
                  <a:lnTo>
                    <a:pt x="72" y="108"/>
                  </a:lnTo>
                  <a:lnTo>
                    <a:pt x="72" y="114"/>
                  </a:lnTo>
                  <a:lnTo>
                    <a:pt x="78" y="120"/>
                  </a:lnTo>
                  <a:lnTo>
                    <a:pt x="78" y="132"/>
                  </a:lnTo>
                  <a:lnTo>
                    <a:pt x="84" y="144"/>
                  </a:lnTo>
                  <a:lnTo>
                    <a:pt x="84" y="150"/>
                  </a:lnTo>
                  <a:lnTo>
                    <a:pt x="90" y="156"/>
                  </a:lnTo>
                  <a:lnTo>
                    <a:pt x="108" y="132"/>
                  </a:lnTo>
                  <a:lnTo>
                    <a:pt x="126" y="132"/>
                  </a:lnTo>
                  <a:lnTo>
                    <a:pt x="138" y="144"/>
                  </a:lnTo>
                  <a:lnTo>
                    <a:pt x="174" y="144"/>
                  </a:lnTo>
                  <a:lnTo>
                    <a:pt x="174" y="156"/>
                  </a:lnTo>
                  <a:lnTo>
                    <a:pt x="180" y="162"/>
                  </a:lnTo>
                  <a:lnTo>
                    <a:pt x="180" y="174"/>
                  </a:lnTo>
                  <a:lnTo>
                    <a:pt x="186" y="186"/>
                  </a:lnTo>
                  <a:lnTo>
                    <a:pt x="186" y="198"/>
                  </a:lnTo>
                  <a:lnTo>
                    <a:pt x="192" y="204"/>
                  </a:lnTo>
                  <a:lnTo>
                    <a:pt x="192" y="210"/>
                  </a:lnTo>
                  <a:lnTo>
                    <a:pt x="222" y="210"/>
                  </a:lnTo>
                  <a:lnTo>
                    <a:pt x="222" y="16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2" name="Argentina" descr="© INSCALE GmbH, 05.05.2010&#10;http://www.presentationload.com/">
              <a:extLst>
                <a:ext uri="{FF2B5EF4-FFF2-40B4-BE49-F238E27FC236}">
                  <a16:creationId xmlns:a16="http://schemas.microsoft.com/office/drawing/2014/main" id="{C5F00511-DE25-02D5-D454-59ED22F1F661}"/>
                </a:ext>
              </a:extLst>
            </p:cNvPr>
            <p:cNvSpPr>
              <a:spLocks noEditPoints="1"/>
            </p:cNvSpPr>
            <p:nvPr/>
          </p:nvSpPr>
          <p:spPr bwMode="gray">
            <a:xfrm>
              <a:off x="3348628" y="5216560"/>
              <a:ext cx="514496" cy="1150701"/>
            </a:xfrm>
            <a:custGeom>
              <a:avLst/>
              <a:gdLst>
                <a:gd name="T0" fmla="*/ 2147483647 w 1092"/>
                <a:gd name="T1" fmla="*/ 2147483647 h 2442"/>
                <a:gd name="T2" fmla="*/ 2147483647 w 1092"/>
                <a:gd name="T3" fmla="*/ 2147483647 h 2442"/>
                <a:gd name="T4" fmla="*/ 2147483647 w 1092"/>
                <a:gd name="T5" fmla="*/ 2147483647 h 2442"/>
                <a:gd name="T6" fmla="*/ 2147483647 w 1092"/>
                <a:gd name="T7" fmla="*/ 2147483647 h 2442"/>
                <a:gd name="T8" fmla="*/ 2147483647 w 1092"/>
                <a:gd name="T9" fmla="*/ 2147483647 h 2442"/>
                <a:gd name="T10" fmla="*/ 2147483647 w 1092"/>
                <a:gd name="T11" fmla="*/ 2147483647 h 2442"/>
                <a:gd name="T12" fmla="*/ 2147483647 w 1092"/>
                <a:gd name="T13" fmla="*/ 2147483647 h 2442"/>
                <a:gd name="T14" fmla="*/ 2147483647 w 1092"/>
                <a:gd name="T15" fmla="*/ 2147483647 h 2442"/>
                <a:gd name="T16" fmla="*/ 2147483647 w 1092"/>
                <a:gd name="T17" fmla="*/ 2147483647 h 2442"/>
                <a:gd name="T18" fmla="*/ 2147483647 w 1092"/>
                <a:gd name="T19" fmla="*/ 2147483647 h 2442"/>
                <a:gd name="T20" fmla="*/ 2147483647 w 1092"/>
                <a:gd name="T21" fmla="*/ 0 h 2442"/>
                <a:gd name="T22" fmla="*/ 2147483647 w 1092"/>
                <a:gd name="T23" fmla="*/ 2147483647 h 2442"/>
                <a:gd name="T24" fmla="*/ 2147483647 w 1092"/>
                <a:gd name="T25" fmla="*/ 2147483647 h 2442"/>
                <a:gd name="T26" fmla="*/ 2147483647 w 1092"/>
                <a:gd name="T27" fmla="*/ 2147483647 h 2442"/>
                <a:gd name="T28" fmla="*/ 2147483647 w 1092"/>
                <a:gd name="T29" fmla="*/ 2147483647 h 2442"/>
                <a:gd name="T30" fmla="*/ 2147483647 w 1092"/>
                <a:gd name="T31" fmla="*/ 2147483647 h 2442"/>
                <a:gd name="T32" fmla="*/ 2147483647 w 1092"/>
                <a:gd name="T33" fmla="*/ 2147483647 h 2442"/>
                <a:gd name="T34" fmla="*/ 2147483647 w 1092"/>
                <a:gd name="T35" fmla="*/ 2147483647 h 2442"/>
                <a:gd name="T36" fmla="*/ 2147483647 w 1092"/>
                <a:gd name="T37" fmla="*/ 2147483647 h 2442"/>
                <a:gd name="T38" fmla="*/ 2147483647 w 1092"/>
                <a:gd name="T39" fmla="*/ 2147483647 h 2442"/>
                <a:gd name="T40" fmla="*/ 2147483647 w 1092"/>
                <a:gd name="T41" fmla="*/ 2147483647 h 2442"/>
                <a:gd name="T42" fmla="*/ 2147483647 w 1092"/>
                <a:gd name="T43" fmla="*/ 2147483647 h 2442"/>
                <a:gd name="T44" fmla="*/ 2147483647 w 1092"/>
                <a:gd name="T45" fmla="*/ 2147483647 h 2442"/>
                <a:gd name="T46" fmla="*/ 2147483647 w 1092"/>
                <a:gd name="T47" fmla="*/ 2147483647 h 2442"/>
                <a:gd name="T48" fmla="*/ 2147483647 w 1092"/>
                <a:gd name="T49" fmla="*/ 2147483647 h 2442"/>
                <a:gd name="T50" fmla="*/ 2147483647 w 1092"/>
                <a:gd name="T51" fmla="*/ 2147483647 h 2442"/>
                <a:gd name="T52" fmla="*/ 2147483647 w 1092"/>
                <a:gd name="T53" fmla="*/ 2147483647 h 2442"/>
                <a:gd name="T54" fmla="*/ 2147483647 w 1092"/>
                <a:gd name="T55" fmla="*/ 2147483647 h 2442"/>
                <a:gd name="T56" fmla="*/ 2147483647 w 1092"/>
                <a:gd name="T57" fmla="*/ 2147483647 h 2442"/>
                <a:gd name="T58" fmla="*/ 2147483647 w 1092"/>
                <a:gd name="T59" fmla="*/ 2147483647 h 2442"/>
                <a:gd name="T60" fmla="*/ 2147483647 w 1092"/>
                <a:gd name="T61" fmla="*/ 2147483647 h 2442"/>
                <a:gd name="T62" fmla="*/ 2147483647 w 1092"/>
                <a:gd name="T63" fmla="*/ 2147483647 h 2442"/>
                <a:gd name="T64" fmla="*/ 2147483647 w 1092"/>
                <a:gd name="T65" fmla="*/ 2147483647 h 2442"/>
                <a:gd name="T66" fmla="*/ 2147483647 w 1092"/>
                <a:gd name="T67" fmla="*/ 2147483647 h 2442"/>
                <a:gd name="T68" fmla="*/ 2147483647 w 1092"/>
                <a:gd name="T69" fmla="*/ 2147483647 h 2442"/>
                <a:gd name="T70" fmla="*/ 2147483647 w 1092"/>
                <a:gd name="T71" fmla="*/ 2147483647 h 2442"/>
                <a:gd name="T72" fmla="*/ 2147483647 w 1092"/>
                <a:gd name="T73" fmla="*/ 2147483647 h 2442"/>
                <a:gd name="T74" fmla="*/ 2147483647 w 1092"/>
                <a:gd name="T75" fmla="*/ 2147483647 h 2442"/>
                <a:gd name="T76" fmla="*/ 2147483647 w 1092"/>
                <a:gd name="T77" fmla="*/ 2147483647 h 2442"/>
                <a:gd name="T78" fmla="*/ 2147483647 w 1092"/>
                <a:gd name="T79" fmla="*/ 2147483647 h 2442"/>
                <a:gd name="T80" fmla="*/ 2147483647 w 1092"/>
                <a:gd name="T81" fmla="*/ 2147483647 h 2442"/>
                <a:gd name="T82" fmla="*/ 2147483647 w 1092"/>
                <a:gd name="T83" fmla="*/ 2147483647 h 2442"/>
                <a:gd name="T84" fmla="*/ 2147483647 w 1092"/>
                <a:gd name="T85" fmla="*/ 2147483647 h 2442"/>
                <a:gd name="T86" fmla="*/ 2147483647 w 1092"/>
                <a:gd name="T87" fmla="*/ 2147483647 h 2442"/>
                <a:gd name="T88" fmla="*/ 2147483647 w 1092"/>
                <a:gd name="T89" fmla="*/ 2147483647 h 2442"/>
                <a:gd name="T90" fmla="*/ 2147483647 w 1092"/>
                <a:gd name="T91" fmla="*/ 2147483647 h 2442"/>
                <a:gd name="T92" fmla="*/ 2147483647 w 1092"/>
                <a:gd name="T93" fmla="*/ 2147483647 h 2442"/>
                <a:gd name="T94" fmla="*/ 2147483647 w 1092"/>
                <a:gd name="T95" fmla="*/ 2147483647 h 2442"/>
                <a:gd name="T96" fmla="*/ 2147483647 w 1092"/>
                <a:gd name="T97" fmla="*/ 2147483647 h 2442"/>
                <a:gd name="T98" fmla="*/ 2147483647 w 1092"/>
                <a:gd name="T99" fmla="*/ 2147483647 h 2442"/>
                <a:gd name="T100" fmla="*/ 2147483647 w 1092"/>
                <a:gd name="T101" fmla="*/ 2147483647 h 2442"/>
                <a:gd name="T102" fmla="*/ 2147483647 w 1092"/>
                <a:gd name="T103" fmla="*/ 2147483647 h 2442"/>
                <a:gd name="T104" fmla="*/ 2147483647 w 1092"/>
                <a:gd name="T105" fmla="*/ 2147483647 h 2442"/>
                <a:gd name="T106" fmla="*/ 2147483647 w 1092"/>
                <a:gd name="T107" fmla="*/ 2147483647 h 2442"/>
                <a:gd name="T108" fmla="*/ 2147483647 w 1092"/>
                <a:gd name="T109" fmla="*/ 2147483647 h 2442"/>
                <a:gd name="T110" fmla="*/ 2147483647 w 1092"/>
                <a:gd name="T111" fmla="*/ 2147483647 h 2442"/>
                <a:gd name="T112" fmla="*/ 2147483647 w 1092"/>
                <a:gd name="T113" fmla="*/ 2147483647 h 2442"/>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1092"/>
                <a:gd name="T172" fmla="*/ 0 h 2442"/>
                <a:gd name="T173" fmla="*/ 1092 w 1092"/>
                <a:gd name="T174" fmla="*/ 2442 h 2442"/>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1092" h="2442">
                  <a:moveTo>
                    <a:pt x="954" y="534"/>
                  </a:moveTo>
                  <a:lnTo>
                    <a:pt x="978" y="528"/>
                  </a:lnTo>
                  <a:lnTo>
                    <a:pt x="984" y="504"/>
                  </a:lnTo>
                  <a:lnTo>
                    <a:pt x="990" y="498"/>
                  </a:lnTo>
                  <a:lnTo>
                    <a:pt x="990" y="480"/>
                  </a:lnTo>
                  <a:lnTo>
                    <a:pt x="1026" y="480"/>
                  </a:lnTo>
                  <a:lnTo>
                    <a:pt x="1026" y="462"/>
                  </a:lnTo>
                  <a:lnTo>
                    <a:pt x="1032" y="450"/>
                  </a:lnTo>
                  <a:lnTo>
                    <a:pt x="1038" y="444"/>
                  </a:lnTo>
                  <a:lnTo>
                    <a:pt x="1092" y="426"/>
                  </a:lnTo>
                  <a:lnTo>
                    <a:pt x="1092" y="390"/>
                  </a:lnTo>
                  <a:lnTo>
                    <a:pt x="1086" y="372"/>
                  </a:lnTo>
                  <a:lnTo>
                    <a:pt x="1086" y="342"/>
                  </a:lnTo>
                  <a:lnTo>
                    <a:pt x="1080" y="336"/>
                  </a:lnTo>
                  <a:lnTo>
                    <a:pt x="1074" y="336"/>
                  </a:lnTo>
                  <a:lnTo>
                    <a:pt x="1074" y="324"/>
                  </a:lnTo>
                  <a:lnTo>
                    <a:pt x="1062" y="300"/>
                  </a:lnTo>
                  <a:lnTo>
                    <a:pt x="1056" y="294"/>
                  </a:lnTo>
                  <a:lnTo>
                    <a:pt x="1038" y="294"/>
                  </a:lnTo>
                  <a:lnTo>
                    <a:pt x="1032" y="300"/>
                  </a:lnTo>
                  <a:lnTo>
                    <a:pt x="1020" y="306"/>
                  </a:lnTo>
                  <a:lnTo>
                    <a:pt x="1020" y="384"/>
                  </a:lnTo>
                  <a:lnTo>
                    <a:pt x="1008" y="390"/>
                  </a:lnTo>
                  <a:lnTo>
                    <a:pt x="1002" y="402"/>
                  </a:lnTo>
                  <a:lnTo>
                    <a:pt x="990" y="408"/>
                  </a:lnTo>
                  <a:lnTo>
                    <a:pt x="984" y="414"/>
                  </a:lnTo>
                  <a:lnTo>
                    <a:pt x="978" y="414"/>
                  </a:lnTo>
                  <a:lnTo>
                    <a:pt x="966" y="426"/>
                  </a:lnTo>
                  <a:lnTo>
                    <a:pt x="954" y="450"/>
                  </a:lnTo>
                  <a:lnTo>
                    <a:pt x="948" y="456"/>
                  </a:lnTo>
                  <a:lnTo>
                    <a:pt x="948" y="450"/>
                  </a:lnTo>
                  <a:lnTo>
                    <a:pt x="942" y="444"/>
                  </a:lnTo>
                  <a:lnTo>
                    <a:pt x="930" y="444"/>
                  </a:lnTo>
                  <a:lnTo>
                    <a:pt x="924" y="450"/>
                  </a:lnTo>
                  <a:lnTo>
                    <a:pt x="924" y="468"/>
                  </a:lnTo>
                  <a:lnTo>
                    <a:pt x="912" y="450"/>
                  </a:lnTo>
                  <a:lnTo>
                    <a:pt x="852" y="450"/>
                  </a:lnTo>
                  <a:lnTo>
                    <a:pt x="834" y="444"/>
                  </a:lnTo>
                  <a:lnTo>
                    <a:pt x="822" y="438"/>
                  </a:lnTo>
                  <a:lnTo>
                    <a:pt x="816" y="432"/>
                  </a:lnTo>
                  <a:lnTo>
                    <a:pt x="804" y="426"/>
                  </a:lnTo>
                  <a:lnTo>
                    <a:pt x="798" y="426"/>
                  </a:lnTo>
                  <a:lnTo>
                    <a:pt x="786" y="432"/>
                  </a:lnTo>
                  <a:lnTo>
                    <a:pt x="762" y="432"/>
                  </a:lnTo>
                  <a:lnTo>
                    <a:pt x="756" y="426"/>
                  </a:lnTo>
                  <a:lnTo>
                    <a:pt x="756" y="414"/>
                  </a:lnTo>
                  <a:lnTo>
                    <a:pt x="762" y="402"/>
                  </a:lnTo>
                  <a:lnTo>
                    <a:pt x="768" y="396"/>
                  </a:lnTo>
                  <a:lnTo>
                    <a:pt x="774" y="384"/>
                  </a:lnTo>
                  <a:lnTo>
                    <a:pt x="780" y="378"/>
                  </a:lnTo>
                  <a:lnTo>
                    <a:pt x="780" y="342"/>
                  </a:lnTo>
                  <a:lnTo>
                    <a:pt x="798" y="342"/>
                  </a:lnTo>
                  <a:lnTo>
                    <a:pt x="804" y="336"/>
                  </a:lnTo>
                  <a:lnTo>
                    <a:pt x="804" y="330"/>
                  </a:lnTo>
                  <a:lnTo>
                    <a:pt x="798" y="318"/>
                  </a:lnTo>
                  <a:lnTo>
                    <a:pt x="792" y="312"/>
                  </a:lnTo>
                  <a:lnTo>
                    <a:pt x="798" y="300"/>
                  </a:lnTo>
                  <a:lnTo>
                    <a:pt x="804" y="294"/>
                  </a:lnTo>
                  <a:lnTo>
                    <a:pt x="804" y="282"/>
                  </a:lnTo>
                  <a:lnTo>
                    <a:pt x="810" y="276"/>
                  </a:lnTo>
                  <a:lnTo>
                    <a:pt x="804" y="270"/>
                  </a:lnTo>
                  <a:lnTo>
                    <a:pt x="792" y="264"/>
                  </a:lnTo>
                  <a:lnTo>
                    <a:pt x="774" y="258"/>
                  </a:lnTo>
                  <a:lnTo>
                    <a:pt x="762" y="252"/>
                  </a:lnTo>
                  <a:lnTo>
                    <a:pt x="750" y="252"/>
                  </a:lnTo>
                  <a:lnTo>
                    <a:pt x="744" y="246"/>
                  </a:lnTo>
                  <a:lnTo>
                    <a:pt x="708" y="228"/>
                  </a:lnTo>
                  <a:lnTo>
                    <a:pt x="690" y="216"/>
                  </a:lnTo>
                  <a:lnTo>
                    <a:pt x="678" y="210"/>
                  </a:lnTo>
                  <a:lnTo>
                    <a:pt x="672" y="204"/>
                  </a:lnTo>
                  <a:lnTo>
                    <a:pt x="666" y="204"/>
                  </a:lnTo>
                  <a:lnTo>
                    <a:pt x="660" y="198"/>
                  </a:lnTo>
                  <a:lnTo>
                    <a:pt x="648" y="192"/>
                  </a:lnTo>
                  <a:lnTo>
                    <a:pt x="642" y="186"/>
                  </a:lnTo>
                  <a:lnTo>
                    <a:pt x="630" y="180"/>
                  </a:lnTo>
                  <a:lnTo>
                    <a:pt x="600" y="180"/>
                  </a:lnTo>
                  <a:lnTo>
                    <a:pt x="564" y="162"/>
                  </a:lnTo>
                  <a:lnTo>
                    <a:pt x="558" y="156"/>
                  </a:lnTo>
                  <a:lnTo>
                    <a:pt x="552" y="156"/>
                  </a:lnTo>
                  <a:lnTo>
                    <a:pt x="546" y="138"/>
                  </a:lnTo>
                  <a:lnTo>
                    <a:pt x="534" y="132"/>
                  </a:lnTo>
                  <a:lnTo>
                    <a:pt x="516" y="114"/>
                  </a:lnTo>
                  <a:lnTo>
                    <a:pt x="492" y="102"/>
                  </a:lnTo>
                  <a:lnTo>
                    <a:pt x="486" y="96"/>
                  </a:lnTo>
                  <a:lnTo>
                    <a:pt x="480" y="84"/>
                  </a:lnTo>
                  <a:lnTo>
                    <a:pt x="468" y="78"/>
                  </a:lnTo>
                  <a:lnTo>
                    <a:pt x="462" y="66"/>
                  </a:lnTo>
                  <a:lnTo>
                    <a:pt x="456" y="60"/>
                  </a:lnTo>
                  <a:lnTo>
                    <a:pt x="456" y="54"/>
                  </a:lnTo>
                  <a:lnTo>
                    <a:pt x="438" y="36"/>
                  </a:lnTo>
                  <a:lnTo>
                    <a:pt x="402" y="12"/>
                  </a:lnTo>
                  <a:lnTo>
                    <a:pt x="330" y="18"/>
                  </a:lnTo>
                  <a:lnTo>
                    <a:pt x="318" y="72"/>
                  </a:lnTo>
                  <a:lnTo>
                    <a:pt x="288" y="24"/>
                  </a:lnTo>
                  <a:lnTo>
                    <a:pt x="234" y="24"/>
                  </a:lnTo>
                  <a:lnTo>
                    <a:pt x="216" y="18"/>
                  </a:lnTo>
                  <a:lnTo>
                    <a:pt x="204" y="18"/>
                  </a:lnTo>
                  <a:lnTo>
                    <a:pt x="180" y="6"/>
                  </a:lnTo>
                  <a:lnTo>
                    <a:pt x="174" y="0"/>
                  </a:lnTo>
                  <a:lnTo>
                    <a:pt x="162" y="24"/>
                  </a:lnTo>
                  <a:lnTo>
                    <a:pt x="138" y="30"/>
                  </a:lnTo>
                  <a:lnTo>
                    <a:pt x="138" y="48"/>
                  </a:lnTo>
                  <a:lnTo>
                    <a:pt x="126" y="48"/>
                  </a:lnTo>
                  <a:lnTo>
                    <a:pt x="126" y="78"/>
                  </a:lnTo>
                  <a:lnTo>
                    <a:pt x="114" y="78"/>
                  </a:lnTo>
                  <a:lnTo>
                    <a:pt x="126" y="96"/>
                  </a:lnTo>
                  <a:lnTo>
                    <a:pt x="114" y="180"/>
                  </a:lnTo>
                  <a:lnTo>
                    <a:pt x="108" y="180"/>
                  </a:lnTo>
                  <a:lnTo>
                    <a:pt x="102" y="186"/>
                  </a:lnTo>
                  <a:lnTo>
                    <a:pt x="90" y="192"/>
                  </a:lnTo>
                  <a:lnTo>
                    <a:pt x="72" y="198"/>
                  </a:lnTo>
                  <a:lnTo>
                    <a:pt x="60" y="210"/>
                  </a:lnTo>
                  <a:lnTo>
                    <a:pt x="48" y="216"/>
                  </a:lnTo>
                  <a:lnTo>
                    <a:pt x="42" y="228"/>
                  </a:lnTo>
                  <a:lnTo>
                    <a:pt x="36" y="234"/>
                  </a:lnTo>
                  <a:lnTo>
                    <a:pt x="36" y="240"/>
                  </a:lnTo>
                  <a:lnTo>
                    <a:pt x="42" y="246"/>
                  </a:lnTo>
                  <a:lnTo>
                    <a:pt x="54" y="252"/>
                  </a:lnTo>
                  <a:lnTo>
                    <a:pt x="66" y="252"/>
                  </a:lnTo>
                  <a:lnTo>
                    <a:pt x="66" y="258"/>
                  </a:lnTo>
                  <a:lnTo>
                    <a:pt x="42" y="282"/>
                  </a:lnTo>
                  <a:lnTo>
                    <a:pt x="42" y="300"/>
                  </a:lnTo>
                  <a:lnTo>
                    <a:pt x="48" y="306"/>
                  </a:lnTo>
                  <a:lnTo>
                    <a:pt x="60" y="312"/>
                  </a:lnTo>
                  <a:lnTo>
                    <a:pt x="72" y="324"/>
                  </a:lnTo>
                  <a:lnTo>
                    <a:pt x="78" y="336"/>
                  </a:lnTo>
                  <a:lnTo>
                    <a:pt x="72" y="342"/>
                  </a:lnTo>
                  <a:lnTo>
                    <a:pt x="66" y="354"/>
                  </a:lnTo>
                  <a:lnTo>
                    <a:pt x="54" y="366"/>
                  </a:lnTo>
                  <a:lnTo>
                    <a:pt x="48" y="366"/>
                  </a:lnTo>
                  <a:lnTo>
                    <a:pt x="54" y="366"/>
                  </a:lnTo>
                  <a:lnTo>
                    <a:pt x="60" y="372"/>
                  </a:lnTo>
                  <a:lnTo>
                    <a:pt x="84" y="384"/>
                  </a:lnTo>
                  <a:lnTo>
                    <a:pt x="90" y="396"/>
                  </a:lnTo>
                  <a:lnTo>
                    <a:pt x="90" y="408"/>
                  </a:lnTo>
                  <a:lnTo>
                    <a:pt x="78" y="414"/>
                  </a:lnTo>
                  <a:lnTo>
                    <a:pt x="72" y="420"/>
                  </a:lnTo>
                  <a:lnTo>
                    <a:pt x="54" y="420"/>
                  </a:lnTo>
                  <a:lnTo>
                    <a:pt x="54" y="432"/>
                  </a:lnTo>
                  <a:lnTo>
                    <a:pt x="48" y="450"/>
                  </a:lnTo>
                  <a:lnTo>
                    <a:pt x="48" y="462"/>
                  </a:lnTo>
                  <a:lnTo>
                    <a:pt x="42" y="474"/>
                  </a:lnTo>
                  <a:lnTo>
                    <a:pt x="42" y="486"/>
                  </a:lnTo>
                  <a:lnTo>
                    <a:pt x="30" y="498"/>
                  </a:lnTo>
                  <a:lnTo>
                    <a:pt x="24" y="510"/>
                  </a:lnTo>
                  <a:lnTo>
                    <a:pt x="18" y="516"/>
                  </a:lnTo>
                  <a:lnTo>
                    <a:pt x="18" y="582"/>
                  </a:lnTo>
                  <a:lnTo>
                    <a:pt x="6" y="594"/>
                  </a:lnTo>
                  <a:lnTo>
                    <a:pt x="6" y="606"/>
                  </a:lnTo>
                  <a:lnTo>
                    <a:pt x="18" y="630"/>
                  </a:lnTo>
                  <a:lnTo>
                    <a:pt x="30" y="666"/>
                  </a:lnTo>
                  <a:lnTo>
                    <a:pt x="36" y="678"/>
                  </a:lnTo>
                  <a:lnTo>
                    <a:pt x="36" y="684"/>
                  </a:lnTo>
                  <a:lnTo>
                    <a:pt x="12" y="684"/>
                  </a:lnTo>
                  <a:lnTo>
                    <a:pt x="18" y="738"/>
                  </a:lnTo>
                  <a:lnTo>
                    <a:pt x="6" y="744"/>
                  </a:lnTo>
                  <a:lnTo>
                    <a:pt x="0" y="744"/>
                  </a:lnTo>
                  <a:lnTo>
                    <a:pt x="0" y="768"/>
                  </a:lnTo>
                  <a:lnTo>
                    <a:pt x="6" y="774"/>
                  </a:lnTo>
                  <a:lnTo>
                    <a:pt x="6" y="780"/>
                  </a:lnTo>
                  <a:lnTo>
                    <a:pt x="18" y="786"/>
                  </a:lnTo>
                  <a:lnTo>
                    <a:pt x="36" y="804"/>
                  </a:lnTo>
                  <a:lnTo>
                    <a:pt x="36" y="816"/>
                  </a:lnTo>
                  <a:lnTo>
                    <a:pt x="30" y="822"/>
                  </a:lnTo>
                  <a:lnTo>
                    <a:pt x="30" y="828"/>
                  </a:lnTo>
                  <a:lnTo>
                    <a:pt x="48" y="846"/>
                  </a:lnTo>
                  <a:lnTo>
                    <a:pt x="60" y="876"/>
                  </a:lnTo>
                  <a:lnTo>
                    <a:pt x="66" y="888"/>
                  </a:lnTo>
                  <a:lnTo>
                    <a:pt x="60" y="894"/>
                  </a:lnTo>
                  <a:lnTo>
                    <a:pt x="60" y="906"/>
                  </a:lnTo>
                  <a:lnTo>
                    <a:pt x="72" y="918"/>
                  </a:lnTo>
                  <a:lnTo>
                    <a:pt x="96" y="918"/>
                  </a:lnTo>
                  <a:lnTo>
                    <a:pt x="102" y="960"/>
                  </a:lnTo>
                  <a:lnTo>
                    <a:pt x="108" y="972"/>
                  </a:lnTo>
                  <a:lnTo>
                    <a:pt x="114" y="978"/>
                  </a:lnTo>
                  <a:lnTo>
                    <a:pt x="120" y="990"/>
                  </a:lnTo>
                  <a:lnTo>
                    <a:pt x="120" y="996"/>
                  </a:lnTo>
                  <a:lnTo>
                    <a:pt x="102" y="1014"/>
                  </a:lnTo>
                  <a:lnTo>
                    <a:pt x="102" y="1038"/>
                  </a:lnTo>
                  <a:lnTo>
                    <a:pt x="96" y="1056"/>
                  </a:lnTo>
                  <a:lnTo>
                    <a:pt x="96" y="1086"/>
                  </a:lnTo>
                  <a:lnTo>
                    <a:pt x="84" y="1086"/>
                  </a:lnTo>
                  <a:lnTo>
                    <a:pt x="90" y="1092"/>
                  </a:lnTo>
                  <a:lnTo>
                    <a:pt x="96" y="1104"/>
                  </a:lnTo>
                  <a:lnTo>
                    <a:pt x="102" y="1110"/>
                  </a:lnTo>
                  <a:lnTo>
                    <a:pt x="108" y="1122"/>
                  </a:lnTo>
                  <a:lnTo>
                    <a:pt x="114" y="1128"/>
                  </a:lnTo>
                  <a:lnTo>
                    <a:pt x="114" y="1140"/>
                  </a:lnTo>
                  <a:lnTo>
                    <a:pt x="108" y="1152"/>
                  </a:lnTo>
                  <a:lnTo>
                    <a:pt x="108" y="1158"/>
                  </a:lnTo>
                  <a:lnTo>
                    <a:pt x="102" y="1176"/>
                  </a:lnTo>
                  <a:lnTo>
                    <a:pt x="78" y="1182"/>
                  </a:lnTo>
                  <a:lnTo>
                    <a:pt x="78" y="1188"/>
                  </a:lnTo>
                  <a:lnTo>
                    <a:pt x="84" y="1194"/>
                  </a:lnTo>
                  <a:lnTo>
                    <a:pt x="84" y="1206"/>
                  </a:lnTo>
                  <a:lnTo>
                    <a:pt x="90" y="1224"/>
                  </a:lnTo>
                  <a:lnTo>
                    <a:pt x="96" y="1236"/>
                  </a:lnTo>
                  <a:lnTo>
                    <a:pt x="96" y="1284"/>
                  </a:lnTo>
                  <a:lnTo>
                    <a:pt x="126" y="1308"/>
                  </a:lnTo>
                  <a:lnTo>
                    <a:pt x="126" y="1326"/>
                  </a:lnTo>
                  <a:lnTo>
                    <a:pt x="132" y="1326"/>
                  </a:lnTo>
                  <a:lnTo>
                    <a:pt x="150" y="1344"/>
                  </a:lnTo>
                  <a:lnTo>
                    <a:pt x="150" y="1350"/>
                  </a:lnTo>
                  <a:lnTo>
                    <a:pt x="144" y="1362"/>
                  </a:lnTo>
                  <a:lnTo>
                    <a:pt x="132" y="1368"/>
                  </a:lnTo>
                  <a:lnTo>
                    <a:pt x="126" y="1374"/>
                  </a:lnTo>
                  <a:lnTo>
                    <a:pt x="120" y="1374"/>
                  </a:lnTo>
                  <a:lnTo>
                    <a:pt x="132" y="1416"/>
                  </a:lnTo>
                  <a:lnTo>
                    <a:pt x="114" y="1428"/>
                  </a:lnTo>
                  <a:lnTo>
                    <a:pt x="132" y="1446"/>
                  </a:lnTo>
                  <a:lnTo>
                    <a:pt x="132" y="1452"/>
                  </a:lnTo>
                  <a:lnTo>
                    <a:pt x="126" y="1464"/>
                  </a:lnTo>
                  <a:lnTo>
                    <a:pt x="126" y="1470"/>
                  </a:lnTo>
                  <a:lnTo>
                    <a:pt x="144" y="1482"/>
                  </a:lnTo>
                  <a:lnTo>
                    <a:pt x="144" y="1494"/>
                  </a:lnTo>
                  <a:lnTo>
                    <a:pt x="138" y="1500"/>
                  </a:lnTo>
                  <a:lnTo>
                    <a:pt x="138" y="1530"/>
                  </a:lnTo>
                  <a:lnTo>
                    <a:pt x="144" y="1536"/>
                  </a:lnTo>
                  <a:lnTo>
                    <a:pt x="150" y="1548"/>
                  </a:lnTo>
                  <a:lnTo>
                    <a:pt x="150" y="1572"/>
                  </a:lnTo>
                  <a:lnTo>
                    <a:pt x="156" y="1584"/>
                  </a:lnTo>
                  <a:lnTo>
                    <a:pt x="174" y="1602"/>
                  </a:lnTo>
                  <a:lnTo>
                    <a:pt x="186" y="1608"/>
                  </a:lnTo>
                  <a:lnTo>
                    <a:pt x="198" y="1620"/>
                  </a:lnTo>
                  <a:lnTo>
                    <a:pt x="192" y="1620"/>
                  </a:lnTo>
                  <a:lnTo>
                    <a:pt x="180" y="1626"/>
                  </a:lnTo>
                  <a:lnTo>
                    <a:pt x="174" y="1632"/>
                  </a:lnTo>
                  <a:lnTo>
                    <a:pt x="174" y="1644"/>
                  </a:lnTo>
                  <a:lnTo>
                    <a:pt x="180" y="1656"/>
                  </a:lnTo>
                  <a:lnTo>
                    <a:pt x="180" y="1674"/>
                  </a:lnTo>
                  <a:lnTo>
                    <a:pt x="186" y="1686"/>
                  </a:lnTo>
                  <a:lnTo>
                    <a:pt x="186" y="1698"/>
                  </a:lnTo>
                  <a:lnTo>
                    <a:pt x="192" y="1704"/>
                  </a:lnTo>
                  <a:lnTo>
                    <a:pt x="216" y="1716"/>
                  </a:lnTo>
                  <a:lnTo>
                    <a:pt x="210" y="1746"/>
                  </a:lnTo>
                  <a:lnTo>
                    <a:pt x="216" y="1746"/>
                  </a:lnTo>
                  <a:lnTo>
                    <a:pt x="228" y="1752"/>
                  </a:lnTo>
                  <a:lnTo>
                    <a:pt x="234" y="1758"/>
                  </a:lnTo>
                  <a:lnTo>
                    <a:pt x="234" y="1764"/>
                  </a:lnTo>
                  <a:lnTo>
                    <a:pt x="240" y="1776"/>
                  </a:lnTo>
                  <a:lnTo>
                    <a:pt x="240" y="1806"/>
                  </a:lnTo>
                  <a:lnTo>
                    <a:pt x="252" y="1818"/>
                  </a:lnTo>
                  <a:lnTo>
                    <a:pt x="282" y="1818"/>
                  </a:lnTo>
                  <a:lnTo>
                    <a:pt x="294" y="1824"/>
                  </a:lnTo>
                  <a:lnTo>
                    <a:pt x="294" y="1830"/>
                  </a:lnTo>
                  <a:lnTo>
                    <a:pt x="288" y="1836"/>
                  </a:lnTo>
                  <a:lnTo>
                    <a:pt x="276" y="1836"/>
                  </a:lnTo>
                  <a:lnTo>
                    <a:pt x="264" y="1842"/>
                  </a:lnTo>
                  <a:lnTo>
                    <a:pt x="246" y="1842"/>
                  </a:lnTo>
                  <a:lnTo>
                    <a:pt x="252" y="1848"/>
                  </a:lnTo>
                  <a:lnTo>
                    <a:pt x="258" y="1848"/>
                  </a:lnTo>
                  <a:lnTo>
                    <a:pt x="270" y="1854"/>
                  </a:lnTo>
                  <a:lnTo>
                    <a:pt x="276" y="1860"/>
                  </a:lnTo>
                  <a:lnTo>
                    <a:pt x="288" y="1860"/>
                  </a:lnTo>
                  <a:lnTo>
                    <a:pt x="312" y="1884"/>
                  </a:lnTo>
                  <a:lnTo>
                    <a:pt x="306" y="1890"/>
                  </a:lnTo>
                  <a:lnTo>
                    <a:pt x="300" y="1902"/>
                  </a:lnTo>
                  <a:lnTo>
                    <a:pt x="288" y="1914"/>
                  </a:lnTo>
                  <a:lnTo>
                    <a:pt x="312" y="1932"/>
                  </a:lnTo>
                  <a:lnTo>
                    <a:pt x="306" y="1956"/>
                  </a:lnTo>
                  <a:lnTo>
                    <a:pt x="330" y="1980"/>
                  </a:lnTo>
                  <a:lnTo>
                    <a:pt x="324" y="2016"/>
                  </a:lnTo>
                  <a:lnTo>
                    <a:pt x="336" y="2040"/>
                  </a:lnTo>
                  <a:lnTo>
                    <a:pt x="324" y="2046"/>
                  </a:lnTo>
                  <a:lnTo>
                    <a:pt x="318" y="2088"/>
                  </a:lnTo>
                  <a:lnTo>
                    <a:pt x="324" y="2088"/>
                  </a:lnTo>
                  <a:lnTo>
                    <a:pt x="348" y="2112"/>
                  </a:lnTo>
                  <a:lnTo>
                    <a:pt x="348" y="2118"/>
                  </a:lnTo>
                  <a:lnTo>
                    <a:pt x="342" y="2118"/>
                  </a:lnTo>
                  <a:lnTo>
                    <a:pt x="330" y="2124"/>
                  </a:lnTo>
                  <a:lnTo>
                    <a:pt x="324" y="2130"/>
                  </a:lnTo>
                  <a:lnTo>
                    <a:pt x="348" y="2154"/>
                  </a:lnTo>
                  <a:lnTo>
                    <a:pt x="348" y="2160"/>
                  </a:lnTo>
                  <a:lnTo>
                    <a:pt x="342" y="2166"/>
                  </a:lnTo>
                  <a:lnTo>
                    <a:pt x="336" y="2166"/>
                  </a:lnTo>
                  <a:lnTo>
                    <a:pt x="330" y="2172"/>
                  </a:lnTo>
                  <a:lnTo>
                    <a:pt x="324" y="2172"/>
                  </a:lnTo>
                  <a:lnTo>
                    <a:pt x="324" y="2196"/>
                  </a:lnTo>
                  <a:lnTo>
                    <a:pt x="312" y="2202"/>
                  </a:lnTo>
                  <a:lnTo>
                    <a:pt x="312" y="2214"/>
                  </a:lnTo>
                  <a:lnTo>
                    <a:pt x="318" y="2226"/>
                  </a:lnTo>
                  <a:lnTo>
                    <a:pt x="324" y="2232"/>
                  </a:lnTo>
                  <a:lnTo>
                    <a:pt x="324" y="2268"/>
                  </a:lnTo>
                  <a:lnTo>
                    <a:pt x="354" y="2274"/>
                  </a:lnTo>
                  <a:lnTo>
                    <a:pt x="354" y="2280"/>
                  </a:lnTo>
                  <a:lnTo>
                    <a:pt x="360" y="2286"/>
                  </a:lnTo>
                  <a:lnTo>
                    <a:pt x="360" y="2298"/>
                  </a:lnTo>
                  <a:lnTo>
                    <a:pt x="366" y="2304"/>
                  </a:lnTo>
                  <a:lnTo>
                    <a:pt x="378" y="2310"/>
                  </a:lnTo>
                  <a:lnTo>
                    <a:pt x="384" y="2310"/>
                  </a:lnTo>
                  <a:lnTo>
                    <a:pt x="396" y="2298"/>
                  </a:lnTo>
                  <a:lnTo>
                    <a:pt x="414" y="2298"/>
                  </a:lnTo>
                  <a:lnTo>
                    <a:pt x="426" y="2304"/>
                  </a:lnTo>
                  <a:lnTo>
                    <a:pt x="438" y="2316"/>
                  </a:lnTo>
                  <a:lnTo>
                    <a:pt x="438" y="2340"/>
                  </a:lnTo>
                  <a:lnTo>
                    <a:pt x="456" y="2364"/>
                  </a:lnTo>
                  <a:lnTo>
                    <a:pt x="468" y="2382"/>
                  </a:lnTo>
                  <a:lnTo>
                    <a:pt x="504" y="2400"/>
                  </a:lnTo>
                  <a:lnTo>
                    <a:pt x="522" y="2418"/>
                  </a:lnTo>
                  <a:lnTo>
                    <a:pt x="534" y="2418"/>
                  </a:lnTo>
                  <a:lnTo>
                    <a:pt x="546" y="2412"/>
                  </a:lnTo>
                  <a:lnTo>
                    <a:pt x="642" y="2412"/>
                  </a:lnTo>
                  <a:lnTo>
                    <a:pt x="666" y="2430"/>
                  </a:lnTo>
                  <a:lnTo>
                    <a:pt x="660" y="2442"/>
                  </a:lnTo>
                  <a:lnTo>
                    <a:pt x="666" y="2424"/>
                  </a:lnTo>
                  <a:lnTo>
                    <a:pt x="672" y="2418"/>
                  </a:lnTo>
                  <a:lnTo>
                    <a:pt x="684" y="2418"/>
                  </a:lnTo>
                  <a:lnTo>
                    <a:pt x="690" y="2424"/>
                  </a:lnTo>
                  <a:lnTo>
                    <a:pt x="702" y="2424"/>
                  </a:lnTo>
                  <a:lnTo>
                    <a:pt x="714" y="2430"/>
                  </a:lnTo>
                  <a:lnTo>
                    <a:pt x="720" y="2436"/>
                  </a:lnTo>
                  <a:lnTo>
                    <a:pt x="678" y="2382"/>
                  </a:lnTo>
                  <a:lnTo>
                    <a:pt x="660" y="2382"/>
                  </a:lnTo>
                  <a:lnTo>
                    <a:pt x="666" y="2370"/>
                  </a:lnTo>
                  <a:lnTo>
                    <a:pt x="630" y="2340"/>
                  </a:lnTo>
                  <a:lnTo>
                    <a:pt x="630" y="2310"/>
                  </a:lnTo>
                  <a:lnTo>
                    <a:pt x="618" y="2298"/>
                  </a:lnTo>
                  <a:lnTo>
                    <a:pt x="624" y="2286"/>
                  </a:lnTo>
                  <a:lnTo>
                    <a:pt x="630" y="2286"/>
                  </a:lnTo>
                  <a:lnTo>
                    <a:pt x="642" y="2274"/>
                  </a:lnTo>
                  <a:lnTo>
                    <a:pt x="642" y="2268"/>
                  </a:lnTo>
                  <a:lnTo>
                    <a:pt x="636" y="2268"/>
                  </a:lnTo>
                  <a:lnTo>
                    <a:pt x="624" y="2262"/>
                  </a:lnTo>
                  <a:lnTo>
                    <a:pt x="606" y="2262"/>
                  </a:lnTo>
                  <a:lnTo>
                    <a:pt x="618" y="2250"/>
                  </a:lnTo>
                  <a:lnTo>
                    <a:pt x="618" y="2232"/>
                  </a:lnTo>
                  <a:lnTo>
                    <a:pt x="636" y="2256"/>
                  </a:lnTo>
                  <a:lnTo>
                    <a:pt x="648" y="2262"/>
                  </a:lnTo>
                  <a:lnTo>
                    <a:pt x="666" y="2262"/>
                  </a:lnTo>
                  <a:lnTo>
                    <a:pt x="672" y="2256"/>
                  </a:lnTo>
                  <a:lnTo>
                    <a:pt x="678" y="2244"/>
                  </a:lnTo>
                  <a:lnTo>
                    <a:pt x="678" y="2226"/>
                  </a:lnTo>
                  <a:lnTo>
                    <a:pt x="672" y="2208"/>
                  </a:lnTo>
                  <a:lnTo>
                    <a:pt x="666" y="2196"/>
                  </a:lnTo>
                  <a:lnTo>
                    <a:pt x="666" y="2178"/>
                  </a:lnTo>
                  <a:lnTo>
                    <a:pt x="678" y="2154"/>
                  </a:lnTo>
                  <a:lnTo>
                    <a:pt x="690" y="2142"/>
                  </a:lnTo>
                  <a:lnTo>
                    <a:pt x="708" y="2130"/>
                  </a:lnTo>
                  <a:lnTo>
                    <a:pt x="738" y="2100"/>
                  </a:lnTo>
                  <a:lnTo>
                    <a:pt x="726" y="2088"/>
                  </a:lnTo>
                  <a:lnTo>
                    <a:pt x="702" y="2088"/>
                  </a:lnTo>
                  <a:lnTo>
                    <a:pt x="726" y="2082"/>
                  </a:lnTo>
                  <a:lnTo>
                    <a:pt x="726" y="2064"/>
                  </a:lnTo>
                  <a:lnTo>
                    <a:pt x="714" y="2040"/>
                  </a:lnTo>
                  <a:lnTo>
                    <a:pt x="708" y="2034"/>
                  </a:lnTo>
                  <a:lnTo>
                    <a:pt x="696" y="2028"/>
                  </a:lnTo>
                  <a:lnTo>
                    <a:pt x="690" y="2028"/>
                  </a:lnTo>
                  <a:lnTo>
                    <a:pt x="684" y="2034"/>
                  </a:lnTo>
                  <a:lnTo>
                    <a:pt x="672" y="2016"/>
                  </a:lnTo>
                  <a:lnTo>
                    <a:pt x="642" y="2016"/>
                  </a:lnTo>
                  <a:lnTo>
                    <a:pt x="636" y="2010"/>
                  </a:lnTo>
                  <a:lnTo>
                    <a:pt x="624" y="2004"/>
                  </a:lnTo>
                  <a:lnTo>
                    <a:pt x="606" y="1992"/>
                  </a:lnTo>
                  <a:lnTo>
                    <a:pt x="582" y="1968"/>
                  </a:lnTo>
                  <a:lnTo>
                    <a:pt x="570" y="1950"/>
                  </a:lnTo>
                  <a:lnTo>
                    <a:pt x="564" y="1938"/>
                  </a:lnTo>
                  <a:lnTo>
                    <a:pt x="564" y="1926"/>
                  </a:lnTo>
                  <a:lnTo>
                    <a:pt x="570" y="1914"/>
                  </a:lnTo>
                  <a:lnTo>
                    <a:pt x="570" y="1908"/>
                  </a:lnTo>
                  <a:lnTo>
                    <a:pt x="576" y="1908"/>
                  </a:lnTo>
                  <a:lnTo>
                    <a:pt x="582" y="1902"/>
                  </a:lnTo>
                  <a:lnTo>
                    <a:pt x="594" y="1878"/>
                  </a:lnTo>
                  <a:lnTo>
                    <a:pt x="606" y="1878"/>
                  </a:lnTo>
                  <a:lnTo>
                    <a:pt x="612" y="1860"/>
                  </a:lnTo>
                  <a:lnTo>
                    <a:pt x="666" y="1860"/>
                  </a:lnTo>
                  <a:lnTo>
                    <a:pt x="654" y="1848"/>
                  </a:lnTo>
                  <a:lnTo>
                    <a:pt x="654" y="1824"/>
                  </a:lnTo>
                  <a:lnTo>
                    <a:pt x="666" y="1824"/>
                  </a:lnTo>
                  <a:lnTo>
                    <a:pt x="666" y="1794"/>
                  </a:lnTo>
                  <a:lnTo>
                    <a:pt x="660" y="1788"/>
                  </a:lnTo>
                  <a:lnTo>
                    <a:pt x="654" y="1776"/>
                  </a:lnTo>
                  <a:lnTo>
                    <a:pt x="642" y="1764"/>
                  </a:lnTo>
                  <a:lnTo>
                    <a:pt x="642" y="1746"/>
                  </a:lnTo>
                  <a:lnTo>
                    <a:pt x="648" y="1728"/>
                  </a:lnTo>
                  <a:lnTo>
                    <a:pt x="654" y="1716"/>
                  </a:lnTo>
                  <a:lnTo>
                    <a:pt x="666" y="1710"/>
                  </a:lnTo>
                  <a:lnTo>
                    <a:pt x="672" y="1704"/>
                  </a:lnTo>
                  <a:lnTo>
                    <a:pt x="684" y="1704"/>
                  </a:lnTo>
                  <a:lnTo>
                    <a:pt x="684" y="1692"/>
                  </a:lnTo>
                  <a:lnTo>
                    <a:pt x="660" y="1692"/>
                  </a:lnTo>
                  <a:lnTo>
                    <a:pt x="648" y="1686"/>
                  </a:lnTo>
                  <a:lnTo>
                    <a:pt x="642" y="1680"/>
                  </a:lnTo>
                  <a:lnTo>
                    <a:pt x="642" y="1674"/>
                  </a:lnTo>
                  <a:lnTo>
                    <a:pt x="654" y="1668"/>
                  </a:lnTo>
                  <a:lnTo>
                    <a:pt x="666" y="1668"/>
                  </a:lnTo>
                  <a:lnTo>
                    <a:pt x="702" y="1686"/>
                  </a:lnTo>
                  <a:lnTo>
                    <a:pt x="708" y="1692"/>
                  </a:lnTo>
                  <a:lnTo>
                    <a:pt x="714" y="1692"/>
                  </a:lnTo>
                  <a:lnTo>
                    <a:pt x="720" y="1686"/>
                  </a:lnTo>
                  <a:lnTo>
                    <a:pt x="732" y="1680"/>
                  </a:lnTo>
                  <a:lnTo>
                    <a:pt x="732" y="1656"/>
                  </a:lnTo>
                  <a:lnTo>
                    <a:pt x="726" y="1644"/>
                  </a:lnTo>
                  <a:lnTo>
                    <a:pt x="708" y="1626"/>
                  </a:lnTo>
                  <a:lnTo>
                    <a:pt x="696" y="1626"/>
                  </a:lnTo>
                  <a:lnTo>
                    <a:pt x="690" y="1632"/>
                  </a:lnTo>
                  <a:lnTo>
                    <a:pt x="690" y="1650"/>
                  </a:lnTo>
                  <a:lnTo>
                    <a:pt x="684" y="1656"/>
                  </a:lnTo>
                  <a:lnTo>
                    <a:pt x="666" y="1656"/>
                  </a:lnTo>
                  <a:lnTo>
                    <a:pt x="654" y="1650"/>
                  </a:lnTo>
                  <a:lnTo>
                    <a:pt x="648" y="1644"/>
                  </a:lnTo>
                  <a:lnTo>
                    <a:pt x="648" y="1638"/>
                  </a:lnTo>
                  <a:lnTo>
                    <a:pt x="612" y="1638"/>
                  </a:lnTo>
                  <a:lnTo>
                    <a:pt x="606" y="1632"/>
                  </a:lnTo>
                  <a:lnTo>
                    <a:pt x="606" y="1572"/>
                  </a:lnTo>
                  <a:lnTo>
                    <a:pt x="600" y="1566"/>
                  </a:lnTo>
                  <a:lnTo>
                    <a:pt x="594" y="1554"/>
                  </a:lnTo>
                  <a:lnTo>
                    <a:pt x="588" y="1536"/>
                  </a:lnTo>
                  <a:lnTo>
                    <a:pt x="588" y="1524"/>
                  </a:lnTo>
                  <a:lnTo>
                    <a:pt x="594" y="1518"/>
                  </a:lnTo>
                  <a:lnTo>
                    <a:pt x="600" y="1518"/>
                  </a:lnTo>
                  <a:lnTo>
                    <a:pt x="606" y="1524"/>
                  </a:lnTo>
                  <a:lnTo>
                    <a:pt x="618" y="1524"/>
                  </a:lnTo>
                  <a:lnTo>
                    <a:pt x="624" y="1530"/>
                  </a:lnTo>
                  <a:lnTo>
                    <a:pt x="636" y="1536"/>
                  </a:lnTo>
                  <a:lnTo>
                    <a:pt x="672" y="1548"/>
                  </a:lnTo>
                  <a:lnTo>
                    <a:pt x="690" y="1560"/>
                  </a:lnTo>
                  <a:lnTo>
                    <a:pt x="708" y="1560"/>
                  </a:lnTo>
                  <a:lnTo>
                    <a:pt x="726" y="1554"/>
                  </a:lnTo>
                  <a:lnTo>
                    <a:pt x="738" y="1542"/>
                  </a:lnTo>
                  <a:lnTo>
                    <a:pt x="750" y="1536"/>
                  </a:lnTo>
                  <a:lnTo>
                    <a:pt x="768" y="1530"/>
                  </a:lnTo>
                  <a:lnTo>
                    <a:pt x="774" y="1524"/>
                  </a:lnTo>
                  <a:lnTo>
                    <a:pt x="774" y="1512"/>
                  </a:lnTo>
                  <a:lnTo>
                    <a:pt x="762" y="1506"/>
                  </a:lnTo>
                  <a:lnTo>
                    <a:pt x="750" y="1494"/>
                  </a:lnTo>
                  <a:lnTo>
                    <a:pt x="738" y="1488"/>
                  </a:lnTo>
                  <a:lnTo>
                    <a:pt x="738" y="1464"/>
                  </a:lnTo>
                  <a:lnTo>
                    <a:pt x="744" y="1452"/>
                  </a:lnTo>
                  <a:lnTo>
                    <a:pt x="750" y="1446"/>
                  </a:lnTo>
                  <a:lnTo>
                    <a:pt x="750" y="1434"/>
                  </a:lnTo>
                  <a:lnTo>
                    <a:pt x="756" y="1422"/>
                  </a:lnTo>
                  <a:lnTo>
                    <a:pt x="744" y="1410"/>
                  </a:lnTo>
                  <a:lnTo>
                    <a:pt x="726" y="1410"/>
                  </a:lnTo>
                  <a:lnTo>
                    <a:pt x="720" y="1386"/>
                  </a:lnTo>
                  <a:lnTo>
                    <a:pt x="714" y="1380"/>
                  </a:lnTo>
                  <a:lnTo>
                    <a:pt x="714" y="1368"/>
                  </a:lnTo>
                  <a:lnTo>
                    <a:pt x="720" y="1362"/>
                  </a:lnTo>
                  <a:lnTo>
                    <a:pt x="726" y="1362"/>
                  </a:lnTo>
                  <a:lnTo>
                    <a:pt x="732" y="1374"/>
                  </a:lnTo>
                  <a:lnTo>
                    <a:pt x="738" y="1380"/>
                  </a:lnTo>
                  <a:lnTo>
                    <a:pt x="738" y="1386"/>
                  </a:lnTo>
                  <a:lnTo>
                    <a:pt x="744" y="1398"/>
                  </a:lnTo>
                  <a:lnTo>
                    <a:pt x="756" y="1398"/>
                  </a:lnTo>
                  <a:lnTo>
                    <a:pt x="750" y="1380"/>
                  </a:lnTo>
                  <a:lnTo>
                    <a:pt x="828" y="1386"/>
                  </a:lnTo>
                  <a:lnTo>
                    <a:pt x="834" y="1380"/>
                  </a:lnTo>
                  <a:lnTo>
                    <a:pt x="840" y="1380"/>
                  </a:lnTo>
                  <a:lnTo>
                    <a:pt x="846" y="1374"/>
                  </a:lnTo>
                  <a:lnTo>
                    <a:pt x="864" y="1368"/>
                  </a:lnTo>
                  <a:lnTo>
                    <a:pt x="894" y="1362"/>
                  </a:lnTo>
                  <a:lnTo>
                    <a:pt x="930" y="1350"/>
                  </a:lnTo>
                  <a:lnTo>
                    <a:pt x="972" y="1338"/>
                  </a:lnTo>
                  <a:lnTo>
                    <a:pt x="1002" y="1326"/>
                  </a:lnTo>
                  <a:lnTo>
                    <a:pt x="1014" y="1320"/>
                  </a:lnTo>
                  <a:lnTo>
                    <a:pt x="1014" y="1284"/>
                  </a:lnTo>
                  <a:lnTo>
                    <a:pt x="1032" y="1272"/>
                  </a:lnTo>
                  <a:lnTo>
                    <a:pt x="1044" y="1218"/>
                  </a:lnTo>
                  <a:lnTo>
                    <a:pt x="1038" y="1194"/>
                  </a:lnTo>
                  <a:lnTo>
                    <a:pt x="1038" y="1170"/>
                  </a:lnTo>
                  <a:lnTo>
                    <a:pt x="1032" y="1170"/>
                  </a:lnTo>
                  <a:lnTo>
                    <a:pt x="1026" y="1164"/>
                  </a:lnTo>
                  <a:lnTo>
                    <a:pt x="1002" y="1152"/>
                  </a:lnTo>
                  <a:lnTo>
                    <a:pt x="990" y="1152"/>
                  </a:lnTo>
                  <a:lnTo>
                    <a:pt x="984" y="1146"/>
                  </a:lnTo>
                  <a:lnTo>
                    <a:pt x="978" y="1146"/>
                  </a:lnTo>
                  <a:lnTo>
                    <a:pt x="972" y="1140"/>
                  </a:lnTo>
                  <a:lnTo>
                    <a:pt x="990" y="1122"/>
                  </a:lnTo>
                  <a:lnTo>
                    <a:pt x="990" y="1092"/>
                  </a:lnTo>
                  <a:lnTo>
                    <a:pt x="984" y="1080"/>
                  </a:lnTo>
                  <a:lnTo>
                    <a:pt x="978" y="1074"/>
                  </a:lnTo>
                  <a:lnTo>
                    <a:pt x="954" y="1062"/>
                  </a:lnTo>
                  <a:lnTo>
                    <a:pt x="918" y="1050"/>
                  </a:lnTo>
                  <a:lnTo>
                    <a:pt x="906" y="1044"/>
                  </a:lnTo>
                  <a:lnTo>
                    <a:pt x="888" y="1032"/>
                  </a:lnTo>
                  <a:lnTo>
                    <a:pt x="876" y="1020"/>
                  </a:lnTo>
                  <a:lnTo>
                    <a:pt x="876" y="1002"/>
                  </a:lnTo>
                  <a:lnTo>
                    <a:pt x="882" y="990"/>
                  </a:lnTo>
                  <a:lnTo>
                    <a:pt x="888" y="990"/>
                  </a:lnTo>
                  <a:lnTo>
                    <a:pt x="888" y="984"/>
                  </a:lnTo>
                  <a:lnTo>
                    <a:pt x="858" y="948"/>
                  </a:lnTo>
                  <a:lnTo>
                    <a:pt x="858" y="900"/>
                  </a:lnTo>
                  <a:lnTo>
                    <a:pt x="882" y="900"/>
                  </a:lnTo>
                  <a:lnTo>
                    <a:pt x="888" y="894"/>
                  </a:lnTo>
                  <a:lnTo>
                    <a:pt x="894" y="894"/>
                  </a:lnTo>
                  <a:lnTo>
                    <a:pt x="894" y="888"/>
                  </a:lnTo>
                  <a:lnTo>
                    <a:pt x="888" y="876"/>
                  </a:lnTo>
                  <a:lnTo>
                    <a:pt x="876" y="870"/>
                  </a:lnTo>
                  <a:lnTo>
                    <a:pt x="870" y="858"/>
                  </a:lnTo>
                  <a:lnTo>
                    <a:pt x="864" y="852"/>
                  </a:lnTo>
                  <a:lnTo>
                    <a:pt x="876" y="834"/>
                  </a:lnTo>
                  <a:lnTo>
                    <a:pt x="864" y="822"/>
                  </a:lnTo>
                  <a:lnTo>
                    <a:pt x="858" y="810"/>
                  </a:lnTo>
                  <a:lnTo>
                    <a:pt x="852" y="804"/>
                  </a:lnTo>
                  <a:lnTo>
                    <a:pt x="864" y="792"/>
                  </a:lnTo>
                  <a:lnTo>
                    <a:pt x="882" y="792"/>
                  </a:lnTo>
                  <a:lnTo>
                    <a:pt x="858" y="774"/>
                  </a:lnTo>
                  <a:lnTo>
                    <a:pt x="858" y="738"/>
                  </a:lnTo>
                  <a:lnTo>
                    <a:pt x="882" y="726"/>
                  </a:lnTo>
                  <a:lnTo>
                    <a:pt x="876" y="726"/>
                  </a:lnTo>
                  <a:lnTo>
                    <a:pt x="852" y="702"/>
                  </a:lnTo>
                  <a:lnTo>
                    <a:pt x="852" y="696"/>
                  </a:lnTo>
                  <a:lnTo>
                    <a:pt x="870" y="678"/>
                  </a:lnTo>
                  <a:lnTo>
                    <a:pt x="870" y="666"/>
                  </a:lnTo>
                  <a:lnTo>
                    <a:pt x="876" y="654"/>
                  </a:lnTo>
                  <a:lnTo>
                    <a:pt x="876" y="642"/>
                  </a:lnTo>
                  <a:lnTo>
                    <a:pt x="882" y="636"/>
                  </a:lnTo>
                  <a:lnTo>
                    <a:pt x="900" y="636"/>
                  </a:lnTo>
                  <a:lnTo>
                    <a:pt x="906" y="630"/>
                  </a:lnTo>
                  <a:lnTo>
                    <a:pt x="912" y="618"/>
                  </a:lnTo>
                  <a:lnTo>
                    <a:pt x="918" y="612"/>
                  </a:lnTo>
                  <a:lnTo>
                    <a:pt x="918" y="588"/>
                  </a:lnTo>
                  <a:lnTo>
                    <a:pt x="930" y="588"/>
                  </a:lnTo>
                  <a:lnTo>
                    <a:pt x="948" y="570"/>
                  </a:lnTo>
                  <a:lnTo>
                    <a:pt x="948" y="558"/>
                  </a:lnTo>
                  <a:lnTo>
                    <a:pt x="954" y="546"/>
                  </a:lnTo>
                  <a:lnTo>
                    <a:pt x="954" y="534"/>
                  </a:lnTo>
                  <a:close/>
                  <a:moveTo>
                    <a:pt x="930" y="1020"/>
                  </a:moveTo>
                  <a:lnTo>
                    <a:pt x="942" y="1020"/>
                  </a:lnTo>
                  <a:lnTo>
                    <a:pt x="930" y="1014"/>
                  </a:lnTo>
                  <a:lnTo>
                    <a:pt x="930" y="102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3" name="Angola" descr="© INSCALE GmbH, 05.05.2010&#10;http://www.presentationload.com/">
              <a:extLst>
                <a:ext uri="{FF2B5EF4-FFF2-40B4-BE49-F238E27FC236}">
                  <a16:creationId xmlns:a16="http://schemas.microsoft.com/office/drawing/2014/main" id="{94305D8A-EFDF-ABD9-2CD0-62BBB83C7BF9}"/>
                </a:ext>
              </a:extLst>
            </p:cNvPr>
            <p:cNvSpPr>
              <a:spLocks noEditPoints="1"/>
            </p:cNvSpPr>
            <p:nvPr/>
          </p:nvSpPr>
          <p:spPr bwMode="gray">
            <a:xfrm>
              <a:off x="5991183" y="4547164"/>
              <a:ext cx="418604" cy="521874"/>
            </a:xfrm>
            <a:custGeom>
              <a:avLst/>
              <a:gdLst>
                <a:gd name="T0" fmla="*/ 2147483647 w 888"/>
                <a:gd name="T1" fmla="*/ 2147483647 h 1104"/>
                <a:gd name="T2" fmla="*/ 2147483647 w 888"/>
                <a:gd name="T3" fmla="*/ 2147483647 h 1104"/>
                <a:gd name="T4" fmla="*/ 2147483647 w 888"/>
                <a:gd name="T5" fmla="*/ 2147483647 h 1104"/>
                <a:gd name="T6" fmla="*/ 2147483647 w 888"/>
                <a:gd name="T7" fmla="*/ 0 h 1104"/>
                <a:gd name="T8" fmla="*/ 2147483647 w 888"/>
                <a:gd name="T9" fmla="*/ 2147483647 h 1104"/>
                <a:gd name="T10" fmla="*/ 2147483647 w 888"/>
                <a:gd name="T11" fmla="*/ 2147483647 h 1104"/>
                <a:gd name="T12" fmla="*/ 2147483647 w 888"/>
                <a:gd name="T13" fmla="*/ 2147483647 h 1104"/>
                <a:gd name="T14" fmla="*/ 2147483647 w 888"/>
                <a:gd name="T15" fmla="*/ 2147483647 h 1104"/>
                <a:gd name="T16" fmla="*/ 2147483647 w 888"/>
                <a:gd name="T17" fmla="*/ 2147483647 h 1104"/>
                <a:gd name="T18" fmla="*/ 2147483647 w 888"/>
                <a:gd name="T19" fmla="*/ 2147483647 h 1104"/>
                <a:gd name="T20" fmla="*/ 2147483647 w 888"/>
                <a:gd name="T21" fmla="*/ 2147483647 h 1104"/>
                <a:gd name="T22" fmla="*/ 2147483647 w 888"/>
                <a:gd name="T23" fmla="*/ 2147483647 h 1104"/>
                <a:gd name="T24" fmla="*/ 2147483647 w 888"/>
                <a:gd name="T25" fmla="*/ 2147483647 h 1104"/>
                <a:gd name="T26" fmla="*/ 2147483647 w 888"/>
                <a:gd name="T27" fmla="*/ 2147483647 h 1104"/>
                <a:gd name="T28" fmla="*/ 2147483647 w 888"/>
                <a:gd name="T29" fmla="*/ 2147483647 h 1104"/>
                <a:gd name="T30" fmla="*/ 2147483647 w 888"/>
                <a:gd name="T31" fmla="*/ 2147483647 h 1104"/>
                <a:gd name="T32" fmla="*/ 2147483647 w 888"/>
                <a:gd name="T33" fmla="*/ 2147483647 h 1104"/>
                <a:gd name="T34" fmla="*/ 2147483647 w 888"/>
                <a:gd name="T35" fmla="*/ 2147483647 h 1104"/>
                <a:gd name="T36" fmla="*/ 2147483647 w 888"/>
                <a:gd name="T37" fmla="*/ 2147483647 h 1104"/>
                <a:gd name="T38" fmla="*/ 2147483647 w 888"/>
                <a:gd name="T39" fmla="*/ 2147483647 h 1104"/>
                <a:gd name="T40" fmla="*/ 2147483647 w 888"/>
                <a:gd name="T41" fmla="*/ 2147483647 h 1104"/>
                <a:gd name="T42" fmla="*/ 2147483647 w 888"/>
                <a:gd name="T43" fmla="*/ 2147483647 h 1104"/>
                <a:gd name="T44" fmla="*/ 2147483647 w 888"/>
                <a:gd name="T45" fmla="*/ 2147483647 h 1104"/>
                <a:gd name="T46" fmla="*/ 2147483647 w 888"/>
                <a:gd name="T47" fmla="*/ 2147483647 h 1104"/>
                <a:gd name="T48" fmla="*/ 2147483647 w 888"/>
                <a:gd name="T49" fmla="*/ 2147483647 h 1104"/>
                <a:gd name="T50" fmla="*/ 2147483647 w 888"/>
                <a:gd name="T51" fmla="*/ 2147483647 h 1104"/>
                <a:gd name="T52" fmla="*/ 2147483647 w 888"/>
                <a:gd name="T53" fmla="*/ 2147483647 h 1104"/>
                <a:gd name="T54" fmla="*/ 2147483647 w 888"/>
                <a:gd name="T55" fmla="*/ 2147483647 h 1104"/>
                <a:gd name="T56" fmla="*/ 2147483647 w 888"/>
                <a:gd name="T57" fmla="*/ 2147483647 h 1104"/>
                <a:gd name="T58" fmla="*/ 2147483647 w 888"/>
                <a:gd name="T59" fmla="*/ 2147483647 h 1104"/>
                <a:gd name="T60" fmla="*/ 2147483647 w 888"/>
                <a:gd name="T61" fmla="*/ 2147483647 h 1104"/>
                <a:gd name="T62" fmla="*/ 2147483647 w 888"/>
                <a:gd name="T63" fmla="*/ 2147483647 h 1104"/>
                <a:gd name="T64" fmla="*/ 2147483647 w 888"/>
                <a:gd name="T65" fmla="*/ 2147483647 h 1104"/>
                <a:gd name="T66" fmla="*/ 2147483647 w 888"/>
                <a:gd name="T67" fmla="*/ 2147483647 h 1104"/>
                <a:gd name="T68" fmla="*/ 2147483647 w 888"/>
                <a:gd name="T69" fmla="*/ 2147483647 h 1104"/>
                <a:gd name="T70" fmla="*/ 2147483647 w 888"/>
                <a:gd name="T71" fmla="*/ 2147483647 h 1104"/>
                <a:gd name="T72" fmla="*/ 2147483647 w 888"/>
                <a:gd name="T73" fmla="*/ 2147483647 h 1104"/>
                <a:gd name="T74" fmla="*/ 0 w 888"/>
                <a:gd name="T75" fmla="*/ 2147483647 h 1104"/>
                <a:gd name="T76" fmla="*/ 2147483647 w 888"/>
                <a:gd name="T77" fmla="*/ 2147483647 h 1104"/>
                <a:gd name="T78" fmla="*/ 2147483647 w 888"/>
                <a:gd name="T79" fmla="*/ 2147483647 h 1104"/>
                <a:gd name="T80" fmla="*/ 2147483647 w 888"/>
                <a:gd name="T81" fmla="*/ 2147483647 h 1104"/>
                <a:gd name="T82" fmla="*/ 2147483647 w 888"/>
                <a:gd name="T83" fmla="*/ 2147483647 h 1104"/>
                <a:gd name="T84" fmla="*/ 2147483647 w 888"/>
                <a:gd name="T85" fmla="*/ 2147483647 h 1104"/>
                <a:gd name="T86" fmla="*/ 2147483647 w 888"/>
                <a:gd name="T87" fmla="*/ 2147483647 h 1104"/>
                <a:gd name="T88" fmla="*/ 2147483647 w 888"/>
                <a:gd name="T89" fmla="*/ 2147483647 h 1104"/>
                <a:gd name="T90" fmla="*/ 2147483647 w 888"/>
                <a:gd name="T91" fmla="*/ 2147483647 h 1104"/>
                <a:gd name="T92" fmla="*/ 2147483647 w 888"/>
                <a:gd name="T93" fmla="*/ 2147483647 h 1104"/>
                <a:gd name="T94" fmla="*/ 2147483647 w 888"/>
                <a:gd name="T95" fmla="*/ 2147483647 h 1104"/>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w 888"/>
                <a:gd name="T145" fmla="*/ 0 h 1104"/>
                <a:gd name="T146" fmla="*/ 888 w 888"/>
                <a:gd name="T147" fmla="*/ 1104 h 1104"/>
              </a:gdLst>
              <a:ahLst/>
              <a:cxnLst>
                <a:cxn ang="T96">
                  <a:pos x="T0" y="T1"/>
                </a:cxn>
                <a:cxn ang="T97">
                  <a:pos x="T2" y="T3"/>
                </a:cxn>
                <a:cxn ang="T98">
                  <a:pos x="T4" y="T5"/>
                </a:cxn>
                <a:cxn ang="T99">
                  <a:pos x="T6" y="T7"/>
                </a:cxn>
                <a:cxn ang="T100">
                  <a:pos x="T8" y="T9"/>
                </a:cxn>
                <a:cxn ang="T101">
                  <a:pos x="T10" y="T11"/>
                </a:cxn>
                <a:cxn ang="T102">
                  <a:pos x="T12" y="T13"/>
                </a:cxn>
                <a:cxn ang="T103">
                  <a:pos x="T14" y="T15"/>
                </a:cxn>
                <a:cxn ang="T104">
                  <a:pos x="T16" y="T17"/>
                </a:cxn>
                <a:cxn ang="T105">
                  <a:pos x="T18" y="T19"/>
                </a:cxn>
                <a:cxn ang="T106">
                  <a:pos x="T20" y="T21"/>
                </a:cxn>
                <a:cxn ang="T107">
                  <a:pos x="T22" y="T23"/>
                </a:cxn>
                <a:cxn ang="T108">
                  <a:pos x="T24" y="T25"/>
                </a:cxn>
                <a:cxn ang="T109">
                  <a:pos x="T26" y="T27"/>
                </a:cxn>
                <a:cxn ang="T110">
                  <a:pos x="T28" y="T29"/>
                </a:cxn>
                <a:cxn ang="T111">
                  <a:pos x="T30" y="T31"/>
                </a:cxn>
                <a:cxn ang="T112">
                  <a:pos x="T32" y="T33"/>
                </a:cxn>
                <a:cxn ang="T113">
                  <a:pos x="T34" y="T35"/>
                </a:cxn>
                <a:cxn ang="T114">
                  <a:pos x="T36" y="T37"/>
                </a:cxn>
                <a:cxn ang="T115">
                  <a:pos x="T38" y="T39"/>
                </a:cxn>
                <a:cxn ang="T116">
                  <a:pos x="T40" y="T41"/>
                </a:cxn>
                <a:cxn ang="T117">
                  <a:pos x="T42" y="T43"/>
                </a:cxn>
                <a:cxn ang="T118">
                  <a:pos x="T44" y="T45"/>
                </a:cxn>
                <a:cxn ang="T119">
                  <a:pos x="T46" y="T47"/>
                </a:cxn>
                <a:cxn ang="T120">
                  <a:pos x="T48" y="T49"/>
                </a:cxn>
                <a:cxn ang="T121">
                  <a:pos x="T50" y="T51"/>
                </a:cxn>
                <a:cxn ang="T122">
                  <a:pos x="T52" y="T53"/>
                </a:cxn>
                <a:cxn ang="T123">
                  <a:pos x="T54" y="T55"/>
                </a:cxn>
                <a:cxn ang="T124">
                  <a:pos x="T56" y="T57"/>
                </a:cxn>
                <a:cxn ang="T125">
                  <a:pos x="T58" y="T59"/>
                </a:cxn>
                <a:cxn ang="T126">
                  <a:pos x="T60" y="T61"/>
                </a:cxn>
                <a:cxn ang="T127">
                  <a:pos x="T62" y="T63"/>
                </a:cxn>
                <a:cxn ang="T128">
                  <a:pos x="T64" y="T65"/>
                </a:cxn>
                <a:cxn ang="T129">
                  <a:pos x="T66" y="T67"/>
                </a:cxn>
                <a:cxn ang="T130">
                  <a:pos x="T68" y="T69"/>
                </a:cxn>
                <a:cxn ang="T131">
                  <a:pos x="T70" y="T71"/>
                </a:cxn>
                <a:cxn ang="T132">
                  <a:pos x="T72" y="T73"/>
                </a:cxn>
                <a:cxn ang="T133">
                  <a:pos x="T74" y="T75"/>
                </a:cxn>
                <a:cxn ang="T134">
                  <a:pos x="T76" y="T77"/>
                </a:cxn>
                <a:cxn ang="T135">
                  <a:pos x="T78" y="T79"/>
                </a:cxn>
                <a:cxn ang="T136">
                  <a:pos x="T80" y="T81"/>
                </a:cxn>
                <a:cxn ang="T137">
                  <a:pos x="T82" y="T83"/>
                </a:cxn>
                <a:cxn ang="T138">
                  <a:pos x="T84" y="T85"/>
                </a:cxn>
                <a:cxn ang="T139">
                  <a:pos x="T86" y="T87"/>
                </a:cxn>
                <a:cxn ang="T140">
                  <a:pos x="T88" y="T89"/>
                </a:cxn>
                <a:cxn ang="T141">
                  <a:pos x="T90" y="T91"/>
                </a:cxn>
                <a:cxn ang="T142">
                  <a:pos x="T92" y="T93"/>
                </a:cxn>
                <a:cxn ang="T143">
                  <a:pos x="T94" y="T95"/>
                </a:cxn>
              </a:cxnLst>
              <a:rect l="T144" t="T145" r="T146" b="T147"/>
              <a:pathLst>
                <a:path w="888" h="1104">
                  <a:moveTo>
                    <a:pt x="42" y="114"/>
                  </a:moveTo>
                  <a:lnTo>
                    <a:pt x="42" y="120"/>
                  </a:lnTo>
                  <a:lnTo>
                    <a:pt x="48" y="120"/>
                  </a:lnTo>
                  <a:lnTo>
                    <a:pt x="54" y="114"/>
                  </a:lnTo>
                  <a:lnTo>
                    <a:pt x="66" y="108"/>
                  </a:lnTo>
                  <a:lnTo>
                    <a:pt x="72" y="102"/>
                  </a:lnTo>
                  <a:lnTo>
                    <a:pt x="72" y="96"/>
                  </a:lnTo>
                  <a:lnTo>
                    <a:pt x="66" y="84"/>
                  </a:lnTo>
                  <a:lnTo>
                    <a:pt x="66" y="78"/>
                  </a:lnTo>
                  <a:lnTo>
                    <a:pt x="60" y="66"/>
                  </a:lnTo>
                  <a:lnTo>
                    <a:pt x="96" y="36"/>
                  </a:lnTo>
                  <a:lnTo>
                    <a:pt x="102" y="24"/>
                  </a:lnTo>
                  <a:lnTo>
                    <a:pt x="102" y="18"/>
                  </a:lnTo>
                  <a:lnTo>
                    <a:pt x="96" y="12"/>
                  </a:lnTo>
                  <a:lnTo>
                    <a:pt x="96" y="6"/>
                  </a:lnTo>
                  <a:lnTo>
                    <a:pt x="90" y="0"/>
                  </a:lnTo>
                  <a:lnTo>
                    <a:pt x="84" y="6"/>
                  </a:lnTo>
                  <a:lnTo>
                    <a:pt x="72" y="12"/>
                  </a:lnTo>
                  <a:lnTo>
                    <a:pt x="66" y="18"/>
                  </a:lnTo>
                  <a:lnTo>
                    <a:pt x="54" y="24"/>
                  </a:lnTo>
                  <a:lnTo>
                    <a:pt x="54" y="42"/>
                  </a:lnTo>
                  <a:lnTo>
                    <a:pt x="36" y="42"/>
                  </a:lnTo>
                  <a:lnTo>
                    <a:pt x="36" y="60"/>
                  </a:lnTo>
                  <a:lnTo>
                    <a:pt x="42" y="114"/>
                  </a:lnTo>
                  <a:close/>
                  <a:moveTo>
                    <a:pt x="876" y="546"/>
                  </a:moveTo>
                  <a:lnTo>
                    <a:pt x="852" y="546"/>
                  </a:lnTo>
                  <a:lnTo>
                    <a:pt x="840" y="534"/>
                  </a:lnTo>
                  <a:lnTo>
                    <a:pt x="828" y="534"/>
                  </a:lnTo>
                  <a:lnTo>
                    <a:pt x="828" y="546"/>
                  </a:lnTo>
                  <a:lnTo>
                    <a:pt x="804" y="552"/>
                  </a:lnTo>
                  <a:lnTo>
                    <a:pt x="774" y="546"/>
                  </a:lnTo>
                  <a:lnTo>
                    <a:pt x="768" y="564"/>
                  </a:lnTo>
                  <a:lnTo>
                    <a:pt x="762" y="558"/>
                  </a:lnTo>
                  <a:lnTo>
                    <a:pt x="756" y="558"/>
                  </a:lnTo>
                  <a:lnTo>
                    <a:pt x="750" y="552"/>
                  </a:lnTo>
                  <a:lnTo>
                    <a:pt x="750" y="528"/>
                  </a:lnTo>
                  <a:lnTo>
                    <a:pt x="756" y="522"/>
                  </a:lnTo>
                  <a:lnTo>
                    <a:pt x="756" y="510"/>
                  </a:lnTo>
                  <a:lnTo>
                    <a:pt x="762" y="498"/>
                  </a:lnTo>
                  <a:lnTo>
                    <a:pt x="762" y="480"/>
                  </a:lnTo>
                  <a:lnTo>
                    <a:pt x="756" y="474"/>
                  </a:lnTo>
                  <a:lnTo>
                    <a:pt x="744" y="450"/>
                  </a:lnTo>
                  <a:lnTo>
                    <a:pt x="732" y="432"/>
                  </a:lnTo>
                  <a:lnTo>
                    <a:pt x="726" y="414"/>
                  </a:lnTo>
                  <a:lnTo>
                    <a:pt x="726" y="402"/>
                  </a:lnTo>
                  <a:lnTo>
                    <a:pt x="732" y="396"/>
                  </a:lnTo>
                  <a:lnTo>
                    <a:pt x="732" y="384"/>
                  </a:lnTo>
                  <a:lnTo>
                    <a:pt x="726" y="360"/>
                  </a:lnTo>
                  <a:lnTo>
                    <a:pt x="732" y="354"/>
                  </a:lnTo>
                  <a:lnTo>
                    <a:pt x="738" y="342"/>
                  </a:lnTo>
                  <a:lnTo>
                    <a:pt x="738" y="330"/>
                  </a:lnTo>
                  <a:lnTo>
                    <a:pt x="732" y="318"/>
                  </a:lnTo>
                  <a:lnTo>
                    <a:pt x="720" y="306"/>
                  </a:lnTo>
                  <a:lnTo>
                    <a:pt x="714" y="288"/>
                  </a:lnTo>
                  <a:lnTo>
                    <a:pt x="726" y="270"/>
                  </a:lnTo>
                  <a:lnTo>
                    <a:pt x="726" y="246"/>
                  </a:lnTo>
                  <a:lnTo>
                    <a:pt x="636" y="246"/>
                  </a:lnTo>
                  <a:lnTo>
                    <a:pt x="636" y="222"/>
                  </a:lnTo>
                  <a:lnTo>
                    <a:pt x="624" y="216"/>
                  </a:lnTo>
                  <a:lnTo>
                    <a:pt x="612" y="216"/>
                  </a:lnTo>
                  <a:lnTo>
                    <a:pt x="612" y="222"/>
                  </a:lnTo>
                  <a:lnTo>
                    <a:pt x="564" y="222"/>
                  </a:lnTo>
                  <a:lnTo>
                    <a:pt x="558" y="228"/>
                  </a:lnTo>
                  <a:lnTo>
                    <a:pt x="558" y="234"/>
                  </a:lnTo>
                  <a:lnTo>
                    <a:pt x="564" y="240"/>
                  </a:lnTo>
                  <a:lnTo>
                    <a:pt x="570" y="252"/>
                  </a:lnTo>
                  <a:lnTo>
                    <a:pt x="570" y="264"/>
                  </a:lnTo>
                  <a:lnTo>
                    <a:pt x="558" y="264"/>
                  </a:lnTo>
                  <a:lnTo>
                    <a:pt x="558" y="270"/>
                  </a:lnTo>
                  <a:lnTo>
                    <a:pt x="552" y="276"/>
                  </a:lnTo>
                  <a:lnTo>
                    <a:pt x="552" y="294"/>
                  </a:lnTo>
                  <a:lnTo>
                    <a:pt x="510" y="300"/>
                  </a:lnTo>
                  <a:lnTo>
                    <a:pt x="504" y="294"/>
                  </a:lnTo>
                  <a:lnTo>
                    <a:pt x="492" y="300"/>
                  </a:lnTo>
                  <a:lnTo>
                    <a:pt x="468" y="300"/>
                  </a:lnTo>
                  <a:lnTo>
                    <a:pt x="462" y="312"/>
                  </a:lnTo>
                  <a:lnTo>
                    <a:pt x="450" y="306"/>
                  </a:lnTo>
                  <a:lnTo>
                    <a:pt x="420" y="306"/>
                  </a:lnTo>
                  <a:lnTo>
                    <a:pt x="408" y="282"/>
                  </a:lnTo>
                  <a:lnTo>
                    <a:pt x="402" y="276"/>
                  </a:lnTo>
                  <a:lnTo>
                    <a:pt x="402" y="264"/>
                  </a:lnTo>
                  <a:lnTo>
                    <a:pt x="390" y="252"/>
                  </a:lnTo>
                  <a:lnTo>
                    <a:pt x="384" y="252"/>
                  </a:lnTo>
                  <a:lnTo>
                    <a:pt x="378" y="246"/>
                  </a:lnTo>
                  <a:lnTo>
                    <a:pt x="378" y="240"/>
                  </a:lnTo>
                  <a:lnTo>
                    <a:pt x="384" y="234"/>
                  </a:lnTo>
                  <a:lnTo>
                    <a:pt x="384" y="210"/>
                  </a:lnTo>
                  <a:lnTo>
                    <a:pt x="366" y="192"/>
                  </a:lnTo>
                  <a:lnTo>
                    <a:pt x="366" y="150"/>
                  </a:lnTo>
                  <a:lnTo>
                    <a:pt x="354" y="138"/>
                  </a:lnTo>
                  <a:lnTo>
                    <a:pt x="348" y="126"/>
                  </a:lnTo>
                  <a:lnTo>
                    <a:pt x="342" y="120"/>
                  </a:lnTo>
                  <a:lnTo>
                    <a:pt x="324" y="120"/>
                  </a:lnTo>
                  <a:lnTo>
                    <a:pt x="318" y="126"/>
                  </a:lnTo>
                  <a:lnTo>
                    <a:pt x="294" y="126"/>
                  </a:lnTo>
                  <a:lnTo>
                    <a:pt x="276" y="132"/>
                  </a:lnTo>
                  <a:lnTo>
                    <a:pt x="246" y="132"/>
                  </a:lnTo>
                  <a:lnTo>
                    <a:pt x="234" y="126"/>
                  </a:lnTo>
                  <a:lnTo>
                    <a:pt x="222" y="126"/>
                  </a:lnTo>
                  <a:lnTo>
                    <a:pt x="210" y="132"/>
                  </a:lnTo>
                  <a:lnTo>
                    <a:pt x="180" y="132"/>
                  </a:lnTo>
                  <a:lnTo>
                    <a:pt x="168" y="126"/>
                  </a:lnTo>
                  <a:lnTo>
                    <a:pt x="144" y="132"/>
                  </a:lnTo>
                  <a:lnTo>
                    <a:pt x="132" y="126"/>
                  </a:lnTo>
                  <a:lnTo>
                    <a:pt x="126" y="132"/>
                  </a:lnTo>
                  <a:lnTo>
                    <a:pt x="102" y="126"/>
                  </a:lnTo>
                  <a:lnTo>
                    <a:pt x="54" y="150"/>
                  </a:lnTo>
                  <a:lnTo>
                    <a:pt x="48" y="156"/>
                  </a:lnTo>
                  <a:lnTo>
                    <a:pt x="54" y="168"/>
                  </a:lnTo>
                  <a:lnTo>
                    <a:pt x="60" y="174"/>
                  </a:lnTo>
                  <a:lnTo>
                    <a:pt x="66" y="186"/>
                  </a:lnTo>
                  <a:lnTo>
                    <a:pt x="90" y="210"/>
                  </a:lnTo>
                  <a:lnTo>
                    <a:pt x="84" y="234"/>
                  </a:lnTo>
                  <a:lnTo>
                    <a:pt x="90" y="246"/>
                  </a:lnTo>
                  <a:lnTo>
                    <a:pt x="108" y="270"/>
                  </a:lnTo>
                  <a:lnTo>
                    <a:pt x="120" y="300"/>
                  </a:lnTo>
                  <a:lnTo>
                    <a:pt x="126" y="330"/>
                  </a:lnTo>
                  <a:lnTo>
                    <a:pt x="120" y="354"/>
                  </a:lnTo>
                  <a:lnTo>
                    <a:pt x="108" y="378"/>
                  </a:lnTo>
                  <a:lnTo>
                    <a:pt x="102" y="384"/>
                  </a:lnTo>
                  <a:lnTo>
                    <a:pt x="102" y="408"/>
                  </a:lnTo>
                  <a:lnTo>
                    <a:pt x="114" y="408"/>
                  </a:lnTo>
                  <a:lnTo>
                    <a:pt x="114" y="438"/>
                  </a:lnTo>
                  <a:lnTo>
                    <a:pt x="126" y="474"/>
                  </a:lnTo>
                  <a:lnTo>
                    <a:pt x="150" y="510"/>
                  </a:lnTo>
                  <a:lnTo>
                    <a:pt x="162" y="552"/>
                  </a:lnTo>
                  <a:lnTo>
                    <a:pt x="162" y="582"/>
                  </a:lnTo>
                  <a:lnTo>
                    <a:pt x="156" y="594"/>
                  </a:lnTo>
                  <a:lnTo>
                    <a:pt x="150" y="612"/>
                  </a:lnTo>
                  <a:lnTo>
                    <a:pt x="144" y="618"/>
                  </a:lnTo>
                  <a:lnTo>
                    <a:pt x="138" y="630"/>
                  </a:lnTo>
                  <a:lnTo>
                    <a:pt x="144" y="642"/>
                  </a:lnTo>
                  <a:lnTo>
                    <a:pt x="144" y="660"/>
                  </a:lnTo>
                  <a:lnTo>
                    <a:pt x="138" y="666"/>
                  </a:lnTo>
                  <a:lnTo>
                    <a:pt x="126" y="672"/>
                  </a:lnTo>
                  <a:lnTo>
                    <a:pt x="108" y="672"/>
                  </a:lnTo>
                  <a:lnTo>
                    <a:pt x="96" y="690"/>
                  </a:lnTo>
                  <a:lnTo>
                    <a:pt x="102" y="714"/>
                  </a:lnTo>
                  <a:lnTo>
                    <a:pt x="78" y="714"/>
                  </a:lnTo>
                  <a:lnTo>
                    <a:pt x="66" y="720"/>
                  </a:lnTo>
                  <a:lnTo>
                    <a:pt x="66" y="750"/>
                  </a:lnTo>
                  <a:lnTo>
                    <a:pt x="60" y="762"/>
                  </a:lnTo>
                  <a:lnTo>
                    <a:pt x="60" y="774"/>
                  </a:lnTo>
                  <a:lnTo>
                    <a:pt x="48" y="786"/>
                  </a:lnTo>
                  <a:lnTo>
                    <a:pt x="48" y="858"/>
                  </a:lnTo>
                  <a:lnTo>
                    <a:pt x="36" y="864"/>
                  </a:lnTo>
                  <a:lnTo>
                    <a:pt x="30" y="870"/>
                  </a:lnTo>
                  <a:lnTo>
                    <a:pt x="30" y="912"/>
                  </a:lnTo>
                  <a:lnTo>
                    <a:pt x="6" y="930"/>
                  </a:lnTo>
                  <a:lnTo>
                    <a:pt x="6" y="966"/>
                  </a:lnTo>
                  <a:lnTo>
                    <a:pt x="18" y="984"/>
                  </a:lnTo>
                  <a:lnTo>
                    <a:pt x="0" y="1002"/>
                  </a:lnTo>
                  <a:lnTo>
                    <a:pt x="0" y="1044"/>
                  </a:lnTo>
                  <a:lnTo>
                    <a:pt x="18" y="1044"/>
                  </a:lnTo>
                  <a:lnTo>
                    <a:pt x="36" y="1038"/>
                  </a:lnTo>
                  <a:lnTo>
                    <a:pt x="42" y="1044"/>
                  </a:lnTo>
                  <a:lnTo>
                    <a:pt x="72" y="1044"/>
                  </a:lnTo>
                  <a:lnTo>
                    <a:pt x="90" y="1026"/>
                  </a:lnTo>
                  <a:lnTo>
                    <a:pt x="90" y="1020"/>
                  </a:lnTo>
                  <a:lnTo>
                    <a:pt x="120" y="1020"/>
                  </a:lnTo>
                  <a:lnTo>
                    <a:pt x="126" y="1026"/>
                  </a:lnTo>
                  <a:lnTo>
                    <a:pt x="132" y="1038"/>
                  </a:lnTo>
                  <a:lnTo>
                    <a:pt x="156" y="1050"/>
                  </a:lnTo>
                  <a:lnTo>
                    <a:pt x="168" y="1050"/>
                  </a:lnTo>
                  <a:lnTo>
                    <a:pt x="174" y="1056"/>
                  </a:lnTo>
                  <a:lnTo>
                    <a:pt x="480" y="1056"/>
                  </a:lnTo>
                  <a:lnTo>
                    <a:pt x="480" y="1062"/>
                  </a:lnTo>
                  <a:lnTo>
                    <a:pt x="504" y="1086"/>
                  </a:lnTo>
                  <a:lnTo>
                    <a:pt x="540" y="1086"/>
                  </a:lnTo>
                  <a:lnTo>
                    <a:pt x="546" y="1098"/>
                  </a:lnTo>
                  <a:lnTo>
                    <a:pt x="618" y="1092"/>
                  </a:lnTo>
                  <a:lnTo>
                    <a:pt x="624" y="1104"/>
                  </a:lnTo>
                  <a:lnTo>
                    <a:pt x="696" y="1104"/>
                  </a:lnTo>
                  <a:lnTo>
                    <a:pt x="732" y="1098"/>
                  </a:lnTo>
                  <a:lnTo>
                    <a:pt x="780" y="1092"/>
                  </a:lnTo>
                  <a:lnTo>
                    <a:pt x="816" y="1080"/>
                  </a:lnTo>
                  <a:lnTo>
                    <a:pt x="828" y="1074"/>
                  </a:lnTo>
                  <a:lnTo>
                    <a:pt x="738" y="984"/>
                  </a:lnTo>
                  <a:lnTo>
                    <a:pt x="738" y="966"/>
                  </a:lnTo>
                  <a:lnTo>
                    <a:pt x="732" y="954"/>
                  </a:lnTo>
                  <a:lnTo>
                    <a:pt x="732" y="702"/>
                  </a:lnTo>
                  <a:lnTo>
                    <a:pt x="858" y="708"/>
                  </a:lnTo>
                  <a:lnTo>
                    <a:pt x="864" y="708"/>
                  </a:lnTo>
                  <a:lnTo>
                    <a:pt x="876" y="696"/>
                  </a:lnTo>
                  <a:lnTo>
                    <a:pt x="876" y="672"/>
                  </a:lnTo>
                  <a:lnTo>
                    <a:pt x="870" y="666"/>
                  </a:lnTo>
                  <a:lnTo>
                    <a:pt x="870" y="660"/>
                  </a:lnTo>
                  <a:lnTo>
                    <a:pt x="888" y="654"/>
                  </a:lnTo>
                  <a:lnTo>
                    <a:pt x="876" y="642"/>
                  </a:lnTo>
                  <a:lnTo>
                    <a:pt x="876" y="588"/>
                  </a:lnTo>
                  <a:lnTo>
                    <a:pt x="882" y="588"/>
                  </a:lnTo>
                  <a:lnTo>
                    <a:pt x="888" y="582"/>
                  </a:lnTo>
                  <a:lnTo>
                    <a:pt x="888" y="564"/>
                  </a:lnTo>
                  <a:lnTo>
                    <a:pt x="876" y="552"/>
                  </a:lnTo>
                  <a:lnTo>
                    <a:pt x="876" y="546"/>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4" name="Andorra" descr="© INSCALE GmbH, 05.05.2010&#10;http://www.presentationload.com/">
              <a:extLst>
                <a:ext uri="{FF2B5EF4-FFF2-40B4-BE49-F238E27FC236}">
                  <a16:creationId xmlns:a16="http://schemas.microsoft.com/office/drawing/2014/main" id="{D9C8DE4C-8746-968D-D7FB-943096016401}"/>
                </a:ext>
              </a:extLst>
            </p:cNvPr>
            <p:cNvSpPr>
              <a:spLocks/>
            </p:cNvSpPr>
            <p:nvPr/>
          </p:nvSpPr>
          <p:spPr bwMode="gray">
            <a:xfrm>
              <a:off x="5674005" y="2765791"/>
              <a:ext cx="14753" cy="7376"/>
            </a:xfrm>
            <a:custGeom>
              <a:avLst/>
              <a:gdLst>
                <a:gd name="T0" fmla="*/ 2147483647 w 30"/>
                <a:gd name="T1" fmla="*/ 2147483647 h 18"/>
                <a:gd name="T2" fmla="*/ 2147483647 w 30"/>
                <a:gd name="T3" fmla="*/ 2147483647 h 18"/>
                <a:gd name="T4" fmla="*/ 2147483647 w 30"/>
                <a:gd name="T5" fmla="*/ 2147483647 h 18"/>
                <a:gd name="T6" fmla="*/ 2147483647 w 30"/>
                <a:gd name="T7" fmla="*/ 0 h 18"/>
                <a:gd name="T8" fmla="*/ 0 w 30"/>
                <a:gd name="T9" fmla="*/ 0 h 18"/>
                <a:gd name="T10" fmla="*/ 2147483647 w 30"/>
                <a:gd name="T11" fmla="*/ 2147483647 h 18"/>
                <a:gd name="T12" fmla="*/ 0 60000 65536"/>
                <a:gd name="T13" fmla="*/ 0 60000 65536"/>
                <a:gd name="T14" fmla="*/ 0 60000 65536"/>
                <a:gd name="T15" fmla="*/ 0 60000 65536"/>
                <a:gd name="T16" fmla="*/ 0 60000 65536"/>
                <a:gd name="T17" fmla="*/ 0 60000 65536"/>
                <a:gd name="T18" fmla="*/ 0 w 30"/>
                <a:gd name="T19" fmla="*/ 0 h 18"/>
                <a:gd name="T20" fmla="*/ 30 w 30"/>
                <a:gd name="T21" fmla="*/ 18 h 18"/>
              </a:gdLst>
              <a:ahLst/>
              <a:cxnLst>
                <a:cxn ang="T12">
                  <a:pos x="T0" y="T1"/>
                </a:cxn>
                <a:cxn ang="T13">
                  <a:pos x="T2" y="T3"/>
                </a:cxn>
                <a:cxn ang="T14">
                  <a:pos x="T4" y="T5"/>
                </a:cxn>
                <a:cxn ang="T15">
                  <a:pos x="T6" y="T7"/>
                </a:cxn>
                <a:cxn ang="T16">
                  <a:pos x="T8" y="T9"/>
                </a:cxn>
                <a:cxn ang="T17">
                  <a:pos x="T10" y="T11"/>
                </a:cxn>
              </a:cxnLst>
              <a:rect l="T18" t="T19" r="T20" b="T21"/>
              <a:pathLst>
                <a:path w="30" h="18">
                  <a:moveTo>
                    <a:pt x="6" y="18"/>
                  </a:moveTo>
                  <a:lnTo>
                    <a:pt x="18" y="12"/>
                  </a:lnTo>
                  <a:lnTo>
                    <a:pt x="30" y="12"/>
                  </a:lnTo>
                  <a:lnTo>
                    <a:pt x="30" y="0"/>
                  </a:lnTo>
                  <a:lnTo>
                    <a:pt x="0" y="0"/>
                  </a:lnTo>
                  <a:lnTo>
                    <a:pt x="6" y="1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5" name="Algeria" descr="© INSCALE GmbH, 05.05.2010&#10;http://www.presentationload.com/">
              <a:extLst>
                <a:ext uri="{FF2B5EF4-FFF2-40B4-BE49-F238E27FC236}">
                  <a16:creationId xmlns:a16="http://schemas.microsoft.com/office/drawing/2014/main" id="{2B4B016B-8496-3B2C-0BCD-F4B02D30CC93}"/>
                </a:ext>
              </a:extLst>
            </p:cNvPr>
            <p:cNvSpPr>
              <a:spLocks/>
            </p:cNvSpPr>
            <p:nvPr/>
          </p:nvSpPr>
          <p:spPr bwMode="gray">
            <a:xfrm>
              <a:off x="5305190" y="2972325"/>
              <a:ext cx="697061" cy="689681"/>
            </a:xfrm>
            <a:custGeom>
              <a:avLst/>
              <a:gdLst>
                <a:gd name="T0" fmla="*/ 2147483647 w 1476"/>
                <a:gd name="T1" fmla="*/ 2147483647 h 1464"/>
                <a:gd name="T2" fmla="*/ 2147483647 w 1476"/>
                <a:gd name="T3" fmla="*/ 2147483647 h 1464"/>
                <a:gd name="T4" fmla="*/ 2147483647 w 1476"/>
                <a:gd name="T5" fmla="*/ 2147483647 h 1464"/>
                <a:gd name="T6" fmla="*/ 2147483647 w 1476"/>
                <a:gd name="T7" fmla="*/ 2147483647 h 1464"/>
                <a:gd name="T8" fmla="*/ 2147483647 w 1476"/>
                <a:gd name="T9" fmla="*/ 2147483647 h 1464"/>
                <a:gd name="T10" fmla="*/ 2147483647 w 1476"/>
                <a:gd name="T11" fmla="*/ 2147483647 h 1464"/>
                <a:gd name="T12" fmla="*/ 2147483647 w 1476"/>
                <a:gd name="T13" fmla="*/ 2147483647 h 1464"/>
                <a:gd name="T14" fmla="*/ 2147483647 w 1476"/>
                <a:gd name="T15" fmla="*/ 2147483647 h 1464"/>
                <a:gd name="T16" fmla="*/ 2147483647 w 1476"/>
                <a:gd name="T17" fmla="*/ 2147483647 h 1464"/>
                <a:gd name="T18" fmla="*/ 2147483647 w 1476"/>
                <a:gd name="T19" fmla="*/ 2147483647 h 1464"/>
                <a:gd name="T20" fmla="*/ 2147483647 w 1476"/>
                <a:gd name="T21" fmla="*/ 2147483647 h 1464"/>
                <a:gd name="T22" fmla="*/ 2147483647 w 1476"/>
                <a:gd name="T23" fmla="*/ 2147483647 h 1464"/>
                <a:gd name="T24" fmla="*/ 2147483647 w 1476"/>
                <a:gd name="T25" fmla="*/ 2147483647 h 1464"/>
                <a:gd name="T26" fmla="*/ 2147483647 w 1476"/>
                <a:gd name="T27" fmla="*/ 2147483647 h 1464"/>
                <a:gd name="T28" fmla="*/ 2147483647 w 1476"/>
                <a:gd name="T29" fmla="*/ 2147483647 h 1464"/>
                <a:gd name="T30" fmla="*/ 2147483647 w 1476"/>
                <a:gd name="T31" fmla="*/ 2147483647 h 1464"/>
                <a:gd name="T32" fmla="*/ 2147483647 w 1476"/>
                <a:gd name="T33" fmla="*/ 2147483647 h 1464"/>
                <a:gd name="T34" fmla="*/ 2147483647 w 1476"/>
                <a:gd name="T35" fmla="*/ 2147483647 h 1464"/>
                <a:gd name="T36" fmla="*/ 2147483647 w 1476"/>
                <a:gd name="T37" fmla="*/ 2147483647 h 1464"/>
                <a:gd name="T38" fmla="*/ 2147483647 w 1476"/>
                <a:gd name="T39" fmla="*/ 2147483647 h 1464"/>
                <a:gd name="T40" fmla="*/ 2147483647 w 1476"/>
                <a:gd name="T41" fmla="*/ 2147483647 h 1464"/>
                <a:gd name="T42" fmla="*/ 2147483647 w 1476"/>
                <a:gd name="T43" fmla="*/ 2147483647 h 1464"/>
                <a:gd name="T44" fmla="*/ 2147483647 w 1476"/>
                <a:gd name="T45" fmla="*/ 2147483647 h 1464"/>
                <a:gd name="T46" fmla="*/ 2147483647 w 1476"/>
                <a:gd name="T47" fmla="*/ 2147483647 h 1464"/>
                <a:gd name="T48" fmla="*/ 2147483647 w 1476"/>
                <a:gd name="T49" fmla="*/ 2147483647 h 1464"/>
                <a:gd name="T50" fmla="*/ 2147483647 w 1476"/>
                <a:gd name="T51" fmla="*/ 2147483647 h 1464"/>
                <a:gd name="T52" fmla="*/ 2147483647 w 1476"/>
                <a:gd name="T53" fmla="*/ 2147483647 h 1464"/>
                <a:gd name="T54" fmla="*/ 2147483647 w 1476"/>
                <a:gd name="T55" fmla="*/ 2147483647 h 1464"/>
                <a:gd name="T56" fmla="*/ 2147483647 w 1476"/>
                <a:gd name="T57" fmla="*/ 2147483647 h 1464"/>
                <a:gd name="T58" fmla="*/ 2147483647 w 1476"/>
                <a:gd name="T59" fmla="*/ 2147483647 h 1464"/>
                <a:gd name="T60" fmla="*/ 2147483647 w 1476"/>
                <a:gd name="T61" fmla="*/ 2147483647 h 1464"/>
                <a:gd name="T62" fmla="*/ 2147483647 w 1476"/>
                <a:gd name="T63" fmla="*/ 2147483647 h 1464"/>
                <a:gd name="T64" fmla="*/ 2147483647 w 1476"/>
                <a:gd name="T65" fmla="*/ 2147483647 h 1464"/>
                <a:gd name="T66" fmla="*/ 2147483647 w 1476"/>
                <a:gd name="T67" fmla="*/ 2147483647 h 1464"/>
                <a:gd name="T68" fmla="*/ 2147483647 w 1476"/>
                <a:gd name="T69" fmla="*/ 2147483647 h 1464"/>
                <a:gd name="T70" fmla="*/ 2147483647 w 1476"/>
                <a:gd name="T71" fmla="*/ 2147483647 h 1464"/>
                <a:gd name="T72" fmla="*/ 2147483647 w 1476"/>
                <a:gd name="T73" fmla="*/ 2147483647 h 1464"/>
                <a:gd name="T74" fmla="*/ 2147483647 w 1476"/>
                <a:gd name="T75" fmla="*/ 2147483647 h 1464"/>
                <a:gd name="T76" fmla="*/ 2147483647 w 1476"/>
                <a:gd name="T77" fmla="*/ 2147483647 h 1464"/>
                <a:gd name="T78" fmla="*/ 2147483647 w 1476"/>
                <a:gd name="T79" fmla="*/ 2147483647 h 1464"/>
                <a:gd name="T80" fmla="*/ 2147483647 w 1476"/>
                <a:gd name="T81" fmla="*/ 2147483647 h 1464"/>
                <a:gd name="T82" fmla="*/ 2147483647 w 1476"/>
                <a:gd name="T83" fmla="*/ 2147483647 h 1464"/>
                <a:gd name="T84" fmla="*/ 2147483647 w 1476"/>
                <a:gd name="T85" fmla="*/ 2147483647 h 1464"/>
                <a:gd name="T86" fmla="*/ 2147483647 w 1476"/>
                <a:gd name="T87" fmla="*/ 2147483647 h 1464"/>
                <a:gd name="T88" fmla="*/ 2147483647 w 1476"/>
                <a:gd name="T89" fmla="*/ 2147483647 h 1464"/>
                <a:gd name="T90" fmla="*/ 2147483647 w 1476"/>
                <a:gd name="T91" fmla="*/ 2147483647 h 1464"/>
                <a:gd name="T92" fmla="*/ 2147483647 w 1476"/>
                <a:gd name="T93" fmla="*/ 2147483647 h 1464"/>
                <a:gd name="T94" fmla="*/ 2147483647 w 1476"/>
                <a:gd name="T95" fmla="*/ 2147483647 h 1464"/>
                <a:gd name="T96" fmla="*/ 2147483647 w 1476"/>
                <a:gd name="T97" fmla="*/ 2147483647 h 1464"/>
                <a:gd name="T98" fmla="*/ 2147483647 w 1476"/>
                <a:gd name="T99" fmla="*/ 2147483647 h 1464"/>
                <a:gd name="T100" fmla="*/ 2147483647 w 1476"/>
                <a:gd name="T101" fmla="*/ 2147483647 h 1464"/>
                <a:gd name="T102" fmla="*/ 2147483647 w 1476"/>
                <a:gd name="T103" fmla="*/ 2147483647 h 1464"/>
                <a:gd name="T104" fmla="*/ 2147483647 w 1476"/>
                <a:gd name="T105" fmla="*/ 2147483647 h 1464"/>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1476"/>
                <a:gd name="T160" fmla="*/ 0 h 1464"/>
                <a:gd name="T161" fmla="*/ 1476 w 1476"/>
                <a:gd name="T162" fmla="*/ 1464 h 1464"/>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1476" h="1464">
                  <a:moveTo>
                    <a:pt x="360" y="534"/>
                  </a:moveTo>
                  <a:lnTo>
                    <a:pt x="318" y="534"/>
                  </a:lnTo>
                  <a:lnTo>
                    <a:pt x="312" y="546"/>
                  </a:lnTo>
                  <a:lnTo>
                    <a:pt x="306" y="552"/>
                  </a:lnTo>
                  <a:lnTo>
                    <a:pt x="294" y="576"/>
                  </a:lnTo>
                  <a:lnTo>
                    <a:pt x="282" y="588"/>
                  </a:lnTo>
                  <a:lnTo>
                    <a:pt x="258" y="588"/>
                  </a:lnTo>
                  <a:lnTo>
                    <a:pt x="246" y="582"/>
                  </a:lnTo>
                  <a:lnTo>
                    <a:pt x="234" y="582"/>
                  </a:lnTo>
                  <a:lnTo>
                    <a:pt x="228" y="594"/>
                  </a:lnTo>
                  <a:lnTo>
                    <a:pt x="204" y="600"/>
                  </a:lnTo>
                  <a:lnTo>
                    <a:pt x="204" y="606"/>
                  </a:lnTo>
                  <a:lnTo>
                    <a:pt x="198" y="618"/>
                  </a:lnTo>
                  <a:lnTo>
                    <a:pt x="186" y="618"/>
                  </a:lnTo>
                  <a:lnTo>
                    <a:pt x="180" y="612"/>
                  </a:lnTo>
                  <a:lnTo>
                    <a:pt x="168" y="606"/>
                  </a:lnTo>
                  <a:lnTo>
                    <a:pt x="138" y="624"/>
                  </a:lnTo>
                  <a:lnTo>
                    <a:pt x="120" y="624"/>
                  </a:lnTo>
                  <a:lnTo>
                    <a:pt x="120" y="630"/>
                  </a:lnTo>
                  <a:lnTo>
                    <a:pt x="90" y="660"/>
                  </a:lnTo>
                  <a:lnTo>
                    <a:pt x="78" y="666"/>
                  </a:lnTo>
                  <a:lnTo>
                    <a:pt x="72" y="672"/>
                  </a:lnTo>
                  <a:lnTo>
                    <a:pt x="60" y="678"/>
                  </a:lnTo>
                  <a:lnTo>
                    <a:pt x="54" y="708"/>
                  </a:lnTo>
                  <a:lnTo>
                    <a:pt x="54" y="768"/>
                  </a:lnTo>
                  <a:lnTo>
                    <a:pt x="0" y="768"/>
                  </a:lnTo>
                  <a:lnTo>
                    <a:pt x="54" y="768"/>
                  </a:lnTo>
                  <a:lnTo>
                    <a:pt x="54" y="804"/>
                  </a:lnTo>
                  <a:lnTo>
                    <a:pt x="312" y="984"/>
                  </a:lnTo>
                  <a:lnTo>
                    <a:pt x="720" y="1296"/>
                  </a:lnTo>
                  <a:lnTo>
                    <a:pt x="720" y="1320"/>
                  </a:lnTo>
                  <a:lnTo>
                    <a:pt x="744" y="1320"/>
                  </a:lnTo>
                  <a:lnTo>
                    <a:pt x="750" y="1326"/>
                  </a:lnTo>
                  <a:lnTo>
                    <a:pt x="750" y="1344"/>
                  </a:lnTo>
                  <a:lnTo>
                    <a:pt x="762" y="1356"/>
                  </a:lnTo>
                  <a:lnTo>
                    <a:pt x="798" y="1356"/>
                  </a:lnTo>
                  <a:lnTo>
                    <a:pt x="804" y="1386"/>
                  </a:lnTo>
                  <a:lnTo>
                    <a:pt x="810" y="1386"/>
                  </a:lnTo>
                  <a:lnTo>
                    <a:pt x="816" y="1380"/>
                  </a:lnTo>
                  <a:lnTo>
                    <a:pt x="846" y="1380"/>
                  </a:lnTo>
                  <a:lnTo>
                    <a:pt x="858" y="1386"/>
                  </a:lnTo>
                  <a:lnTo>
                    <a:pt x="870" y="1410"/>
                  </a:lnTo>
                  <a:lnTo>
                    <a:pt x="870" y="1428"/>
                  </a:lnTo>
                  <a:lnTo>
                    <a:pt x="852" y="1446"/>
                  </a:lnTo>
                  <a:lnTo>
                    <a:pt x="852" y="1452"/>
                  </a:lnTo>
                  <a:lnTo>
                    <a:pt x="858" y="1458"/>
                  </a:lnTo>
                  <a:lnTo>
                    <a:pt x="870" y="1464"/>
                  </a:lnTo>
                  <a:lnTo>
                    <a:pt x="900" y="1464"/>
                  </a:lnTo>
                  <a:lnTo>
                    <a:pt x="906" y="1458"/>
                  </a:lnTo>
                  <a:lnTo>
                    <a:pt x="924" y="1458"/>
                  </a:lnTo>
                  <a:lnTo>
                    <a:pt x="954" y="1452"/>
                  </a:lnTo>
                  <a:lnTo>
                    <a:pt x="984" y="1440"/>
                  </a:lnTo>
                  <a:lnTo>
                    <a:pt x="1020" y="1434"/>
                  </a:lnTo>
                  <a:lnTo>
                    <a:pt x="1038" y="1434"/>
                  </a:lnTo>
                  <a:lnTo>
                    <a:pt x="1062" y="1416"/>
                  </a:lnTo>
                  <a:lnTo>
                    <a:pt x="1098" y="1386"/>
                  </a:lnTo>
                  <a:lnTo>
                    <a:pt x="1128" y="1350"/>
                  </a:lnTo>
                  <a:lnTo>
                    <a:pt x="1158" y="1326"/>
                  </a:lnTo>
                  <a:lnTo>
                    <a:pt x="1182" y="1314"/>
                  </a:lnTo>
                  <a:lnTo>
                    <a:pt x="1224" y="1284"/>
                  </a:lnTo>
                  <a:lnTo>
                    <a:pt x="1272" y="1248"/>
                  </a:lnTo>
                  <a:lnTo>
                    <a:pt x="1332" y="1206"/>
                  </a:lnTo>
                  <a:lnTo>
                    <a:pt x="1386" y="1170"/>
                  </a:lnTo>
                  <a:lnTo>
                    <a:pt x="1434" y="1134"/>
                  </a:lnTo>
                  <a:lnTo>
                    <a:pt x="1464" y="1110"/>
                  </a:lnTo>
                  <a:lnTo>
                    <a:pt x="1476" y="1104"/>
                  </a:lnTo>
                  <a:lnTo>
                    <a:pt x="1476" y="1098"/>
                  </a:lnTo>
                  <a:lnTo>
                    <a:pt x="1470" y="1092"/>
                  </a:lnTo>
                  <a:lnTo>
                    <a:pt x="1464" y="1080"/>
                  </a:lnTo>
                  <a:lnTo>
                    <a:pt x="1458" y="1062"/>
                  </a:lnTo>
                  <a:lnTo>
                    <a:pt x="1452" y="1050"/>
                  </a:lnTo>
                  <a:lnTo>
                    <a:pt x="1452" y="1044"/>
                  </a:lnTo>
                  <a:lnTo>
                    <a:pt x="1440" y="1032"/>
                  </a:lnTo>
                  <a:lnTo>
                    <a:pt x="1428" y="1032"/>
                  </a:lnTo>
                  <a:lnTo>
                    <a:pt x="1392" y="1014"/>
                  </a:lnTo>
                  <a:lnTo>
                    <a:pt x="1386" y="1014"/>
                  </a:lnTo>
                  <a:lnTo>
                    <a:pt x="1362" y="1026"/>
                  </a:lnTo>
                  <a:lnTo>
                    <a:pt x="1338" y="1002"/>
                  </a:lnTo>
                  <a:lnTo>
                    <a:pt x="1338" y="960"/>
                  </a:lnTo>
                  <a:lnTo>
                    <a:pt x="1332" y="954"/>
                  </a:lnTo>
                  <a:lnTo>
                    <a:pt x="1326" y="942"/>
                  </a:lnTo>
                  <a:lnTo>
                    <a:pt x="1314" y="930"/>
                  </a:lnTo>
                  <a:lnTo>
                    <a:pt x="1308" y="912"/>
                  </a:lnTo>
                  <a:lnTo>
                    <a:pt x="1296" y="900"/>
                  </a:lnTo>
                  <a:lnTo>
                    <a:pt x="1290" y="888"/>
                  </a:lnTo>
                  <a:lnTo>
                    <a:pt x="1290" y="882"/>
                  </a:lnTo>
                  <a:lnTo>
                    <a:pt x="1296" y="876"/>
                  </a:lnTo>
                  <a:lnTo>
                    <a:pt x="1308" y="876"/>
                  </a:lnTo>
                  <a:lnTo>
                    <a:pt x="1320" y="870"/>
                  </a:lnTo>
                  <a:lnTo>
                    <a:pt x="1326" y="864"/>
                  </a:lnTo>
                  <a:lnTo>
                    <a:pt x="1332" y="852"/>
                  </a:lnTo>
                  <a:lnTo>
                    <a:pt x="1332" y="840"/>
                  </a:lnTo>
                  <a:lnTo>
                    <a:pt x="1326" y="834"/>
                  </a:lnTo>
                  <a:lnTo>
                    <a:pt x="1326" y="828"/>
                  </a:lnTo>
                  <a:lnTo>
                    <a:pt x="1320" y="774"/>
                  </a:lnTo>
                  <a:lnTo>
                    <a:pt x="1332" y="750"/>
                  </a:lnTo>
                  <a:lnTo>
                    <a:pt x="1326" y="732"/>
                  </a:lnTo>
                  <a:lnTo>
                    <a:pt x="1326" y="726"/>
                  </a:lnTo>
                  <a:lnTo>
                    <a:pt x="1332" y="720"/>
                  </a:lnTo>
                  <a:lnTo>
                    <a:pt x="1332" y="690"/>
                  </a:lnTo>
                  <a:lnTo>
                    <a:pt x="1338" y="678"/>
                  </a:lnTo>
                  <a:lnTo>
                    <a:pt x="1338" y="672"/>
                  </a:lnTo>
                  <a:lnTo>
                    <a:pt x="1326" y="648"/>
                  </a:lnTo>
                  <a:lnTo>
                    <a:pt x="1302" y="588"/>
                  </a:lnTo>
                  <a:lnTo>
                    <a:pt x="1290" y="570"/>
                  </a:lnTo>
                  <a:lnTo>
                    <a:pt x="1296" y="564"/>
                  </a:lnTo>
                  <a:lnTo>
                    <a:pt x="1308" y="558"/>
                  </a:lnTo>
                  <a:lnTo>
                    <a:pt x="1296" y="528"/>
                  </a:lnTo>
                  <a:lnTo>
                    <a:pt x="1284" y="480"/>
                  </a:lnTo>
                  <a:lnTo>
                    <a:pt x="1278" y="438"/>
                  </a:lnTo>
                  <a:lnTo>
                    <a:pt x="1272" y="414"/>
                  </a:lnTo>
                  <a:lnTo>
                    <a:pt x="1266" y="408"/>
                  </a:lnTo>
                  <a:lnTo>
                    <a:pt x="1260" y="396"/>
                  </a:lnTo>
                  <a:lnTo>
                    <a:pt x="1236" y="384"/>
                  </a:lnTo>
                  <a:lnTo>
                    <a:pt x="1230" y="378"/>
                  </a:lnTo>
                  <a:lnTo>
                    <a:pt x="1224" y="378"/>
                  </a:lnTo>
                  <a:lnTo>
                    <a:pt x="1224" y="336"/>
                  </a:lnTo>
                  <a:lnTo>
                    <a:pt x="1212" y="324"/>
                  </a:lnTo>
                  <a:lnTo>
                    <a:pt x="1194" y="318"/>
                  </a:lnTo>
                  <a:lnTo>
                    <a:pt x="1182" y="318"/>
                  </a:lnTo>
                  <a:lnTo>
                    <a:pt x="1182" y="288"/>
                  </a:lnTo>
                  <a:lnTo>
                    <a:pt x="1170" y="288"/>
                  </a:lnTo>
                  <a:lnTo>
                    <a:pt x="1170" y="246"/>
                  </a:lnTo>
                  <a:lnTo>
                    <a:pt x="1194" y="222"/>
                  </a:lnTo>
                  <a:lnTo>
                    <a:pt x="1218" y="204"/>
                  </a:lnTo>
                  <a:lnTo>
                    <a:pt x="1218" y="198"/>
                  </a:lnTo>
                  <a:lnTo>
                    <a:pt x="1224" y="192"/>
                  </a:lnTo>
                  <a:lnTo>
                    <a:pt x="1224" y="180"/>
                  </a:lnTo>
                  <a:lnTo>
                    <a:pt x="1230" y="168"/>
                  </a:lnTo>
                  <a:lnTo>
                    <a:pt x="1230" y="126"/>
                  </a:lnTo>
                  <a:lnTo>
                    <a:pt x="1224" y="114"/>
                  </a:lnTo>
                  <a:lnTo>
                    <a:pt x="1224" y="78"/>
                  </a:lnTo>
                  <a:lnTo>
                    <a:pt x="1230" y="66"/>
                  </a:lnTo>
                  <a:lnTo>
                    <a:pt x="1230" y="54"/>
                  </a:lnTo>
                  <a:lnTo>
                    <a:pt x="1212" y="48"/>
                  </a:lnTo>
                  <a:lnTo>
                    <a:pt x="1254" y="30"/>
                  </a:lnTo>
                  <a:lnTo>
                    <a:pt x="1254" y="18"/>
                  </a:lnTo>
                  <a:lnTo>
                    <a:pt x="1242" y="18"/>
                  </a:lnTo>
                  <a:lnTo>
                    <a:pt x="1236" y="12"/>
                  </a:lnTo>
                  <a:lnTo>
                    <a:pt x="1224" y="12"/>
                  </a:lnTo>
                  <a:lnTo>
                    <a:pt x="1206" y="24"/>
                  </a:lnTo>
                  <a:lnTo>
                    <a:pt x="1170" y="6"/>
                  </a:lnTo>
                  <a:lnTo>
                    <a:pt x="1152" y="6"/>
                  </a:lnTo>
                  <a:lnTo>
                    <a:pt x="1152" y="18"/>
                  </a:lnTo>
                  <a:lnTo>
                    <a:pt x="1116" y="18"/>
                  </a:lnTo>
                  <a:lnTo>
                    <a:pt x="1092" y="0"/>
                  </a:lnTo>
                  <a:lnTo>
                    <a:pt x="1086" y="30"/>
                  </a:lnTo>
                  <a:lnTo>
                    <a:pt x="1056" y="18"/>
                  </a:lnTo>
                  <a:lnTo>
                    <a:pt x="1026" y="42"/>
                  </a:lnTo>
                  <a:lnTo>
                    <a:pt x="1002" y="30"/>
                  </a:lnTo>
                  <a:lnTo>
                    <a:pt x="984" y="30"/>
                  </a:lnTo>
                  <a:lnTo>
                    <a:pt x="966" y="24"/>
                  </a:lnTo>
                  <a:lnTo>
                    <a:pt x="948" y="24"/>
                  </a:lnTo>
                  <a:lnTo>
                    <a:pt x="924" y="30"/>
                  </a:lnTo>
                  <a:lnTo>
                    <a:pt x="906" y="30"/>
                  </a:lnTo>
                  <a:lnTo>
                    <a:pt x="900" y="36"/>
                  </a:lnTo>
                  <a:lnTo>
                    <a:pt x="888" y="36"/>
                  </a:lnTo>
                  <a:lnTo>
                    <a:pt x="876" y="42"/>
                  </a:lnTo>
                  <a:lnTo>
                    <a:pt x="816" y="42"/>
                  </a:lnTo>
                  <a:lnTo>
                    <a:pt x="810" y="48"/>
                  </a:lnTo>
                  <a:lnTo>
                    <a:pt x="750" y="48"/>
                  </a:lnTo>
                  <a:lnTo>
                    <a:pt x="744" y="54"/>
                  </a:lnTo>
                  <a:lnTo>
                    <a:pt x="726" y="54"/>
                  </a:lnTo>
                  <a:lnTo>
                    <a:pt x="714" y="60"/>
                  </a:lnTo>
                  <a:lnTo>
                    <a:pt x="696" y="66"/>
                  </a:lnTo>
                  <a:lnTo>
                    <a:pt x="684" y="78"/>
                  </a:lnTo>
                  <a:lnTo>
                    <a:pt x="678" y="90"/>
                  </a:lnTo>
                  <a:lnTo>
                    <a:pt x="666" y="102"/>
                  </a:lnTo>
                  <a:lnTo>
                    <a:pt x="666" y="108"/>
                  </a:lnTo>
                  <a:lnTo>
                    <a:pt x="636" y="108"/>
                  </a:lnTo>
                  <a:lnTo>
                    <a:pt x="624" y="114"/>
                  </a:lnTo>
                  <a:lnTo>
                    <a:pt x="606" y="114"/>
                  </a:lnTo>
                  <a:lnTo>
                    <a:pt x="594" y="120"/>
                  </a:lnTo>
                  <a:lnTo>
                    <a:pt x="588" y="126"/>
                  </a:lnTo>
                  <a:lnTo>
                    <a:pt x="588" y="132"/>
                  </a:lnTo>
                  <a:lnTo>
                    <a:pt x="558" y="162"/>
                  </a:lnTo>
                  <a:lnTo>
                    <a:pt x="546" y="168"/>
                  </a:lnTo>
                  <a:lnTo>
                    <a:pt x="522" y="168"/>
                  </a:lnTo>
                  <a:lnTo>
                    <a:pt x="528" y="174"/>
                  </a:lnTo>
                  <a:lnTo>
                    <a:pt x="534" y="186"/>
                  </a:lnTo>
                  <a:lnTo>
                    <a:pt x="546" y="192"/>
                  </a:lnTo>
                  <a:lnTo>
                    <a:pt x="540" y="198"/>
                  </a:lnTo>
                  <a:lnTo>
                    <a:pt x="540" y="210"/>
                  </a:lnTo>
                  <a:lnTo>
                    <a:pt x="552" y="210"/>
                  </a:lnTo>
                  <a:lnTo>
                    <a:pt x="546" y="276"/>
                  </a:lnTo>
                  <a:lnTo>
                    <a:pt x="558" y="294"/>
                  </a:lnTo>
                  <a:lnTo>
                    <a:pt x="546" y="324"/>
                  </a:lnTo>
                  <a:lnTo>
                    <a:pt x="564" y="324"/>
                  </a:lnTo>
                  <a:lnTo>
                    <a:pt x="564" y="354"/>
                  </a:lnTo>
                  <a:lnTo>
                    <a:pt x="588" y="372"/>
                  </a:lnTo>
                  <a:lnTo>
                    <a:pt x="570" y="390"/>
                  </a:lnTo>
                  <a:lnTo>
                    <a:pt x="570" y="402"/>
                  </a:lnTo>
                  <a:lnTo>
                    <a:pt x="516" y="408"/>
                  </a:lnTo>
                  <a:lnTo>
                    <a:pt x="504" y="402"/>
                  </a:lnTo>
                  <a:lnTo>
                    <a:pt x="486" y="402"/>
                  </a:lnTo>
                  <a:lnTo>
                    <a:pt x="486" y="408"/>
                  </a:lnTo>
                  <a:lnTo>
                    <a:pt x="480" y="414"/>
                  </a:lnTo>
                  <a:lnTo>
                    <a:pt x="474" y="408"/>
                  </a:lnTo>
                  <a:lnTo>
                    <a:pt x="462" y="408"/>
                  </a:lnTo>
                  <a:lnTo>
                    <a:pt x="462" y="414"/>
                  </a:lnTo>
                  <a:lnTo>
                    <a:pt x="456" y="420"/>
                  </a:lnTo>
                  <a:lnTo>
                    <a:pt x="456" y="432"/>
                  </a:lnTo>
                  <a:lnTo>
                    <a:pt x="432" y="432"/>
                  </a:lnTo>
                  <a:lnTo>
                    <a:pt x="420" y="438"/>
                  </a:lnTo>
                  <a:lnTo>
                    <a:pt x="396" y="438"/>
                  </a:lnTo>
                  <a:lnTo>
                    <a:pt x="390" y="444"/>
                  </a:lnTo>
                  <a:lnTo>
                    <a:pt x="390" y="456"/>
                  </a:lnTo>
                  <a:lnTo>
                    <a:pt x="396" y="462"/>
                  </a:lnTo>
                  <a:lnTo>
                    <a:pt x="402" y="474"/>
                  </a:lnTo>
                  <a:lnTo>
                    <a:pt x="414" y="492"/>
                  </a:lnTo>
                  <a:lnTo>
                    <a:pt x="390" y="504"/>
                  </a:lnTo>
                  <a:lnTo>
                    <a:pt x="390" y="510"/>
                  </a:lnTo>
                  <a:lnTo>
                    <a:pt x="378" y="522"/>
                  </a:lnTo>
                  <a:lnTo>
                    <a:pt x="366" y="528"/>
                  </a:lnTo>
                  <a:lnTo>
                    <a:pt x="360" y="534"/>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6" name="Albania" descr="© INSCALE GmbH, 05.05.2010&#10;http://www.presentationload.com/">
              <a:extLst>
                <a:ext uri="{FF2B5EF4-FFF2-40B4-BE49-F238E27FC236}">
                  <a16:creationId xmlns:a16="http://schemas.microsoft.com/office/drawing/2014/main" id="{EF7BE008-2138-82CA-7181-0812394E4EFF}"/>
                </a:ext>
              </a:extLst>
            </p:cNvPr>
            <p:cNvSpPr>
              <a:spLocks/>
            </p:cNvSpPr>
            <p:nvPr/>
          </p:nvSpPr>
          <p:spPr bwMode="gray">
            <a:xfrm>
              <a:off x="6210630" y="2765788"/>
              <a:ext cx="68231" cy="116177"/>
            </a:xfrm>
            <a:custGeom>
              <a:avLst/>
              <a:gdLst>
                <a:gd name="T0" fmla="*/ 2147483647 w 144"/>
                <a:gd name="T1" fmla="*/ 2147483647 h 246"/>
                <a:gd name="T2" fmla="*/ 2147483647 w 144"/>
                <a:gd name="T3" fmla="*/ 2147483647 h 246"/>
                <a:gd name="T4" fmla="*/ 2147483647 w 144"/>
                <a:gd name="T5" fmla="*/ 2147483647 h 246"/>
                <a:gd name="T6" fmla="*/ 2147483647 w 144"/>
                <a:gd name="T7" fmla="*/ 2147483647 h 246"/>
                <a:gd name="T8" fmla="*/ 2147483647 w 144"/>
                <a:gd name="T9" fmla="*/ 2147483647 h 246"/>
                <a:gd name="T10" fmla="*/ 2147483647 w 144"/>
                <a:gd name="T11" fmla="*/ 2147483647 h 246"/>
                <a:gd name="T12" fmla="*/ 2147483647 w 144"/>
                <a:gd name="T13" fmla="*/ 2147483647 h 246"/>
                <a:gd name="T14" fmla="*/ 2147483647 w 144"/>
                <a:gd name="T15" fmla="*/ 2147483647 h 246"/>
                <a:gd name="T16" fmla="*/ 2147483647 w 144"/>
                <a:gd name="T17" fmla="*/ 2147483647 h 246"/>
                <a:gd name="T18" fmla="*/ 2147483647 w 144"/>
                <a:gd name="T19" fmla="*/ 2147483647 h 246"/>
                <a:gd name="T20" fmla="*/ 2147483647 w 144"/>
                <a:gd name="T21" fmla="*/ 2147483647 h 246"/>
                <a:gd name="T22" fmla="*/ 2147483647 w 144"/>
                <a:gd name="T23" fmla="*/ 2147483647 h 246"/>
                <a:gd name="T24" fmla="*/ 2147483647 w 144"/>
                <a:gd name="T25" fmla="*/ 2147483647 h 246"/>
                <a:gd name="T26" fmla="*/ 2147483647 w 144"/>
                <a:gd name="T27" fmla="*/ 2147483647 h 246"/>
                <a:gd name="T28" fmla="*/ 2147483647 w 144"/>
                <a:gd name="T29" fmla="*/ 2147483647 h 246"/>
                <a:gd name="T30" fmla="*/ 2147483647 w 144"/>
                <a:gd name="T31" fmla="*/ 2147483647 h 246"/>
                <a:gd name="T32" fmla="*/ 2147483647 w 144"/>
                <a:gd name="T33" fmla="*/ 2147483647 h 246"/>
                <a:gd name="T34" fmla="*/ 2147483647 w 144"/>
                <a:gd name="T35" fmla="*/ 2147483647 h 246"/>
                <a:gd name="T36" fmla="*/ 2147483647 w 144"/>
                <a:gd name="T37" fmla="*/ 2147483647 h 246"/>
                <a:gd name="T38" fmla="*/ 2147483647 w 144"/>
                <a:gd name="T39" fmla="*/ 0 h 246"/>
                <a:gd name="T40" fmla="*/ 2147483647 w 144"/>
                <a:gd name="T41" fmla="*/ 2147483647 h 246"/>
                <a:gd name="T42" fmla="*/ 2147483647 w 144"/>
                <a:gd name="T43" fmla="*/ 2147483647 h 246"/>
                <a:gd name="T44" fmla="*/ 0 w 144"/>
                <a:gd name="T45" fmla="*/ 2147483647 h 246"/>
                <a:gd name="T46" fmla="*/ 2147483647 w 144"/>
                <a:gd name="T47" fmla="*/ 2147483647 h 246"/>
                <a:gd name="T48" fmla="*/ 2147483647 w 144"/>
                <a:gd name="T49" fmla="*/ 2147483647 h 246"/>
                <a:gd name="T50" fmla="*/ 2147483647 w 144"/>
                <a:gd name="T51" fmla="*/ 2147483647 h 246"/>
                <a:gd name="T52" fmla="*/ 2147483647 w 144"/>
                <a:gd name="T53" fmla="*/ 2147483647 h 246"/>
                <a:gd name="T54" fmla="*/ 2147483647 w 144"/>
                <a:gd name="T55" fmla="*/ 2147483647 h 246"/>
                <a:gd name="T56" fmla="*/ 2147483647 w 144"/>
                <a:gd name="T57" fmla="*/ 2147483647 h 246"/>
                <a:gd name="T58" fmla="*/ 2147483647 w 144"/>
                <a:gd name="T59" fmla="*/ 2147483647 h 246"/>
                <a:gd name="T60" fmla="*/ 2147483647 w 144"/>
                <a:gd name="T61" fmla="*/ 2147483647 h 246"/>
                <a:gd name="T62" fmla="*/ 2147483647 w 144"/>
                <a:gd name="T63" fmla="*/ 2147483647 h 246"/>
                <a:gd name="T64" fmla="*/ 2147483647 w 144"/>
                <a:gd name="T65" fmla="*/ 2147483647 h 246"/>
                <a:gd name="T66" fmla="*/ 2147483647 w 144"/>
                <a:gd name="T67" fmla="*/ 2147483647 h 246"/>
                <a:gd name="T68" fmla="*/ 2147483647 w 144"/>
                <a:gd name="T69" fmla="*/ 2147483647 h 246"/>
                <a:gd name="T70" fmla="*/ 2147483647 w 144"/>
                <a:gd name="T71" fmla="*/ 2147483647 h 246"/>
                <a:gd name="T72" fmla="*/ 2147483647 w 144"/>
                <a:gd name="T73" fmla="*/ 2147483647 h 246"/>
                <a:gd name="T74" fmla="*/ 2147483647 w 144"/>
                <a:gd name="T75" fmla="*/ 2147483647 h 246"/>
                <a:gd name="T76" fmla="*/ 2147483647 w 144"/>
                <a:gd name="T77" fmla="*/ 2147483647 h 246"/>
                <a:gd name="T78" fmla="*/ 2147483647 w 144"/>
                <a:gd name="T79" fmla="*/ 2147483647 h 246"/>
                <a:gd name="T80" fmla="*/ 2147483647 w 144"/>
                <a:gd name="T81" fmla="*/ 2147483647 h 246"/>
                <a:gd name="T82" fmla="*/ 2147483647 w 144"/>
                <a:gd name="T83" fmla="*/ 2147483647 h 246"/>
                <a:gd name="T84" fmla="*/ 2147483647 w 144"/>
                <a:gd name="T85" fmla="*/ 2147483647 h 246"/>
                <a:gd name="T86" fmla="*/ 2147483647 w 144"/>
                <a:gd name="T87" fmla="*/ 2147483647 h 246"/>
                <a:gd name="T88" fmla="*/ 2147483647 w 144"/>
                <a:gd name="T89" fmla="*/ 2147483647 h 24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144"/>
                <a:gd name="T136" fmla="*/ 0 h 246"/>
                <a:gd name="T137" fmla="*/ 144 w 144"/>
                <a:gd name="T138" fmla="*/ 246 h 24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144" h="246">
                  <a:moveTo>
                    <a:pt x="96" y="210"/>
                  </a:moveTo>
                  <a:lnTo>
                    <a:pt x="96" y="204"/>
                  </a:lnTo>
                  <a:lnTo>
                    <a:pt x="108" y="204"/>
                  </a:lnTo>
                  <a:lnTo>
                    <a:pt x="120" y="198"/>
                  </a:lnTo>
                  <a:lnTo>
                    <a:pt x="120" y="174"/>
                  </a:lnTo>
                  <a:lnTo>
                    <a:pt x="138" y="174"/>
                  </a:lnTo>
                  <a:lnTo>
                    <a:pt x="144" y="168"/>
                  </a:lnTo>
                  <a:lnTo>
                    <a:pt x="144" y="138"/>
                  </a:lnTo>
                  <a:lnTo>
                    <a:pt x="120" y="144"/>
                  </a:lnTo>
                  <a:lnTo>
                    <a:pt x="120" y="126"/>
                  </a:lnTo>
                  <a:lnTo>
                    <a:pt x="114" y="126"/>
                  </a:lnTo>
                  <a:lnTo>
                    <a:pt x="108" y="120"/>
                  </a:lnTo>
                  <a:lnTo>
                    <a:pt x="108" y="96"/>
                  </a:lnTo>
                  <a:lnTo>
                    <a:pt x="102" y="84"/>
                  </a:lnTo>
                  <a:lnTo>
                    <a:pt x="102" y="42"/>
                  </a:lnTo>
                  <a:lnTo>
                    <a:pt x="96" y="24"/>
                  </a:lnTo>
                  <a:lnTo>
                    <a:pt x="84" y="24"/>
                  </a:lnTo>
                  <a:lnTo>
                    <a:pt x="72" y="6"/>
                  </a:lnTo>
                  <a:lnTo>
                    <a:pt x="66" y="12"/>
                  </a:lnTo>
                  <a:lnTo>
                    <a:pt x="36" y="0"/>
                  </a:lnTo>
                  <a:lnTo>
                    <a:pt x="36" y="18"/>
                  </a:lnTo>
                  <a:lnTo>
                    <a:pt x="24" y="24"/>
                  </a:lnTo>
                  <a:lnTo>
                    <a:pt x="0" y="24"/>
                  </a:lnTo>
                  <a:lnTo>
                    <a:pt x="18" y="36"/>
                  </a:lnTo>
                  <a:lnTo>
                    <a:pt x="24" y="30"/>
                  </a:lnTo>
                  <a:lnTo>
                    <a:pt x="30" y="48"/>
                  </a:lnTo>
                  <a:lnTo>
                    <a:pt x="18" y="60"/>
                  </a:lnTo>
                  <a:lnTo>
                    <a:pt x="24" y="66"/>
                  </a:lnTo>
                  <a:lnTo>
                    <a:pt x="48" y="66"/>
                  </a:lnTo>
                  <a:lnTo>
                    <a:pt x="48" y="84"/>
                  </a:lnTo>
                  <a:lnTo>
                    <a:pt x="42" y="96"/>
                  </a:lnTo>
                  <a:lnTo>
                    <a:pt x="42" y="114"/>
                  </a:lnTo>
                  <a:lnTo>
                    <a:pt x="36" y="132"/>
                  </a:lnTo>
                  <a:lnTo>
                    <a:pt x="36" y="156"/>
                  </a:lnTo>
                  <a:lnTo>
                    <a:pt x="24" y="180"/>
                  </a:lnTo>
                  <a:lnTo>
                    <a:pt x="24" y="186"/>
                  </a:lnTo>
                  <a:lnTo>
                    <a:pt x="42" y="204"/>
                  </a:lnTo>
                  <a:lnTo>
                    <a:pt x="54" y="210"/>
                  </a:lnTo>
                  <a:lnTo>
                    <a:pt x="60" y="216"/>
                  </a:lnTo>
                  <a:lnTo>
                    <a:pt x="60" y="234"/>
                  </a:lnTo>
                  <a:lnTo>
                    <a:pt x="66" y="240"/>
                  </a:lnTo>
                  <a:lnTo>
                    <a:pt x="84" y="240"/>
                  </a:lnTo>
                  <a:lnTo>
                    <a:pt x="90" y="246"/>
                  </a:lnTo>
                  <a:lnTo>
                    <a:pt x="96" y="246"/>
                  </a:lnTo>
                  <a:lnTo>
                    <a:pt x="96" y="210"/>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7" name="Afghanistan" descr="© INSCALE GmbH, 05.05.2010&#10;http://www.presentationload.com/">
              <a:extLst>
                <a:ext uri="{FF2B5EF4-FFF2-40B4-BE49-F238E27FC236}">
                  <a16:creationId xmlns:a16="http://schemas.microsoft.com/office/drawing/2014/main" id="{E008A815-8074-51BE-3260-E81CA79CBBBB}"/>
                </a:ext>
              </a:extLst>
            </p:cNvPr>
            <p:cNvSpPr>
              <a:spLocks/>
            </p:cNvSpPr>
            <p:nvPr/>
          </p:nvSpPr>
          <p:spPr bwMode="gray">
            <a:xfrm>
              <a:off x="7538368" y="2920687"/>
              <a:ext cx="427825" cy="348529"/>
            </a:xfrm>
            <a:custGeom>
              <a:avLst/>
              <a:gdLst>
                <a:gd name="T0" fmla="*/ 2147483647 w 906"/>
                <a:gd name="T1" fmla="*/ 2147483647 h 738"/>
                <a:gd name="T2" fmla="*/ 2147483647 w 906"/>
                <a:gd name="T3" fmla="*/ 2147483647 h 738"/>
                <a:gd name="T4" fmla="*/ 2147483647 w 906"/>
                <a:gd name="T5" fmla="*/ 2147483647 h 738"/>
                <a:gd name="T6" fmla="*/ 2147483647 w 906"/>
                <a:gd name="T7" fmla="*/ 2147483647 h 738"/>
                <a:gd name="T8" fmla="*/ 2147483647 w 906"/>
                <a:gd name="T9" fmla="*/ 2147483647 h 738"/>
                <a:gd name="T10" fmla="*/ 2147483647 w 906"/>
                <a:gd name="T11" fmla="*/ 0 h 738"/>
                <a:gd name="T12" fmla="*/ 2147483647 w 906"/>
                <a:gd name="T13" fmla="*/ 2147483647 h 738"/>
                <a:gd name="T14" fmla="*/ 2147483647 w 906"/>
                <a:gd name="T15" fmla="*/ 2147483647 h 738"/>
                <a:gd name="T16" fmla="*/ 2147483647 w 906"/>
                <a:gd name="T17" fmla="*/ 2147483647 h 738"/>
                <a:gd name="T18" fmla="*/ 2147483647 w 906"/>
                <a:gd name="T19" fmla="*/ 2147483647 h 738"/>
                <a:gd name="T20" fmla="*/ 2147483647 w 906"/>
                <a:gd name="T21" fmla="*/ 2147483647 h 738"/>
                <a:gd name="T22" fmla="*/ 2147483647 w 906"/>
                <a:gd name="T23" fmla="*/ 2147483647 h 738"/>
                <a:gd name="T24" fmla="*/ 2147483647 w 906"/>
                <a:gd name="T25" fmla="*/ 2147483647 h 738"/>
                <a:gd name="T26" fmla="*/ 2147483647 w 906"/>
                <a:gd name="T27" fmla="*/ 2147483647 h 738"/>
                <a:gd name="T28" fmla="*/ 2147483647 w 906"/>
                <a:gd name="T29" fmla="*/ 2147483647 h 738"/>
                <a:gd name="T30" fmla="*/ 2147483647 w 906"/>
                <a:gd name="T31" fmla="*/ 2147483647 h 738"/>
                <a:gd name="T32" fmla="*/ 2147483647 w 906"/>
                <a:gd name="T33" fmla="*/ 2147483647 h 738"/>
                <a:gd name="T34" fmla="*/ 2147483647 w 906"/>
                <a:gd name="T35" fmla="*/ 2147483647 h 738"/>
                <a:gd name="T36" fmla="*/ 2147483647 w 906"/>
                <a:gd name="T37" fmla="*/ 2147483647 h 738"/>
                <a:gd name="T38" fmla="*/ 2147483647 w 906"/>
                <a:gd name="T39" fmla="*/ 2147483647 h 738"/>
                <a:gd name="T40" fmla="*/ 2147483647 w 906"/>
                <a:gd name="T41" fmla="*/ 2147483647 h 738"/>
                <a:gd name="T42" fmla="*/ 2147483647 w 906"/>
                <a:gd name="T43" fmla="*/ 2147483647 h 738"/>
                <a:gd name="T44" fmla="*/ 2147483647 w 906"/>
                <a:gd name="T45" fmla="*/ 2147483647 h 738"/>
                <a:gd name="T46" fmla="*/ 0 w 906"/>
                <a:gd name="T47" fmla="*/ 2147483647 h 738"/>
                <a:gd name="T48" fmla="*/ 2147483647 w 906"/>
                <a:gd name="T49" fmla="*/ 2147483647 h 738"/>
                <a:gd name="T50" fmla="*/ 2147483647 w 906"/>
                <a:gd name="T51" fmla="*/ 2147483647 h 738"/>
                <a:gd name="T52" fmla="*/ 2147483647 w 906"/>
                <a:gd name="T53" fmla="*/ 2147483647 h 738"/>
                <a:gd name="T54" fmla="*/ 2147483647 w 906"/>
                <a:gd name="T55" fmla="*/ 2147483647 h 738"/>
                <a:gd name="T56" fmla="*/ 2147483647 w 906"/>
                <a:gd name="T57" fmla="*/ 2147483647 h 738"/>
                <a:gd name="T58" fmla="*/ 2147483647 w 906"/>
                <a:gd name="T59" fmla="*/ 2147483647 h 738"/>
                <a:gd name="T60" fmla="*/ 2147483647 w 906"/>
                <a:gd name="T61" fmla="*/ 2147483647 h 738"/>
                <a:gd name="T62" fmla="*/ 2147483647 w 906"/>
                <a:gd name="T63" fmla="*/ 2147483647 h 738"/>
                <a:gd name="T64" fmla="*/ 2147483647 w 906"/>
                <a:gd name="T65" fmla="*/ 2147483647 h 738"/>
                <a:gd name="T66" fmla="*/ 2147483647 w 906"/>
                <a:gd name="T67" fmla="*/ 2147483647 h 738"/>
                <a:gd name="T68" fmla="*/ 2147483647 w 906"/>
                <a:gd name="T69" fmla="*/ 2147483647 h 738"/>
                <a:gd name="T70" fmla="*/ 2147483647 w 906"/>
                <a:gd name="T71" fmla="*/ 2147483647 h 738"/>
                <a:gd name="T72" fmla="*/ 2147483647 w 906"/>
                <a:gd name="T73" fmla="*/ 2147483647 h 738"/>
                <a:gd name="T74" fmla="*/ 2147483647 w 906"/>
                <a:gd name="T75" fmla="*/ 2147483647 h 738"/>
                <a:gd name="T76" fmla="*/ 2147483647 w 906"/>
                <a:gd name="T77" fmla="*/ 2147483647 h 738"/>
                <a:gd name="T78" fmla="*/ 2147483647 w 906"/>
                <a:gd name="T79" fmla="*/ 2147483647 h 738"/>
                <a:gd name="T80" fmla="*/ 2147483647 w 906"/>
                <a:gd name="T81" fmla="*/ 2147483647 h 738"/>
                <a:gd name="T82" fmla="*/ 2147483647 w 906"/>
                <a:gd name="T83" fmla="*/ 2147483647 h 738"/>
                <a:gd name="T84" fmla="*/ 2147483647 w 906"/>
                <a:gd name="T85" fmla="*/ 2147483647 h 738"/>
                <a:gd name="T86" fmla="*/ 2147483647 w 906"/>
                <a:gd name="T87" fmla="*/ 2147483647 h 738"/>
                <a:gd name="T88" fmla="*/ 2147483647 w 906"/>
                <a:gd name="T89" fmla="*/ 2147483647 h 738"/>
                <a:gd name="T90" fmla="*/ 2147483647 w 906"/>
                <a:gd name="T91" fmla="*/ 2147483647 h 738"/>
                <a:gd name="T92" fmla="*/ 2147483647 w 906"/>
                <a:gd name="T93" fmla="*/ 2147483647 h 738"/>
                <a:gd name="T94" fmla="*/ 2147483647 w 906"/>
                <a:gd name="T95" fmla="*/ 2147483647 h 738"/>
                <a:gd name="T96" fmla="*/ 2147483647 w 906"/>
                <a:gd name="T97" fmla="*/ 2147483647 h 738"/>
                <a:gd name="T98" fmla="*/ 2147483647 w 906"/>
                <a:gd name="T99" fmla="*/ 2147483647 h 738"/>
                <a:gd name="T100" fmla="*/ 2147483647 w 906"/>
                <a:gd name="T101" fmla="*/ 2147483647 h 738"/>
                <a:gd name="T102" fmla="*/ 2147483647 w 906"/>
                <a:gd name="T103" fmla="*/ 2147483647 h 738"/>
                <a:gd name="T104" fmla="*/ 2147483647 w 906"/>
                <a:gd name="T105" fmla="*/ 2147483647 h 738"/>
                <a:gd name="T106" fmla="*/ 2147483647 w 906"/>
                <a:gd name="T107" fmla="*/ 2147483647 h 738"/>
                <a:gd name="T108" fmla="*/ 2147483647 w 906"/>
                <a:gd name="T109" fmla="*/ 2147483647 h 738"/>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w 906"/>
                <a:gd name="T166" fmla="*/ 0 h 738"/>
                <a:gd name="T167" fmla="*/ 906 w 906"/>
                <a:gd name="T168" fmla="*/ 738 h 738"/>
              </a:gdLst>
              <a:ahLst/>
              <a:cxnLst>
                <a:cxn ang="T110">
                  <a:pos x="T0" y="T1"/>
                </a:cxn>
                <a:cxn ang="T111">
                  <a:pos x="T2" y="T3"/>
                </a:cxn>
                <a:cxn ang="T112">
                  <a:pos x="T4" y="T5"/>
                </a:cxn>
                <a:cxn ang="T113">
                  <a:pos x="T6" y="T7"/>
                </a:cxn>
                <a:cxn ang="T114">
                  <a:pos x="T8" y="T9"/>
                </a:cxn>
                <a:cxn ang="T115">
                  <a:pos x="T10" y="T11"/>
                </a:cxn>
                <a:cxn ang="T116">
                  <a:pos x="T12" y="T13"/>
                </a:cxn>
                <a:cxn ang="T117">
                  <a:pos x="T14" y="T15"/>
                </a:cxn>
                <a:cxn ang="T118">
                  <a:pos x="T16" y="T17"/>
                </a:cxn>
                <a:cxn ang="T119">
                  <a:pos x="T18" y="T19"/>
                </a:cxn>
                <a:cxn ang="T120">
                  <a:pos x="T20" y="T21"/>
                </a:cxn>
                <a:cxn ang="T121">
                  <a:pos x="T22" y="T23"/>
                </a:cxn>
                <a:cxn ang="T122">
                  <a:pos x="T24" y="T25"/>
                </a:cxn>
                <a:cxn ang="T123">
                  <a:pos x="T26" y="T27"/>
                </a:cxn>
                <a:cxn ang="T124">
                  <a:pos x="T28" y="T29"/>
                </a:cxn>
                <a:cxn ang="T125">
                  <a:pos x="T30" y="T31"/>
                </a:cxn>
                <a:cxn ang="T126">
                  <a:pos x="T32" y="T33"/>
                </a:cxn>
                <a:cxn ang="T127">
                  <a:pos x="T34" y="T35"/>
                </a:cxn>
                <a:cxn ang="T128">
                  <a:pos x="T36" y="T37"/>
                </a:cxn>
                <a:cxn ang="T129">
                  <a:pos x="T38" y="T39"/>
                </a:cxn>
                <a:cxn ang="T130">
                  <a:pos x="T40" y="T41"/>
                </a:cxn>
                <a:cxn ang="T131">
                  <a:pos x="T42" y="T43"/>
                </a:cxn>
                <a:cxn ang="T132">
                  <a:pos x="T44" y="T45"/>
                </a:cxn>
                <a:cxn ang="T133">
                  <a:pos x="T46" y="T47"/>
                </a:cxn>
                <a:cxn ang="T134">
                  <a:pos x="T48" y="T49"/>
                </a:cxn>
                <a:cxn ang="T135">
                  <a:pos x="T50" y="T51"/>
                </a:cxn>
                <a:cxn ang="T136">
                  <a:pos x="T52" y="T53"/>
                </a:cxn>
                <a:cxn ang="T137">
                  <a:pos x="T54" y="T55"/>
                </a:cxn>
                <a:cxn ang="T138">
                  <a:pos x="T56" y="T57"/>
                </a:cxn>
                <a:cxn ang="T139">
                  <a:pos x="T58" y="T59"/>
                </a:cxn>
                <a:cxn ang="T140">
                  <a:pos x="T60" y="T61"/>
                </a:cxn>
                <a:cxn ang="T141">
                  <a:pos x="T62" y="T63"/>
                </a:cxn>
                <a:cxn ang="T142">
                  <a:pos x="T64" y="T65"/>
                </a:cxn>
                <a:cxn ang="T143">
                  <a:pos x="T66" y="T67"/>
                </a:cxn>
                <a:cxn ang="T144">
                  <a:pos x="T68" y="T69"/>
                </a:cxn>
                <a:cxn ang="T145">
                  <a:pos x="T70" y="T71"/>
                </a:cxn>
                <a:cxn ang="T146">
                  <a:pos x="T72" y="T73"/>
                </a:cxn>
                <a:cxn ang="T147">
                  <a:pos x="T74" y="T75"/>
                </a:cxn>
                <a:cxn ang="T148">
                  <a:pos x="T76" y="T77"/>
                </a:cxn>
                <a:cxn ang="T149">
                  <a:pos x="T78" y="T79"/>
                </a:cxn>
                <a:cxn ang="T150">
                  <a:pos x="T80" y="T81"/>
                </a:cxn>
                <a:cxn ang="T151">
                  <a:pos x="T82" y="T83"/>
                </a:cxn>
                <a:cxn ang="T152">
                  <a:pos x="T84" y="T85"/>
                </a:cxn>
                <a:cxn ang="T153">
                  <a:pos x="T86" y="T87"/>
                </a:cxn>
                <a:cxn ang="T154">
                  <a:pos x="T88" y="T89"/>
                </a:cxn>
                <a:cxn ang="T155">
                  <a:pos x="T90" y="T91"/>
                </a:cxn>
                <a:cxn ang="T156">
                  <a:pos x="T92" y="T93"/>
                </a:cxn>
                <a:cxn ang="T157">
                  <a:pos x="T94" y="T95"/>
                </a:cxn>
                <a:cxn ang="T158">
                  <a:pos x="T96" y="T97"/>
                </a:cxn>
                <a:cxn ang="T159">
                  <a:pos x="T98" y="T99"/>
                </a:cxn>
                <a:cxn ang="T160">
                  <a:pos x="T100" y="T101"/>
                </a:cxn>
                <a:cxn ang="T161">
                  <a:pos x="T102" y="T103"/>
                </a:cxn>
                <a:cxn ang="T162">
                  <a:pos x="T104" y="T105"/>
                </a:cxn>
                <a:cxn ang="T163">
                  <a:pos x="T106" y="T107"/>
                </a:cxn>
                <a:cxn ang="T164">
                  <a:pos x="T108" y="T109"/>
                </a:cxn>
              </a:cxnLst>
              <a:rect l="T165" t="T166" r="T167" b="T168"/>
              <a:pathLst>
                <a:path w="906" h="738">
                  <a:moveTo>
                    <a:pt x="894" y="108"/>
                  </a:moveTo>
                  <a:lnTo>
                    <a:pt x="894" y="96"/>
                  </a:lnTo>
                  <a:lnTo>
                    <a:pt x="906" y="96"/>
                  </a:lnTo>
                  <a:lnTo>
                    <a:pt x="900" y="90"/>
                  </a:lnTo>
                  <a:lnTo>
                    <a:pt x="876" y="90"/>
                  </a:lnTo>
                  <a:lnTo>
                    <a:pt x="840" y="102"/>
                  </a:lnTo>
                  <a:lnTo>
                    <a:pt x="840" y="84"/>
                  </a:lnTo>
                  <a:lnTo>
                    <a:pt x="816" y="84"/>
                  </a:lnTo>
                  <a:lnTo>
                    <a:pt x="792" y="96"/>
                  </a:lnTo>
                  <a:lnTo>
                    <a:pt x="786" y="102"/>
                  </a:lnTo>
                  <a:lnTo>
                    <a:pt x="780" y="114"/>
                  </a:lnTo>
                  <a:lnTo>
                    <a:pt x="774" y="120"/>
                  </a:lnTo>
                  <a:lnTo>
                    <a:pt x="756" y="120"/>
                  </a:lnTo>
                  <a:lnTo>
                    <a:pt x="750" y="126"/>
                  </a:lnTo>
                  <a:lnTo>
                    <a:pt x="744" y="138"/>
                  </a:lnTo>
                  <a:lnTo>
                    <a:pt x="732" y="144"/>
                  </a:lnTo>
                  <a:lnTo>
                    <a:pt x="726" y="150"/>
                  </a:lnTo>
                  <a:lnTo>
                    <a:pt x="720" y="150"/>
                  </a:lnTo>
                  <a:lnTo>
                    <a:pt x="690" y="120"/>
                  </a:lnTo>
                  <a:lnTo>
                    <a:pt x="690" y="114"/>
                  </a:lnTo>
                  <a:lnTo>
                    <a:pt x="678" y="48"/>
                  </a:lnTo>
                  <a:lnTo>
                    <a:pt x="660" y="48"/>
                  </a:lnTo>
                  <a:lnTo>
                    <a:pt x="660" y="18"/>
                  </a:lnTo>
                  <a:lnTo>
                    <a:pt x="642" y="0"/>
                  </a:lnTo>
                  <a:lnTo>
                    <a:pt x="624" y="0"/>
                  </a:lnTo>
                  <a:lnTo>
                    <a:pt x="618" y="6"/>
                  </a:lnTo>
                  <a:lnTo>
                    <a:pt x="618" y="30"/>
                  </a:lnTo>
                  <a:lnTo>
                    <a:pt x="612" y="36"/>
                  </a:lnTo>
                  <a:lnTo>
                    <a:pt x="606" y="36"/>
                  </a:lnTo>
                  <a:lnTo>
                    <a:pt x="594" y="48"/>
                  </a:lnTo>
                  <a:lnTo>
                    <a:pt x="594" y="54"/>
                  </a:lnTo>
                  <a:lnTo>
                    <a:pt x="600" y="60"/>
                  </a:lnTo>
                  <a:lnTo>
                    <a:pt x="606" y="60"/>
                  </a:lnTo>
                  <a:lnTo>
                    <a:pt x="600" y="84"/>
                  </a:lnTo>
                  <a:lnTo>
                    <a:pt x="588" y="72"/>
                  </a:lnTo>
                  <a:lnTo>
                    <a:pt x="570" y="72"/>
                  </a:lnTo>
                  <a:lnTo>
                    <a:pt x="558" y="78"/>
                  </a:lnTo>
                  <a:lnTo>
                    <a:pt x="546" y="90"/>
                  </a:lnTo>
                  <a:lnTo>
                    <a:pt x="546" y="120"/>
                  </a:lnTo>
                  <a:lnTo>
                    <a:pt x="540" y="120"/>
                  </a:lnTo>
                  <a:lnTo>
                    <a:pt x="534" y="114"/>
                  </a:lnTo>
                  <a:lnTo>
                    <a:pt x="528" y="102"/>
                  </a:lnTo>
                  <a:lnTo>
                    <a:pt x="522" y="96"/>
                  </a:lnTo>
                  <a:lnTo>
                    <a:pt x="510" y="96"/>
                  </a:lnTo>
                  <a:lnTo>
                    <a:pt x="504" y="102"/>
                  </a:lnTo>
                  <a:lnTo>
                    <a:pt x="492" y="108"/>
                  </a:lnTo>
                  <a:lnTo>
                    <a:pt x="474" y="126"/>
                  </a:lnTo>
                  <a:lnTo>
                    <a:pt x="468" y="126"/>
                  </a:lnTo>
                  <a:lnTo>
                    <a:pt x="456" y="114"/>
                  </a:lnTo>
                  <a:lnTo>
                    <a:pt x="444" y="108"/>
                  </a:lnTo>
                  <a:lnTo>
                    <a:pt x="438" y="102"/>
                  </a:lnTo>
                  <a:lnTo>
                    <a:pt x="426" y="102"/>
                  </a:lnTo>
                  <a:lnTo>
                    <a:pt x="414" y="108"/>
                  </a:lnTo>
                  <a:lnTo>
                    <a:pt x="396" y="84"/>
                  </a:lnTo>
                  <a:lnTo>
                    <a:pt x="384" y="96"/>
                  </a:lnTo>
                  <a:lnTo>
                    <a:pt x="342" y="96"/>
                  </a:lnTo>
                  <a:lnTo>
                    <a:pt x="330" y="90"/>
                  </a:lnTo>
                  <a:lnTo>
                    <a:pt x="324" y="84"/>
                  </a:lnTo>
                  <a:lnTo>
                    <a:pt x="312" y="78"/>
                  </a:lnTo>
                  <a:lnTo>
                    <a:pt x="300" y="78"/>
                  </a:lnTo>
                  <a:lnTo>
                    <a:pt x="300" y="102"/>
                  </a:lnTo>
                  <a:lnTo>
                    <a:pt x="264" y="102"/>
                  </a:lnTo>
                  <a:lnTo>
                    <a:pt x="252" y="108"/>
                  </a:lnTo>
                  <a:lnTo>
                    <a:pt x="246" y="120"/>
                  </a:lnTo>
                  <a:lnTo>
                    <a:pt x="246" y="180"/>
                  </a:lnTo>
                  <a:lnTo>
                    <a:pt x="234" y="180"/>
                  </a:lnTo>
                  <a:lnTo>
                    <a:pt x="222" y="186"/>
                  </a:lnTo>
                  <a:lnTo>
                    <a:pt x="216" y="198"/>
                  </a:lnTo>
                  <a:lnTo>
                    <a:pt x="180" y="216"/>
                  </a:lnTo>
                  <a:lnTo>
                    <a:pt x="168" y="216"/>
                  </a:lnTo>
                  <a:lnTo>
                    <a:pt x="168" y="228"/>
                  </a:lnTo>
                  <a:lnTo>
                    <a:pt x="156" y="252"/>
                  </a:lnTo>
                  <a:lnTo>
                    <a:pt x="150" y="258"/>
                  </a:lnTo>
                  <a:lnTo>
                    <a:pt x="138" y="264"/>
                  </a:lnTo>
                  <a:lnTo>
                    <a:pt x="114" y="264"/>
                  </a:lnTo>
                  <a:lnTo>
                    <a:pt x="90" y="240"/>
                  </a:lnTo>
                  <a:lnTo>
                    <a:pt x="84" y="240"/>
                  </a:lnTo>
                  <a:lnTo>
                    <a:pt x="78" y="246"/>
                  </a:lnTo>
                  <a:lnTo>
                    <a:pt x="66" y="246"/>
                  </a:lnTo>
                  <a:lnTo>
                    <a:pt x="60" y="240"/>
                  </a:lnTo>
                  <a:lnTo>
                    <a:pt x="48" y="240"/>
                  </a:lnTo>
                  <a:lnTo>
                    <a:pt x="42" y="234"/>
                  </a:lnTo>
                  <a:lnTo>
                    <a:pt x="36" y="240"/>
                  </a:lnTo>
                  <a:lnTo>
                    <a:pt x="30" y="252"/>
                  </a:lnTo>
                  <a:lnTo>
                    <a:pt x="30" y="258"/>
                  </a:lnTo>
                  <a:lnTo>
                    <a:pt x="36" y="270"/>
                  </a:lnTo>
                  <a:lnTo>
                    <a:pt x="36" y="294"/>
                  </a:lnTo>
                  <a:lnTo>
                    <a:pt x="42" y="300"/>
                  </a:lnTo>
                  <a:lnTo>
                    <a:pt x="42" y="306"/>
                  </a:lnTo>
                  <a:lnTo>
                    <a:pt x="18" y="312"/>
                  </a:lnTo>
                  <a:lnTo>
                    <a:pt x="30" y="330"/>
                  </a:lnTo>
                  <a:lnTo>
                    <a:pt x="24" y="330"/>
                  </a:lnTo>
                  <a:lnTo>
                    <a:pt x="18" y="336"/>
                  </a:lnTo>
                  <a:lnTo>
                    <a:pt x="6" y="342"/>
                  </a:lnTo>
                  <a:lnTo>
                    <a:pt x="0" y="348"/>
                  </a:lnTo>
                  <a:lnTo>
                    <a:pt x="0" y="354"/>
                  </a:lnTo>
                  <a:lnTo>
                    <a:pt x="12" y="366"/>
                  </a:lnTo>
                  <a:lnTo>
                    <a:pt x="12" y="396"/>
                  </a:lnTo>
                  <a:lnTo>
                    <a:pt x="36" y="396"/>
                  </a:lnTo>
                  <a:lnTo>
                    <a:pt x="42" y="402"/>
                  </a:lnTo>
                  <a:lnTo>
                    <a:pt x="42" y="408"/>
                  </a:lnTo>
                  <a:lnTo>
                    <a:pt x="24" y="426"/>
                  </a:lnTo>
                  <a:lnTo>
                    <a:pt x="18" y="438"/>
                  </a:lnTo>
                  <a:lnTo>
                    <a:pt x="30" y="462"/>
                  </a:lnTo>
                  <a:lnTo>
                    <a:pt x="42" y="480"/>
                  </a:lnTo>
                  <a:lnTo>
                    <a:pt x="54" y="504"/>
                  </a:lnTo>
                  <a:lnTo>
                    <a:pt x="60" y="510"/>
                  </a:lnTo>
                  <a:lnTo>
                    <a:pt x="60" y="564"/>
                  </a:lnTo>
                  <a:lnTo>
                    <a:pt x="66" y="570"/>
                  </a:lnTo>
                  <a:lnTo>
                    <a:pt x="72" y="570"/>
                  </a:lnTo>
                  <a:lnTo>
                    <a:pt x="84" y="576"/>
                  </a:lnTo>
                  <a:lnTo>
                    <a:pt x="120" y="576"/>
                  </a:lnTo>
                  <a:lnTo>
                    <a:pt x="126" y="582"/>
                  </a:lnTo>
                  <a:lnTo>
                    <a:pt x="138" y="606"/>
                  </a:lnTo>
                  <a:lnTo>
                    <a:pt x="114" y="654"/>
                  </a:lnTo>
                  <a:lnTo>
                    <a:pt x="108" y="660"/>
                  </a:lnTo>
                  <a:lnTo>
                    <a:pt x="102" y="672"/>
                  </a:lnTo>
                  <a:lnTo>
                    <a:pt x="84" y="690"/>
                  </a:lnTo>
                  <a:lnTo>
                    <a:pt x="84" y="702"/>
                  </a:lnTo>
                  <a:lnTo>
                    <a:pt x="120" y="702"/>
                  </a:lnTo>
                  <a:lnTo>
                    <a:pt x="132" y="708"/>
                  </a:lnTo>
                  <a:lnTo>
                    <a:pt x="150" y="720"/>
                  </a:lnTo>
                  <a:lnTo>
                    <a:pt x="168" y="726"/>
                  </a:lnTo>
                  <a:lnTo>
                    <a:pt x="192" y="738"/>
                  </a:lnTo>
                  <a:lnTo>
                    <a:pt x="210" y="738"/>
                  </a:lnTo>
                  <a:lnTo>
                    <a:pt x="228" y="732"/>
                  </a:lnTo>
                  <a:lnTo>
                    <a:pt x="234" y="732"/>
                  </a:lnTo>
                  <a:lnTo>
                    <a:pt x="240" y="726"/>
                  </a:lnTo>
                  <a:lnTo>
                    <a:pt x="294" y="726"/>
                  </a:lnTo>
                  <a:lnTo>
                    <a:pt x="294" y="732"/>
                  </a:lnTo>
                  <a:lnTo>
                    <a:pt x="318" y="732"/>
                  </a:lnTo>
                  <a:lnTo>
                    <a:pt x="324" y="726"/>
                  </a:lnTo>
                  <a:lnTo>
                    <a:pt x="348" y="726"/>
                  </a:lnTo>
                  <a:lnTo>
                    <a:pt x="366" y="720"/>
                  </a:lnTo>
                  <a:lnTo>
                    <a:pt x="396" y="720"/>
                  </a:lnTo>
                  <a:lnTo>
                    <a:pt x="444" y="696"/>
                  </a:lnTo>
                  <a:lnTo>
                    <a:pt x="450" y="696"/>
                  </a:lnTo>
                  <a:lnTo>
                    <a:pt x="456" y="690"/>
                  </a:lnTo>
                  <a:lnTo>
                    <a:pt x="456" y="660"/>
                  </a:lnTo>
                  <a:lnTo>
                    <a:pt x="450" y="654"/>
                  </a:lnTo>
                  <a:lnTo>
                    <a:pt x="450" y="636"/>
                  </a:lnTo>
                  <a:lnTo>
                    <a:pt x="444" y="624"/>
                  </a:lnTo>
                  <a:lnTo>
                    <a:pt x="444" y="606"/>
                  </a:lnTo>
                  <a:lnTo>
                    <a:pt x="450" y="594"/>
                  </a:lnTo>
                  <a:lnTo>
                    <a:pt x="462" y="588"/>
                  </a:lnTo>
                  <a:lnTo>
                    <a:pt x="468" y="576"/>
                  </a:lnTo>
                  <a:lnTo>
                    <a:pt x="486" y="576"/>
                  </a:lnTo>
                  <a:lnTo>
                    <a:pt x="486" y="588"/>
                  </a:lnTo>
                  <a:lnTo>
                    <a:pt x="528" y="588"/>
                  </a:lnTo>
                  <a:lnTo>
                    <a:pt x="534" y="582"/>
                  </a:lnTo>
                  <a:lnTo>
                    <a:pt x="534" y="576"/>
                  </a:lnTo>
                  <a:lnTo>
                    <a:pt x="528" y="570"/>
                  </a:lnTo>
                  <a:lnTo>
                    <a:pt x="522" y="570"/>
                  </a:lnTo>
                  <a:lnTo>
                    <a:pt x="522" y="564"/>
                  </a:lnTo>
                  <a:lnTo>
                    <a:pt x="528" y="558"/>
                  </a:lnTo>
                  <a:lnTo>
                    <a:pt x="534" y="558"/>
                  </a:lnTo>
                  <a:lnTo>
                    <a:pt x="546" y="552"/>
                  </a:lnTo>
                  <a:lnTo>
                    <a:pt x="552" y="546"/>
                  </a:lnTo>
                  <a:lnTo>
                    <a:pt x="564" y="540"/>
                  </a:lnTo>
                  <a:lnTo>
                    <a:pt x="594" y="540"/>
                  </a:lnTo>
                  <a:lnTo>
                    <a:pt x="594" y="552"/>
                  </a:lnTo>
                  <a:lnTo>
                    <a:pt x="600" y="558"/>
                  </a:lnTo>
                  <a:lnTo>
                    <a:pt x="612" y="558"/>
                  </a:lnTo>
                  <a:lnTo>
                    <a:pt x="624" y="552"/>
                  </a:lnTo>
                  <a:lnTo>
                    <a:pt x="630" y="540"/>
                  </a:lnTo>
                  <a:lnTo>
                    <a:pt x="636" y="534"/>
                  </a:lnTo>
                  <a:lnTo>
                    <a:pt x="636" y="528"/>
                  </a:lnTo>
                  <a:lnTo>
                    <a:pt x="630" y="522"/>
                  </a:lnTo>
                  <a:lnTo>
                    <a:pt x="630" y="510"/>
                  </a:lnTo>
                  <a:lnTo>
                    <a:pt x="624" y="498"/>
                  </a:lnTo>
                  <a:lnTo>
                    <a:pt x="624" y="480"/>
                  </a:lnTo>
                  <a:lnTo>
                    <a:pt x="630" y="474"/>
                  </a:lnTo>
                  <a:lnTo>
                    <a:pt x="636" y="474"/>
                  </a:lnTo>
                  <a:lnTo>
                    <a:pt x="636" y="438"/>
                  </a:lnTo>
                  <a:lnTo>
                    <a:pt x="642" y="432"/>
                  </a:lnTo>
                  <a:lnTo>
                    <a:pt x="660" y="432"/>
                  </a:lnTo>
                  <a:lnTo>
                    <a:pt x="690" y="414"/>
                  </a:lnTo>
                  <a:lnTo>
                    <a:pt x="684" y="414"/>
                  </a:lnTo>
                  <a:lnTo>
                    <a:pt x="672" y="408"/>
                  </a:lnTo>
                  <a:lnTo>
                    <a:pt x="672" y="402"/>
                  </a:lnTo>
                  <a:lnTo>
                    <a:pt x="666" y="396"/>
                  </a:lnTo>
                  <a:lnTo>
                    <a:pt x="666" y="390"/>
                  </a:lnTo>
                  <a:lnTo>
                    <a:pt x="654" y="384"/>
                  </a:lnTo>
                  <a:lnTo>
                    <a:pt x="642" y="372"/>
                  </a:lnTo>
                  <a:lnTo>
                    <a:pt x="642" y="360"/>
                  </a:lnTo>
                  <a:lnTo>
                    <a:pt x="660" y="360"/>
                  </a:lnTo>
                  <a:lnTo>
                    <a:pt x="666" y="366"/>
                  </a:lnTo>
                  <a:lnTo>
                    <a:pt x="684" y="372"/>
                  </a:lnTo>
                  <a:lnTo>
                    <a:pt x="690" y="372"/>
                  </a:lnTo>
                  <a:lnTo>
                    <a:pt x="696" y="366"/>
                  </a:lnTo>
                  <a:lnTo>
                    <a:pt x="714" y="366"/>
                  </a:lnTo>
                  <a:lnTo>
                    <a:pt x="714" y="336"/>
                  </a:lnTo>
                  <a:lnTo>
                    <a:pt x="708" y="330"/>
                  </a:lnTo>
                  <a:lnTo>
                    <a:pt x="708" y="318"/>
                  </a:lnTo>
                  <a:lnTo>
                    <a:pt x="714" y="306"/>
                  </a:lnTo>
                  <a:lnTo>
                    <a:pt x="738" y="282"/>
                  </a:lnTo>
                  <a:lnTo>
                    <a:pt x="738" y="276"/>
                  </a:lnTo>
                  <a:lnTo>
                    <a:pt x="732" y="264"/>
                  </a:lnTo>
                  <a:lnTo>
                    <a:pt x="726" y="258"/>
                  </a:lnTo>
                  <a:lnTo>
                    <a:pt x="726" y="228"/>
                  </a:lnTo>
                  <a:lnTo>
                    <a:pt x="696" y="198"/>
                  </a:lnTo>
                  <a:lnTo>
                    <a:pt x="696" y="192"/>
                  </a:lnTo>
                  <a:lnTo>
                    <a:pt x="702" y="186"/>
                  </a:lnTo>
                  <a:lnTo>
                    <a:pt x="708" y="174"/>
                  </a:lnTo>
                  <a:lnTo>
                    <a:pt x="714" y="168"/>
                  </a:lnTo>
                  <a:lnTo>
                    <a:pt x="738" y="156"/>
                  </a:lnTo>
                  <a:lnTo>
                    <a:pt x="744" y="150"/>
                  </a:lnTo>
                  <a:lnTo>
                    <a:pt x="768" y="138"/>
                  </a:lnTo>
                  <a:lnTo>
                    <a:pt x="774" y="138"/>
                  </a:lnTo>
                  <a:lnTo>
                    <a:pt x="780" y="132"/>
                  </a:lnTo>
                  <a:lnTo>
                    <a:pt x="822" y="132"/>
                  </a:lnTo>
                  <a:lnTo>
                    <a:pt x="828" y="126"/>
                  </a:lnTo>
                  <a:lnTo>
                    <a:pt x="852" y="126"/>
                  </a:lnTo>
                  <a:lnTo>
                    <a:pt x="864" y="132"/>
                  </a:lnTo>
                  <a:lnTo>
                    <a:pt x="876" y="132"/>
                  </a:lnTo>
                  <a:lnTo>
                    <a:pt x="882" y="126"/>
                  </a:lnTo>
                  <a:lnTo>
                    <a:pt x="894" y="126"/>
                  </a:lnTo>
                  <a:lnTo>
                    <a:pt x="900" y="120"/>
                  </a:lnTo>
                  <a:lnTo>
                    <a:pt x="894" y="114"/>
                  </a:lnTo>
                  <a:lnTo>
                    <a:pt x="894" y="108"/>
                  </a:lnTo>
                  <a:close/>
                </a:path>
              </a:pathLst>
            </a:custGeom>
            <a:solidFill>
              <a:srgbClr val="D9D9D9"/>
            </a:solidFill>
            <a:ln w="9525">
              <a:solidFill>
                <a:srgbClr val="565F6D"/>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20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grpSp>
      <p:sp>
        <p:nvSpPr>
          <p:cNvPr id="179" name="Text Placeholder 3">
            <a:extLst>
              <a:ext uri="{FF2B5EF4-FFF2-40B4-BE49-F238E27FC236}">
                <a16:creationId xmlns:a16="http://schemas.microsoft.com/office/drawing/2014/main" id="{598E6C06-0AD4-B7A0-B56A-0E941E9ADDE8}"/>
              </a:ext>
            </a:extLst>
          </p:cNvPr>
          <p:cNvSpPr txBox="1">
            <a:spLocks/>
          </p:cNvSpPr>
          <p:nvPr/>
        </p:nvSpPr>
        <p:spPr>
          <a:xfrm>
            <a:off x="8517478" y="6145171"/>
            <a:ext cx="3503901" cy="620652"/>
          </a:xfrm>
          <a:prstGeom prst="rect">
            <a:avLst/>
          </a:prstGeom>
          <a:noFill/>
        </p:spPr>
        <p:txBody>
          <a:bodyPr lIns="91440" tIns="45720" rIns="91440" bIns="45720" anchor="t"/>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marR="0" lvl="0" indent="0" algn="l"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3200" b="0" i="0" u="none" strike="noStrike" kern="1200" cap="none" spc="0" normalizeH="0" baseline="0" noProof="0" dirty="0">
                <a:ln>
                  <a:noFill/>
                </a:ln>
                <a:solidFill>
                  <a:srgbClr val="F6C36F"/>
                </a:solidFill>
                <a:effectLst/>
                <a:uLnTx/>
                <a:uFillTx/>
                <a:latin typeface="Segoe UI"/>
                <a:ea typeface="+mn-ea"/>
                <a:cs typeface="Segoe UI"/>
              </a:rPr>
              <a:t>Vision - Americas</a:t>
            </a:r>
          </a:p>
        </p:txBody>
      </p:sp>
      <p:sp>
        <p:nvSpPr>
          <p:cNvPr id="180" name="Speech Bubble: Rectangle 179">
            <a:extLst>
              <a:ext uri="{FF2B5EF4-FFF2-40B4-BE49-F238E27FC236}">
                <a16:creationId xmlns:a16="http://schemas.microsoft.com/office/drawing/2014/main" id="{FF79994B-A8AA-D610-42DE-56405CD81B5E}"/>
              </a:ext>
            </a:extLst>
          </p:cNvPr>
          <p:cNvSpPr/>
          <p:nvPr/>
        </p:nvSpPr>
        <p:spPr>
          <a:xfrm>
            <a:off x="5563359" y="342218"/>
            <a:ext cx="5843276" cy="5020490"/>
          </a:xfrm>
          <a:prstGeom prst="wedgeRectCallout">
            <a:avLst>
              <a:gd name="adj1" fmla="val -102838"/>
              <a:gd name="adj2" fmla="val -9132"/>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dirty="0">
              <a:ln>
                <a:noFill/>
              </a:ln>
              <a:solidFill>
                <a:schemeClr val="tx1"/>
              </a:solidFill>
              <a:effectLst/>
              <a:uLnTx/>
              <a:uFillTx/>
              <a:latin typeface="Segoe UI"/>
              <a:ea typeface="+mn-ea"/>
              <a:cs typeface="+mn-cs"/>
            </a:endParaRPr>
          </a:p>
        </p:txBody>
      </p:sp>
      <p:sp>
        <p:nvSpPr>
          <p:cNvPr id="185" name="Speech Bubble: Rectangle 184">
            <a:extLst>
              <a:ext uri="{FF2B5EF4-FFF2-40B4-BE49-F238E27FC236}">
                <a16:creationId xmlns:a16="http://schemas.microsoft.com/office/drawing/2014/main" id="{2685048A-7ACC-D30D-62A5-00D97C1D8B9F}"/>
              </a:ext>
            </a:extLst>
          </p:cNvPr>
          <p:cNvSpPr/>
          <p:nvPr/>
        </p:nvSpPr>
        <p:spPr>
          <a:xfrm>
            <a:off x="178669" y="3094035"/>
            <a:ext cx="2751939" cy="3286724"/>
          </a:xfrm>
          <a:prstGeom prst="wedgeRectCallout">
            <a:avLst>
              <a:gd name="adj1" fmla="val 81118"/>
              <a:gd name="adj2" fmla="val -3980"/>
            </a:avLst>
          </a:prstGeom>
          <a:solidFill>
            <a:schemeClr val="bg1">
              <a:alpha val="93000"/>
            </a:schemeClr>
          </a:solidFill>
          <a:ln>
            <a:solidFill>
              <a:schemeClr val="tx1">
                <a:lumMod val="90000"/>
                <a:lumOff val="1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GB" sz="2800" b="0" i="0" u="none" strike="noStrike" kern="1200" cap="none" spc="0" normalizeH="0" baseline="0" noProof="0" dirty="0">
              <a:ln>
                <a:noFill/>
              </a:ln>
              <a:solidFill>
                <a:schemeClr val="tx1"/>
              </a:solidFill>
              <a:effectLst/>
              <a:uLnTx/>
              <a:uFillTx/>
              <a:latin typeface="Segoe UI"/>
              <a:ea typeface="+mn-ea"/>
              <a:cs typeface="+mn-cs"/>
            </a:endParaRPr>
          </a:p>
        </p:txBody>
      </p:sp>
      <p:pic>
        <p:nvPicPr>
          <p:cNvPr id="186" name="Picture 6" descr="Image result for adyen logo transparent">
            <a:extLst>
              <a:ext uri="{FF2B5EF4-FFF2-40B4-BE49-F238E27FC236}">
                <a16:creationId xmlns:a16="http://schemas.microsoft.com/office/drawing/2014/main" id="{1581145D-A6EB-9C2B-90A0-936B3C093B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92858" y="3311577"/>
            <a:ext cx="912590" cy="295165"/>
          </a:xfrm>
          <a:prstGeom prst="rect">
            <a:avLst/>
          </a:prstGeom>
          <a:noFill/>
          <a:extLst>
            <a:ext uri="{909E8E84-426E-40DD-AFC4-6F175D3DCCD1}">
              <a14:hiddenFill xmlns:a14="http://schemas.microsoft.com/office/drawing/2010/main">
                <a:solidFill>
                  <a:srgbClr val="FFFFFF"/>
                </a:solidFill>
              </a14:hiddenFill>
            </a:ext>
          </a:extLst>
        </p:spPr>
      </p:pic>
      <p:pic>
        <p:nvPicPr>
          <p:cNvPr id="187" name="Picture 4" descr="Image result for global payments logo transparent">
            <a:extLst>
              <a:ext uri="{FF2B5EF4-FFF2-40B4-BE49-F238E27FC236}">
                <a16:creationId xmlns:a16="http://schemas.microsoft.com/office/drawing/2014/main" id="{6EA817CD-FFE0-A093-C219-EBB2865BFA1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4011" y="3837197"/>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89" name="Picture 188">
            <a:extLst>
              <a:ext uri="{FF2B5EF4-FFF2-40B4-BE49-F238E27FC236}">
                <a16:creationId xmlns:a16="http://schemas.microsoft.com/office/drawing/2014/main" id="{D3667AAC-C5B9-9803-85FD-CE75B1CC86FB}"/>
              </a:ext>
            </a:extLst>
          </p:cNvPr>
          <p:cNvPicPr>
            <a:picLocks noChangeAspect="1"/>
          </p:cNvPicPr>
          <p:nvPr/>
        </p:nvPicPr>
        <p:blipFill>
          <a:blip r:embed="rId5"/>
          <a:stretch>
            <a:fillRect/>
          </a:stretch>
        </p:blipFill>
        <p:spPr>
          <a:xfrm>
            <a:off x="419222" y="3988409"/>
            <a:ext cx="1541400" cy="1027600"/>
          </a:xfrm>
          <a:prstGeom prst="rect">
            <a:avLst/>
          </a:prstGeom>
        </p:spPr>
      </p:pic>
      <p:pic>
        <p:nvPicPr>
          <p:cNvPr id="190" name="Picture 189">
            <a:extLst>
              <a:ext uri="{FF2B5EF4-FFF2-40B4-BE49-F238E27FC236}">
                <a16:creationId xmlns:a16="http://schemas.microsoft.com/office/drawing/2014/main" id="{7D7C70D4-8EA0-D430-D78A-468DAE2DF4E1}"/>
              </a:ext>
            </a:extLst>
          </p:cNvPr>
          <p:cNvPicPr>
            <a:picLocks noChangeAspect="1"/>
          </p:cNvPicPr>
          <p:nvPr/>
        </p:nvPicPr>
        <p:blipFill>
          <a:blip r:embed="rId6"/>
          <a:stretch>
            <a:fillRect/>
          </a:stretch>
        </p:blipFill>
        <p:spPr>
          <a:xfrm>
            <a:off x="1489802" y="4762722"/>
            <a:ext cx="1132612" cy="352172"/>
          </a:xfrm>
          <a:prstGeom prst="rect">
            <a:avLst/>
          </a:prstGeom>
        </p:spPr>
      </p:pic>
      <p:pic>
        <p:nvPicPr>
          <p:cNvPr id="191" name="Picture 6" descr="Image result for adyen logo transparent">
            <a:extLst>
              <a:ext uri="{FF2B5EF4-FFF2-40B4-BE49-F238E27FC236}">
                <a16:creationId xmlns:a16="http://schemas.microsoft.com/office/drawing/2014/main" id="{FEFD006F-C063-615D-93C2-F08D3C08AE8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65470" y="763140"/>
            <a:ext cx="1062205" cy="343556"/>
          </a:xfrm>
          <a:prstGeom prst="rect">
            <a:avLst/>
          </a:prstGeom>
          <a:noFill/>
          <a:extLst>
            <a:ext uri="{909E8E84-426E-40DD-AFC4-6F175D3DCCD1}">
              <a14:hiddenFill xmlns:a14="http://schemas.microsoft.com/office/drawing/2010/main">
                <a:solidFill>
                  <a:srgbClr val="FFFFFF"/>
                </a:solidFill>
              </a14:hiddenFill>
            </a:ext>
          </a:extLst>
        </p:spPr>
      </p:pic>
      <p:pic>
        <p:nvPicPr>
          <p:cNvPr id="1024" name="Picture 1023">
            <a:extLst>
              <a:ext uri="{FF2B5EF4-FFF2-40B4-BE49-F238E27FC236}">
                <a16:creationId xmlns:a16="http://schemas.microsoft.com/office/drawing/2014/main" id="{983DC5A1-A1AD-05FB-FD2E-867527F00C67}"/>
              </a:ext>
            </a:extLst>
          </p:cNvPr>
          <p:cNvPicPr>
            <a:picLocks noChangeAspect="1"/>
          </p:cNvPicPr>
          <p:nvPr/>
        </p:nvPicPr>
        <p:blipFill>
          <a:blip r:embed="rId7"/>
          <a:stretch>
            <a:fillRect/>
          </a:stretch>
        </p:blipFill>
        <p:spPr>
          <a:xfrm>
            <a:off x="6461532" y="1442139"/>
            <a:ext cx="1094285" cy="238853"/>
          </a:xfrm>
          <a:prstGeom prst="rect">
            <a:avLst/>
          </a:prstGeom>
        </p:spPr>
      </p:pic>
      <p:pic>
        <p:nvPicPr>
          <p:cNvPr id="1025" name="Picture 4" descr="Image result for global payments logo transparent">
            <a:extLst>
              <a:ext uri="{FF2B5EF4-FFF2-40B4-BE49-F238E27FC236}">
                <a16:creationId xmlns:a16="http://schemas.microsoft.com/office/drawing/2014/main" id="{7138EDF9-179D-D004-4234-E56D942FA9E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83697" y="2137741"/>
            <a:ext cx="1721743" cy="259480"/>
          </a:xfrm>
          <a:prstGeom prst="rect">
            <a:avLst/>
          </a:prstGeom>
          <a:noFill/>
          <a:extLst>
            <a:ext uri="{909E8E84-426E-40DD-AFC4-6F175D3DCCD1}">
              <a14:hiddenFill xmlns:a14="http://schemas.microsoft.com/office/drawing/2010/main">
                <a:solidFill>
                  <a:srgbClr val="FFFFFF"/>
                </a:solidFill>
              </a14:hiddenFill>
            </a:ext>
          </a:extLst>
        </p:spPr>
      </p:pic>
      <p:pic>
        <p:nvPicPr>
          <p:cNvPr id="1026" name="Picture 4" descr="Image result for payworks logo transparent">
            <a:extLst>
              <a:ext uri="{FF2B5EF4-FFF2-40B4-BE49-F238E27FC236}">
                <a16:creationId xmlns:a16="http://schemas.microsoft.com/office/drawing/2014/main" id="{E0628EB1-D53E-AC4F-9113-31D23FBB6EAA}"/>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8417983" y="4627727"/>
            <a:ext cx="1703512" cy="434972"/>
          </a:xfrm>
          <a:prstGeom prst="rect">
            <a:avLst/>
          </a:prstGeom>
          <a:noFill/>
          <a:extLst>
            <a:ext uri="{909E8E84-426E-40DD-AFC4-6F175D3DCCD1}">
              <a14:hiddenFill xmlns:a14="http://schemas.microsoft.com/office/drawing/2010/main">
                <a:solidFill>
                  <a:srgbClr val="FFFFFF"/>
                </a:solidFill>
              </a14:hiddenFill>
            </a:ext>
          </a:extLst>
        </p:spPr>
      </p:pic>
      <p:pic>
        <p:nvPicPr>
          <p:cNvPr id="1027" name="Picture 2" descr="pay icon png - Shift4 - Shift4 Payments | #3605063 - Vippng">
            <a:extLst>
              <a:ext uri="{FF2B5EF4-FFF2-40B4-BE49-F238E27FC236}">
                <a16:creationId xmlns:a16="http://schemas.microsoft.com/office/drawing/2014/main" id="{F5E8588A-6EBB-3916-E421-1E68143A5608}"/>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8447453" y="2234927"/>
            <a:ext cx="1196210" cy="350764"/>
          </a:xfrm>
          <a:prstGeom prst="rect">
            <a:avLst/>
          </a:prstGeom>
          <a:noFill/>
          <a:extLst>
            <a:ext uri="{909E8E84-426E-40DD-AFC4-6F175D3DCCD1}">
              <a14:hiddenFill xmlns:a14="http://schemas.microsoft.com/office/drawing/2010/main">
                <a:solidFill>
                  <a:srgbClr val="FFFFFF"/>
                </a:solidFill>
              </a14:hiddenFill>
            </a:ext>
          </a:extLst>
        </p:spPr>
      </p:pic>
      <p:pic>
        <p:nvPicPr>
          <p:cNvPr id="1029" name="Picture 1028">
            <a:extLst>
              <a:ext uri="{FF2B5EF4-FFF2-40B4-BE49-F238E27FC236}">
                <a16:creationId xmlns:a16="http://schemas.microsoft.com/office/drawing/2014/main" id="{1ACD1DD4-D950-A055-DED8-5857AD2436DE}"/>
              </a:ext>
            </a:extLst>
          </p:cNvPr>
          <p:cNvPicPr>
            <a:picLocks noChangeAspect="1"/>
          </p:cNvPicPr>
          <p:nvPr/>
        </p:nvPicPr>
        <p:blipFill>
          <a:blip r:embed="rId10"/>
          <a:stretch>
            <a:fillRect/>
          </a:stretch>
        </p:blipFill>
        <p:spPr>
          <a:xfrm>
            <a:off x="9367578" y="637169"/>
            <a:ext cx="1377455" cy="550982"/>
          </a:xfrm>
          <a:prstGeom prst="rect">
            <a:avLst/>
          </a:prstGeom>
        </p:spPr>
      </p:pic>
      <p:pic>
        <p:nvPicPr>
          <p:cNvPr id="1031" name="Picture 2" descr="FreedomPay - Account Manager">
            <a:extLst>
              <a:ext uri="{FF2B5EF4-FFF2-40B4-BE49-F238E27FC236}">
                <a16:creationId xmlns:a16="http://schemas.microsoft.com/office/drawing/2014/main" id="{E0FC93FD-F011-A7EE-2119-23E30069ED52}"/>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511229" y="1578372"/>
            <a:ext cx="1841974" cy="178547"/>
          </a:xfrm>
          <a:prstGeom prst="rect">
            <a:avLst/>
          </a:prstGeom>
          <a:noFill/>
          <a:extLst>
            <a:ext uri="{909E8E84-426E-40DD-AFC4-6F175D3DCCD1}">
              <a14:hiddenFill xmlns:a14="http://schemas.microsoft.com/office/drawing/2010/main">
                <a:solidFill>
                  <a:srgbClr val="FFFFFF"/>
                </a:solidFill>
              </a14:hiddenFill>
            </a:ext>
          </a:extLst>
        </p:spPr>
      </p:pic>
      <p:pic>
        <p:nvPicPr>
          <p:cNvPr id="1035" name="Picture 1034">
            <a:extLst>
              <a:ext uri="{FF2B5EF4-FFF2-40B4-BE49-F238E27FC236}">
                <a16:creationId xmlns:a16="http://schemas.microsoft.com/office/drawing/2014/main" id="{4FD59B19-F79F-B4B0-B974-01708F075BE3}"/>
              </a:ext>
            </a:extLst>
          </p:cNvPr>
          <p:cNvPicPr>
            <a:picLocks noChangeAspect="1"/>
          </p:cNvPicPr>
          <p:nvPr/>
        </p:nvPicPr>
        <p:blipFill>
          <a:blip r:embed="rId12"/>
          <a:stretch>
            <a:fillRect/>
          </a:stretch>
        </p:blipFill>
        <p:spPr>
          <a:xfrm>
            <a:off x="7617061" y="236761"/>
            <a:ext cx="1390354" cy="1390354"/>
          </a:xfrm>
          <a:prstGeom prst="rect">
            <a:avLst/>
          </a:prstGeom>
        </p:spPr>
      </p:pic>
      <p:grpSp>
        <p:nvGrpSpPr>
          <p:cNvPr id="1057" name="Group 1056">
            <a:extLst>
              <a:ext uri="{FF2B5EF4-FFF2-40B4-BE49-F238E27FC236}">
                <a16:creationId xmlns:a16="http://schemas.microsoft.com/office/drawing/2014/main" id="{B657B585-A704-7323-A0F7-020EEC5D77AE}"/>
              </a:ext>
            </a:extLst>
          </p:cNvPr>
          <p:cNvGrpSpPr/>
          <p:nvPr/>
        </p:nvGrpSpPr>
        <p:grpSpPr>
          <a:xfrm>
            <a:off x="9703711" y="2559177"/>
            <a:ext cx="1377111" cy="692089"/>
            <a:chOff x="9775214" y="1972278"/>
            <a:chExt cx="1377111" cy="692089"/>
          </a:xfrm>
        </p:grpSpPr>
        <p:pic>
          <p:nvPicPr>
            <p:cNvPr id="1038" name="Picture 1037">
              <a:extLst>
                <a:ext uri="{FF2B5EF4-FFF2-40B4-BE49-F238E27FC236}">
                  <a16:creationId xmlns:a16="http://schemas.microsoft.com/office/drawing/2014/main" id="{239AFA38-70E9-14E5-1641-0A5FD6414B9D}"/>
                </a:ext>
              </a:extLst>
            </p:cNvPr>
            <p:cNvPicPr>
              <a:picLocks noChangeAspect="1"/>
            </p:cNvPicPr>
            <p:nvPr/>
          </p:nvPicPr>
          <p:blipFill>
            <a:blip r:embed="rId13"/>
            <a:stretch>
              <a:fillRect/>
            </a:stretch>
          </p:blipFill>
          <p:spPr>
            <a:xfrm>
              <a:off x="9775214" y="2415390"/>
              <a:ext cx="1377111" cy="248977"/>
            </a:xfrm>
            <a:prstGeom prst="rect">
              <a:avLst/>
            </a:prstGeom>
          </p:spPr>
        </p:pic>
        <p:pic>
          <p:nvPicPr>
            <p:cNvPr id="1045" name="Picture 2" descr="FIS (company) - Wikipedia">
              <a:extLst>
                <a:ext uri="{FF2B5EF4-FFF2-40B4-BE49-F238E27FC236}">
                  <a16:creationId xmlns:a16="http://schemas.microsoft.com/office/drawing/2014/main" id="{AF2FED4E-2E49-82E6-183A-5BEF64DB46C1}"/>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10329059" y="1972278"/>
              <a:ext cx="750535" cy="313974"/>
            </a:xfrm>
            <a:prstGeom prst="rect">
              <a:avLst/>
            </a:prstGeom>
            <a:noFill/>
            <a:extLst>
              <a:ext uri="{909E8E84-426E-40DD-AFC4-6F175D3DCCD1}">
                <a14:hiddenFill xmlns:a14="http://schemas.microsoft.com/office/drawing/2010/main">
                  <a:solidFill>
                    <a:srgbClr val="FFFFFF"/>
                  </a:solidFill>
                </a14:hiddenFill>
              </a:ext>
            </a:extLst>
          </p:spPr>
        </p:pic>
      </p:grpSp>
      <p:pic>
        <p:nvPicPr>
          <p:cNvPr id="1046" name="Picture 4" descr="Worldline Company | Central Portal">
            <a:extLst>
              <a:ext uri="{FF2B5EF4-FFF2-40B4-BE49-F238E27FC236}">
                <a16:creationId xmlns:a16="http://schemas.microsoft.com/office/drawing/2014/main" id="{3A18D964-FD79-D2B6-F2C0-9050B5EC119A}"/>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7571176" y="3497747"/>
            <a:ext cx="1375573" cy="1375573"/>
          </a:xfrm>
          <a:prstGeom prst="rect">
            <a:avLst/>
          </a:prstGeom>
          <a:noFill/>
          <a:extLst>
            <a:ext uri="{909E8E84-426E-40DD-AFC4-6F175D3DCCD1}">
              <a14:hiddenFill xmlns:a14="http://schemas.microsoft.com/office/drawing/2010/main">
                <a:solidFill>
                  <a:srgbClr val="FFFFFF"/>
                </a:solidFill>
              </a14:hiddenFill>
            </a:ext>
          </a:extLst>
        </p:spPr>
      </p:pic>
      <p:pic>
        <p:nvPicPr>
          <p:cNvPr id="1047" name="Picture 6" descr="Image result for first data logo transparent&quot;">
            <a:extLst>
              <a:ext uri="{FF2B5EF4-FFF2-40B4-BE49-F238E27FC236}">
                <a16:creationId xmlns:a16="http://schemas.microsoft.com/office/drawing/2014/main" id="{35A614BD-9206-8E60-A88C-0EC25B009C1D}"/>
              </a:ext>
            </a:extLst>
          </p:cNvPr>
          <p:cNvPicPr>
            <a:picLocks noChangeAspect="1" noChangeArrowheads="1"/>
          </p:cNvPicPr>
          <p:nvPr/>
        </p:nvPicPr>
        <p:blipFill>
          <a:blip r:embed="rId16">
            <a:extLst>
              <a:ext uri="{28A0092B-C50C-407E-A947-70E740481C1C}">
                <a14:useLocalDpi xmlns:a14="http://schemas.microsoft.com/office/drawing/2010/main" val="0"/>
              </a:ext>
            </a:extLst>
          </a:blip>
          <a:srcRect/>
          <a:stretch>
            <a:fillRect/>
          </a:stretch>
        </p:blipFill>
        <p:spPr bwMode="auto">
          <a:xfrm>
            <a:off x="7710014" y="3137779"/>
            <a:ext cx="1547119" cy="427005"/>
          </a:xfrm>
          <a:prstGeom prst="rect">
            <a:avLst/>
          </a:prstGeom>
          <a:noFill/>
          <a:extLst>
            <a:ext uri="{909E8E84-426E-40DD-AFC4-6F175D3DCCD1}">
              <a14:hiddenFill xmlns:a14="http://schemas.microsoft.com/office/drawing/2010/main">
                <a:solidFill>
                  <a:srgbClr val="FFFFFF"/>
                </a:solidFill>
              </a14:hiddenFill>
            </a:ext>
          </a:extLst>
        </p:spPr>
      </p:pic>
      <p:pic>
        <p:nvPicPr>
          <p:cNvPr id="1053" name="Picture 10" descr="Image result for alipay logo transparent">
            <a:extLst>
              <a:ext uri="{FF2B5EF4-FFF2-40B4-BE49-F238E27FC236}">
                <a16:creationId xmlns:a16="http://schemas.microsoft.com/office/drawing/2014/main" id="{881D7190-3C53-5BDF-074A-7E87BC632FE2}"/>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6197720" y="4610165"/>
            <a:ext cx="1146630" cy="298124"/>
          </a:xfrm>
          <a:prstGeom prst="rect">
            <a:avLst/>
          </a:prstGeom>
          <a:noFill/>
          <a:extLst>
            <a:ext uri="{909E8E84-426E-40DD-AFC4-6F175D3DCCD1}">
              <a14:hiddenFill xmlns:a14="http://schemas.microsoft.com/office/drawing/2010/main">
                <a:solidFill>
                  <a:srgbClr val="FFFFFF"/>
                </a:solidFill>
              </a14:hiddenFill>
            </a:ext>
          </a:extLst>
        </p:spPr>
      </p:pic>
      <p:pic>
        <p:nvPicPr>
          <p:cNvPr id="1054" name="Picture 12" descr="Image result for wechat pay logo transparent">
            <a:extLst>
              <a:ext uri="{FF2B5EF4-FFF2-40B4-BE49-F238E27FC236}">
                <a16:creationId xmlns:a16="http://schemas.microsoft.com/office/drawing/2014/main" id="{832D1998-3C04-959A-C6C4-845D7F439671}"/>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9725428" y="3777341"/>
            <a:ext cx="1249004" cy="575199"/>
          </a:xfrm>
          <a:prstGeom prst="rect">
            <a:avLst/>
          </a:prstGeom>
          <a:noFill/>
          <a:extLst>
            <a:ext uri="{909E8E84-426E-40DD-AFC4-6F175D3DCCD1}">
              <a14:hiddenFill xmlns:a14="http://schemas.microsoft.com/office/drawing/2010/main">
                <a:solidFill>
                  <a:srgbClr val="FFFFFF"/>
                </a:solidFill>
              </a14:hiddenFill>
            </a:ext>
          </a:extLst>
        </p:spPr>
      </p:pic>
      <p:pic>
        <p:nvPicPr>
          <p:cNvPr id="1055" name="Picture 1054">
            <a:extLst>
              <a:ext uri="{FF2B5EF4-FFF2-40B4-BE49-F238E27FC236}">
                <a16:creationId xmlns:a16="http://schemas.microsoft.com/office/drawing/2014/main" id="{82F74A39-EEE7-7E98-3FBB-43413D42EC43}"/>
              </a:ext>
            </a:extLst>
          </p:cNvPr>
          <p:cNvPicPr>
            <a:picLocks noChangeAspect="1"/>
          </p:cNvPicPr>
          <p:nvPr/>
        </p:nvPicPr>
        <p:blipFill>
          <a:blip r:embed="rId19"/>
          <a:stretch>
            <a:fillRect/>
          </a:stretch>
        </p:blipFill>
        <p:spPr>
          <a:xfrm>
            <a:off x="6130902" y="3515524"/>
            <a:ext cx="1055664" cy="488890"/>
          </a:xfrm>
          <a:prstGeom prst="rect">
            <a:avLst/>
          </a:prstGeom>
        </p:spPr>
      </p:pic>
      <p:pic>
        <p:nvPicPr>
          <p:cNvPr id="1056" name="Picture 1055">
            <a:extLst>
              <a:ext uri="{FF2B5EF4-FFF2-40B4-BE49-F238E27FC236}">
                <a16:creationId xmlns:a16="http://schemas.microsoft.com/office/drawing/2014/main" id="{1D75339E-EFE1-68D0-50C4-4BA6B231D3CD}"/>
              </a:ext>
            </a:extLst>
          </p:cNvPr>
          <p:cNvPicPr>
            <a:picLocks noChangeAspect="1"/>
          </p:cNvPicPr>
          <p:nvPr/>
        </p:nvPicPr>
        <p:blipFill>
          <a:blip r:embed="rId20"/>
          <a:stretch>
            <a:fillRect/>
          </a:stretch>
        </p:blipFill>
        <p:spPr>
          <a:xfrm>
            <a:off x="6330355" y="2840593"/>
            <a:ext cx="1182342" cy="345590"/>
          </a:xfrm>
          <a:prstGeom prst="rect">
            <a:avLst/>
          </a:prstGeom>
        </p:spPr>
      </p:pic>
      <p:pic>
        <p:nvPicPr>
          <p:cNvPr id="1060" name="Picture 6" descr="Colombia Fintech - Asociación Colombiana de Empresas de Tecnología e  Innovación Financiera">
            <a:extLst>
              <a:ext uri="{FF2B5EF4-FFF2-40B4-BE49-F238E27FC236}">
                <a16:creationId xmlns:a16="http://schemas.microsoft.com/office/drawing/2014/main" id="{D0412DA2-1600-7EA8-232E-5DBA7E3AC4FD}"/>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161952" y="4996945"/>
            <a:ext cx="1826917" cy="911913"/>
          </a:xfrm>
          <a:prstGeom prst="rect">
            <a:avLst/>
          </a:prstGeom>
          <a:noFill/>
          <a:extLst>
            <a:ext uri="{909E8E84-426E-40DD-AFC4-6F175D3DCCD1}">
              <a14:hiddenFill xmlns:a14="http://schemas.microsoft.com/office/drawing/2010/main">
                <a:solidFill>
                  <a:srgbClr val="FFFFFF"/>
                </a:solidFill>
              </a14:hiddenFill>
            </a:ext>
          </a:extLst>
        </p:spPr>
      </p:pic>
      <p:sp>
        <p:nvSpPr>
          <p:cNvPr id="1061" name="AutoShape 8" descr="Credibanco Logo">
            <a:extLst>
              <a:ext uri="{FF2B5EF4-FFF2-40B4-BE49-F238E27FC236}">
                <a16:creationId xmlns:a16="http://schemas.microsoft.com/office/drawing/2014/main" id="{54AA4C18-1E46-6E86-40E6-2FF2BDC34DD2}"/>
              </a:ext>
            </a:extLst>
          </p:cNvPr>
          <p:cNvSpPr>
            <a:spLocks noChangeAspect="1" noChangeArrowheads="1"/>
          </p:cNvSpPr>
          <p:nvPr/>
        </p:nvSpPr>
        <p:spPr bwMode="auto">
          <a:xfrm>
            <a:off x="5943600" y="3276600"/>
            <a:ext cx="304800" cy="304800"/>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pic>
        <p:nvPicPr>
          <p:cNvPr id="1063" name="Picture 12" descr="Ingreso - Kinpos CSI">
            <a:extLst>
              <a:ext uri="{FF2B5EF4-FFF2-40B4-BE49-F238E27FC236}">
                <a16:creationId xmlns:a16="http://schemas.microsoft.com/office/drawing/2014/main" id="{38D79EF2-8157-26F6-0E70-01F9274C916A}"/>
              </a:ext>
            </a:extLst>
          </p:cNvPr>
          <p:cNvPicPr>
            <a:picLocks noChangeAspect="1" noChangeArrowheads="1"/>
          </p:cNvPicPr>
          <p:nvPr/>
        </p:nvPicPr>
        <p:blipFill>
          <a:blip r:embed="rId22">
            <a:extLst>
              <a:ext uri="{28A0092B-C50C-407E-A947-70E740481C1C}">
                <a14:useLocalDpi xmlns:a14="http://schemas.microsoft.com/office/drawing/2010/main" val="0"/>
              </a:ext>
            </a:extLst>
          </a:blip>
          <a:srcRect/>
          <a:stretch>
            <a:fillRect/>
          </a:stretch>
        </p:blipFill>
        <p:spPr bwMode="auto">
          <a:xfrm>
            <a:off x="913999" y="5780939"/>
            <a:ext cx="1582897" cy="3837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6822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80"/>
                                        </p:tgtEl>
                                        <p:attrNameLst>
                                          <p:attrName>style.visibility</p:attrName>
                                        </p:attrNameLst>
                                      </p:cBhvr>
                                      <p:to>
                                        <p:strVal val="visible"/>
                                      </p:to>
                                    </p:set>
                                    <p:animEffect transition="in" filter="fade">
                                      <p:cBhvr>
                                        <p:cTn id="7" dur="1000"/>
                                        <p:tgtEl>
                                          <p:spTgt spid="18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5"/>
                                        </p:tgtEl>
                                        <p:attrNameLst>
                                          <p:attrName>style.visibility</p:attrName>
                                        </p:attrNameLst>
                                      </p:cBhvr>
                                      <p:to>
                                        <p:strVal val="visible"/>
                                      </p:to>
                                    </p:set>
                                    <p:animEffect transition="in" filter="fade">
                                      <p:cBhvr>
                                        <p:cTn id="10" dur="1000"/>
                                        <p:tgtEl>
                                          <p:spTgt spid="185"/>
                                        </p:tgtEl>
                                      </p:cBhvr>
                                    </p:animEffect>
                                  </p:childTnLst>
                                </p:cTn>
                              </p:par>
                              <p:par>
                                <p:cTn id="11" presetID="42" presetClass="entr" presetSubtype="0" fill="hold" nodeType="withEffect">
                                  <p:stCondLst>
                                    <p:cond delay="0"/>
                                  </p:stCondLst>
                                  <p:childTnLst>
                                    <p:set>
                                      <p:cBhvr>
                                        <p:cTn id="12" dur="1" fill="hold">
                                          <p:stCondLst>
                                            <p:cond delay="0"/>
                                          </p:stCondLst>
                                        </p:cTn>
                                        <p:tgtEl>
                                          <p:spTgt spid="186"/>
                                        </p:tgtEl>
                                        <p:attrNameLst>
                                          <p:attrName>style.visibility</p:attrName>
                                        </p:attrNameLst>
                                      </p:cBhvr>
                                      <p:to>
                                        <p:strVal val="visible"/>
                                      </p:to>
                                    </p:set>
                                    <p:animEffect transition="in" filter="fade">
                                      <p:cBhvr>
                                        <p:cTn id="13" dur="1000"/>
                                        <p:tgtEl>
                                          <p:spTgt spid="186"/>
                                        </p:tgtEl>
                                      </p:cBhvr>
                                    </p:animEffect>
                                    <p:anim calcmode="lin" valueType="num">
                                      <p:cBhvr>
                                        <p:cTn id="14" dur="1000" fill="hold"/>
                                        <p:tgtEl>
                                          <p:spTgt spid="186"/>
                                        </p:tgtEl>
                                        <p:attrNameLst>
                                          <p:attrName>ppt_x</p:attrName>
                                        </p:attrNameLst>
                                      </p:cBhvr>
                                      <p:tavLst>
                                        <p:tav tm="0">
                                          <p:val>
                                            <p:strVal val="#ppt_x"/>
                                          </p:val>
                                        </p:tav>
                                        <p:tav tm="100000">
                                          <p:val>
                                            <p:strVal val="#ppt_x"/>
                                          </p:val>
                                        </p:tav>
                                      </p:tavLst>
                                    </p:anim>
                                    <p:anim calcmode="lin" valueType="num">
                                      <p:cBhvr>
                                        <p:cTn id="15" dur="1000" fill="hold"/>
                                        <p:tgtEl>
                                          <p:spTgt spid="186"/>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187"/>
                                        </p:tgtEl>
                                        <p:attrNameLst>
                                          <p:attrName>style.visibility</p:attrName>
                                        </p:attrNameLst>
                                      </p:cBhvr>
                                      <p:to>
                                        <p:strVal val="visible"/>
                                      </p:to>
                                    </p:set>
                                    <p:animEffect transition="in" filter="fade">
                                      <p:cBhvr>
                                        <p:cTn id="18" dur="1000"/>
                                        <p:tgtEl>
                                          <p:spTgt spid="187"/>
                                        </p:tgtEl>
                                      </p:cBhvr>
                                    </p:animEffect>
                                    <p:anim calcmode="lin" valueType="num">
                                      <p:cBhvr>
                                        <p:cTn id="19" dur="1000" fill="hold"/>
                                        <p:tgtEl>
                                          <p:spTgt spid="187"/>
                                        </p:tgtEl>
                                        <p:attrNameLst>
                                          <p:attrName>ppt_x</p:attrName>
                                        </p:attrNameLst>
                                      </p:cBhvr>
                                      <p:tavLst>
                                        <p:tav tm="0">
                                          <p:val>
                                            <p:strVal val="#ppt_x"/>
                                          </p:val>
                                        </p:tav>
                                        <p:tav tm="100000">
                                          <p:val>
                                            <p:strVal val="#ppt_x"/>
                                          </p:val>
                                        </p:tav>
                                      </p:tavLst>
                                    </p:anim>
                                    <p:anim calcmode="lin" valueType="num">
                                      <p:cBhvr>
                                        <p:cTn id="20" dur="1000" fill="hold"/>
                                        <p:tgtEl>
                                          <p:spTgt spid="187"/>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89"/>
                                        </p:tgtEl>
                                        <p:attrNameLst>
                                          <p:attrName>style.visibility</p:attrName>
                                        </p:attrNameLst>
                                      </p:cBhvr>
                                      <p:to>
                                        <p:strVal val="visible"/>
                                      </p:to>
                                    </p:set>
                                    <p:animEffect transition="in" filter="fade">
                                      <p:cBhvr>
                                        <p:cTn id="23" dur="1000"/>
                                        <p:tgtEl>
                                          <p:spTgt spid="189"/>
                                        </p:tgtEl>
                                      </p:cBhvr>
                                    </p:animEffect>
                                    <p:anim calcmode="lin" valueType="num">
                                      <p:cBhvr>
                                        <p:cTn id="24" dur="1000" fill="hold"/>
                                        <p:tgtEl>
                                          <p:spTgt spid="189"/>
                                        </p:tgtEl>
                                        <p:attrNameLst>
                                          <p:attrName>ppt_x</p:attrName>
                                        </p:attrNameLst>
                                      </p:cBhvr>
                                      <p:tavLst>
                                        <p:tav tm="0">
                                          <p:val>
                                            <p:strVal val="#ppt_x"/>
                                          </p:val>
                                        </p:tav>
                                        <p:tav tm="100000">
                                          <p:val>
                                            <p:strVal val="#ppt_x"/>
                                          </p:val>
                                        </p:tav>
                                      </p:tavLst>
                                    </p:anim>
                                    <p:anim calcmode="lin" valueType="num">
                                      <p:cBhvr>
                                        <p:cTn id="25" dur="1000" fill="hold"/>
                                        <p:tgtEl>
                                          <p:spTgt spid="18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190"/>
                                        </p:tgtEl>
                                        <p:attrNameLst>
                                          <p:attrName>style.visibility</p:attrName>
                                        </p:attrNameLst>
                                      </p:cBhvr>
                                      <p:to>
                                        <p:strVal val="visible"/>
                                      </p:to>
                                    </p:set>
                                    <p:animEffect transition="in" filter="fade">
                                      <p:cBhvr>
                                        <p:cTn id="28" dur="1000"/>
                                        <p:tgtEl>
                                          <p:spTgt spid="190"/>
                                        </p:tgtEl>
                                      </p:cBhvr>
                                    </p:animEffect>
                                    <p:anim calcmode="lin" valueType="num">
                                      <p:cBhvr>
                                        <p:cTn id="29" dur="1000" fill="hold"/>
                                        <p:tgtEl>
                                          <p:spTgt spid="190"/>
                                        </p:tgtEl>
                                        <p:attrNameLst>
                                          <p:attrName>ppt_x</p:attrName>
                                        </p:attrNameLst>
                                      </p:cBhvr>
                                      <p:tavLst>
                                        <p:tav tm="0">
                                          <p:val>
                                            <p:strVal val="#ppt_x"/>
                                          </p:val>
                                        </p:tav>
                                        <p:tav tm="100000">
                                          <p:val>
                                            <p:strVal val="#ppt_x"/>
                                          </p:val>
                                        </p:tav>
                                      </p:tavLst>
                                    </p:anim>
                                    <p:anim calcmode="lin" valueType="num">
                                      <p:cBhvr>
                                        <p:cTn id="30" dur="1000" fill="hold"/>
                                        <p:tgtEl>
                                          <p:spTgt spid="190"/>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191"/>
                                        </p:tgtEl>
                                        <p:attrNameLst>
                                          <p:attrName>style.visibility</p:attrName>
                                        </p:attrNameLst>
                                      </p:cBhvr>
                                      <p:to>
                                        <p:strVal val="visible"/>
                                      </p:to>
                                    </p:set>
                                    <p:animEffect transition="in" filter="fade">
                                      <p:cBhvr>
                                        <p:cTn id="33" dur="1000"/>
                                        <p:tgtEl>
                                          <p:spTgt spid="191"/>
                                        </p:tgtEl>
                                      </p:cBhvr>
                                    </p:animEffect>
                                    <p:anim calcmode="lin" valueType="num">
                                      <p:cBhvr>
                                        <p:cTn id="34" dur="1000" fill="hold"/>
                                        <p:tgtEl>
                                          <p:spTgt spid="191"/>
                                        </p:tgtEl>
                                        <p:attrNameLst>
                                          <p:attrName>ppt_x</p:attrName>
                                        </p:attrNameLst>
                                      </p:cBhvr>
                                      <p:tavLst>
                                        <p:tav tm="0">
                                          <p:val>
                                            <p:strVal val="#ppt_x"/>
                                          </p:val>
                                        </p:tav>
                                        <p:tav tm="100000">
                                          <p:val>
                                            <p:strVal val="#ppt_x"/>
                                          </p:val>
                                        </p:tav>
                                      </p:tavLst>
                                    </p:anim>
                                    <p:anim calcmode="lin" valueType="num">
                                      <p:cBhvr>
                                        <p:cTn id="35" dur="1000" fill="hold"/>
                                        <p:tgtEl>
                                          <p:spTgt spid="191"/>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024"/>
                                        </p:tgtEl>
                                        <p:attrNameLst>
                                          <p:attrName>style.visibility</p:attrName>
                                        </p:attrNameLst>
                                      </p:cBhvr>
                                      <p:to>
                                        <p:strVal val="visible"/>
                                      </p:to>
                                    </p:set>
                                    <p:animEffect transition="in" filter="fade">
                                      <p:cBhvr>
                                        <p:cTn id="38" dur="1000"/>
                                        <p:tgtEl>
                                          <p:spTgt spid="1024"/>
                                        </p:tgtEl>
                                      </p:cBhvr>
                                    </p:animEffect>
                                    <p:anim calcmode="lin" valueType="num">
                                      <p:cBhvr>
                                        <p:cTn id="39" dur="1000" fill="hold"/>
                                        <p:tgtEl>
                                          <p:spTgt spid="1024"/>
                                        </p:tgtEl>
                                        <p:attrNameLst>
                                          <p:attrName>ppt_x</p:attrName>
                                        </p:attrNameLst>
                                      </p:cBhvr>
                                      <p:tavLst>
                                        <p:tav tm="0">
                                          <p:val>
                                            <p:strVal val="#ppt_x"/>
                                          </p:val>
                                        </p:tav>
                                        <p:tav tm="100000">
                                          <p:val>
                                            <p:strVal val="#ppt_x"/>
                                          </p:val>
                                        </p:tav>
                                      </p:tavLst>
                                    </p:anim>
                                    <p:anim calcmode="lin" valueType="num">
                                      <p:cBhvr>
                                        <p:cTn id="40" dur="1000" fill="hold"/>
                                        <p:tgtEl>
                                          <p:spTgt spid="1024"/>
                                        </p:tgtEl>
                                        <p:attrNameLst>
                                          <p:attrName>ppt_y</p:attrName>
                                        </p:attrNameLst>
                                      </p:cBhvr>
                                      <p:tavLst>
                                        <p:tav tm="0">
                                          <p:val>
                                            <p:strVal val="#ppt_y+.1"/>
                                          </p:val>
                                        </p:tav>
                                        <p:tav tm="100000">
                                          <p:val>
                                            <p:strVal val="#ppt_y"/>
                                          </p:val>
                                        </p:tav>
                                      </p:tavLst>
                                    </p:anim>
                                  </p:childTnLst>
                                </p:cTn>
                              </p:par>
                              <p:par>
                                <p:cTn id="41" presetID="42" presetClass="entr" presetSubtype="0" fill="hold" nodeType="withEffect">
                                  <p:stCondLst>
                                    <p:cond delay="0"/>
                                  </p:stCondLst>
                                  <p:childTnLst>
                                    <p:set>
                                      <p:cBhvr>
                                        <p:cTn id="42" dur="1" fill="hold">
                                          <p:stCondLst>
                                            <p:cond delay="0"/>
                                          </p:stCondLst>
                                        </p:cTn>
                                        <p:tgtEl>
                                          <p:spTgt spid="1025"/>
                                        </p:tgtEl>
                                        <p:attrNameLst>
                                          <p:attrName>style.visibility</p:attrName>
                                        </p:attrNameLst>
                                      </p:cBhvr>
                                      <p:to>
                                        <p:strVal val="visible"/>
                                      </p:to>
                                    </p:set>
                                    <p:animEffect transition="in" filter="fade">
                                      <p:cBhvr>
                                        <p:cTn id="43" dur="1000"/>
                                        <p:tgtEl>
                                          <p:spTgt spid="1025"/>
                                        </p:tgtEl>
                                      </p:cBhvr>
                                    </p:animEffect>
                                    <p:anim calcmode="lin" valueType="num">
                                      <p:cBhvr>
                                        <p:cTn id="44" dur="1000" fill="hold"/>
                                        <p:tgtEl>
                                          <p:spTgt spid="1025"/>
                                        </p:tgtEl>
                                        <p:attrNameLst>
                                          <p:attrName>ppt_x</p:attrName>
                                        </p:attrNameLst>
                                      </p:cBhvr>
                                      <p:tavLst>
                                        <p:tav tm="0">
                                          <p:val>
                                            <p:strVal val="#ppt_x"/>
                                          </p:val>
                                        </p:tav>
                                        <p:tav tm="100000">
                                          <p:val>
                                            <p:strVal val="#ppt_x"/>
                                          </p:val>
                                        </p:tav>
                                      </p:tavLst>
                                    </p:anim>
                                    <p:anim calcmode="lin" valueType="num">
                                      <p:cBhvr>
                                        <p:cTn id="45" dur="1000" fill="hold"/>
                                        <p:tgtEl>
                                          <p:spTgt spid="102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026"/>
                                        </p:tgtEl>
                                        <p:attrNameLst>
                                          <p:attrName>style.visibility</p:attrName>
                                        </p:attrNameLst>
                                      </p:cBhvr>
                                      <p:to>
                                        <p:strVal val="visible"/>
                                      </p:to>
                                    </p:set>
                                    <p:animEffect transition="in" filter="fade">
                                      <p:cBhvr>
                                        <p:cTn id="48" dur="1000"/>
                                        <p:tgtEl>
                                          <p:spTgt spid="1026"/>
                                        </p:tgtEl>
                                      </p:cBhvr>
                                    </p:animEffect>
                                    <p:anim calcmode="lin" valueType="num">
                                      <p:cBhvr>
                                        <p:cTn id="49" dur="1000" fill="hold"/>
                                        <p:tgtEl>
                                          <p:spTgt spid="1026"/>
                                        </p:tgtEl>
                                        <p:attrNameLst>
                                          <p:attrName>ppt_x</p:attrName>
                                        </p:attrNameLst>
                                      </p:cBhvr>
                                      <p:tavLst>
                                        <p:tav tm="0">
                                          <p:val>
                                            <p:strVal val="#ppt_x"/>
                                          </p:val>
                                        </p:tav>
                                        <p:tav tm="100000">
                                          <p:val>
                                            <p:strVal val="#ppt_x"/>
                                          </p:val>
                                        </p:tav>
                                      </p:tavLst>
                                    </p:anim>
                                    <p:anim calcmode="lin" valueType="num">
                                      <p:cBhvr>
                                        <p:cTn id="50" dur="1000" fill="hold"/>
                                        <p:tgtEl>
                                          <p:spTgt spid="1026"/>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0"/>
                                  </p:stCondLst>
                                  <p:childTnLst>
                                    <p:set>
                                      <p:cBhvr>
                                        <p:cTn id="52" dur="1" fill="hold">
                                          <p:stCondLst>
                                            <p:cond delay="0"/>
                                          </p:stCondLst>
                                        </p:cTn>
                                        <p:tgtEl>
                                          <p:spTgt spid="1027"/>
                                        </p:tgtEl>
                                        <p:attrNameLst>
                                          <p:attrName>style.visibility</p:attrName>
                                        </p:attrNameLst>
                                      </p:cBhvr>
                                      <p:to>
                                        <p:strVal val="visible"/>
                                      </p:to>
                                    </p:set>
                                    <p:animEffect transition="in" filter="fade">
                                      <p:cBhvr>
                                        <p:cTn id="53" dur="1000"/>
                                        <p:tgtEl>
                                          <p:spTgt spid="1027"/>
                                        </p:tgtEl>
                                      </p:cBhvr>
                                    </p:animEffect>
                                    <p:anim calcmode="lin" valueType="num">
                                      <p:cBhvr>
                                        <p:cTn id="54" dur="1000" fill="hold"/>
                                        <p:tgtEl>
                                          <p:spTgt spid="1027"/>
                                        </p:tgtEl>
                                        <p:attrNameLst>
                                          <p:attrName>ppt_x</p:attrName>
                                        </p:attrNameLst>
                                      </p:cBhvr>
                                      <p:tavLst>
                                        <p:tav tm="0">
                                          <p:val>
                                            <p:strVal val="#ppt_x"/>
                                          </p:val>
                                        </p:tav>
                                        <p:tav tm="100000">
                                          <p:val>
                                            <p:strVal val="#ppt_x"/>
                                          </p:val>
                                        </p:tav>
                                      </p:tavLst>
                                    </p:anim>
                                    <p:anim calcmode="lin" valueType="num">
                                      <p:cBhvr>
                                        <p:cTn id="55" dur="1000" fill="hold"/>
                                        <p:tgtEl>
                                          <p:spTgt spid="102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0"/>
                                  </p:stCondLst>
                                  <p:childTnLst>
                                    <p:set>
                                      <p:cBhvr>
                                        <p:cTn id="57" dur="1" fill="hold">
                                          <p:stCondLst>
                                            <p:cond delay="0"/>
                                          </p:stCondLst>
                                        </p:cTn>
                                        <p:tgtEl>
                                          <p:spTgt spid="1029"/>
                                        </p:tgtEl>
                                        <p:attrNameLst>
                                          <p:attrName>style.visibility</p:attrName>
                                        </p:attrNameLst>
                                      </p:cBhvr>
                                      <p:to>
                                        <p:strVal val="visible"/>
                                      </p:to>
                                    </p:set>
                                    <p:animEffect transition="in" filter="fade">
                                      <p:cBhvr>
                                        <p:cTn id="58" dur="1000"/>
                                        <p:tgtEl>
                                          <p:spTgt spid="1029"/>
                                        </p:tgtEl>
                                      </p:cBhvr>
                                    </p:animEffect>
                                    <p:anim calcmode="lin" valueType="num">
                                      <p:cBhvr>
                                        <p:cTn id="59" dur="1000" fill="hold"/>
                                        <p:tgtEl>
                                          <p:spTgt spid="1029"/>
                                        </p:tgtEl>
                                        <p:attrNameLst>
                                          <p:attrName>ppt_x</p:attrName>
                                        </p:attrNameLst>
                                      </p:cBhvr>
                                      <p:tavLst>
                                        <p:tav tm="0">
                                          <p:val>
                                            <p:strVal val="#ppt_x"/>
                                          </p:val>
                                        </p:tav>
                                        <p:tav tm="100000">
                                          <p:val>
                                            <p:strVal val="#ppt_x"/>
                                          </p:val>
                                        </p:tav>
                                      </p:tavLst>
                                    </p:anim>
                                    <p:anim calcmode="lin" valueType="num">
                                      <p:cBhvr>
                                        <p:cTn id="60" dur="1000" fill="hold"/>
                                        <p:tgtEl>
                                          <p:spTgt spid="1029"/>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0"/>
                                  </p:stCondLst>
                                  <p:childTnLst>
                                    <p:set>
                                      <p:cBhvr>
                                        <p:cTn id="62" dur="1" fill="hold">
                                          <p:stCondLst>
                                            <p:cond delay="0"/>
                                          </p:stCondLst>
                                        </p:cTn>
                                        <p:tgtEl>
                                          <p:spTgt spid="1031"/>
                                        </p:tgtEl>
                                        <p:attrNameLst>
                                          <p:attrName>style.visibility</p:attrName>
                                        </p:attrNameLst>
                                      </p:cBhvr>
                                      <p:to>
                                        <p:strVal val="visible"/>
                                      </p:to>
                                    </p:set>
                                    <p:animEffect transition="in" filter="fade">
                                      <p:cBhvr>
                                        <p:cTn id="63" dur="1000"/>
                                        <p:tgtEl>
                                          <p:spTgt spid="1031"/>
                                        </p:tgtEl>
                                      </p:cBhvr>
                                    </p:animEffect>
                                    <p:anim calcmode="lin" valueType="num">
                                      <p:cBhvr>
                                        <p:cTn id="64" dur="1000" fill="hold"/>
                                        <p:tgtEl>
                                          <p:spTgt spid="1031"/>
                                        </p:tgtEl>
                                        <p:attrNameLst>
                                          <p:attrName>ppt_x</p:attrName>
                                        </p:attrNameLst>
                                      </p:cBhvr>
                                      <p:tavLst>
                                        <p:tav tm="0">
                                          <p:val>
                                            <p:strVal val="#ppt_x"/>
                                          </p:val>
                                        </p:tav>
                                        <p:tav tm="100000">
                                          <p:val>
                                            <p:strVal val="#ppt_x"/>
                                          </p:val>
                                        </p:tav>
                                      </p:tavLst>
                                    </p:anim>
                                    <p:anim calcmode="lin" valueType="num">
                                      <p:cBhvr>
                                        <p:cTn id="65" dur="1000" fill="hold"/>
                                        <p:tgtEl>
                                          <p:spTgt spid="1031"/>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1035"/>
                                        </p:tgtEl>
                                        <p:attrNameLst>
                                          <p:attrName>style.visibility</p:attrName>
                                        </p:attrNameLst>
                                      </p:cBhvr>
                                      <p:to>
                                        <p:strVal val="visible"/>
                                      </p:to>
                                    </p:set>
                                    <p:animEffect transition="in" filter="fade">
                                      <p:cBhvr>
                                        <p:cTn id="68" dur="1000"/>
                                        <p:tgtEl>
                                          <p:spTgt spid="1035"/>
                                        </p:tgtEl>
                                      </p:cBhvr>
                                    </p:animEffect>
                                    <p:anim calcmode="lin" valueType="num">
                                      <p:cBhvr>
                                        <p:cTn id="69" dur="1000" fill="hold"/>
                                        <p:tgtEl>
                                          <p:spTgt spid="1035"/>
                                        </p:tgtEl>
                                        <p:attrNameLst>
                                          <p:attrName>ppt_x</p:attrName>
                                        </p:attrNameLst>
                                      </p:cBhvr>
                                      <p:tavLst>
                                        <p:tav tm="0">
                                          <p:val>
                                            <p:strVal val="#ppt_x"/>
                                          </p:val>
                                        </p:tav>
                                        <p:tav tm="100000">
                                          <p:val>
                                            <p:strVal val="#ppt_x"/>
                                          </p:val>
                                        </p:tav>
                                      </p:tavLst>
                                    </p:anim>
                                    <p:anim calcmode="lin" valueType="num">
                                      <p:cBhvr>
                                        <p:cTn id="70" dur="1000" fill="hold"/>
                                        <p:tgtEl>
                                          <p:spTgt spid="1035"/>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0"/>
                                  </p:stCondLst>
                                  <p:childTnLst>
                                    <p:set>
                                      <p:cBhvr>
                                        <p:cTn id="72" dur="1" fill="hold">
                                          <p:stCondLst>
                                            <p:cond delay="0"/>
                                          </p:stCondLst>
                                        </p:cTn>
                                        <p:tgtEl>
                                          <p:spTgt spid="1046"/>
                                        </p:tgtEl>
                                        <p:attrNameLst>
                                          <p:attrName>style.visibility</p:attrName>
                                        </p:attrNameLst>
                                      </p:cBhvr>
                                      <p:to>
                                        <p:strVal val="visible"/>
                                      </p:to>
                                    </p:set>
                                    <p:animEffect transition="in" filter="fade">
                                      <p:cBhvr>
                                        <p:cTn id="73" dur="1000"/>
                                        <p:tgtEl>
                                          <p:spTgt spid="1046"/>
                                        </p:tgtEl>
                                      </p:cBhvr>
                                    </p:animEffect>
                                    <p:anim calcmode="lin" valueType="num">
                                      <p:cBhvr>
                                        <p:cTn id="74" dur="1000" fill="hold"/>
                                        <p:tgtEl>
                                          <p:spTgt spid="1046"/>
                                        </p:tgtEl>
                                        <p:attrNameLst>
                                          <p:attrName>ppt_x</p:attrName>
                                        </p:attrNameLst>
                                      </p:cBhvr>
                                      <p:tavLst>
                                        <p:tav tm="0">
                                          <p:val>
                                            <p:strVal val="#ppt_x"/>
                                          </p:val>
                                        </p:tav>
                                        <p:tav tm="100000">
                                          <p:val>
                                            <p:strVal val="#ppt_x"/>
                                          </p:val>
                                        </p:tav>
                                      </p:tavLst>
                                    </p:anim>
                                    <p:anim calcmode="lin" valueType="num">
                                      <p:cBhvr>
                                        <p:cTn id="75" dur="1000" fill="hold"/>
                                        <p:tgtEl>
                                          <p:spTgt spid="1046"/>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0"/>
                                  </p:stCondLst>
                                  <p:childTnLst>
                                    <p:set>
                                      <p:cBhvr>
                                        <p:cTn id="77" dur="1" fill="hold">
                                          <p:stCondLst>
                                            <p:cond delay="0"/>
                                          </p:stCondLst>
                                        </p:cTn>
                                        <p:tgtEl>
                                          <p:spTgt spid="1047"/>
                                        </p:tgtEl>
                                        <p:attrNameLst>
                                          <p:attrName>style.visibility</p:attrName>
                                        </p:attrNameLst>
                                      </p:cBhvr>
                                      <p:to>
                                        <p:strVal val="visible"/>
                                      </p:to>
                                    </p:set>
                                    <p:animEffect transition="in" filter="fade">
                                      <p:cBhvr>
                                        <p:cTn id="78" dur="1000"/>
                                        <p:tgtEl>
                                          <p:spTgt spid="1047"/>
                                        </p:tgtEl>
                                      </p:cBhvr>
                                    </p:animEffect>
                                    <p:anim calcmode="lin" valueType="num">
                                      <p:cBhvr>
                                        <p:cTn id="79" dur="1000" fill="hold"/>
                                        <p:tgtEl>
                                          <p:spTgt spid="1047"/>
                                        </p:tgtEl>
                                        <p:attrNameLst>
                                          <p:attrName>ppt_x</p:attrName>
                                        </p:attrNameLst>
                                      </p:cBhvr>
                                      <p:tavLst>
                                        <p:tav tm="0">
                                          <p:val>
                                            <p:strVal val="#ppt_x"/>
                                          </p:val>
                                        </p:tav>
                                        <p:tav tm="100000">
                                          <p:val>
                                            <p:strVal val="#ppt_x"/>
                                          </p:val>
                                        </p:tav>
                                      </p:tavLst>
                                    </p:anim>
                                    <p:anim calcmode="lin" valueType="num">
                                      <p:cBhvr>
                                        <p:cTn id="80" dur="1000" fill="hold"/>
                                        <p:tgtEl>
                                          <p:spTgt spid="1047"/>
                                        </p:tgtEl>
                                        <p:attrNameLst>
                                          <p:attrName>ppt_y</p:attrName>
                                        </p:attrNameLst>
                                      </p:cBhvr>
                                      <p:tavLst>
                                        <p:tav tm="0">
                                          <p:val>
                                            <p:strVal val="#ppt_y+.1"/>
                                          </p:val>
                                        </p:tav>
                                        <p:tav tm="100000">
                                          <p:val>
                                            <p:strVal val="#ppt_y"/>
                                          </p:val>
                                        </p:tav>
                                      </p:tavLst>
                                    </p:anim>
                                  </p:childTnLst>
                                </p:cTn>
                              </p:par>
                              <p:par>
                                <p:cTn id="81" presetID="42" presetClass="entr" presetSubtype="0" fill="hold" nodeType="withEffect">
                                  <p:stCondLst>
                                    <p:cond delay="0"/>
                                  </p:stCondLst>
                                  <p:childTnLst>
                                    <p:set>
                                      <p:cBhvr>
                                        <p:cTn id="82" dur="1" fill="hold">
                                          <p:stCondLst>
                                            <p:cond delay="0"/>
                                          </p:stCondLst>
                                        </p:cTn>
                                        <p:tgtEl>
                                          <p:spTgt spid="1053"/>
                                        </p:tgtEl>
                                        <p:attrNameLst>
                                          <p:attrName>style.visibility</p:attrName>
                                        </p:attrNameLst>
                                      </p:cBhvr>
                                      <p:to>
                                        <p:strVal val="visible"/>
                                      </p:to>
                                    </p:set>
                                    <p:animEffect transition="in" filter="fade">
                                      <p:cBhvr>
                                        <p:cTn id="83" dur="1000"/>
                                        <p:tgtEl>
                                          <p:spTgt spid="1053"/>
                                        </p:tgtEl>
                                      </p:cBhvr>
                                    </p:animEffect>
                                    <p:anim calcmode="lin" valueType="num">
                                      <p:cBhvr>
                                        <p:cTn id="84" dur="1000" fill="hold"/>
                                        <p:tgtEl>
                                          <p:spTgt spid="1053"/>
                                        </p:tgtEl>
                                        <p:attrNameLst>
                                          <p:attrName>ppt_x</p:attrName>
                                        </p:attrNameLst>
                                      </p:cBhvr>
                                      <p:tavLst>
                                        <p:tav tm="0">
                                          <p:val>
                                            <p:strVal val="#ppt_x"/>
                                          </p:val>
                                        </p:tav>
                                        <p:tav tm="100000">
                                          <p:val>
                                            <p:strVal val="#ppt_x"/>
                                          </p:val>
                                        </p:tav>
                                      </p:tavLst>
                                    </p:anim>
                                    <p:anim calcmode="lin" valueType="num">
                                      <p:cBhvr>
                                        <p:cTn id="85" dur="1000" fill="hold"/>
                                        <p:tgtEl>
                                          <p:spTgt spid="1053"/>
                                        </p:tgtEl>
                                        <p:attrNameLst>
                                          <p:attrName>ppt_y</p:attrName>
                                        </p:attrNameLst>
                                      </p:cBhvr>
                                      <p:tavLst>
                                        <p:tav tm="0">
                                          <p:val>
                                            <p:strVal val="#ppt_y+.1"/>
                                          </p:val>
                                        </p:tav>
                                        <p:tav tm="100000">
                                          <p:val>
                                            <p:strVal val="#ppt_y"/>
                                          </p:val>
                                        </p:tav>
                                      </p:tavLst>
                                    </p:anim>
                                  </p:childTnLst>
                                </p:cTn>
                              </p:par>
                              <p:par>
                                <p:cTn id="86" presetID="42" presetClass="entr" presetSubtype="0" fill="hold" nodeType="withEffect">
                                  <p:stCondLst>
                                    <p:cond delay="0"/>
                                  </p:stCondLst>
                                  <p:childTnLst>
                                    <p:set>
                                      <p:cBhvr>
                                        <p:cTn id="87" dur="1" fill="hold">
                                          <p:stCondLst>
                                            <p:cond delay="0"/>
                                          </p:stCondLst>
                                        </p:cTn>
                                        <p:tgtEl>
                                          <p:spTgt spid="1054"/>
                                        </p:tgtEl>
                                        <p:attrNameLst>
                                          <p:attrName>style.visibility</p:attrName>
                                        </p:attrNameLst>
                                      </p:cBhvr>
                                      <p:to>
                                        <p:strVal val="visible"/>
                                      </p:to>
                                    </p:set>
                                    <p:animEffect transition="in" filter="fade">
                                      <p:cBhvr>
                                        <p:cTn id="88" dur="1000"/>
                                        <p:tgtEl>
                                          <p:spTgt spid="1054"/>
                                        </p:tgtEl>
                                      </p:cBhvr>
                                    </p:animEffect>
                                    <p:anim calcmode="lin" valueType="num">
                                      <p:cBhvr>
                                        <p:cTn id="89" dur="1000" fill="hold"/>
                                        <p:tgtEl>
                                          <p:spTgt spid="1054"/>
                                        </p:tgtEl>
                                        <p:attrNameLst>
                                          <p:attrName>ppt_x</p:attrName>
                                        </p:attrNameLst>
                                      </p:cBhvr>
                                      <p:tavLst>
                                        <p:tav tm="0">
                                          <p:val>
                                            <p:strVal val="#ppt_x"/>
                                          </p:val>
                                        </p:tav>
                                        <p:tav tm="100000">
                                          <p:val>
                                            <p:strVal val="#ppt_x"/>
                                          </p:val>
                                        </p:tav>
                                      </p:tavLst>
                                    </p:anim>
                                    <p:anim calcmode="lin" valueType="num">
                                      <p:cBhvr>
                                        <p:cTn id="90" dur="1000" fill="hold"/>
                                        <p:tgtEl>
                                          <p:spTgt spid="1054"/>
                                        </p:tgtEl>
                                        <p:attrNameLst>
                                          <p:attrName>ppt_y</p:attrName>
                                        </p:attrNameLst>
                                      </p:cBhvr>
                                      <p:tavLst>
                                        <p:tav tm="0">
                                          <p:val>
                                            <p:strVal val="#ppt_y+.1"/>
                                          </p:val>
                                        </p:tav>
                                        <p:tav tm="100000">
                                          <p:val>
                                            <p:strVal val="#ppt_y"/>
                                          </p:val>
                                        </p:tav>
                                      </p:tavLst>
                                    </p:anim>
                                  </p:childTnLst>
                                </p:cTn>
                              </p:par>
                              <p:par>
                                <p:cTn id="91" presetID="42" presetClass="entr" presetSubtype="0" fill="hold" nodeType="withEffect">
                                  <p:stCondLst>
                                    <p:cond delay="0"/>
                                  </p:stCondLst>
                                  <p:childTnLst>
                                    <p:set>
                                      <p:cBhvr>
                                        <p:cTn id="92" dur="1" fill="hold">
                                          <p:stCondLst>
                                            <p:cond delay="0"/>
                                          </p:stCondLst>
                                        </p:cTn>
                                        <p:tgtEl>
                                          <p:spTgt spid="1055"/>
                                        </p:tgtEl>
                                        <p:attrNameLst>
                                          <p:attrName>style.visibility</p:attrName>
                                        </p:attrNameLst>
                                      </p:cBhvr>
                                      <p:to>
                                        <p:strVal val="visible"/>
                                      </p:to>
                                    </p:set>
                                    <p:animEffect transition="in" filter="fade">
                                      <p:cBhvr>
                                        <p:cTn id="93" dur="1000"/>
                                        <p:tgtEl>
                                          <p:spTgt spid="1055"/>
                                        </p:tgtEl>
                                      </p:cBhvr>
                                    </p:animEffect>
                                    <p:anim calcmode="lin" valueType="num">
                                      <p:cBhvr>
                                        <p:cTn id="94" dur="1000" fill="hold"/>
                                        <p:tgtEl>
                                          <p:spTgt spid="1055"/>
                                        </p:tgtEl>
                                        <p:attrNameLst>
                                          <p:attrName>ppt_x</p:attrName>
                                        </p:attrNameLst>
                                      </p:cBhvr>
                                      <p:tavLst>
                                        <p:tav tm="0">
                                          <p:val>
                                            <p:strVal val="#ppt_x"/>
                                          </p:val>
                                        </p:tav>
                                        <p:tav tm="100000">
                                          <p:val>
                                            <p:strVal val="#ppt_x"/>
                                          </p:val>
                                        </p:tav>
                                      </p:tavLst>
                                    </p:anim>
                                    <p:anim calcmode="lin" valueType="num">
                                      <p:cBhvr>
                                        <p:cTn id="95" dur="1000" fill="hold"/>
                                        <p:tgtEl>
                                          <p:spTgt spid="1055"/>
                                        </p:tgtEl>
                                        <p:attrNameLst>
                                          <p:attrName>ppt_y</p:attrName>
                                        </p:attrNameLst>
                                      </p:cBhvr>
                                      <p:tavLst>
                                        <p:tav tm="0">
                                          <p:val>
                                            <p:strVal val="#ppt_y+.1"/>
                                          </p:val>
                                        </p:tav>
                                        <p:tav tm="100000">
                                          <p:val>
                                            <p:strVal val="#ppt_y"/>
                                          </p:val>
                                        </p:tav>
                                      </p:tavLst>
                                    </p:anim>
                                  </p:childTnLst>
                                </p:cTn>
                              </p:par>
                              <p:par>
                                <p:cTn id="96" presetID="42" presetClass="entr" presetSubtype="0" fill="hold" nodeType="withEffect">
                                  <p:stCondLst>
                                    <p:cond delay="0"/>
                                  </p:stCondLst>
                                  <p:childTnLst>
                                    <p:set>
                                      <p:cBhvr>
                                        <p:cTn id="97" dur="1" fill="hold">
                                          <p:stCondLst>
                                            <p:cond delay="0"/>
                                          </p:stCondLst>
                                        </p:cTn>
                                        <p:tgtEl>
                                          <p:spTgt spid="1056"/>
                                        </p:tgtEl>
                                        <p:attrNameLst>
                                          <p:attrName>style.visibility</p:attrName>
                                        </p:attrNameLst>
                                      </p:cBhvr>
                                      <p:to>
                                        <p:strVal val="visible"/>
                                      </p:to>
                                    </p:set>
                                    <p:animEffect transition="in" filter="fade">
                                      <p:cBhvr>
                                        <p:cTn id="98" dur="1000"/>
                                        <p:tgtEl>
                                          <p:spTgt spid="1056"/>
                                        </p:tgtEl>
                                      </p:cBhvr>
                                    </p:animEffect>
                                    <p:anim calcmode="lin" valueType="num">
                                      <p:cBhvr>
                                        <p:cTn id="99" dur="1000" fill="hold"/>
                                        <p:tgtEl>
                                          <p:spTgt spid="1056"/>
                                        </p:tgtEl>
                                        <p:attrNameLst>
                                          <p:attrName>ppt_x</p:attrName>
                                        </p:attrNameLst>
                                      </p:cBhvr>
                                      <p:tavLst>
                                        <p:tav tm="0">
                                          <p:val>
                                            <p:strVal val="#ppt_x"/>
                                          </p:val>
                                        </p:tav>
                                        <p:tav tm="100000">
                                          <p:val>
                                            <p:strVal val="#ppt_x"/>
                                          </p:val>
                                        </p:tav>
                                      </p:tavLst>
                                    </p:anim>
                                    <p:anim calcmode="lin" valueType="num">
                                      <p:cBhvr>
                                        <p:cTn id="100" dur="1000" fill="hold"/>
                                        <p:tgtEl>
                                          <p:spTgt spid="1056"/>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0"/>
                                  </p:stCondLst>
                                  <p:childTnLst>
                                    <p:set>
                                      <p:cBhvr>
                                        <p:cTn id="102" dur="1" fill="hold">
                                          <p:stCondLst>
                                            <p:cond delay="0"/>
                                          </p:stCondLst>
                                        </p:cTn>
                                        <p:tgtEl>
                                          <p:spTgt spid="1057"/>
                                        </p:tgtEl>
                                        <p:attrNameLst>
                                          <p:attrName>style.visibility</p:attrName>
                                        </p:attrNameLst>
                                      </p:cBhvr>
                                      <p:to>
                                        <p:strVal val="visible"/>
                                      </p:to>
                                    </p:set>
                                    <p:animEffect transition="in" filter="fade">
                                      <p:cBhvr>
                                        <p:cTn id="103" dur="1000"/>
                                        <p:tgtEl>
                                          <p:spTgt spid="1057"/>
                                        </p:tgtEl>
                                      </p:cBhvr>
                                    </p:animEffect>
                                    <p:anim calcmode="lin" valueType="num">
                                      <p:cBhvr>
                                        <p:cTn id="104" dur="1000" fill="hold"/>
                                        <p:tgtEl>
                                          <p:spTgt spid="1057"/>
                                        </p:tgtEl>
                                        <p:attrNameLst>
                                          <p:attrName>ppt_x</p:attrName>
                                        </p:attrNameLst>
                                      </p:cBhvr>
                                      <p:tavLst>
                                        <p:tav tm="0">
                                          <p:val>
                                            <p:strVal val="#ppt_x"/>
                                          </p:val>
                                        </p:tav>
                                        <p:tav tm="100000">
                                          <p:val>
                                            <p:strVal val="#ppt_x"/>
                                          </p:val>
                                        </p:tav>
                                      </p:tavLst>
                                    </p:anim>
                                    <p:anim calcmode="lin" valueType="num">
                                      <p:cBhvr>
                                        <p:cTn id="105" dur="1000" fill="hold"/>
                                        <p:tgtEl>
                                          <p:spTgt spid="1057"/>
                                        </p:tgtEl>
                                        <p:attrNameLst>
                                          <p:attrName>ppt_y</p:attrName>
                                        </p:attrNameLst>
                                      </p:cBhvr>
                                      <p:tavLst>
                                        <p:tav tm="0">
                                          <p:val>
                                            <p:strVal val="#ppt_y+.1"/>
                                          </p:val>
                                        </p:tav>
                                        <p:tav tm="100000">
                                          <p:val>
                                            <p:strVal val="#ppt_y"/>
                                          </p:val>
                                        </p:tav>
                                      </p:tavLst>
                                    </p:anim>
                                  </p:childTnLst>
                                </p:cTn>
                              </p:par>
                              <p:par>
                                <p:cTn id="106" presetID="42" presetClass="entr" presetSubtype="0" fill="hold" nodeType="withEffect">
                                  <p:stCondLst>
                                    <p:cond delay="0"/>
                                  </p:stCondLst>
                                  <p:childTnLst>
                                    <p:set>
                                      <p:cBhvr>
                                        <p:cTn id="107" dur="1" fill="hold">
                                          <p:stCondLst>
                                            <p:cond delay="0"/>
                                          </p:stCondLst>
                                        </p:cTn>
                                        <p:tgtEl>
                                          <p:spTgt spid="1060"/>
                                        </p:tgtEl>
                                        <p:attrNameLst>
                                          <p:attrName>style.visibility</p:attrName>
                                        </p:attrNameLst>
                                      </p:cBhvr>
                                      <p:to>
                                        <p:strVal val="visible"/>
                                      </p:to>
                                    </p:set>
                                    <p:animEffect transition="in" filter="fade">
                                      <p:cBhvr>
                                        <p:cTn id="108" dur="1000"/>
                                        <p:tgtEl>
                                          <p:spTgt spid="1060"/>
                                        </p:tgtEl>
                                      </p:cBhvr>
                                    </p:animEffect>
                                    <p:anim calcmode="lin" valueType="num">
                                      <p:cBhvr>
                                        <p:cTn id="109" dur="1000" fill="hold"/>
                                        <p:tgtEl>
                                          <p:spTgt spid="1060"/>
                                        </p:tgtEl>
                                        <p:attrNameLst>
                                          <p:attrName>ppt_x</p:attrName>
                                        </p:attrNameLst>
                                      </p:cBhvr>
                                      <p:tavLst>
                                        <p:tav tm="0">
                                          <p:val>
                                            <p:strVal val="#ppt_x"/>
                                          </p:val>
                                        </p:tav>
                                        <p:tav tm="100000">
                                          <p:val>
                                            <p:strVal val="#ppt_x"/>
                                          </p:val>
                                        </p:tav>
                                      </p:tavLst>
                                    </p:anim>
                                    <p:anim calcmode="lin" valueType="num">
                                      <p:cBhvr>
                                        <p:cTn id="110" dur="1000" fill="hold"/>
                                        <p:tgtEl>
                                          <p:spTgt spid="1060"/>
                                        </p:tgtEl>
                                        <p:attrNameLst>
                                          <p:attrName>ppt_y</p:attrName>
                                        </p:attrNameLst>
                                      </p:cBhvr>
                                      <p:tavLst>
                                        <p:tav tm="0">
                                          <p:val>
                                            <p:strVal val="#ppt_y+.1"/>
                                          </p:val>
                                        </p:tav>
                                        <p:tav tm="100000">
                                          <p:val>
                                            <p:strVal val="#ppt_y"/>
                                          </p:val>
                                        </p:tav>
                                      </p:tavLst>
                                    </p:anim>
                                  </p:childTnLst>
                                </p:cTn>
                              </p:par>
                              <p:par>
                                <p:cTn id="111" presetID="42" presetClass="entr" presetSubtype="0" fill="hold" nodeType="withEffect">
                                  <p:stCondLst>
                                    <p:cond delay="0"/>
                                  </p:stCondLst>
                                  <p:childTnLst>
                                    <p:set>
                                      <p:cBhvr>
                                        <p:cTn id="112" dur="1" fill="hold">
                                          <p:stCondLst>
                                            <p:cond delay="0"/>
                                          </p:stCondLst>
                                        </p:cTn>
                                        <p:tgtEl>
                                          <p:spTgt spid="1063"/>
                                        </p:tgtEl>
                                        <p:attrNameLst>
                                          <p:attrName>style.visibility</p:attrName>
                                        </p:attrNameLst>
                                      </p:cBhvr>
                                      <p:to>
                                        <p:strVal val="visible"/>
                                      </p:to>
                                    </p:set>
                                    <p:animEffect transition="in" filter="fade">
                                      <p:cBhvr>
                                        <p:cTn id="113" dur="1000"/>
                                        <p:tgtEl>
                                          <p:spTgt spid="1063"/>
                                        </p:tgtEl>
                                      </p:cBhvr>
                                    </p:animEffect>
                                    <p:anim calcmode="lin" valueType="num">
                                      <p:cBhvr>
                                        <p:cTn id="114" dur="1000" fill="hold"/>
                                        <p:tgtEl>
                                          <p:spTgt spid="1063"/>
                                        </p:tgtEl>
                                        <p:attrNameLst>
                                          <p:attrName>ppt_x</p:attrName>
                                        </p:attrNameLst>
                                      </p:cBhvr>
                                      <p:tavLst>
                                        <p:tav tm="0">
                                          <p:val>
                                            <p:strVal val="#ppt_x"/>
                                          </p:val>
                                        </p:tav>
                                        <p:tav tm="100000">
                                          <p:val>
                                            <p:strVal val="#ppt_x"/>
                                          </p:val>
                                        </p:tav>
                                      </p:tavLst>
                                    </p:anim>
                                    <p:anim calcmode="lin" valueType="num">
                                      <p:cBhvr>
                                        <p:cTn id="115" dur="1000" fill="hold"/>
                                        <p:tgtEl>
                                          <p:spTgt spid="106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 grpId="0" animBg="1"/>
      <p:bldP spid="185"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Placeholder 5" descr="A picture containing person, indoor&#10;&#10;Description automatically generated">
            <a:extLst>
              <a:ext uri="{FF2B5EF4-FFF2-40B4-BE49-F238E27FC236}">
                <a16:creationId xmlns:a16="http://schemas.microsoft.com/office/drawing/2014/main" id="{D20B8A4A-4340-4850-61DA-847AC235CFF9}"/>
              </a:ext>
            </a:extLst>
          </p:cNvPr>
          <p:cNvPicPr>
            <a:picLocks noGrp="1" noChangeAspect="1"/>
          </p:cNvPicPr>
          <p:nvPr>
            <p:ph type="pic" sz="quarter" idx="10"/>
          </p:nvPr>
        </p:nvPicPr>
        <p:blipFill rotWithShape="1">
          <a:blip r:embed="rId3" cstate="screen">
            <a:extLst>
              <a:ext uri="{28A0092B-C50C-407E-A947-70E740481C1C}">
                <a14:useLocalDpi xmlns:a14="http://schemas.microsoft.com/office/drawing/2010/main"/>
              </a:ext>
            </a:extLst>
          </a:blip>
          <a:srcRect/>
          <a:stretch/>
        </p:blipFill>
        <p:spPr>
          <a:xfrm>
            <a:off x="0" y="441325"/>
            <a:ext cx="2987675" cy="5975350"/>
          </a:xfrm>
        </p:spPr>
      </p:pic>
      <p:sp>
        <p:nvSpPr>
          <p:cNvPr id="3" name="Title 2">
            <a:extLst>
              <a:ext uri="{FF2B5EF4-FFF2-40B4-BE49-F238E27FC236}">
                <a16:creationId xmlns:a16="http://schemas.microsoft.com/office/drawing/2014/main" id="{6E940E21-7D3A-45D9-5F2C-8B693A52E5A8}"/>
              </a:ext>
            </a:extLst>
          </p:cNvPr>
          <p:cNvSpPr>
            <a:spLocks noGrp="1"/>
          </p:cNvSpPr>
          <p:nvPr>
            <p:ph type="title"/>
          </p:nvPr>
        </p:nvSpPr>
        <p:spPr/>
        <p:txBody>
          <a:bodyPr>
            <a:normAutofit fontScale="90000"/>
          </a:bodyPr>
          <a:lstStyle/>
          <a:p>
            <a:r>
              <a:rPr lang="en-US" dirty="0"/>
              <a:t>Alternative payments</a:t>
            </a:r>
            <a:endParaRPr lang="en-IS" dirty="0"/>
          </a:p>
        </p:txBody>
      </p:sp>
      <p:pic>
        <p:nvPicPr>
          <p:cNvPr id="11" name="Picture 10" descr="Image result for alipay logo transparent">
            <a:extLst>
              <a:ext uri="{FF2B5EF4-FFF2-40B4-BE49-F238E27FC236}">
                <a16:creationId xmlns:a16="http://schemas.microsoft.com/office/drawing/2014/main" id="{2B75505E-FF16-94B7-15C5-40217B04D9F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153740" y="2366844"/>
            <a:ext cx="1608906" cy="418316"/>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2" descr="Image result for wechat pay logo transparent">
            <a:extLst>
              <a:ext uri="{FF2B5EF4-FFF2-40B4-BE49-F238E27FC236}">
                <a16:creationId xmlns:a16="http://schemas.microsoft.com/office/drawing/2014/main" id="{0108D1E8-72AF-B488-442D-A7161D9DDEF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378861" y="5176343"/>
            <a:ext cx="1682563" cy="77486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a:extLst>
              <a:ext uri="{FF2B5EF4-FFF2-40B4-BE49-F238E27FC236}">
                <a16:creationId xmlns:a16="http://schemas.microsoft.com/office/drawing/2014/main" id="{11EFDA1D-E731-EC7B-CB6C-8E3E27F2957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9397257" y="1726346"/>
            <a:ext cx="1214315" cy="498059"/>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2" descr="Tap and pay with Garmin | Online banking - NAB">
            <a:extLst>
              <a:ext uri="{FF2B5EF4-FFF2-40B4-BE49-F238E27FC236}">
                <a16:creationId xmlns:a16="http://schemas.microsoft.com/office/drawing/2014/main" id="{46802F86-F097-3076-2A80-F2EC89AB790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8762646" y="4878136"/>
            <a:ext cx="1848926" cy="86079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4" descr="Vipps – Logos Download">
            <a:extLst>
              <a:ext uri="{FF2B5EF4-FFF2-40B4-BE49-F238E27FC236}">
                <a16:creationId xmlns:a16="http://schemas.microsoft.com/office/drawing/2014/main" id="{70C66FAF-D8F4-2D30-E482-A25019214C11}"/>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724391" y="2941048"/>
            <a:ext cx="1470686" cy="374757"/>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26" descr="Swish (payment) - Wikipedia">
            <a:extLst>
              <a:ext uri="{FF2B5EF4-FFF2-40B4-BE49-F238E27FC236}">
                <a16:creationId xmlns:a16="http://schemas.microsoft.com/office/drawing/2014/main" id="{1142C44B-6DC4-CA2D-5A0D-4FCD1F2621DB}"/>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81931" y="1669332"/>
            <a:ext cx="1482821" cy="487983"/>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28" descr="Mobilepay Logo Download Vector">
            <a:extLst>
              <a:ext uri="{FF2B5EF4-FFF2-40B4-BE49-F238E27FC236}">
                <a16:creationId xmlns:a16="http://schemas.microsoft.com/office/drawing/2014/main" id="{C45B63F5-0F59-9911-D879-AD81E6B01214}"/>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6633199" y="4028988"/>
            <a:ext cx="1772925" cy="313032"/>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Google Pay launches in Germany with support for 4 banks">
            <a:extLst>
              <a:ext uri="{FF2B5EF4-FFF2-40B4-BE49-F238E27FC236}">
                <a16:creationId xmlns:a16="http://schemas.microsoft.com/office/drawing/2014/main" id="{64CFD248-0E0E-A97A-1B5E-E0EB0B7D601B}"/>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8979872" y="3077429"/>
            <a:ext cx="1569012" cy="947683"/>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4" descr="Grabpay vector - Brand Logo Collection">
            <a:extLst>
              <a:ext uri="{FF2B5EF4-FFF2-40B4-BE49-F238E27FC236}">
                <a16:creationId xmlns:a16="http://schemas.microsoft.com/office/drawing/2014/main" id="{8A3BC2C5-D5AD-AC3D-32BD-7204CD21DB93}"/>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3568596" y="5261542"/>
            <a:ext cx="2494630" cy="1178020"/>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Image result for klarna logo transparent">
            <a:extLst>
              <a:ext uri="{FF2B5EF4-FFF2-40B4-BE49-F238E27FC236}">
                <a16:creationId xmlns:a16="http://schemas.microsoft.com/office/drawing/2014/main" id="{30EF784E-9A6B-9291-C6DB-428745CD2EE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4491025" y="4227887"/>
            <a:ext cx="1167673" cy="26059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42755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fade">
                                      <p:cBhvr>
                                        <p:cTn id="12" dur="1000"/>
                                        <p:tgtEl>
                                          <p:spTgt spid="12"/>
                                        </p:tgtEl>
                                      </p:cBhvr>
                                    </p:animEffect>
                                    <p:anim calcmode="lin" valueType="num">
                                      <p:cBhvr>
                                        <p:cTn id="13" dur="1000" fill="hold"/>
                                        <p:tgtEl>
                                          <p:spTgt spid="12"/>
                                        </p:tgtEl>
                                        <p:attrNameLst>
                                          <p:attrName>ppt_x</p:attrName>
                                        </p:attrNameLst>
                                      </p:cBhvr>
                                      <p:tavLst>
                                        <p:tav tm="0">
                                          <p:val>
                                            <p:strVal val="#ppt_x"/>
                                          </p:val>
                                        </p:tav>
                                        <p:tav tm="100000">
                                          <p:val>
                                            <p:strVal val="#ppt_x"/>
                                          </p:val>
                                        </p:tav>
                                      </p:tavLst>
                                    </p:anim>
                                    <p:anim calcmode="lin" valueType="num">
                                      <p:cBhvr>
                                        <p:cTn id="14" dur="1000" fill="hold"/>
                                        <p:tgtEl>
                                          <p:spTgt spid="1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fade">
                                      <p:cBhvr>
                                        <p:cTn id="17" dur="1000"/>
                                        <p:tgtEl>
                                          <p:spTgt spid="15"/>
                                        </p:tgtEl>
                                      </p:cBhvr>
                                    </p:animEffect>
                                    <p:anim calcmode="lin" valueType="num">
                                      <p:cBhvr>
                                        <p:cTn id="18" dur="1000" fill="hold"/>
                                        <p:tgtEl>
                                          <p:spTgt spid="15"/>
                                        </p:tgtEl>
                                        <p:attrNameLst>
                                          <p:attrName>ppt_x</p:attrName>
                                        </p:attrNameLst>
                                      </p:cBhvr>
                                      <p:tavLst>
                                        <p:tav tm="0">
                                          <p:val>
                                            <p:strVal val="#ppt_x"/>
                                          </p:val>
                                        </p:tav>
                                        <p:tav tm="100000">
                                          <p:val>
                                            <p:strVal val="#ppt_x"/>
                                          </p:val>
                                        </p:tav>
                                      </p:tavLst>
                                    </p:anim>
                                    <p:anim calcmode="lin" valueType="num">
                                      <p:cBhvr>
                                        <p:cTn id="19" dur="1000" fill="hold"/>
                                        <p:tgtEl>
                                          <p:spTgt spid="15"/>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1000"/>
                                        <p:tgtEl>
                                          <p:spTgt spid="19"/>
                                        </p:tgtEl>
                                      </p:cBhvr>
                                    </p:animEffect>
                                    <p:anim calcmode="lin" valueType="num">
                                      <p:cBhvr>
                                        <p:cTn id="38" dur="1000" fill="hold"/>
                                        <p:tgtEl>
                                          <p:spTgt spid="19"/>
                                        </p:tgtEl>
                                        <p:attrNameLst>
                                          <p:attrName>ppt_x</p:attrName>
                                        </p:attrNameLst>
                                      </p:cBhvr>
                                      <p:tavLst>
                                        <p:tav tm="0">
                                          <p:val>
                                            <p:strVal val="#ppt_x"/>
                                          </p:val>
                                        </p:tav>
                                        <p:tav tm="100000">
                                          <p:val>
                                            <p:strVal val="#ppt_x"/>
                                          </p:val>
                                        </p:tav>
                                      </p:tavLst>
                                    </p:anim>
                                    <p:anim calcmode="lin" valueType="num">
                                      <p:cBhvr>
                                        <p:cTn id="39" dur="1000" fill="hold"/>
                                        <p:tgtEl>
                                          <p:spTgt spid="19"/>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0"/>
                                  </p:stCondLst>
                                  <p:childTnLst>
                                    <p:set>
                                      <p:cBhvr>
                                        <p:cTn id="41" dur="1" fill="hold">
                                          <p:stCondLst>
                                            <p:cond delay="0"/>
                                          </p:stCondLst>
                                        </p:cTn>
                                        <p:tgtEl>
                                          <p:spTgt spid="20"/>
                                        </p:tgtEl>
                                        <p:attrNameLst>
                                          <p:attrName>style.visibility</p:attrName>
                                        </p:attrNameLst>
                                      </p:cBhvr>
                                      <p:to>
                                        <p:strVal val="visible"/>
                                      </p:to>
                                    </p:set>
                                    <p:animEffect transition="in" filter="fade">
                                      <p:cBhvr>
                                        <p:cTn id="42" dur="1000"/>
                                        <p:tgtEl>
                                          <p:spTgt spid="20"/>
                                        </p:tgtEl>
                                      </p:cBhvr>
                                    </p:animEffect>
                                    <p:anim calcmode="lin" valueType="num">
                                      <p:cBhvr>
                                        <p:cTn id="43" dur="1000" fill="hold"/>
                                        <p:tgtEl>
                                          <p:spTgt spid="20"/>
                                        </p:tgtEl>
                                        <p:attrNameLst>
                                          <p:attrName>ppt_x</p:attrName>
                                        </p:attrNameLst>
                                      </p:cBhvr>
                                      <p:tavLst>
                                        <p:tav tm="0">
                                          <p:val>
                                            <p:strVal val="#ppt_x"/>
                                          </p:val>
                                        </p:tav>
                                        <p:tav tm="100000">
                                          <p:val>
                                            <p:strVal val="#ppt_x"/>
                                          </p:val>
                                        </p:tav>
                                      </p:tavLst>
                                    </p:anim>
                                    <p:anim calcmode="lin" valueType="num">
                                      <p:cBhvr>
                                        <p:cTn id="44" dur="1000" fill="hold"/>
                                        <p:tgtEl>
                                          <p:spTgt spid="20"/>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21"/>
                                        </p:tgtEl>
                                        <p:attrNameLst>
                                          <p:attrName>style.visibility</p:attrName>
                                        </p:attrNameLst>
                                      </p:cBhvr>
                                      <p:to>
                                        <p:strVal val="visible"/>
                                      </p:to>
                                    </p:set>
                                    <p:animEffect transition="in" filter="fade">
                                      <p:cBhvr>
                                        <p:cTn id="47" dur="1000"/>
                                        <p:tgtEl>
                                          <p:spTgt spid="21"/>
                                        </p:tgtEl>
                                      </p:cBhvr>
                                    </p:animEffect>
                                    <p:anim calcmode="lin" valueType="num">
                                      <p:cBhvr>
                                        <p:cTn id="48" dur="1000" fill="hold"/>
                                        <p:tgtEl>
                                          <p:spTgt spid="21"/>
                                        </p:tgtEl>
                                        <p:attrNameLst>
                                          <p:attrName>ppt_x</p:attrName>
                                        </p:attrNameLst>
                                      </p:cBhvr>
                                      <p:tavLst>
                                        <p:tav tm="0">
                                          <p:val>
                                            <p:strVal val="#ppt_x"/>
                                          </p:val>
                                        </p:tav>
                                        <p:tav tm="100000">
                                          <p:val>
                                            <p:strVal val="#ppt_x"/>
                                          </p:val>
                                        </p:tav>
                                      </p:tavLst>
                                    </p:anim>
                                    <p:anim calcmode="lin" valueType="num">
                                      <p:cBhvr>
                                        <p:cTn id="49" dur="1000" fill="hold"/>
                                        <p:tgtEl>
                                          <p:spTgt spid="21"/>
                                        </p:tgtEl>
                                        <p:attrNameLst>
                                          <p:attrName>ppt_y</p:attrName>
                                        </p:attrNameLst>
                                      </p:cBhvr>
                                      <p:tavLst>
                                        <p:tav tm="0">
                                          <p:val>
                                            <p:strVal val="#ppt_y+.1"/>
                                          </p:val>
                                        </p:tav>
                                        <p:tav tm="100000">
                                          <p:val>
                                            <p:strVal val="#ppt_y"/>
                                          </p:val>
                                        </p:tav>
                                      </p:tavLst>
                                    </p:anim>
                                  </p:childTnLst>
                                </p:cTn>
                              </p:par>
                              <p:par>
                                <p:cTn id="50" presetID="42" presetClass="entr" presetSubtype="0" fill="hold" nodeType="with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fade">
                                      <p:cBhvr>
                                        <p:cTn id="52" dur="1000"/>
                                        <p:tgtEl>
                                          <p:spTgt spid="22"/>
                                        </p:tgtEl>
                                      </p:cBhvr>
                                    </p:animEffect>
                                    <p:anim calcmode="lin" valueType="num">
                                      <p:cBhvr>
                                        <p:cTn id="53" dur="1000" fill="hold"/>
                                        <p:tgtEl>
                                          <p:spTgt spid="22"/>
                                        </p:tgtEl>
                                        <p:attrNameLst>
                                          <p:attrName>ppt_x</p:attrName>
                                        </p:attrNameLst>
                                      </p:cBhvr>
                                      <p:tavLst>
                                        <p:tav tm="0">
                                          <p:val>
                                            <p:strVal val="#ppt_x"/>
                                          </p:val>
                                        </p:tav>
                                        <p:tav tm="100000">
                                          <p:val>
                                            <p:strVal val="#ppt_x"/>
                                          </p:val>
                                        </p:tav>
                                      </p:tavLst>
                                    </p:anim>
                                    <p:anim calcmode="lin" valueType="num">
                                      <p:cBhvr>
                                        <p:cTn id="54"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2214596-C818-1125-C28A-113448BB6AA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472499"/>
            <a:ext cx="5400083" cy="5913002"/>
          </a:xfrm>
          <a:prstGeom prst="rect">
            <a:avLst/>
          </a:prstGeom>
        </p:spPr>
      </p:pic>
      <p:sp>
        <p:nvSpPr>
          <p:cNvPr id="5" name="TextBox 4">
            <a:extLst>
              <a:ext uri="{FF2B5EF4-FFF2-40B4-BE49-F238E27FC236}">
                <a16:creationId xmlns:a16="http://schemas.microsoft.com/office/drawing/2014/main" id="{2A3D25E3-B1D9-7775-BFAC-4D3BD31498F1}"/>
              </a:ext>
            </a:extLst>
          </p:cNvPr>
          <p:cNvSpPr txBox="1"/>
          <p:nvPr/>
        </p:nvSpPr>
        <p:spPr>
          <a:xfrm>
            <a:off x="5626100" y="2456543"/>
            <a:ext cx="6337300" cy="156966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What about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eCommerce?</a:t>
            </a:r>
            <a:endParaRPr kumimoji="0" lang="en-IS" sz="4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69270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C0166AA3-8A16-9069-9CE3-4DA08C44E452}"/>
              </a:ext>
            </a:extLst>
          </p:cNvPr>
          <p:cNvSpPr txBox="1"/>
          <p:nvPr/>
        </p:nvSpPr>
        <p:spPr>
          <a:xfrm>
            <a:off x="6868149" y="2825061"/>
            <a:ext cx="4512365" cy="1077218"/>
          </a:xfrm>
          <a:prstGeom prst="rect">
            <a:avLst/>
          </a:prstGeom>
          <a:noFill/>
        </p:spPr>
        <p:txBody>
          <a:bodyPr wrap="square" rtlCol="0">
            <a:spAutoFit/>
          </a:bodyPr>
          <a:lstStyle/>
          <a:p>
            <a:pPr algn="ctr"/>
            <a:r>
              <a:rPr lang="en-US" sz="3200" b="1" dirty="0">
                <a:solidFill>
                  <a:schemeClr val="bg1"/>
                </a:solidFill>
                <a:latin typeface="Segoe UI" panose="020B0502040204020203" pitchFamily="34" charset="0"/>
                <a:cs typeface="Segoe UI" panose="020B0502040204020203" pitchFamily="34" charset="0"/>
              </a:rPr>
              <a:t>Simplifying payments with LS Pay</a:t>
            </a:r>
            <a:endParaRPr lang="en-IS" sz="3200" b="1" dirty="0">
              <a:solidFill>
                <a:schemeClr val="bg1"/>
              </a:solidFill>
              <a:latin typeface="Segoe UI" panose="020B0502040204020203" pitchFamily="34" charset="0"/>
              <a:cs typeface="Segoe UI" panose="020B0502040204020203" pitchFamily="34" charset="0"/>
            </a:endParaRPr>
          </a:p>
        </p:txBody>
      </p:sp>
      <p:sp>
        <p:nvSpPr>
          <p:cNvPr id="4" name="TextBox 3">
            <a:extLst>
              <a:ext uri="{FF2B5EF4-FFF2-40B4-BE49-F238E27FC236}">
                <a16:creationId xmlns:a16="http://schemas.microsoft.com/office/drawing/2014/main" id="{E359404D-72EF-B7A9-60DB-F8875E1166D2}"/>
              </a:ext>
            </a:extLst>
          </p:cNvPr>
          <p:cNvSpPr txBox="1"/>
          <p:nvPr/>
        </p:nvSpPr>
        <p:spPr>
          <a:xfrm>
            <a:off x="6626088" y="4658234"/>
            <a:ext cx="2438400" cy="369332"/>
          </a:xfrm>
          <a:prstGeom prst="rect">
            <a:avLst/>
          </a:prstGeom>
          <a:noFill/>
        </p:spPr>
        <p:txBody>
          <a:bodyPr wrap="square" rtlCol="0">
            <a:spAutoFit/>
          </a:bodyPr>
          <a:lstStyle/>
          <a:p>
            <a:pPr algn="ctr"/>
            <a:r>
              <a:rPr lang="en-US" sz="1800" b="1" dirty="0">
                <a:solidFill>
                  <a:schemeClr val="bg1"/>
                </a:solidFill>
                <a:latin typeface="Segoe UI Semibold" panose="020B0502040204020203" pitchFamily="34" charset="0"/>
                <a:cs typeface="Segoe UI Semibold" panose="020B0502040204020203" pitchFamily="34" charset="0"/>
              </a:rPr>
              <a:t>Jennifer Oddo</a:t>
            </a:r>
            <a:endParaRPr lang="en-IS" sz="1800" b="1" dirty="0">
              <a:solidFill>
                <a:schemeClr val="bg1"/>
              </a:solidFill>
              <a:latin typeface="Segoe UI Semibold" panose="020B0502040204020203" pitchFamily="34" charset="0"/>
              <a:cs typeface="Segoe UI Semibold" panose="020B0502040204020203" pitchFamily="34" charset="0"/>
            </a:endParaRPr>
          </a:p>
        </p:txBody>
      </p:sp>
      <p:sp>
        <p:nvSpPr>
          <p:cNvPr id="5" name="TextBox 4">
            <a:extLst>
              <a:ext uri="{FF2B5EF4-FFF2-40B4-BE49-F238E27FC236}">
                <a16:creationId xmlns:a16="http://schemas.microsoft.com/office/drawing/2014/main" id="{4EE6ACB8-7567-F887-D03D-91BC10856B50}"/>
              </a:ext>
            </a:extLst>
          </p:cNvPr>
          <p:cNvSpPr txBox="1"/>
          <p:nvPr/>
        </p:nvSpPr>
        <p:spPr>
          <a:xfrm>
            <a:off x="6626087" y="5119899"/>
            <a:ext cx="2438400" cy="369332"/>
          </a:xfrm>
          <a:prstGeom prst="rect">
            <a:avLst/>
          </a:prstGeom>
          <a:noFill/>
        </p:spPr>
        <p:txBody>
          <a:bodyPr wrap="square" rtlCol="0">
            <a:spAutoFit/>
          </a:bodyPr>
          <a:lstStyle/>
          <a:p>
            <a:pPr algn="ctr"/>
            <a:r>
              <a:rPr lang="en-US" sz="1800" dirty="0">
                <a:solidFill>
                  <a:srgbClr val="C6C2F5"/>
                </a:solidFill>
                <a:latin typeface="Segoe UI" panose="020B0502040204020203" pitchFamily="34" charset="0"/>
                <a:cs typeface="Segoe UI" panose="020B0502040204020203" pitchFamily="34" charset="0"/>
              </a:rPr>
              <a:t>Principal Consultant</a:t>
            </a:r>
            <a:endParaRPr lang="en-IS" sz="1800" dirty="0">
              <a:solidFill>
                <a:srgbClr val="C6C2F5"/>
              </a:solidFill>
              <a:latin typeface="Segoe UI" panose="020B0502040204020203" pitchFamily="34" charset="0"/>
              <a:cs typeface="Segoe UI" panose="020B0502040204020203" pitchFamily="34" charset="0"/>
            </a:endParaRPr>
          </a:p>
        </p:txBody>
      </p:sp>
      <p:sp>
        <p:nvSpPr>
          <p:cNvPr id="6" name="TextBox 5">
            <a:extLst>
              <a:ext uri="{FF2B5EF4-FFF2-40B4-BE49-F238E27FC236}">
                <a16:creationId xmlns:a16="http://schemas.microsoft.com/office/drawing/2014/main" id="{3B8819DD-21A5-9824-EBF0-CF4C4E2E8A97}"/>
              </a:ext>
            </a:extLst>
          </p:cNvPr>
          <p:cNvSpPr txBox="1"/>
          <p:nvPr/>
        </p:nvSpPr>
        <p:spPr>
          <a:xfrm>
            <a:off x="9207361" y="4658234"/>
            <a:ext cx="2581273" cy="369332"/>
          </a:xfrm>
          <a:prstGeom prst="rect">
            <a:avLst/>
          </a:prstGeom>
          <a:noFill/>
        </p:spPr>
        <p:txBody>
          <a:bodyPr wrap="square" rtlCol="0">
            <a:spAutoFit/>
          </a:bodyPr>
          <a:lstStyle/>
          <a:p>
            <a:pPr algn="ctr"/>
            <a:r>
              <a:rPr lang="en-US" b="1" dirty="0">
                <a:solidFill>
                  <a:schemeClr val="bg1"/>
                </a:solidFill>
                <a:latin typeface="Segoe UI Semibold" panose="020B0502040204020203" pitchFamily="34" charset="0"/>
                <a:cs typeface="Segoe UI Semibold" panose="020B0502040204020203" pitchFamily="34" charset="0"/>
              </a:rPr>
              <a:t>Petur Thor Sigurdsson</a:t>
            </a:r>
            <a:endParaRPr lang="en-IS" sz="1800" b="1" dirty="0">
              <a:solidFill>
                <a:schemeClr val="bg1"/>
              </a:solidFill>
              <a:latin typeface="Segoe UI Semibold" panose="020B0502040204020203" pitchFamily="34" charset="0"/>
              <a:cs typeface="Segoe UI Semibold" panose="020B0502040204020203" pitchFamily="34" charset="0"/>
            </a:endParaRPr>
          </a:p>
        </p:txBody>
      </p:sp>
      <p:sp>
        <p:nvSpPr>
          <p:cNvPr id="7" name="TextBox 6">
            <a:extLst>
              <a:ext uri="{FF2B5EF4-FFF2-40B4-BE49-F238E27FC236}">
                <a16:creationId xmlns:a16="http://schemas.microsoft.com/office/drawing/2014/main" id="{51364A30-F1F4-B185-63BF-A793A0E5EB00}"/>
              </a:ext>
            </a:extLst>
          </p:cNvPr>
          <p:cNvSpPr txBox="1"/>
          <p:nvPr/>
        </p:nvSpPr>
        <p:spPr>
          <a:xfrm>
            <a:off x="9207361" y="5119899"/>
            <a:ext cx="2438400" cy="369332"/>
          </a:xfrm>
          <a:prstGeom prst="rect">
            <a:avLst/>
          </a:prstGeom>
          <a:noFill/>
        </p:spPr>
        <p:txBody>
          <a:bodyPr wrap="square" rtlCol="0">
            <a:spAutoFit/>
          </a:bodyPr>
          <a:lstStyle/>
          <a:p>
            <a:pPr algn="ctr"/>
            <a:r>
              <a:rPr lang="en-US" sz="1800" dirty="0">
                <a:solidFill>
                  <a:srgbClr val="C6C2F5"/>
                </a:solidFill>
                <a:latin typeface="Segoe UI" panose="020B0502040204020203" pitchFamily="34" charset="0"/>
                <a:cs typeface="Segoe UI" panose="020B0502040204020203" pitchFamily="34" charset="0"/>
              </a:rPr>
              <a:t>Product Director</a:t>
            </a:r>
            <a:endParaRPr lang="en-IS" sz="1800" dirty="0">
              <a:solidFill>
                <a:srgbClr val="C6C2F5"/>
              </a:solidFill>
              <a:latin typeface="Segoe UI" panose="020B0502040204020203" pitchFamily="34" charset="0"/>
              <a:cs typeface="Segoe UI" panose="020B0502040204020203" pitchFamily="34" charset="0"/>
            </a:endParaRPr>
          </a:p>
        </p:txBody>
      </p:sp>
    </p:spTree>
    <p:extLst>
      <p:ext uri="{BB962C8B-B14F-4D97-AF65-F5344CB8AC3E}">
        <p14:creationId xmlns:p14="http://schemas.microsoft.com/office/powerpoint/2010/main" val="384337742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53A08BB-2E78-D871-FFFE-060AB239782F}"/>
              </a:ext>
            </a:extLst>
          </p:cNvPr>
          <p:cNvSpPr/>
          <p:nvPr/>
        </p:nvSpPr>
        <p:spPr>
          <a:xfrm>
            <a:off x="6262579" y="5193013"/>
            <a:ext cx="4760771" cy="1234367"/>
          </a:xfrm>
          <a:prstGeom prst="rect">
            <a:avLst/>
          </a:pr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is-IS" sz="1800" b="1" i="0" u="none" strike="noStrike" kern="1200" cap="none" spc="0" normalizeH="0" baseline="0" noProof="0" dirty="0">
              <a:ln>
                <a:noFill/>
              </a:ln>
              <a:solidFill>
                <a:srgbClr val="FFFFFF"/>
              </a:solidFill>
              <a:effectLst/>
              <a:uLnTx/>
              <a:uFillTx/>
              <a:latin typeface="Segoe UI"/>
              <a:ea typeface="+mn-ea"/>
              <a:cs typeface="+mn-cs"/>
            </a:endParaRPr>
          </a:p>
        </p:txBody>
      </p:sp>
      <p:sp>
        <p:nvSpPr>
          <p:cNvPr id="3" name="Rectangle 2">
            <a:extLst>
              <a:ext uri="{FF2B5EF4-FFF2-40B4-BE49-F238E27FC236}">
                <a16:creationId xmlns:a16="http://schemas.microsoft.com/office/drawing/2014/main" id="{895182B4-50E5-FD11-C789-6DCF919FFD08}"/>
              </a:ext>
            </a:extLst>
          </p:cNvPr>
          <p:cNvSpPr/>
          <p:nvPr/>
        </p:nvSpPr>
        <p:spPr>
          <a:xfrm>
            <a:off x="8579170" y="5519626"/>
            <a:ext cx="1829616" cy="587538"/>
          </a:xfrm>
          <a:prstGeom prst="rect">
            <a:avLst/>
          </a:prstGeom>
          <a:solidFill>
            <a:srgbClr val="216681"/>
          </a:solidFill>
          <a:ln>
            <a:solidFill>
              <a:schemeClr val="tx2"/>
            </a:solidFill>
          </a:ln>
          <a:effectLst>
            <a:outerShdw blurRad="50800" dist="38100" dir="2700000" algn="tl" rotWithShape="0">
              <a:prstClr val="black">
                <a:alpha val="40000"/>
              </a:prstClr>
            </a:outerShdw>
          </a:effectLst>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Segoe UI Bold"/>
                <a:ea typeface="+mn-ea"/>
                <a:cs typeface="+mn-cs"/>
              </a:rPr>
              <a:t>Transaction Repository</a:t>
            </a:r>
          </a:p>
        </p:txBody>
      </p:sp>
      <p:pic>
        <p:nvPicPr>
          <p:cNvPr id="4" name="Graphic 3">
            <a:extLst>
              <a:ext uri="{FF2B5EF4-FFF2-40B4-BE49-F238E27FC236}">
                <a16:creationId xmlns:a16="http://schemas.microsoft.com/office/drawing/2014/main" id="{9B746FA2-773F-0145-EC7D-02F3FC51DDE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10077766" y="2485771"/>
            <a:ext cx="1006935" cy="1006936"/>
          </a:xfrm>
          <a:prstGeom prst="rect">
            <a:avLst/>
          </a:prstGeom>
        </p:spPr>
      </p:pic>
      <p:pic>
        <p:nvPicPr>
          <p:cNvPr id="5" name="Graphic 4">
            <a:extLst>
              <a:ext uri="{FF2B5EF4-FFF2-40B4-BE49-F238E27FC236}">
                <a16:creationId xmlns:a16="http://schemas.microsoft.com/office/drawing/2014/main" id="{B6C68DDA-26DF-92E2-FF27-0B02C5E7AD3D}"/>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10225299" y="3463624"/>
            <a:ext cx="711868" cy="711868"/>
          </a:xfrm>
          <a:prstGeom prst="rect">
            <a:avLst/>
          </a:prstGeom>
        </p:spPr>
      </p:pic>
      <p:sp>
        <p:nvSpPr>
          <p:cNvPr id="6" name="Speech Bubble: Rectangle 5">
            <a:extLst>
              <a:ext uri="{FF2B5EF4-FFF2-40B4-BE49-F238E27FC236}">
                <a16:creationId xmlns:a16="http://schemas.microsoft.com/office/drawing/2014/main" id="{7127C977-0409-B70B-DC51-FC318C7552F3}"/>
              </a:ext>
            </a:extLst>
          </p:cNvPr>
          <p:cNvSpPr/>
          <p:nvPr/>
        </p:nvSpPr>
        <p:spPr>
          <a:xfrm>
            <a:off x="7923295" y="3669569"/>
            <a:ext cx="1448792" cy="832536"/>
          </a:xfrm>
          <a:prstGeom prst="wedgeRectCallout">
            <a:avLst>
              <a:gd name="adj1" fmla="val 95619"/>
              <a:gd name="adj2" fmla="val -70697"/>
            </a:avLst>
          </a:prstGeom>
          <a:solidFill>
            <a:schemeClr val="bg1">
              <a:lumMod val="85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Segoe UI"/>
              <a:ea typeface="+mn-ea"/>
              <a:cs typeface="+mn-cs"/>
            </a:endParaRPr>
          </a:p>
        </p:txBody>
      </p:sp>
      <p:sp>
        <p:nvSpPr>
          <p:cNvPr id="7" name="TextBox 6">
            <a:extLst>
              <a:ext uri="{FF2B5EF4-FFF2-40B4-BE49-F238E27FC236}">
                <a16:creationId xmlns:a16="http://schemas.microsoft.com/office/drawing/2014/main" id="{20DF5144-A51C-BB9C-8C80-8A79D4D2A00C}"/>
              </a:ext>
            </a:extLst>
          </p:cNvPr>
          <p:cNvSpPr txBox="1"/>
          <p:nvPr/>
        </p:nvSpPr>
        <p:spPr>
          <a:xfrm>
            <a:off x="6621980" y="789615"/>
            <a:ext cx="2761077" cy="646331"/>
          </a:xfrm>
          <a:prstGeom prst="rect">
            <a:avLst/>
          </a:prstGeom>
          <a:noFill/>
        </p:spPr>
        <p:txBody>
          <a:bodyPr wrap="none" rtlCol="0">
            <a:sp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Payment Service Provider</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(PSP)</a:t>
            </a:r>
            <a:r>
              <a:rPr kumimoji="0" lang="en-US" sz="1800" b="0" i="0" u="none" strike="noStrike" kern="1200" cap="none" spc="0" normalizeH="0" baseline="0" noProof="0" dirty="0">
                <a:ln>
                  <a:noFill/>
                </a:ln>
                <a:solidFill>
                  <a:prstClr val="black"/>
                </a:solidFill>
                <a:effectLst/>
                <a:uLnTx/>
                <a:uFillTx/>
                <a:latin typeface="Segoe UI"/>
                <a:ea typeface="+mn-ea"/>
                <a:cs typeface="+mn-cs"/>
              </a:rPr>
              <a:t>     </a:t>
            </a:r>
          </a:p>
        </p:txBody>
      </p:sp>
      <p:cxnSp>
        <p:nvCxnSpPr>
          <p:cNvPr id="8" name="Straight Connector 7">
            <a:extLst>
              <a:ext uri="{FF2B5EF4-FFF2-40B4-BE49-F238E27FC236}">
                <a16:creationId xmlns:a16="http://schemas.microsoft.com/office/drawing/2014/main" id="{C11D4404-3FCD-FB1C-DD1E-F56EC0DAFF61}"/>
              </a:ext>
            </a:extLst>
          </p:cNvPr>
          <p:cNvCxnSpPr>
            <a:cxnSpLocks/>
          </p:cNvCxnSpPr>
          <p:nvPr/>
        </p:nvCxnSpPr>
        <p:spPr>
          <a:xfrm>
            <a:off x="10581233" y="4254215"/>
            <a:ext cx="0" cy="833803"/>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Straight Connector 8">
            <a:extLst>
              <a:ext uri="{FF2B5EF4-FFF2-40B4-BE49-F238E27FC236}">
                <a16:creationId xmlns:a16="http://schemas.microsoft.com/office/drawing/2014/main" id="{05689FF7-53EA-BC2B-13D6-180D2B7EFA2C}"/>
              </a:ext>
            </a:extLst>
          </p:cNvPr>
          <p:cNvCxnSpPr>
            <a:cxnSpLocks/>
          </p:cNvCxnSpPr>
          <p:nvPr/>
        </p:nvCxnSpPr>
        <p:spPr>
          <a:xfrm>
            <a:off x="7826997" y="2131063"/>
            <a:ext cx="647768" cy="87700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TextBox 9">
            <a:extLst>
              <a:ext uri="{FF2B5EF4-FFF2-40B4-BE49-F238E27FC236}">
                <a16:creationId xmlns:a16="http://schemas.microsoft.com/office/drawing/2014/main" id="{5E4C196E-5C75-9FC1-9B59-DE54CEEC2DA8}"/>
              </a:ext>
            </a:extLst>
          </p:cNvPr>
          <p:cNvSpPr txBox="1"/>
          <p:nvPr/>
        </p:nvSpPr>
        <p:spPr>
          <a:xfrm>
            <a:off x="10030979" y="1926234"/>
            <a:ext cx="1100508"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Point of Sale</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pic>
        <p:nvPicPr>
          <p:cNvPr id="11" name="Picture 10">
            <a:extLst>
              <a:ext uri="{FF2B5EF4-FFF2-40B4-BE49-F238E27FC236}">
                <a16:creationId xmlns:a16="http://schemas.microsoft.com/office/drawing/2014/main" id="{89ED9C91-5957-5C16-80DB-8D896E1F39AB}"/>
              </a:ext>
            </a:extLst>
          </p:cNvPr>
          <p:cNvPicPr>
            <a:picLocks noChangeAspect="1"/>
          </p:cNvPicPr>
          <p:nvPr/>
        </p:nvPicPr>
        <p:blipFill>
          <a:blip r:embed="rId7"/>
          <a:stretch>
            <a:fillRect/>
          </a:stretch>
        </p:blipFill>
        <p:spPr>
          <a:xfrm>
            <a:off x="1131539" y="3533067"/>
            <a:ext cx="2172879" cy="601658"/>
          </a:xfrm>
          <a:prstGeom prst="rect">
            <a:avLst/>
          </a:prstGeom>
        </p:spPr>
      </p:pic>
      <p:pic>
        <p:nvPicPr>
          <p:cNvPr id="12" name="Picture 2" descr="Image result for shopify logo transparent background">
            <a:extLst>
              <a:ext uri="{FF2B5EF4-FFF2-40B4-BE49-F238E27FC236}">
                <a16:creationId xmlns:a16="http://schemas.microsoft.com/office/drawing/2014/main" id="{D58294E8-36E2-69FB-A2A9-90E6E373AAEA}"/>
              </a:ext>
            </a:extLst>
          </p:cNvPr>
          <p:cNvPicPr>
            <a:picLocks noChangeAspect="1" noChangeArrowheads="1"/>
          </p:cNvPicPr>
          <p:nvPr/>
        </p:nvPicPr>
        <p:blipFill>
          <a:blip r:embed="rId8" cstate="screen">
            <a:extLst>
              <a:ext uri="{BEBA8EAE-BF5A-486C-A8C5-ECC9F3942E4B}">
                <a14:imgProps xmlns:a14="http://schemas.microsoft.com/office/drawing/2010/main">
                  <a14:imgLayer r:embed="rId9">
                    <a14:imgEffect>
                      <a14:brightnessContrast bright="100000"/>
                    </a14:imgEffect>
                  </a14:imgLayer>
                </a14:imgProps>
              </a:ext>
              <a:ext uri="{28A0092B-C50C-407E-A947-70E740481C1C}">
                <a14:useLocalDpi xmlns:a14="http://schemas.microsoft.com/office/drawing/2010/main"/>
              </a:ext>
            </a:extLst>
          </a:blip>
          <a:srcRect/>
          <a:stretch>
            <a:fillRect/>
          </a:stretch>
        </p:blipFill>
        <p:spPr bwMode="auto">
          <a:xfrm>
            <a:off x="1339253" y="4290507"/>
            <a:ext cx="1659001" cy="488628"/>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Rounded Corners 12">
            <a:extLst>
              <a:ext uri="{FF2B5EF4-FFF2-40B4-BE49-F238E27FC236}">
                <a16:creationId xmlns:a16="http://schemas.microsoft.com/office/drawing/2014/main" id="{FB608425-08E5-9770-5841-08853CA70B87}"/>
              </a:ext>
            </a:extLst>
          </p:cNvPr>
          <p:cNvSpPr/>
          <p:nvPr/>
        </p:nvSpPr>
        <p:spPr>
          <a:xfrm>
            <a:off x="1898580" y="297863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4" name="Rectangle: Rounded Corners 13">
            <a:extLst>
              <a:ext uri="{FF2B5EF4-FFF2-40B4-BE49-F238E27FC236}">
                <a16:creationId xmlns:a16="http://schemas.microsoft.com/office/drawing/2014/main" id="{4E49E911-4131-6214-AB08-0000159A2D5A}"/>
              </a:ext>
            </a:extLst>
          </p:cNvPr>
          <p:cNvSpPr/>
          <p:nvPr/>
        </p:nvSpPr>
        <p:spPr>
          <a:xfrm>
            <a:off x="1131539" y="297863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5" name="Rectangle: Rounded Corners 14">
            <a:extLst>
              <a:ext uri="{FF2B5EF4-FFF2-40B4-BE49-F238E27FC236}">
                <a16:creationId xmlns:a16="http://schemas.microsoft.com/office/drawing/2014/main" id="{B4FE8B18-FEC1-9FD2-1816-EDED3F087C19}"/>
              </a:ext>
            </a:extLst>
          </p:cNvPr>
          <p:cNvSpPr/>
          <p:nvPr/>
        </p:nvSpPr>
        <p:spPr>
          <a:xfrm>
            <a:off x="1131539" y="2492377"/>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6" name="Rectangle: Rounded Corners 15">
            <a:extLst>
              <a:ext uri="{FF2B5EF4-FFF2-40B4-BE49-F238E27FC236}">
                <a16:creationId xmlns:a16="http://schemas.microsoft.com/office/drawing/2014/main" id="{E2517F38-92B9-ADE1-1C61-13296953F4E3}"/>
              </a:ext>
            </a:extLst>
          </p:cNvPr>
          <p:cNvSpPr/>
          <p:nvPr/>
        </p:nvSpPr>
        <p:spPr>
          <a:xfrm>
            <a:off x="1898580" y="200612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7" name="Rectangle: Rounded Corners 16">
            <a:extLst>
              <a:ext uri="{FF2B5EF4-FFF2-40B4-BE49-F238E27FC236}">
                <a16:creationId xmlns:a16="http://schemas.microsoft.com/office/drawing/2014/main" id="{97C34102-460E-3AD0-AE5A-D358AEB3B853}"/>
              </a:ext>
            </a:extLst>
          </p:cNvPr>
          <p:cNvSpPr/>
          <p:nvPr/>
        </p:nvSpPr>
        <p:spPr>
          <a:xfrm>
            <a:off x="1131539" y="200612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8" name="Rectangle: Rounded Corners 17">
            <a:extLst>
              <a:ext uri="{FF2B5EF4-FFF2-40B4-BE49-F238E27FC236}">
                <a16:creationId xmlns:a16="http://schemas.microsoft.com/office/drawing/2014/main" id="{46E85F79-9E0A-A05C-DF91-C48D1E311C05}"/>
              </a:ext>
            </a:extLst>
          </p:cNvPr>
          <p:cNvSpPr/>
          <p:nvPr/>
        </p:nvSpPr>
        <p:spPr>
          <a:xfrm>
            <a:off x="1898580" y="150049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19" name="Rectangle: Rounded Corners 18">
            <a:extLst>
              <a:ext uri="{FF2B5EF4-FFF2-40B4-BE49-F238E27FC236}">
                <a16:creationId xmlns:a16="http://schemas.microsoft.com/office/drawing/2014/main" id="{3431AC5F-3669-088C-16FA-86CA38F94612}"/>
              </a:ext>
            </a:extLst>
          </p:cNvPr>
          <p:cNvSpPr/>
          <p:nvPr/>
        </p:nvSpPr>
        <p:spPr>
          <a:xfrm>
            <a:off x="1131539" y="1500492"/>
            <a:ext cx="594825" cy="278559"/>
          </a:xfrm>
          <a:prstGeom prst="roundRect">
            <a:avLst/>
          </a:prstGeom>
          <a:solidFill>
            <a:schemeClr val="bg1">
              <a:alpha val="95000"/>
            </a:schemeClr>
          </a:solidFill>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Segoe UI"/>
              <a:ea typeface="+mn-ea"/>
              <a:cs typeface="+mn-cs"/>
            </a:endParaRPr>
          </a:p>
        </p:txBody>
      </p:sp>
      <p:sp>
        <p:nvSpPr>
          <p:cNvPr id="20" name="TextBox 19">
            <a:extLst>
              <a:ext uri="{FF2B5EF4-FFF2-40B4-BE49-F238E27FC236}">
                <a16:creationId xmlns:a16="http://schemas.microsoft.com/office/drawing/2014/main" id="{7E529B34-2617-82EB-D9D2-88A4DEF4730E}"/>
              </a:ext>
            </a:extLst>
          </p:cNvPr>
          <p:cNvSpPr txBox="1"/>
          <p:nvPr/>
        </p:nvSpPr>
        <p:spPr>
          <a:xfrm>
            <a:off x="774430" y="442290"/>
            <a:ext cx="2109320" cy="923330"/>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Eco system: Available Payment Plugins</a:t>
            </a:r>
            <a:endParaRPr kumimoji="0" lang="en-US" sz="1800" b="0" i="0" u="none" strike="noStrike" kern="1200" cap="none" spc="0" normalizeH="0" baseline="0" noProof="0" dirty="0">
              <a:ln>
                <a:noFill/>
              </a:ln>
              <a:solidFill>
                <a:prstClr val="black"/>
              </a:solidFill>
              <a:effectLst/>
              <a:uLnTx/>
              <a:uFillTx/>
              <a:latin typeface="Segoe UI"/>
              <a:ea typeface="+mn-ea"/>
              <a:cs typeface="+mn-cs"/>
            </a:endParaRPr>
          </a:p>
        </p:txBody>
      </p:sp>
      <p:cxnSp>
        <p:nvCxnSpPr>
          <p:cNvPr id="21" name="Straight Connector 20">
            <a:extLst>
              <a:ext uri="{FF2B5EF4-FFF2-40B4-BE49-F238E27FC236}">
                <a16:creationId xmlns:a16="http://schemas.microsoft.com/office/drawing/2014/main" id="{2EE2282D-8C85-EF17-4E07-449F855CFAE4}"/>
              </a:ext>
            </a:extLst>
          </p:cNvPr>
          <p:cNvCxnSpPr>
            <a:cxnSpLocks/>
          </p:cNvCxnSpPr>
          <p:nvPr/>
        </p:nvCxnSpPr>
        <p:spPr>
          <a:xfrm flipV="1">
            <a:off x="3136063" y="1859197"/>
            <a:ext cx="3785397" cy="73259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Connector: Elbow 21">
            <a:extLst>
              <a:ext uri="{FF2B5EF4-FFF2-40B4-BE49-F238E27FC236}">
                <a16:creationId xmlns:a16="http://schemas.microsoft.com/office/drawing/2014/main" id="{EB73DE9D-70CE-BD0E-FB46-546D9BB21410}"/>
              </a:ext>
            </a:extLst>
          </p:cNvPr>
          <p:cNvCxnSpPr>
            <a:cxnSpLocks/>
            <a:endCxn id="2" idx="1"/>
          </p:cNvCxnSpPr>
          <p:nvPr/>
        </p:nvCxnSpPr>
        <p:spPr>
          <a:xfrm>
            <a:off x="2023774" y="5152005"/>
            <a:ext cx="4238805" cy="658192"/>
          </a:xfrm>
          <a:prstGeom prst="bentConnector3">
            <a:avLst>
              <a:gd name="adj1" fmla="val 209"/>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3" name="Group 22">
            <a:extLst>
              <a:ext uri="{FF2B5EF4-FFF2-40B4-BE49-F238E27FC236}">
                <a16:creationId xmlns:a16="http://schemas.microsoft.com/office/drawing/2014/main" id="{6B02AA0B-53BC-86EF-F138-09E28E07DA5E}"/>
              </a:ext>
            </a:extLst>
          </p:cNvPr>
          <p:cNvGrpSpPr/>
          <p:nvPr/>
        </p:nvGrpSpPr>
        <p:grpSpPr>
          <a:xfrm>
            <a:off x="7059269" y="1202242"/>
            <a:ext cx="1447900" cy="831546"/>
            <a:chOff x="4648100" y="373842"/>
            <a:chExt cx="1447900" cy="831546"/>
          </a:xfrm>
        </p:grpSpPr>
        <p:pic>
          <p:nvPicPr>
            <p:cNvPr id="24" name="Picture 23" descr="Shape&#10;&#10;Description automatically generated">
              <a:extLst>
                <a:ext uri="{FF2B5EF4-FFF2-40B4-BE49-F238E27FC236}">
                  <a16:creationId xmlns:a16="http://schemas.microsoft.com/office/drawing/2014/main" id="{91824461-52C5-D1E3-5F8D-6AB28E8EBD75}"/>
                </a:ext>
              </a:extLst>
            </p:cNvPr>
            <p:cNvPicPr>
              <a:picLocks noChangeAspect="1"/>
            </p:cNvPicPr>
            <p:nvPr/>
          </p:nvPicPr>
          <p:blipFill>
            <a:blip r:embed="rId10"/>
            <a:stretch>
              <a:fillRect/>
            </a:stretch>
          </p:blipFill>
          <p:spPr>
            <a:xfrm>
              <a:off x="4648100" y="373842"/>
              <a:ext cx="1447900" cy="831546"/>
            </a:xfrm>
            <a:prstGeom prst="rect">
              <a:avLst/>
            </a:prstGeom>
          </p:spPr>
        </p:pic>
        <p:pic>
          <p:nvPicPr>
            <p:cNvPr id="25" name="Picture 24" descr="A picture containing drawing&#10;&#10;Description automatically generated">
              <a:extLst>
                <a:ext uri="{FF2B5EF4-FFF2-40B4-BE49-F238E27FC236}">
                  <a16:creationId xmlns:a16="http://schemas.microsoft.com/office/drawing/2014/main" id="{9FEDC838-4B44-50EA-3928-CEBA1DE5FA82}"/>
                </a:ext>
              </a:extLst>
            </p:cNvPr>
            <p:cNvPicPr>
              <a:picLocks noChangeAspect="1"/>
            </p:cNvPicPr>
            <p:nvPr/>
          </p:nvPicPr>
          <p:blipFill>
            <a:blip r:embed="rId11"/>
            <a:stretch>
              <a:fillRect/>
            </a:stretch>
          </p:blipFill>
          <p:spPr>
            <a:xfrm>
              <a:off x="4965141" y="768100"/>
              <a:ext cx="861487" cy="258188"/>
            </a:xfrm>
            <a:prstGeom prst="rect">
              <a:avLst/>
            </a:prstGeom>
          </p:spPr>
        </p:pic>
      </p:grpSp>
      <p:pic>
        <p:nvPicPr>
          <p:cNvPr id="26" name="Picture 2">
            <a:extLst>
              <a:ext uri="{FF2B5EF4-FFF2-40B4-BE49-F238E27FC236}">
                <a16:creationId xmlns:a16="http://schemas.microsoft.com/office/drawing/2014/main" id="{1C5C5C9B-3860-B127-4EEB-6087A8506688}"/>
              </a:ext>
            </a:extLst>
          </p:cNvPr>
          <p:cNvPicPr>
            <a:picLocks noChangeAspect="1"/>
          </p:cNvPicPr>
          <p:nvPr/>
        </p:nvPicPr>
        <p:blipFill>
          <a:blip r:embed="rId12"/>
          <a:srcRect/>
          <a:stretch/>
        </p:blipFill>
        <p:spPr>
          <a:xfrm>
            <a:off x="6833998" y="5450236"/>
            <a:ext cx="1130608" cy="653530"/>
          </a:xfrm>
          <a:prstGeom prst="rect">
            <a:avLst/>
          </a:prstGeom>
        </p:spPr>
      </p:pic>
      <p:pic>
        <p:nvPicPr>
          <p:cNvPr id="27" name="Picture 26" descr="Logo&#10;&#10;Description automatically generated">
            <a:extLst>
              <a:ext uri="{FF2B5EF4-FFF2-40B4-BE49-F238E27FC236}">
                <a16:creationId xmlns:a16="http://schemas.microsoft.com/office/drawing/2014/main" id="{6AFA05A0-378F-55EB-E9B8-D129DBB1BB17}"/>
              </a:ext>
            </a:extLst>
          </p:cNvPr>
          <p:cNvPicPr>
            <a:picLocks noChangeAspect="1"/>
          </p:cNvPicPr>
          <p:nvPr/>
        </p:nvPicPr>
        <p:blipFill>
          <a:blip r:embed="rId13"/>
          <a:stretch>
            <a:fillRect/>
          </a:stretch>
        </p:blipFill>
        <p:spPr>
          <a:xfrm>
            <a:off x="7923295" y="3071727"/>
            <a:ext cx="1447900" cy="471651"/>
          </a:xfrm>
          <a:prstGeom prst="rect">
            <a:avLst/>
          </a:prstGeom>
        </p:spPr>
      </p:pic>
      <p:pic>
        <p:nvPicPr>
          <p:cNvPr id="28" name="Picture 27" descr="Logo&#10;&#10;Description automatically generated">
            <a:extLst>
              <a:ext uri="{FF2B5EF4-FFF2-40B4-BE49-F238E27FC236}">
                <a16:creationId xmlns:a16="http://schemas.microsoft.com/office/drawing/2014/main" id="{E2DA8824-97DB-FD5E-88D4-50F2CA14B446}"/>
              </a:ext>
            </a:extLst>
          </p:cNvPr>
          <p:cNvPicPr>
            <a:picLocks noChangeAspect="1"/>
          </p:cNvPicPr>
          <p:nvPr/>
        </p:nvPicPr>
        <p:blipFill>
          <a:blip r:embed="rId13"/>
          <a:stretch>
            <a:fillRect/>
          </a:stretch>
        </p:blipFill>
        <p:spPr>
          <a:xfrm>
            <a:off x="1898580" y="2440463"/>
            <a:ext cx="1111691" cy="362131"/>
          </a:xfrm>
          <a:prstGeom prst="rect">
            <a:avLst/>
          </a:prstGeom>
        </p:spPr>
      </p:pic>
      <p:pic>
        <p:nvPicPr>
          <p:cNvPr id="29" name="Picture 28" descr="A picture containing text, sign&#10;&#10;Description automatically generated">
            <a:extLst>
              <a:ext uri="{FF2B5EF4-FFF2-40B4-BE49-F238E27FC236}">
                <a16:creationId xmlns:a16="http://schemas.microsoft.com/office/drawing/2014/main" id="{C7906059-8014-7B01-8C57-0FE20AFF11B9}"/>
              </a:ext>
            </a:extLst>
          </p:cNvPr>
          <p:cNvPicPr>
            <a:picLocks noChangeAspect="1"/>
          </p:cNvPicPr>
          <p:nvPr/>
        </p:nvPicPr>
        <p:blipFill>
          <a:blip r:embed="rId14"/>
          <a:stretch>
            <a:fillRect/>
          </a:stretch>
        </p:blipFill>
        <p:spPr>
          <a:xfrm>
            <a:off x="7949247" y="3785529"/>
            <a:ext cx="1395995" cy="564633"/>
          </a:xfrm>
          <a:prstGeom prst="rect">
            <a:avLst/>
          </a:prstGeom>
        </p:spPr>
      </p:pic>
    </p:spTree>
    <p:extLst>
      <p:ext uri="{BB962C8B-B14F-4D97-AF65-F5344CB8AC3E}">
        <p14:creationId xmlns:p14="http://schemas.microsoft.com/office/powerpoint/2010/main" val="37367542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CC36C78-F46D-2C41-9B35-4F22BCE032BF}"/>
              </a:ext>
            </a:extLst>
          </p:cNvPr>
          <p:cNvSpPr>
            <a:spLocks noGrp="1"/>
          </p:cNvSpPr>
          <p:nvPr>
            <p:ph type="title"/>
          </p:nvPr>
        </p:nvSpPr>
        <p:spPr/>
        <p:txBody>
          <a:bodyPr/>
          <a:lstStyle/>
          <a:p>
            <a:r>
              <a:rPr lang="en-US" dirty="0"/>
              <a:t>Our feature roadmap</a:t>
            </a:r>
            <a:endParaRPr lang="en-IS" dirty="0"/>
          </a:p>
        </p:txBody>
      </p:sp>
      <p:pic>
        <p:nvPicPr>
          <p:cNvPr id="8" name="Picture Placeholder 7" descr="A road with a mountain in the background&#10;&#10;Description automatically generated with low confidence">
            <a:extLst>
              <a:ext uri="{FF2B5EF4-FFF2-40B4-BE49-F238E27FC236}">
                <a16:creationId xmlns:a16="http://schemas.microsoft.com/office/drawing/2014/main" id="{F31EB0A1-017C-E3C4-3B9A-CF7F09066C5D}"/>
              </a:ext>
            </a:extLst>
          </p:cNvPr>
          <p:cNvPicPr>
            <a:picLocks noGrp="1" noChangeAspect="1"/>
          </p:cNvPicPr>
          <p:nvPr>
            <p:ph type="pic" sz="quarter" idx="11"/>
          </p:nvPr>
        </p:nvPicPr>
        <p:blipFill>
          <a:blip r:embed="rId3"/>
          <a:srcRect l="6599" r="6599"/>
          <a:stretch>
            <a:fillRect/>
          </a:stretch>
        </p:blipFill>
        <p:spPr/>
      </p:pic>
      <p:sp>
        <p:nvSpPr>
          <p:cNvPr id="11" name="Arc 49" descr="&quot; &quot;">
            <a:extLst>
              <a:ext uri="{FF2B5EF4-FFF2-40B4-BE49-F238E27FC236}">
                <a16:creationId xmlns:a16="http://schemas.microsoft.com/office/drawing/2014/main" id="{48EF64E5-8F5F-57B3-38CC-D1F03AD23C4B}"/>
              </a:ext>
            </a:extLst>
          </p:cNvPr>
          <p:cNvSpPr/>
          <p:nvPr/>
        </p:nvSpPr>
        <p:spPr bwMode="auto">
          <a:xfrm rot="10800000" flipH="1">
            <a:off x="5805496" y="1705927"/>
            <a:ext cx="624476" cy="4228675"/>
          </a:xfrm>
          <a:custGeom>
            <a:avLst/>
            <a:gdLst>
              <a:gd name="connsiteX0" fmla="*/ 959943 w 7585768"/>
              <a:gd name="connsiteY0" fmla="*/ 6317691 h 7589156"/>
              <a:gd name="connsiteX1" fmla="*/ 871699 w 7585768"/>
              <a:gd name="connsiteY1" fmla="*/ 1374273 h 7589156"/>
              <a:gd name="connsiteX2" fmla="*/ 3792884 w 7585768"/>
              <a:gd name="connsiteY2" fmla="*/ 3794578 h 7589156"/>
              <a:gd name="connsiteX3" fmla="*/ 959943 w 7585768"/>
              <a:gd name="connsiteY3" fmla="*/ 6317691 h 7589156"/>
              <a:gd name="connsiteX0" fmla="*/ 959943 w 7585768"/>
              <a:gd name="connsiteY0" fmla="*/ 6317691 h 7589156"/>
              <a:gd name="connsiteX1" fmla="*/ 871699 w 7585768"/>
              <a:gd name="connsiteY1" fmla="*/ 1374273 h 7589156"/>
              <a:gd name="connsiteX0" fmla="*/ 959945 w 959945"/>
              <a:gd name="connsiteY0" fmla="*/ 4943418 h 4943418"/>
              <a:gd name="connsiteX1" fmla="*/ 871701 w 959945"/>
              <a:gd name="connsiteY1" fmla="*/ 0 h 4943418"/>
              <a:gd name="connsiteX2" fmla="*/ 959945 w 959945"/>
              <a:gd name="connsiteY2" fmla="*/ 4943418 h 4943418"/>
              <a:gd name="connsiteX0" fmla="*/ 959945 w 959945"/>
              <a:gd name="connsiteY0" fmla="*/ 4943418 h 4943418"/>
              <a:gd name="connsiteX1" fmla="*/ 871701 w 959945"/>
              <a:gd name="connsiteY1" fmla="*/ 0 h 4943418"/>
            </a:gdLst>
            <a:ahLst/>
            <a:cxnLst>
              <a:cxn ang="0">
                <a:pos x="connsiteX0" y="connsiteY0"/>
              </a:cxn>
              <a:cxn ang="0">
                <a:pos x="connsiteX1" y="connsiteY1"/>
              </a:cxn>
            </a:cxnLst>
            <a:rect l="l" t="t" r="r" b="b"/>
            <a:pathLst>
              <a:path w="959945" h="4943418" stroke="0" extrusionOk="0">
                <a:moveTo>
                  <a:pt x="959945" y="4943418"/>
                </a:moveTo>
                <a:cubicBezTo>
                  <a:pt x="-285722" y="3543539"/>
                  <a:pt x="-323209" y="1443485"/>
                  <a:pt x="871701" y="0"/>
                </a:cubicBezTo>
                <a:lnTo>
                  <a:pt x="959945" y="4943418"/>
                </a:lnTo>
                <a:close/>
              </a:path>
              <a:path w="959945" h="4943418" fill="none">
                <a:moveTo>
                  <a:pt x="959945" y="4943418"/>
                </a:moveTo>
                <a:cubicBezTo>
                  <a:pt x="-285722" y="3543539"/>
                  <a:pt x="-323209" y="1443485"/>
                  <a:pt x="871701" y="0"/>
                </a:cubicBezTo>
              </a:path>
            </a:pathLst>
          </a:custGeom>
          <a:noFill/>
          <a:ln w="25400">
            <a:solidFill>
              <a:srgbClr val="138890"/>
            </a:solidFill>
            <a:headEnd type="none" w="med" len="med"/>
            <a:tailEnd type="none" w="med" len="med"/>
          </a:ln>
          <a:effectLst/>
        </p:spPr>
        <p:style>
          <a:lnRef idx="1">
            <a:schemeClr val="accent2"/>
          </a:lnRef>
          <a:fillRef idx="3">
            <a:schemeClr val="accent2"/>
          </a:fillRef>
          <a:effectRef idx="2">
            <a:schemeClr val="accent2"/>
          </a:effectRef>
          <a:fontRef idx="minor">
            <a:schemeClr val="lt1"/>
          </a:fontRef>
        </p:style>
        <p:txBody>
          <a:bodyPr rot="0" spcFirstLastPara="0" vertOverflow="overflow" horzOverflow="overflow" vert="horz" wrap="square" lIns="182802" tIns="146243" rIns="182802" bIns="146243" numCol="1" spcCol="0" rtlCol="0" fromWordArt="0" anchor="t" anchorCtr="0" forceAA="0" compatLnSpc="1">
            <a:prstTxWarp prst="textNoShape">
              <a:avLst/>
            </a:prstTxWarp>
            <a:noAutofit/>
          </a:bodyPr>
          <a:lstStyle/>
          <a:p>
            <a:pPr marL="0" marR="0" lvl="0" indent="0" algn="ctr" defTabSz="931935" rtl="0" eaLnBrk="1" fontAlgn="base" latinLnBrk="0" hangingPunct="1">
              <a:lnSpc>
                <a:spcPct val="90000"/>
              </a:lnSpc>
              <a:spcBef>
                <a:spcPct val="0"/>
              </a:spcBef>
              <a:spcAft>
                <a:spcPct val="0"/>
              </a:spcAft>
              <a:buClrTx/>
              <a:buSzTx/>
              <a:buFontTx/>
              <a:buNone/>
              <a:tabLst/>
              <a:defRPr/>
            </a:pPr>
            <a:endParaRPr kumimoji="0" lang="en-US" sz="2400" b="0" i="0" u="none" strike="noStrike" kern="1200" cap="none" spc="0" normalizeH="0" baseline="0" noProof="0">
              <a:ln>
                <a:noFill/>
              </a:ln>
              <a:solidFill>
                <a:prstClr val="white"/>
              </a:solidFill>
              <a:effectLst/>
              <a:uLnTx/>
              <a:uFillTx/>
              <a:latin typeface="Segoe UI"/>
              <a:ea typeface="Segoe UI" pitchFamily="34" charset="0"/>
              <a:cs typeface="Segoe UI" pitchFamily="34" charset="0"/>
            </a:endParaRPr>
          </a:p>
        </p:txBody>
      </p:sp>
      <p:grpSp>
        <p:nvGrpSpPr>
          <p:cNvPr id="12" name="Group 11">
            <a:extLst>
              <a:ext uri="{FF2B5EF4-FFF2-40B4-BE49-F238E27FC236}">
                <a16:creationId xmlns:a16="http://schemas.microsoft.com/office/drawing/2014/main" id="{0959DE32-4CAC-0493-CFFF-77113B7B981D}"/>
              </a:ext>
            </a:extLst>
          </p:cNvPr>
          <p:cNvGrpSpPr/>
          <p:nvPr/>
        </p:nvGrpSpPr>
        <p:grpSpPr>
          <a:xfrm>
            <a:off x="6089501" y="5567321"/>
            <a:ext cx="617937" cy="691321"/>
            <a:chOff x="6882575" y="5224560"/>
            <a:chExt cx="617937" cy="691321"/>
          </a:xfrm>
          <a:solidFill>
            <a:schemeClr val="tx2"/>
          </a:solidFill>
        </p:grpSpPr>
        <p:sp>
          <p:nvSpPr>
            <p:cNvPr id="13" name="Hexagon 12" descr="&quot; &quot;">
              <a:extLst>
                <a:ext uri="{FF2B5EF4-FFF2-40B4-BE49-F238E27FC236}">
                  <a16:creationId xmlns:a16="http://schemas.microsoft.com/office/drawing/2014/main" id="{26F52312-7B3D-7A20-168C-AD5E59BD407C}"/>
                </a:ext>
              </a:extLst>
            </p:cNvPr>
            <p:cNvSpPr/>
            <p:nvPr/>
          </p:nvSpPr>
          <p:spPr>
            <a:xfrm rot="5400000">
              <a:off x="6845883" y="5261252"/>
              <a:ext cx="691321" cy="617937"/>
            </a:xfrm>
            <a:prstGeom prst="hexagon">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14" name="Picture 13">
              <a:extLst>
                <a:ext uri="{FF2B5EF4-FFF2-40B4-BE49-F238E27FC236}">
                  <a16:creationId xmlns:a16="http://schemas.microsoft.com/office/drawing/2014/main" id="{6233E546-9A2F-DABA-31E9-25F23C48B688}"/>
                </a:ext>
              </a:extLst>
            </p:cNvPr>
            <p:cNvPicPr>
              <a:picLocks noChangeAspect="1"/>
            </p:cNvPicPr>
            <p:nvPr/>
          </p:nvPicPr>
          <p:blipFill>
            <a:blip r:embed="rId4" cstate="email">
              <a:lum bright="70000" contrast="-70000"/>
              <a:extLst>
                <a:ext uri="{28A0092B-C50C-407E-A947-70E740481C1C}">
                  <a14:useLocalDpi xmlns:a14="http://schemas.microsoft.com/office/drawing/2010/main"/>
                </a:ext>
              </a:extLst>
            </a:blip>
            <a:stretch>
              <a:fillRect/>
            </a:stretch>
          </p:blipFill>
          <p:spPr>
            <a:xfrm>
              <a:off x="7056923" y="5444033"/>
              <a:ext cx="273405" cy="252374"/>
            </a:xfrm>
            <a:prstGeom prst="rect">
              <a:avLst/>
            </a:prstGeom>
            <a:grpFill/>
          </p:spPr>
        </p:pic>
      </p:grpSp>
      <p:sp>
        <p:nvSpPr>
          <p:cNvPr id="15" name="TextBox 14">
            <a:extLst>
              <a:ext uri="{FF2B5EF4-FFF2-40B4-BE49-F238E27FC236}">
                <a16:creationId xmlns:a16="http://schemas.microsoft.com/office/drawing/2014/main" id="{0FF79F39-F4D6-DE06-3DEA-A4A0CFA712E0}"/>
              </a:ext>
            </a:extLst>
          </p:cNvPr>
          <p:cNvSpPr txBox="1"/>
          <p:nvPr/>
        </p:nvSpPr>
        <p:spPr>
          <a:xfrm flipH="1">
            <a:off x="6742950" y="4706888"/>
            <a:ext cx="4140430"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Wearable payments (wristband tokens)</a:t>
            </a:r>
          </a:p>
        </p:txBody>
      </p:sp>
      <p:sp>
        <p:nvSpPr>
          <p:cNvPr id="16" name="TextBox 15">
            <a:extLst>
              <a:ext uri="{FF2B5EF4-FFF2-40B4-BE49-F238E27FC236}">
                <a16:creationId xmlns:a16="http://schemas.microsoft.com/office/drawing/2014/main" id="{C799C0E7-F177-5C95-A780-A8173E4EAFE1}"/>
              </a:ext>
            </a:extLst>
          </p:cNvPr>
          <p:cNvSpPr txBox="1"/>
          <p:nvPr/>
        </p:nvSpPr>
        <p:spPr>
          <a:xfrm flipH="1">
            <a:off x="6742950" y="2635862"/>
            <a:ext cx="4310988"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Segoe UI"/>
              </a:rPr>
              <a:t>Online payment links / QR</a:t>
            </a:r>
            <a:r>
              <a:rPr kumimoji="0" lang="en-US" sz="1800" b="0" i="0" u="none" strike="noStrike" kern="1200" cap="none" spc="0" normalizeH="0" noProof="0" dirty="0">
                <a:ln>
                  <a:noFill/>
                </a:ln>
                <a:solidFill>
                  <a:srgbClr val="265888"/>
                </a:solidFill>
                <a:effectLst/>
                <a:uLnTx/>
                <a:uFillTx/>
                <a:latin typeface="Segoe UI"/>
                <a:ea typeface="+mn-ea"/>
                <a:cs typeface="Segoe UI"/>
              </a:rPr>
              <a:t> code payments </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17" name="TextBox 16">
            <a:extLst>
              <a:ext uri="{FF2B5EF4-FFF2-40B4-BE49-F238E27FC236}">
                <a16:creationId xmlns:a16="http://schemas.microsoft.com/office/drawing/2014/main" id="{75274F87-D4C1-C74C-F9EC-23DCC94CBD9C}"/>
              </a:ext>
            </a:extLst>
          </p:cNvPr>
          <p:cNvSpPr txBox="1"/>
          <p:nvPr/>
        </p:nvSpPr>
        <p:spPr>
          <a:xfrm flipH="1">
            <a:off x="7131038" y="1592575"/>
            <a:ext cx="3220714"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QR code payments on the POS</a:t>
            </a:r>
          </a:p>
        </p:txBody>
      </p:sp>
      <p:sp>
        <p:nvSpPr>
          <p:cNvPr id="18" name="TextBox 17">
            <a:extLst>
              <a:ext uri="{FF2B5EF4-FFF2-40B4-BE49-F238E27FC236}">
                <a16:creationId xmlns:a16="http://schemas.microsoft.com/office/drawing/2014/main" id="{973F42A1-C189-1375-5D5A-AE5ED866A1A6}"/>
              </a:ext>
            </a:extLst>
          </p:cNvPr>
          <p:cNvSpPr txBox="1"/>
          <p:nvPr/>
        </p:nvSpPr>
        <p:spPr>
          <a:xfrm flipH="1">
            <a:off x="7131039" y="5838509"/>
            <a:ext cx="2873764" cy="249299"/>
          </a:xfrm>
          <a:prstGeom prst="rect">
            <a:avLst/>
          </a:prstGeom>
          <a:noFill/>
        </p:spPr>
        <p:txBody>
          <a:bodyPr wrap="square" lIns="0" tIns="0" rIns="0" bIns="0" rtlCol="0" anchor="ctr">
            <a:spAutoFit/>
          </a:bodyPr>
          <a:lstStyle/>
          <a:p>
            <a:pPr marL="0" marR="0" lvl="0" indent="0" algn="l" defTabSz="913963" rtl="0" eaLnBrk="1" fontAlgn="auto" latinLnBrk="0" hangingPunct="1">
              <a:lnSpc>
                <a:spcPct val="90000"/>
              </a:lnSpc>
              <a:spcBef>
                <a:spcPts val="0"/>
              </a:spcBef>
              <a:spcAft>
                <a:spcPts val="600"/>
              </a:spcAft>
              <a:buClrTx/>
              <a:buSzTx/>
              <a:buFontTx/>
              <a:buNone/>
              <a:tabLst/>
              <a:defRPr/>
            </a:pPr>
            <a:r>
              <a:rPr lang="en-US" dirty="0">
                <a:solidFill>
                  <a:srgbClr val="265888"/>
                </a:solidFill>
                <a:latin typeface="Segoe UI"/>
              </a:rPr>
              <a:t>LS Pay for Business Central</a:t>
            </a:r>
            <a:endParaRPr kumimoji="0" lang="en-US" sz="1800" b="0" i="0" u="none" strike="noStrike" kern="1200" cap="none" spc="0" normalizeH="0" baseline="0" noProof="0" dirty="0">
              <a:ln>
                <a:noFill/>
              </a:ln>
              <a:solidFill>
                <a:srgbClr val="265888"/>
              </a:solidFill>
              <a:effectLst/>
              <a:uLnTx/>
              <a:uFillTx/>
              <a:latin typeface="Segoe UI"/>
              <a:ea typeface="+mn-ea"/>
              <a:cs typeface="+mn-cs"/>
            </a:endParaRPr>
          </a:p>
        </p:txBody>
      </p:sp>
      <p:sp>
        <p:nvSpPr>
          <p:cNvPr id="19" name="TextBox 18">
            <a:extLst>
              <a:ext uri="{FF2B5EF4-FFF2-40B4-BE49-F238E27FC236}">
                <a16:creationId xmlns:a16="http://schemas.microsoft.com/office/drawing/2014/main" id="{9EB2907A-8698-3F20-4DCE-34290BB2EC82}"/>
              </a:ext>
            </a:extLst>
          </p:cNvPr>
          <p:cNvSpPr txBox="1"/>
          <p:nvPr/>
        </p:nvSpPr>
        <p:spPr>
          <a:xfrm>
            <a:off x="6499915" y="3609400"/>
            <a:ext cx="2934265"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265888"/>
                </a:solidFill>
                <a:effectLst/>
                <a:uLnTx/>
                <a:uFillTx/>
                <a:latin typeface="Segoe UI"/>
                <a:ea typeface="+mn-ea"/>
                <a:cs typeface="+mn-cs"/>
              </a:rPr>
              <a:t>Token storage (card on file)</a:t>
            </a:r>
          </a:p>
        </p:txBody>
      </p:sp>
      <p:grpSp>
        <p:nvGrpSpPr>
          <p:cNvPr id="20" name="Group 19">
            <a:extLst>
              <a:ext uri="{FF2B5EF4-FFF2-40B4-BE49-F238E27FC236}">
                <a16:creationId xmlns:a16="http://schemas.microsoft.com/office/drawing/2014/main" id="{9BB31EFF-527A-A9C0-61E0-B9B06C02362F}"/>
              </a:ext>
            </a:extLst>
          </p:cNvPr>
          <p:cNvGrpSpPr/>
          <p:nvPr/>
        </p:nvGrpSpPr>
        <p:grpSpPr>
          <a:xfrm>
            <a:off x="5660132" y="2420504"/>
            <a:ext cx="617937" cy="691321"/>
            <a:chOff x="5660132" y="2420504"/>
            <a:chExt cx="617937" cy="691321"/>
          </a:xfrm>
        </p:grpSpPr>
        <p:sp>
          <p:nvSpPr>
            <p:cNvPr id="21" name="Hexagon 20" descr="&quot; &quot;">
              <a:extLst>
                <a:ext uri="{FF2B5EF4-FFF2-40B4-BE49-F238E27FC236}">
                  <a16:creationId xmlns:a16="http://schemas.microsoft.com/office/drawing/2014/main" id="{BD1E885F-FE05-EFF4-19B7-E31B935CC873}"/>
                </a:ext>
              </a:extLst>
            </p:cNvPr>
            <p:cNvSpPr/>
            <p:nvPr/>
          </p:nvSpPr>
          <p:spPr>
            <a:xfrm rot="5400000">
              <a:off x="5623440" y="2457196"/>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2" name="Graphic 21">
              <a:extLst>
                <a:ext uri="{FF2B5EF4-FFF2-40B4-BE49-F238E27FC236}">
                  <a16:creationId xmlns:a16="http://schemas.microsoft.com/office/drawing/2014/main" id="{3A52C160-DD0E-9377-EE14-CBDFB813785A}"/>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5752778" y="2565399"/>
              <a:ext cx="425161" cy="425161"/>
            </a:xfrm>
            <a:prstGeom prst="rect">
              <a:avLst/>
            </a:prstGeom>
          </p:spPr>
        </p:pic>
      </p:grpSp>
      <p:grpSp>
        <p:nvGrpSpPr>
          <p:cNvPr id="23" name="Group 22">
            <a:extLst>
              <a:ext uri="{FF2B5EF4-FFF2-40B4-BE49-F238E27FC236}">
                <a16:creationId xmlns:a16="http://schemas.microsoft.com/office/drawing/2014/main" id="{6179F30D-0B07-EE62-7D1E-C38000DFE3CB}"/>
              </a:ext>
            </a:extLst>
          </p:cNvPr>
          <p:cNvGrpSpPr/>
          <p:nvPr/>
        </p:nvGrpSpPr>
        <p:grpSpPr>
          <a:xfrm>
            <a:off x="5508572" y="3469443"/>
            <a:ext cx="617937" cy="691321"/>
            <a:chOff x="5508572" y="3469443"/>
            <a:chExt cx="617937" cy="691321"/>
          </a:xfrm>
        </p:grpSpPr>
        <p:sp>
          <p:nvSpPr>
            <p:cNvPr id="24" name="Hexagon 23" descr="&quot; &quot;">
              <a:extLst>
                <a:ext uri="{FF2B5EF4-FFF2-40B4-BE49-F238E27FC236}">
                  <a16:creationId xmlns:a16="http://schemas.microsoft.com/office/drawing/2014/main" id="{967FFF57-0FCC-BB7A-8041-B46908912C66}"/>
                </a:ext>
              </a:extLst>
            </p:cNvPr>
            <p:cNvSpPr/>
            <p:nvPr/>
          </p:nvSpPr>
          <p:spPr>
            <a:xfrm rot="5400000">
              <a:off x="5471880" y="3506135"/>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5" name="Graphic 24">
              <a:extLst>
                <a:ext uri="{FF2B5EF4-FFF2-40B4-BE49-F238E27FC236}">
                  <a16:creationId xmlns:a16="http://schemas.microsoft.com/office/drawing/2014/main" id="{16C46123-9C0B-4F50-D8AD-3AA88688F4AB}"/>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5617896" y="3609400"/>
              <a:ext cx="389746" cy="389746"/>
            </a:xfrm>
            <a:prstGeom prst="rect">
              <a:avLst/>
            </a:prstGeom>
          </p:spPr>
        </p:pic>
      </p:grpSp>
      <p:grpSp>
        <p:nvGrpSpPr>
          <p:cNvPr id="26" name="Group 25">
            <a:extLst>
              <a:ext uri="{FF2B5EF4-FFF2-40B4-BE49-F238E27FC236}">
                <a16:creationId xmlns:a16="http://schemas.microsoft.com/office/drawing/2014/main" id="{04BF8066-B4FA-FBE9-FB02-89DA737A41CB}"/>
              </a:ext>
            </a:extLst>
          </p:cNvPr>
          <p:cNvGrpSpPr/>
          <p:nvPr/>
        </p:nvGrpSpPr>
        <p:grpSpPr>
          <a:xfrm>
            <a:off x="6125013" y="1371565"/>
            <a:ext cx="617937" cy="691321"/>
            <a:chOff x="6125013" y="1371565"/>
            <a:chExt cx="617937" cy="691321"/>
          </a:xfrm>
        </p:grpSpPr>
        <p:sp>
          <p:nvSpPr>
            <p:cNvPr id="27" name="Hexagon 26" descr="&quot; &quot;">
              <a:extLst>
                <a:ext uri="{FF2B5EF4-FFF2-40B4-BE49-F238E27FC236}">
                  <a16:creationId xmlns:a16="http://schemas.microsoft.com/office/drawing/2014/main" id="{BBED804A-A951-C72F-47A1-AC4EAC177A11}"/>
                </a:ext>
              </a:extLst>
            </p:cNvPr>
            <p:cNvSpPr/>
            <p:nvPr/>
          </p:nvSpPr>
          <p:spPr>
            <a:xfrm rot="5400000">
              <a:off x="6088321" y="1408257"/>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28" name="Graphic 27">
              <a:extLst>
                <a:ext uri="{FF2B5EF4-FFF2-40B4-BE49-F238E27FC236}">
                  <a16:creationId xmlns:a16="http://schemas.microsoft.com/office/drawing/2014/main" id="{4C901EC3-848F-681E-BB32-1A9DA3B1050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6265633" y="1529958"/>
              <a:ext cx="351938" cy="351938"/>
            </a:xfrm>
            <a:prstGeom prst="rect">
              <a:avLst/>
            </a:prstGeom>
          </p:spPr>
        </p:pic>
      </p:grpSp>
      <p:grpSp>
        <p:nvGrpSpPr>
          <p:cNvPr id="29" name="Group 28">
            <a:extLst>
              <a:ext uri="{FF2B5EF4-FFF2-40B4-BE49-F238E27FC236}">
                <a16:creationId xmlns:a16="http://schemas.microsoft.com/office/drawing/2014/main" id="{4BC484D0-E247-5CEE-E10D-4BD04724DEED}"/>
              </a:ext>
            </a:extLst>
          </p:cNvPr>
          <p:cNvGrpSpPr/>
          <p:nvPr/>
        </p:nvGrpSpPr>
        <p:grpSpPr>
          <a:xfrm>
            <a:off x="5633230" y="4518382"/>
            <a:ext cx="617937" cy="691321"/>
            <a:chOff x="5633230" y="4518382"/>
            <a:chExt cx="617937" cy="691321"/>
          </a:xfrm>
        </p:grpSpPr>
        <p:sp>
          <p:nvSpPr>
            <p:cNvPr id="30" name="Hexagon 29" descr="&quot; &quot;">
              <a:extLst>
                <a:ext uri="{FF2B5EF4-FFF2-40B4-BE49-F238E27FC236}">
                  <a16:creationId xmlns:a16="http://schemas.microsoft.com/office/drawing/2014/main" id="{63D787E4-C7EF-9B20-6EF0-0DF24DA46B89}"/>
                </a:ext>
              </a:extLst>
            </p:cNvPr>
            <p:cNvSpPr/>
            <p:nvPr/>
          </p:nvSpPr>
          <p:spPr>
            <a:xfrm rot="5400000">
              <a:off x="5596538" y="4555074"/>
              <a:ext cx="691321" cy="617937"/>
            </a:xfrm>
            <a:prstGeom prst="hexagon">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none" lIns="0" tIns="0" rIns="0" bIns="0" numCol="1" spcCol="0" rtlCol="0" fromWordArt="0" anchor="t" anchorCtr="0" forceAA="0" compatLnSpc="1">
              <a:prstTxWarp prst="textNoShape">
                <a:avLst/>
              </a:prstTxWarp>
              <a:noAutofit/>
            </a:bodyPr>
            <a:lstStyle/>
            <a:p>
              <a:pPr marL="0" marR="0" lvl="0" indent="0" algn="ctr" defTabSz="913963" rtl="0" eaLnBrk="1" fontAlgn="auto" latinLnBrk="0" hangingPunct="1">
                <a:lnSpc>
                  <a:spcPct val="100000"/>
                </a:lnSpc>
                <a:spcBef>
                  <a:spcPts val="0"/>
                </a:spcBef>
                <a:spcAft>
                  <a:spcPts val="0"/>
                </a:spcAft>
                <a:buClrTx/>
                <a:buSzTx/>
                <a:buFontTx/>
                <a:buNone/>
                <a:tabLst/>
                <a:defRPr/>
              </a:pPr>
              <a:endParaRPr kumimoji="0" lang="en-US" sz="1400" b="1" i="0" u="none" strike="noStrike" kern="1200" cap="none" spc="0" normalizeH="0" baseline="0" noProof="0">
                <a:ln>
                  <a:noFill/>
                </a:ln>
                <a:solidFill>
                  <a:srgbClr val="265888"/>
                </a:solidFill>
                <a:effectLst/>
                <a:uLnTx/>
                <a:uFillTx/>
                <a:latin typeface="Segoe UI"/>
                <a:ea typeface="+mn-ea"/>
                <a:cs typeface="+mn-cs"/>
              </a:endParaRPr>
            </a:p>
          </p:txBody>
        </p:sp>
        <p:pic>
          <p:nvPicPr>
            <p:cNvPr id="31" name="Graphic 30">
              <a:extLst>
                <a:ext uri="{FF2B5EF4-FFF2-40B4-BE49-F238E27FC236}">
                  <a16:creationId xmlns:a16="http://schemas.microsoft.com/office/drawing/2014/main" id="{E8EC8FFE-AD2A-5767-F3B4-164D9A9BCCA8}"/>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tretch>
              <a:fillRect/>
            </a:stretch>
          </p:blipFill>
          <p:spPr>
            <a:xfrm>
              <a:off x="5746127" y="4633389"/>
              <a:ext cx="396295" cy="396295"/>
            </a:xfrm>
            <a:prstGeom prst="rect">
              <a:avLst/>
            </a:prstGeom>
          </p:spPr>
        </p:pic>
      </p:grpSp>
    </p:spTree>
    <p:extLst>
      <p:ext uri="{BB962C8B-B14F-4D97-AF65-F5344CB8AC3E}">
        <p14:creationId xmlns:p14="http://schemas.microsoft.com/office/powerpoint/2010/main" val="5379507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26"/>
                                        </p:tgtEl>
                                        <p:attrNameLst>
                                          <p:attrName>style.visibility</p:attrName>
                                        </p:attrNameLst>
                                      </p:cBhvr>
                                      <p:to>
                                        <p:strVal val="visible"/>
                                      </p:to>
                                    </p:set>
                                    <p:anim calcmode="lin" valueType="num">
                                      <p:cBhvr additive="base">
                                        <p:cTn id="7" dur="500" fill="hold"/>
                                        <p:tgtEl>
                                          <p:spTgt spid="26"/>
                                        </p:tgtEl>
                                        <p:attrNameLst>
                                          <p:attrName>ppt_x</p:attrName>
                                        </p:attrNameLst>
                                      </p:cBhvr>
                                      <p:tavLst>
                                        <p:tav tm="0">
                                          <p:val>
                                            <p:strVal val="1+#ppt_w/2"/>
                                          </p:val>
                                        </p:tav>
                                        <p:tav tm="100000">
                                          <p:val>
                                            <p:strVal val="#ppt_x"/>
                                          </p:val>
                                        </p:tav>
                                      </p:tavLst>
                                    </p:anim>
                                    <p:anim calcmode="lin" valueType="num">
                                      <p:cBhvr additive="base">
                                        <p:cTn id="8" dur="500" fill="hold"/>
                                        <p:tgtEl>
                                          <p:spTgt spid="26"/>
                                        </p:tgtEl>
                                        <p:attrNameLst>
                                          <p:attrName>ppt_y</p:attrName>
                                        </p:attrNameLst>
                                      </p:cBhvr>
                                      <p:tavLst>
                                        <p:tav tm="0">
                                          <p:val>
                                            <p:strVal val="#ppt_y"/>
                                          </p:val>
                                        </p:tav>
                                        <p:tav tm="100000">
                                          <p:val>
                                            <p:strVal val="#ppt_y"/>
                                          </p:val>
                                        </p:tav>
                                      </p:tavLst>
                                    </p:anim>
                                  </p:childTnLst>
                                </p:cTn>
                              </p:par>
                            </p:childTnLst>
                          </p:cTn>
                        </p:par>
                        <p:par>
                          <p:cTn id="9" fill="hold">
                            <p:stCondLst>
                              <p:cond delay="500"/>
                            </p:stCondLst>
                            <p:childTnLst>
                              <p:par>
                                <p:cTn id="10" presetID="10" presetClass="entr" presetSubtype="0" fill="hold" grpId="0" nodeType="afterEffect">
                                  <p:stCondLst>
                                    <p:cond delay="0"/>
                                  </p:stCondLst>
                                  <p:childTnLst>
                                    <p:set>
                                      <p:cBhvr>
                                        <p:cTn id="11" dur="1" fill="hold">
                                          <p:stCondLst>
                                            <p:cond delay="0"/>
                                          </p:stCondLst>
                                        </p:cTn>
                                        <p:tgtEl>
                                          <p:spTgt spid="17"/>
                                        </p:tgtEl>
                                        <p:attrNameLst>
                                          <p:attrName>style.visibility</p:attrName>
                                        </p:attrNameLst>
                                      </p:cBhvr>
                                      <p:to>
                                        <p:strVal val="visible"/>
                                      </p:to>
                                    </p:set>
                                    <p:animEffect transition="in" filter="fade">
                                      <p:cBhvr>
                                        <p:cTn id="12" dur="500"/>
                                        <p:tgtEl>
                                          <p:spTgt spid="17"/>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1+#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1" presetClass="entr" presetSubtype="0"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childTnLst>
                                </p:cTn>
                              </p:par>
                            </p:childTnLst>
                          </p:cTn>
                        </p:par>
                      </p:childTnLst>
                    </p:cTn>
                  </p:par>
                  <p:par>
                    <p:cTn id="22" fill="hold">
                      <p:stCondLst>
                        <p:cond delay="indefinite"/>
                      </p:stCondLst>
                      <p:childTnLst>
                        <p:par>
                          <p:cTn id="23" fill="hold">
                            <p:stCondLst>
                              <p:cond delay="0"/>
                            </p:stCondLst>
                            <p:childTnLst>
                              <p:par>
                                <p:cTn id="24" presetID="2" presetClass="entr" presetSubtype="2" fill="hold" nodeType="clickEffect">
                                  <p:stCondLst>
                                    <p:cond delay="0"/>
                                  </p:stCondLst>
                                  <p:childTnLst>
                                    <p:set>
                                      <p:cBhvr>
                                        <p:cTn id="25" dur="1" fill="hold">
                                          <p:stCondLst>
                                            <p:cond delay="0"/>
                                          </p:stCondLst>
                                        </p:cTn>
                                        <p:tgtEl>
                                          <p:spTgt spid="23"/>
                                        </p:tgtEl>
                                        <p:attrNameLst>
                                          <p:attrName>style.visibility</p:attrName>
                                        </p:attrNameLst>
                                      </p:cBhvr>
                                      <p:to>
                                        <p:strVal val="visible"/>
                                      </p:to>
                                    </p:set>
                                    <p:anim calcmode="lin" valueType="num">
                                      <p:cBhvr additive="base">
                                        <p:cTn id="26" dur="500" fill="hold"/>
                                        <p:tgtEl>
                                          <p:spTgt spid="23"/>
                                        </p:tgtEl>
                                        <p:attrNameLst>
                                          <p:attrName>ppt_x</p:attrName>
                                        </p:attrNameLst>
                                      </p:cBhvr>
                                      <p:tavLst>
                                        <p:tav tm="0">
                                          <p:val>
                                            <p:strVal val="1+#ppt_w/2"/>
                                          </p:val>
                                        </p:tav>
                                        <p:tav tm="100000">
                                          <p:val>
                                            <p:strVal val="#ppt_x"/>
                                          </p:val>
                                        </p:tav>
                                      </p:tavLst>
                                    </p:anim>
                                    <p:anim calcmode="lin" valueType="num">
                                      <p:cBhvr additive="base">
                                        <p:cTn id="27" dur="500" fill="hold"/>
                                        <p:tgtEl>
                                          <p:spTgt spid="23"/>
                                        </p:tgtEl>
                                        <p:attrNameLst>
                                          <p:attrName>ppt_y</p:attrName>
                                        </p:attrNameLst>
                                      </p:cBhvr>
                                      <p:tavLst>
                                        <p:tav tm="0">
                                          <p:val>
                                            <p:strVal val="#ppt_y"/>
                                          </p:val>
                                        </p:tav>
                                        <p:tav tm="100000">
                                          <p:val>
                                            <p:strVal val="#ppt_y"/>
                                          </p:val>
                                        </p:tav>
                                      </p:tavLst>
                                    </p:anim>
                                  </p:childTnLst>
                                </p:cTn>
                              </p:par>
                            </p:childTnLst>
                          </p:cTn>
                        </p:par>
                        <p:par>
                          <p:cTn id="28" fill="hold">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childTnLst>
                    </p:cTn>
                  </p:par>
                  <p:par>
                    <p:cTn id="32" fill="hold">
                      <p:stCondLst>
                        <p:cond delay="indefinite"/>
                      </p:stCondLst>
                      <p:childTnLst>
                        <p:par>
                          <p:cTn id="33" fill="hold">
                            <p:stCondLst>
                              <p:cond delay="0"/>
                            </p:stCondLst>
                            <p:childTnLst>
                              <p:par>
                                <p:cTn id="34" presetID="2" presetClass="entr" presetSubtype="2" fill="hold" nodeType="clickEffect">
                                  <p:stCondLst>
                                    <p:cond delay="0"/>
                                  </p:stCondLst>
                                  <p:childTnLst>
                                    <p:set>
                                      <p:cBhvr>
                                        <p:cTn id="35" dur="1" fill="hold">
                                          <p:stCondLst>
                                            <p:cond delay="0"/>
                                          </p:stCondLst>
                                        </p:cTn>
                                        <p:tgtEl>
                                          <p:spTgt spid="29"/>
                                        </p:tgtEl>
                                        <p:attrNameLst>
                                          <p:attrName>style.visibility</p:attrName>
                                        </p:attrNameLst>
                                      </p:cBhvr>
                                      <p:to>
                                        <p:strVal val="visible"/>
                                      </p:to>
                                    </p:set>
                                    <p:anim calcmode="lin" valueType="num">
                                      <p:cBhvr additive="base">
                                        <p:cTn id="36" dur="500" fill="hold"/>
                                        <p:tgtEl>
                                          <p:spTgt spid="29"/>
                                        </p:tgtEl>
                                        <p:attrNameLst>
                                          <p:attrName>ppt_x</p:attrName>
                                        </p:attrNameLst>
                                      </p:cBhvr>
                                      <p:tavLst>
                                        <p:tav tm="0">
                                          <p:val>
                                            <p:strVal val="1+#ppt_w/2"/>
                                          </p:val>
                                        </p:tav>
                                        <p:tav tm="100000">
                                          <p:val>
                                            <p:strVal val="#ppt_x"/>
                                          </p:val>
                                        </p:tav>
                                      </p:tavLst>
                                    </p:anim>
                                    <p:anim calcmode="lin" valueType="num">
                                      <p:cBhvr additive="base">
                                        <p:cTn id="37" dur="500" fill="hold"/>
                                        <p:tgtEl>
                                          <p:spTgt spid="29"/>
                                        </p:tgtEl>
                                        <p:attrNameLst>
                                          <p:attrName>ppt_y</p:attrName>
                                        </p:attrNameLst>
                                      </p:cBhvr>
                                      <p:tavLst>
                                        <p:tav tm="0">
                                          <p:val>
                                            <p:strVal val="#ppt_y"/>
                                          </p:val>
                                        </p:tav>
                                        <p:tav tm="100000">
                                          <p:val>
                                            <p:strVal val="#ppt_y"/>
                                          </p:val>
                                        </p:tav>
                                      </p:tavLst>
                                    </p:anim>
                                  </p:childTnLst>
                                </p:cTn>
                              </p:par>
                            </p:childTnLst>
                          </p:cTn>
                        </p:par>
                        <p:par>
                          <p:cTn id="38" fill="hold">
                            <p:stCondLst>
                              <p:cond delay="500"/>
                            </p:stCondLst>
                            <p:childTnLst>
                              <p:par>
                                <p:cTn id="39" presetID="10" presetClass="entr" presetSubtype="0" fill="hold" grpId="0" nodeType="afterEffect">
                                  <p:stCondLst>
                                    <p:cond delay="0"/>
                                  </p:stCondLst>
                                  <p:childTnLst>
                                    <p:set>
                                      <p:cBhvr>
                                        <p:cTn id="40" dur="1" fill="hold">
                                          <p:stCondLst>
                                            <p:cond delay="0"/>
                                          </p:stCondLst>
                                        </p:cTn>
                                        <p:tgtEl>
                                          <p:spTgt spid="15"/>
                                        </p:tgtEl>
                                        <p:attrNameLst>
                                          <p:attrName>style.visibility</p:attrName>
                                        </p:attrNameLst>
                                      </p:cBhvr>
                                      <p:to>
                                        <p:strVal val="visible"/>
                                      </p:to>
                                    </p:set>
                                    <p:animEffect transition="in" filter="fade">
                                      <p:cBhvr>
                                        <p:cTn id="41" dur="500"/>
                                        <p:tgtEl>
                                          <p:spTgt spid="15"/>
                                        </p:tgtEl>
                                      </p:cBhvr>
                                    </p:animEffect>
                                  </p:childTnLst>
                                </p:cTn>
                              </p:par>
                            </p:childTnLst>
                          </p:cTn>
                        </p:par>
                      </p:childTnLst>
                    </p:cTn>
                  </p:par>
                  <p:par>
                    <p:cTn id="42" fill="hold">
                      <p:stCondLst>
                        <p:cond delay="indefinite"/>
                      </p:stCondLst>
                      <p:childTnLst>
                        <p:par>
                          <p:cTn id="43" fill="hold">
                            <p:stCondLst>
                              <p:cond delay="0"/>
                            </p:stCondLst>
                            <p:childTnLst>
                              <p:par>
                                <p:cTn id="44" presetID="2" presetClass="entr" presetSubtype="2" fill="hold" nodeType="clickEffect">
                                  <p:stCondLst>
                                    <p:cond delay="0"/>
                                  </p:stCondLst>
                                  <p:childTnLst>
                                    <p:set>
                                      <p:cBhvr>
                                        <p:cTn id="45" dur="1" fill="hold">
                                          <p:stCondLst>
                                            <p:cond delay="0"/>
                                          </p:stCondLst>
                                        </p:cTn>
                                        <p:tgtEl>
                                          <p:spTgt spid="12"/>
                                        </p:tgtEl>
                                        <p:attrNameLst>
                                          <p:attrName>style.visibility</p:attrName>
                                        </p:attrNameLst>
                                      </p:cBhvr>
                                      <p:to>
                                        <p:strVal val="visible"/>
                                      </p:to>
                                    </p:set>
                                    <p:anim calcmode="lin" valueType="num">
                                      <p:cBhvr additive="base">
                                        <p:cTn id="46" dur="500" fill="hold"/>
                                        <p:tgtEl>
                                          <p:spTgt spid="12"/>
                                        </p:tgtEl>
                                        <p:attrNameLst>
                                          <p:attrName>ppt_x</p:attrName>
                                        </p:attrNameLst>
                                      </p:cBhvr>
                                      <p:tavLst>
                                        <p:tav tm="0">
                                          <p:val>
                                            <p:strVal val="1+#ppt_w/2"/>
                                          </p:val>
                                        </p:tav>
                                        <p:tav tm="100000">
                                          <p:val>
                                            <p:strVal val="#ppt_x"/>
                                          </p:val>
                                        </p:tav>
                                      </p:tavLst>
                                    </p:anim>
                                    <p:anim calcmode="lin" valueType="num">
                                      <p:cBhvr additive="base">
                                        <p:cTn id="47" dur="500" fill="hold"/>
                                        <p:tgtEl>
                                          <p:spTgt spid="12"/>
                                        </p:tgtEl>
                                        <p:attrNameLst>
                                          <p:attrName>ppt_y</p:attrName>
                                        </p:attrNameLst>
                                      </p:cBhvr>
                                      <p:tavLst>
                                        <p:tav tm="0">
                                          <p:val>
                                            <p:strVal val="#ppt_y"/>
                                          </p:val>
                                        </p:tav>
                                        <p:tav tm="100000">
                                          <p:val>
                                            <p:strVal val="#ppt_y"/>
                                          </p:val>
                                        </p:tav>
                                      </p:tavLst>
                                    </p:anim>
                                  </p:childTnLst>
                                </p:cTn>
                              </p:par>
                            </p:childTnLst>
                          </p:cTn>
                        </p:par>
                        <p:par>
                          <p:cTn id="48" fill="hold">
                            <p:stCondLst>
                              <p:cond delay="500"/>
                            </p:stCondLst>
                            <p:childTnLst>
                              <p:par>
                                <p:cTn id="49" presetID="10" presetClass="entr" presetSubtype="0" fill="hold" grpId="0" nodeType="afterEffect">
                                  <p:stCondLst>
                                    <p:cond delay="0"/>
                                  </p:stCondLst>
                                  <p:childTnLst>
                                    <p:set>
                                      <p:cBhvr>
                                        <p:cTn id="50" dur="1" fill="hold">
                                          <p:stCondLst>
                                            <p:cond delay="0"/>
                                          </p:stCondLst>
                                        </p:cTn>
                                        <p:tgtEl>
                                          <p:spTgt spid="18"/>
                                        </p:tgtEl>
                                        <p:attrNameLst>
                                          <p:attrName>style.visibility</p:attrName>
                                        </p:attrNameLst>
                                      </p:cBhvr>
                                      <p:to>
                                        <p:strVal val="visible"/>
                                      </p:to>
                                    </p:set>
                                    <p:animEffect transition="in" filter="fade">
                                      <p:cBhvr>
                                        <p:cTn id="5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7" grpId="0"/>
      <p:bldP spid="18" grpId="0"/>
      <p:bldP spid="19"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32445-2306-B947-6999-FF9EDBBAD2AC}"/>
              </a:ext>
            </a:extLst>
          </p:cNvPr>
          <p:cNvSpPr>
            <a:spLocks noGrp="1"/>
          </p:cNvSpPr>
          <p:nvPr>
            <p:ph type="title"/>
          </p:nvPr>
        </p:nvSpPr>
        <p:spPr/>
        <p:txBody>
          <a:bodyPr>
            <a:normAutofit fontScale="90000"/>
          </a:bodyPr>
          <a:lstStyle/>
          <a:p>
            <a:r>
              <a:rPr lang="en-US" dirty="0"/>
              <a:t>LS Pay for Business Central</a:t>
            </a:r>
          </a:p>
        </p:txBody>
      </p:sp>
      <p:grpSp>
        <p:nvGrpSpPr>
          <p:cNvPr id="4" name="Group 3">
            <a:extLst>
              <a:ext uri="{FF2B5EF4-FFF2-40B4-BE49-F238E27FC236}">
                <a16:creationId xmlns:a16="http://schemas.microsoft.com/office/drawing/2014/main" id="{07613590-2DF8-CEFE-2B5A-D3A00CF2F74C}"/>
              </a:ext>
            </a:extLst>
          </p:cNvPr>
          <p:cNvGrpSpPr/>
          <p:nvPr/>
        </p:nvGrpSpPr>
        <p:grpSpPr>
          <a:xfrm>
            <a:off x="9226472" y="4512802"/>
            <a:ext cx="1526572" cy="1326894"/>
            <a:chOff x="9226472" y="4512802"/>
            <a:chExt cx="1526572" cy="1326894"/>
          </a:xfrm>
        </p:grpSpPr>
        <p:pic>
          <p:nvPicPr>
            <p:cNvPr id="5" name="Graphic 4">
              <a:extLst>
                <a:ext uri="{FF2B5EF4-FFF2-40B4-BE49-F238E27FC236}">
                  <a16:creationId xmlns:a16="http://schemas.microsoft.com/office/drawing/2014/main" id="{803A2C55-50B5-6B80-C200-66A6A9285D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698004" y="4512802"/>
              <a:ext cx="680563" cy="680563"/>
            </a:xfrm>
            <a:prstGeom prst="rect">
              <a:avLst/>
            </a:prstGeom>
          </p:spPr>
        </p:pic>
        <p:sp>
          <p:nvSpPr>
            <p:cNvPr id="6" name="TextBox 5">
              <a:extLst>
                <a:ext uri="{FF2B5EF4-FFF2-40B4-BE49-F238E27FC236}">
                  <a16:creationId xmlns:a16="http://schemas.microsoft.com/office/drawing/2014/main" id="{CF0FF227-B5B5-BEFA-38A4-9C9EB143188C}"/>
                </a:ext>
              </a:extLst>
            </p:cNvPr>
            <p:cNvSpPr txBox="1"/>
            <p:nvPr/>
          </p:nvSpPr>
          <p:spPr>
            <a:xfrm>
              <a:off x="9226472" y="5193365"/>
              <a:ext cx="1526572"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3</a:t>
              </a:r>
              <a:r>
                <a:rPr kumimoji="0" lang="en-US" sz="1800" b="0" i="0" u="none" strike="noStrike" kern="1200" cap="none" spc="0" normalizeH="0" baseline="30000" noProof="0" dirty="0">
                  <a:ln>
                    <a:noFill/>
                  </a:ln>
                  <a:solidFill>
                    <a:prstClr val="white"/>
                  </a:solidFill>
                  <a:effectLst/>
                  <a:uLnTx/>
                  <a:uFillTx/>
                  <a:latin typeface="Segoe UI"/>
                  <a:ea typeface="+mn-ea"/>
                  <a:cs typeface="+mn-cs"/>
                </a:rPr>
                <a:t>rd</a:t>
              </a:r>
              <a:r>
                <a:rPr kumimoji="0" lang="en-US" sz="1800" b="0" i="0" u="none" strike="noStrike" kern="1200" cap="none" spc="0" normalizeH="0" baseline="0" noProof="0" dirty="0">
                  <a:ln>
                    <a:noFill/>
                  </a:ln>
                  <a:solidFill>
                    <a:prstClr val="white"/>
                  </a:solidFill>
                  <a:effectLst/>
                  <a:uLnTx/>
                  <a:uFillTx/>
                  <a:latin typeface="Segoe UI"/>
                  <a:ea typeface="+mn-ea"/>
                  <a:cs typeface="+mn-cs"/>
                </a:rPr>
                <a:t> party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POS provider</a:t>
              </a:r>
            </a:p>
          </p:txBody>
        </p:sp>
      </p:grpSp>
      <p:pic>
        <p:nvPicPr>
          <p:cNvPr id="7" name="Picture 9">
            <a:extLst>
              <a:ext uri="{FF2B5EF4-FFF2-40B4-BE49-F238E27FC236}">
                <a16:creationId xmlns:a16="http://schemas.microsoft.com/office/drawing/2014/main" id="{40BD9D7E-C85A-4F0D-1781-F1C42588F4E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438825" y="1671210"/>
            <a:ext cx="1447900" cy="1373279"/>
          </a:xfrm>
          <a:prstGeom prst="rect">
            <a:avLst/>
          </a:prstGeom>
        </p:spPr>
      </p:pic>
      <p:pic>
        <p:nvPicPr>
          <p:cNvPr id="8" name="Picture 11">
            <a:extLst>
              <a:ext uri="{FF2B5EF4-FFF2-40B4-BE49-F238E27FC236}">
                <a16:creationId xmlns:a16="http://schemas.microsoft.com/office/drawing/2014/main" id="{072EE6FE-EE3E-DF56-2A0F-1EA4933638B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886725" y="1671210"/>
            <a:ext cx="1834007" cy="1374195"/>
          </a:xfrm>
          <a:prstGeom prst="rect">
            <a:avLst/>
          </a:prstGeom>
        </p:spPr>
      </p:pic>
      <p:pic>
        <p:nvPicPr>
          <p:cNvPr id="9" name="Picture 2">
            <a:extLst>
              <a:ext uri="{FF2B5EF4-FFF2-40B4-BE49-F238E27FC236}">
                <a16:creationId xmlns:a16="http://schemas.microsoft.com/office/drawing/2014/main" id="{3FC2A825-D982-6AD1-B73E-5B14C20DD5E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609887" y="1676526"/>
            <a:ext cx="1788311" cy="1381397"/>
          </a:xfrm>
          <a:prstGeom prst="rect">
            <a:avLst/>
          </a:prstGeom>
        </p:spPr>
      </p:pic>
      <p:cxnSp>
        <p:nvCxnSpPr>
          <p:cNvPr id="10" name="Connector: Elbow 9">
            <a:extLst>
              <a:ext uri="{FF2B5EF4-FFF2-40B4-BE49-F238E27FC236}">
                <a16:creationId xmlns:a16="http://schemas.microsoft.com/office/drawing/2014/main" id="{F5E7BE23-4DF1-32A2-C174-92D928CB104D}"/>
              </a:ext>
            </a:extLst>
          </p:cNvPr>
          <p:cNvCxnSpPr>
            <a:cxnSpLocks/>
            <a:stCxn id="7" idx="2"/>
          </p:cNvCxnSpPr>
          <p:nvPr/>
        </p:nvCxnSpPr>
        <p:spPr>
          <a:xfrm rot="16200000" flipH="1">
            <a:off x="5071397" y="3135866"/>
            <a:ext cx="1167030" cy="984275"/>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8884AE61-E912-285A-B6B1-C5895168FC2E}"/>
              </a:ext>
            </a:extLst>
          </p:cNvPr>
          <p:cNvCxnSpPr>
            <a:cxnSpLocks/>
            <a:stCxn id="9" idx="2"/>
          </p:cNvCxnSpPr>
          <p:nvPr/>
        </p:nvCxnSpPr>
        <p:spPr>
          <a:xfrm rot="5400000">
            <a:off x="6748749" y="2456225"/>
            <a:ext cx="1153596" cy="2356993"/>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AC095712-5F28-032B-4A41-900CAE2E3483}"/>
              </a:ext>
            </a:extLst>
          </p:cNvPr>
          <p:cNvCxnSpPr>
            <a:cxnSpLocks/>
            <a:stCxn id="8" idx="2"/>
          </p:cNvCxnSpPr>
          <p:nvPr/>
        </p:nvCxnSpPr>
        <p:spPr>
          <a:xfrm rot="5400000">
            <a:off x="5892333" y="3300123"/>
            <a:ext cx="1166114" cy="656679"/>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nector: Elbow 12">
            <a:extLst>
              <a:ext uri="{FF2B5EF4-FFF2-40B4-BE49-F238E27FC236}">
                <a16:creationId xmlns:a16="http://schemas.microsoft.com/office/drawing/2014/main" id="{624C01AC-0BE3-FFB5-7DCA-B08D534F643E}"/>
              </a:ext>
            </a:extLst>
          </p:cNvPr>
          <p:cNvCxnSpPr>
            <a:cxnSpLocks/>
            <a:stCxn id="5" idx="0"/>
          </p:cNvCxnSpPr>
          <p:nvPr/>
        </p:nvCxnSpPr>
        <p:spPr>
          <a:xfrm rot="16200000" flipV="1">
            <a:off x="7942027" y="2416543"/>
            <a:ext cx="301283" cy="3891236"/>
          </a:xfrm>
          <a:prstGeom prst="bentConnector3">
            <a:avLst>
              <a:gd name="adj1" fmla="val 294101"/>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pic>
        <p:nvPicPr>
          <p:cNvPr id="15" name="Picture 2">
            <a:extLst>
              <a:ext uri="{FF2B5EF4-FFF2-40B4-BE49-F238E27FC236}">
                <a16:creationId xmlns:a16="http://schemas.microsoft.com/office/drawing/2014/main" id="{97A200AA-EB42-3567-5F67-F4F9A1395E9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238859" y="1553062"/>
            <a:ext cx="1788311" cy="1381397"/>
          </a:xfrm>
          <a:prstGeom prst="rect">
            <a:avLst/>
          </a:prstGeom>
        </p:spPr>
      </p:pic>
      <p:cxnSp>
        <p:nvCxnSpPr>
          <p:cNvPr id="16" name="Straight Arrow Connector 15">
            <a:extLst>
              <a:ext uri="{FF2B5EF4-FFF2-40B4-BE49-F238E27FC236}">
                <a16:creationId xmlns:a16="http://schemas.microsoft.com/office/drawing/2014/main" id="{3791EB85-1109-1A8A-2A63-7E07F471DB33}"/>
              </a:ext>
            </a:extLst>
          </p:cNvPr>
          <p:cNvCxnSpPr>
            <a:cxnSpLocks/>
            <a:stCxn id="15" idx="2"/>
          </p:cNvCxnSpPr>
          <p:nvPr/>
        </p:nvCxnSpPr>
        <p:spPr>
          <a:xfrm flipH="1">
            <a:off x="2133014" y="2934459"/>
            <a:ext cx="1" cy="1277060"/>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09306301-8B00-1B0E-8A72-A8C6C530F3EB}"/>
              </a:ext>
            </a:extLst>
          </p:cNvPr>
          <p:cNvSpPr/>
          <p:nvPr/>
        </p:nvSpPr>
        <p:spPr>
          <a:xfrm>
            <a:off x="2052414"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77DA3A-0089-02A8-7E65-74124AFC75C9}"/>
              </a:ext>
            </a:extLst>
          </p:cNvPr>
          <p:cNvCxnSpPr>
            <a:cxnSpLocks/>
            <a:stCxn id="18" idx="4"/>
            <a:endCxn id="28" idx="0"/>
          </p:cNvCxnSpPr>
          <p:nvPr/>
        </p:nvCxnSpPr>
        <p:spPr>
          <a:xfrm>
            <a:off x="2133014" y="4336767"/>
            <a:ext cx="1" cy="26108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232C8B92-9E38-0313-69EF-DCB5750D76F6}"/>
              </a:ext>
            </a:extLst>
          </p:cNvPr>
          <p:cNvSpPr/>
          <p:nvPr/>
        </p:nvSpPr>
        <p:spPr>
          <a:xfrm>
            <a:off x="623148" y="4597849"/>
            <a:ext cx="3019733" cy="1781460"/>
          </a:xfrm>
          <a:prstGeom prst="rect">
            <a:avLst/>
          </a:prstGeom>
          <a:solidFill>
            <a:srgbClr val="27768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37" name="Group 36">
            <a:extLst>
              <a:ext uri="{FF2B5EF4-FFF2-40B4-BE49-F238E27FC236}">
                <a16:creationId xmlns:a16="http://schemas.microsoft.com/office/drawing/2014/main" id="{67AF8262-5886-5E11-B309-E571B03DBDF3}"/>
              </a:ext>
            </a:extLst>
          </p:cNvPr>
          <p:cNvGrpSpPr/>
          <p:nvPr/>
        </p:nvGrpSpPr>
        <p:grpSpPr>
          <a:xfrm>
            <a:off x="964296" y="5112500"/>
            <a:ext cx="1285560" cy="1163023"/>
            <a:chOff x="654027" y="3044023"/>
            <a:chExt cx="1285560" cy="1163023"/>
          </a:xfrm>
          <a:effectLst>
            <a:outerShdw blurRad="50800" dist="38100" dir="2700000" algn="tl" rotWithShape="0">
              <a:prstClr val="black">
                <a:alpha val="40000"/>
              </a:prstClr>
            </a:outerShdw>
          </a:effectLst>
        </p:grpSpPr>
        <p:sp>
          <p:nvSpPr>
            <p:cNvPr id="30" name="Rectangle 29">
              <a:extLst>
                <a:ext uri="{FF2B5EF4-FFF2-40B4-BE49-F238E27FC236}">
                  <a16:creationId xmlns:a16="http://schemas.microsoft.com/office/drawing/2014/main" id="{54177DDB-39D3-B71F-535C-2279320B0ED5}"/>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31" name="Graphic 30">
              <a:extLst>
                <a:ext uri="{FF2B5EF4-FFF2-40B4-BE49-F238E27FC236}">
                  <a16:creationId xmlns:a16="http://schemas.microsoft.com/office/drawing/2014/main" id="{F819D090-B629-A23F-0E3F-2403CEFB68DC}"/>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784737" y="3225846"/>
              <a:ext cx="1061358" cy="266227"/>
            </a:xfrm>
            <a:prstGeom prst="rect">
              <a:avLst/>
            </a:prstGeom>
          </p:spPr>
        </p:pic>
        <p:sp>
          <p:nvSpPr>
            <p:cNvPr id="33" name="Rectangle 32">
              <a:extLst>
                <a:ext uri="{FF2B5EF4-FFF2-40B4-BE49-F238E27FC236}">
                  <a16:creationId xmlns:a16="http://schemas.microsoft.com/office/drawing/2014/main" id="{1058767F-3DE8-B249-9A27-C4CAC55439C2}"/>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5" name="Rectangle 34">
              <a:extLst>
                <a:ext uri="{FF2B5EF4-FFF2-40B4-BE49-F238E27FC236}">
                  <a16:creationId xmlns:a16="http://schemas.microsoft.com/office/drawing/2014/main" id="{3FFAE0CC-BE27-270B-91BB-90B697B3DF5D}"/>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6" name="Rectangle 35">
              <a:extLst>
                <a:ext uri="{FF2B5EF4-FFF2-40B4-BE49-F238E27FC236}">
                  <a16:creationId xmlns:a16="http://schemas.microsoft.com/office/drawing/2014/main" id="{5E7566EA-2B5E-048E-9620-3F740AA80508}"/>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38" name="Rectangle 37">
            <a:extLst>
              <a:ext uri="{FF2B5EF4-FFF2-40B4-BE49-F238E27FC236}">
                <a16:creationId xmlns:a16="http://schemas.microsoft.com/office/drawing/2014/main" id="{DA6D277E-09E2-1DFC-1B96-21EA88BFAC2F}"/>
              </a:ext>
            </a:extLst>
          </p:cNvPr>
          <p:cNvSpPr/>
          <p:nvPr/>
        </p:nvSpPr>
        <p:spPr>
          <a:xfrm>
            <a:off x="2188958" y="4750194"/>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Hardware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Station</a:t>
            </a:r>
          </a:p>
        </p:txBody>
      </p:sp>
      <p:grpSp>
        <p:nvGrpSpPr>
          <p:cNvPr id="49" name="Group 48">
            <a:extLst>
              <a:ext uri="{FF2B5EF4-FFF2-40B4-BE49-F238E27FC236}">
                <a16:creationId xmlns:a16="http://schemas.microsoft.com/office/drawing/2014/main" id="{0B30D331-DBB1-F816-9639-CFA0AACA01A2}"/>
              </a:ext>
            </a:extLst>
          </p:cNvPr>
          <p:cNvGrpSpPr/>
          <p:nvPr/>
        </p:nvGrpSpPr>
        <p:grpSpPr>
          <a:xfrm>
            <a:off x="4642742" y="4211519"/>
            <a:ext cx="3026074" cy="2157880"/>
            <a:chOff x="4642742" y="4211519"/>
            <a:chExt cx="3026074" cy="2157880"/>
          </a:xfrm>
        </p:grpSpPr>
        <p:sp>
          <p:nvSpPr>
            <p:cNvPr id="25" name="Oval 24">
              <a:extLst>
                <a:ext uri="{FF2B5EF4-FFF2-40B4-BE49-F238E27FC236}">
                  <a16:creationId xmlns:a16="http://schemas.microsoft.com/office/drawing/2014/main" id="{7B70A4C3-F4C3-48C5-5E88-3099886596C0}"/>
                </a:ext>
              </a:extLst>
            </p:cNvPr>
            <p:cNvSpPr/>
            <p:nvPr/>
          </p:nvSpPr>
          <p:spPr>
            <a:xfrm>
              <a:off x="6067823"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1194D3DC-6906-E0FB-0C30-0A1D9DBC566D}"/>
                </a:ext>
              </a:extLst>
            </p:cNvPr>
            <p:cNvCxnSpPr>
              <a:cxnSpLocks/>
              <a:stCxn id="25" idx="4"/>
              <a:endCxn id="29" idx="0"/>
            </p:cNvCxnSpPr>
            <p:nvPr/>
          </p:nvCxnSpPr>
          <p:spPr>
            <a:xfrm>
              <a:off x="6148423" y="4336767"/>
              <a:ext cx="4186" cy="25117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40392113-5920-E8DC-BD4E-B4B4FBE7D7E2}"/>
                </a:ext>
              </a:extLst>
            </p:cNvPr>
            <p:cNvSpPr/>
            <p:nvPr/>
          </p:nvSpPr>
          <p:spPr>
            <a:xfrm>
              <a:off x="4642742" y="4587939"/>
              <a:ext cx="3019733" cy="178146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39" name="Group 38">
              <a:extLst>
                <a:ext uri="{FF2B5EF4-FFF2-40B4-BE49-F238E27FC236}">
                  <a16:creationId xmlns:a16="http://schemas.microsoft.com/office/drawing/2014/main" id="{EAD803EC-6609-6C29-775D-45FBB33F1086}"/>
                </a:ext>
              </a:extLst>
            </p:cNvPr>
            <p:cNvGrpSpPr/>
            <p:nvPr/>
          </p:nvGrpSpPr>
          <p:grpSpPr>
            <a:xfrm>
              <a:off x="4968040" y="5079130"/>
              <a:ext cx="1285560" cy="1163023"/>
              <a:chOff x="654027" y="3044023"/>
              <a:chExt cx="1285560" cy="1163023"/>
            </a:xfrm>
            <a:effectLst>
              <a:outerShdw blurRad="50800" dist="38100" dir="2700000" algn="tl" rotWithShape="0">
                <a:prstClr val="black">
                  <a:alpha val="40000"/>
                </a:prstClr>
              </a:outerShdw>
            </a:effectLst>
          </p:grpSpPr>
          <p:sp>
            <p:nvSpPr>
              <p:cNvPr id="40" name="Rectangle 39">
                <a:extLst>
                  <a:ext uri="{FF2B5EF4-FFF2-40B4-BE49-F238E27FC236}">
                    <a16:creationId xmlns:a16="http://schemas.microsoft.com/office/drawing/2014/main" id="{EF637E0D-7EF3-526D-5470-10FEDB8F98CC}"/>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pic>
            <p:nvPicPr>
              <p:cNvPr id="41" name="Graphic 40">
                <a:extLst>
                  <a:ext uri="{FF2B5EF4-FFF2-40B4-BE49-F238E27FC236}">
                    <a16:creationId xmlns:a16="http://schemas.microsoft.com/office/drawing/2014/main" id="{CF1FF7C4-E5F1-11E7-23A4-37F5D92D1E1E}"/>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784737" y="3225846"/>
                <a:ext cx="1061358" cy="266227"/>
              </a:xfrm>
              <a:prstGeom prst="rect">
                <a:avLst/>
              </a:prstGeom>
            </p:spPr>
          </p:pic>
          <p:sp>
            <p:nvSpPr>
              <p:cNvPr id="42" name="Rectangle 41">
                <a:extLst>
                  <a:ext uri="{FF2B5EF4-FFF2-40B4-BE49-F238E27FC236}">
                    <a16:creationId xmlns:a16="http://schemas.microsoft.com/office/drawing/2014/main" id="{C2722E4A-D910-8B1A-F3B7-0503738A392A}"/>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3" name="Rectangle 42">
                <a:extLst>
                  <a:ext uri="{FF2B5EF4-FFF2-40B4-BE49-F238E27FC236}">
                    <a16:creationId xmlns:a16="http://schemas.microsoft.com/office/drawing/2014/main" id="{1D08D020-363F-FDB5-FD0A-3CD7647EDBF6}"/>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44" name="Rectangle 43">
                <a:extLst>
                  <a:ext uri="{FF2B5EF4-FFF2-40B4-BE49-F238E27FC236}">
                    <a16:creationId xmlns:a16="http://schemas.microsoft.com/office/drawing/2014/main" id="{EF1D67F5-397D-CA3C-5B70-077EE2AF3DC4}"/>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sp>
          <p:nvSpPr>
            <p:cNvPr id="45" name="Rectangle 44">
              <a:extLst>
                <a:ext uri="{FF2B5EF4-FFF2-40B4-BE49-F238E27FC236}">
                  <a16:creationId xmlns:a16="http://schemas.microsoft.com/office/drawing/2014/main" id="{69EE8EF1-67F9-8DEF-BF47-F550E01DB23D}"/>
                </a:ext>
              </a:extLst>
            </p:cNvPr>
            <p:cNvSpPr/>
            <p:nvPr/>
          </p:nvSpPr>
          <p:spPr>
            <a:xfrm>
              <a:off x="6214893" y="4772240"/>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LS Pay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Service</a:t>
              </a:r>
            </a:p>
          </p:txBody>
        </p:sp>
      </p:grpSp>
      <p:grpSp>
        <p:nvGrpSpPr>
          <p:cNvPr id="3" name="Group 2">
            <a:extLst>
              <a:ext uri="{FF2B5EF4-FFF2-40B4-BE49-F238E27FC236}">
                <a16:creationId xmlns:a16="http://schemas.microsoft.com/office/drawing/2014/main" id="{8E0B17D1-71C2-F432-A19B-C193F96D8B21}"/>
              </a:ext>
            </a:extLst>
          </p:cNvPr>
          <p:cNvGrpSpPr/>
          <p:nvPr/>
        </p:nvGrpSpPr>
        <p:grpSpPr>
          <a:xfrm>
            <a:off x="9290624" y="1613624"/>
            <a:ext cx="2449096" cy="1234420"/>
            <a:chOff x="1881124" y="1722198"/>
            <a:chExt cx="2449096" cy="1234420"/>
          </a:xfrm>
        </p:grpSpPr>
        <p:pic>
          <p:nvPicPr>
            <p:cNvPr id="17" name="Picture 2" descr="Microsoft Dynamics 365 2022 Release Wave 2 plan for Business Central">
              <a:extLst>
                <a:ext uri="{FF2B5EF4-FFF2-40B4-BE49-F238E27FC236}">
                  <a16:creationId xmlns:a16="http://schemas.microsoft.com/office/drawing/2014/main" id="{202BB8B0-C4FA-FC3A-2B12-F2CD05FB5C0A}"/>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2835307" y="1722198"/>
              <a:ext cx="588089" cy="588089"/>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4AF24ECE-A76A-A1A6-AD6D-03A496EAEC2F}"/>
                </a:ext>
              </a:extLst>
            </p:cNvPr>
            <p:cNvSpPr txBox="1"/>
            <p:nvPr/>
          </p:nvSpPr>
          <p:spPr>
            <a:xfrm>
              <a:off x="1881124" y="2310287"/>
              <a:ext cx="2449096" cy="646331"/>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Business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Central</a:t>
              </a:r>
            </a:p>
          </p:txBody>
        </p:sp>
      </p:grpSp>
      <p:cxnSp>
        <p:nvCxnSpPr>
          <p:cNvPr id="21" name="Connector: Elbow 20">
            <a:extLst>
              <a:ext uri="{FF2B5EF4-FFF2-40B4-BE49-F238E27FC236}">
                <a16:creationId xmlns:a16="http://schemas.microsoft.com/office/drawing/2014/main" id="{CCB84C55-4E7E-095C-66D4-383BB5918AC9}"/>
              </a:ext>
            </a:extLst>
          </p:cNvPr>
          <p:cNvCxnSpPr>
            <a:cxnSpLocks/>
            <a:stCxn id="20" idx="2"/>
            <a:endCxn id="25" idx="0"/>
          </p:cNvCxnSpPr>
          <p:nvPr/>
        </p:nvCxnSpPr>
        <p:spPr>
          <a:xfrm rot="5400000">
            <a:off x="7650061" y="1346407"/>
            <a:ext cx="1363475" cy="4366749"/>
          </a:xfrm>
          <a:prstGeom prst="bentConnector3">
            <a:avLst>
              <a:gd name="adj1" fmla="val 57452"/>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92813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E668870-7918-85EF-91B8-7A0954D3BD85}"/>
              </a:ext>
            </a:extLst>
          </p:cNvPr>
          <p:cNvSpPr>
            <a:spLocks noGrp="1"/>
          </p:cNvSpPr>
          <p:nvPr>
            <p:ph type="title"/>
          </p:nvPr>
        </p:nvSpPr>
        <p:spPr>
          <a:xfrm>
            <a:off x="340291" y="488600"/>
            <a:ext cx="11511418" cy="863949"/>
          </a:xfrm>
        </p:spPr>
        <p:txBody>
          <a:bodyPr>
            <a:normAutofit/>
          </a:bodyPr>
          <a:lstStyle/>
          <a:p>
            <a:r>
              <a:rPr lang="en-US" dirty="0"/>
              <a:t>What’s next…?</a:t>
            </a:r>
            <a:endParaRPr lang="en-IS" dirty="0"/>
          </a:p>
        </p:txBody>
      </p:sp>
      <p:sp>
        <p:nvSpPr>
          <p:cNvPr id="3" name="Text Placeholder 2">
            <a:extLst>
              <a:ext uri="{FF2B5EF4-FFF2-40B4-BE49-F238E27FC236}">
                <a16:creationId xmlns:a16="http://schemas.microsoft.com/office/drawing/2014/main" id="{68421516-0516-4980-24ED-2B0280E4C45D}"/>
              </a:ext>
            </a:extLst>
          </p:cNvPr>
          <p:cNvSpPr>
            <a:spLocks noGrp="1"/>
          </p:cNvSpPr>
          <p:nvPr>
            <p:ph type="body" sz="quarter" idx="10"/>
          </p:nvPr>
        </p:nvSpPr>
        <p:spPr>
          <a:xfrm>
            <a:off x="340292" y="1645782"/>
            <a:ext cx="5015480" cy="4584700"/>
          </a:xfrm>
        </p:spPr>
        <p:txBody>
          <a:bodyPr/>
          <a:lstStyle/>
          <a:p>
            <a:r>
              <a:rPr lang="en-US" dirty="0">
                <a:solidFill>
                  <a:srgbClr val="5D813D"/>
                </a:solidFill>
              </a:rPr>
              <a:t>Questions</a:t>
            </a:r>
          </a:p>
          <a:p>
            <a:r>
              <a:rPr lang="en-US" dirty="0">
                <a:solidFill>
                  <a:srgbClr val="5D813D"/>
                </a:solidFill>
              </a:rPr>
              <a:t>Discussions</a:t>
            </a:r>
          </a:p>
          <a:p>
            <a:r>
              <a:rPr lang="en-US" dirty="0">
                <a:solidFill>
                  <a:srgbClr val="5D813D"/>
                </a:solidFill>
              </a:rPr>
              <a:t>Demos</a:t>
            </a:r>
          </a:p>
          <a:p>
            <a:r>
              <a:rPr lang="en-US" dirty="0">
                <a:solidFill>
                  <a:srgbClr val="5D813D"/>
                </a:solidFill>
              </a:rPr>
              <a:t>Support</a:t>
            </a:r>
            <a:endParaRPr lang="en-IS" dirty="0">
              <a:solidFill>
                <a:srgbClr val="5D813D"/>
              </a:solidFill>
            </a:endParaRPr>
          </a:p>
          <a:p>
            <a:pPr marL="0" indent="0">
              <a:buNone/>
            </a:pPr>
            <a:endParaRPr lang="en-US" dirty="0"/>
          </a:p>
          <a:p>
            <a:pPr marL="0" indent="0">
              <a:buNone/>
            </a:pPr>
            <a:r>
              <a:rPr lang="en-US" dirty="0"/>
              <a:t>Please reach out</a:t>
            </a:r>
            <a:endParaRPr lang="en-IS" dirty="0"/>
          </a:p>
          <a:p>
            <a:r>
              <a:rPr lang="en-US" sz="2400" dirty="0">
                <a:solidFill>
                  <a:srgbClr val="5D813D"/>
                </a:solidFill>
              </a:rPr>
              <a:t>Petur Thor Sigurdsson</a:t>
            </a:r>
          </a:p>
          <a:p>
            <a:r>
              <a:rPr lang="en-US" sz="2400" dirty="0">
                <a:solidFill>
                  <a:srgbClr val="5D813D"/>
                </a:solidFill>
              </a:rPr>
              <a:t>petur@lsretail.com</a:t>
            </a:r>
            <a:endParaRPr lang="en-IS" sz="2400" dirty="0">
              <a:solidFill>
                <a:srgbClr val="5D813D"/>
              </a:solidFill>
            </a:endParaRPr>
          </a:p>
        </p:txBody>
      </p:sp>
      <p:pic>
        <p:nvPicPr>
          <p:cNvPr id="5" name="Picture 4" descr="A picture containing text, person&#10;&#10;Description automatically generated">
            <a:extLst>
              <a:ext uri="{FF2B5EF4-FFF2-40B4-BE49-F238E27FC236}">
                <a16:creationId xmlns:a16="http://schemas.microsoft.com/office/drawing/2014/main" id="{BFBDE99A-22D9-1758-B2D3-3A2A2E3C028C}"/>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5549030" y="334283"/>
            <a:ext cx="6642970" cy="6189433"/>
          </a:xfrm>
          <a:prstGeom prst="rect">
            <a:avLst/>
          </a:prstGeom>
        </p:spPr>
      </p:pic>
    </p:spTree>
    <p:extLst>
      <p:ext uri="{BB962C8B-B14F-4D97-AF65-F5344CB8AC3E}">
        <p14:creationId xmlns:p14="http://schemas.microsoft.com/office/powerpoint/2010/main" val="1494827749"/>
      </p:ext>
    </p:extLst>
  </p:cSld>
  <p:clrMapOvr>
    <a:masterClrMapping/>
  </p:clrMapOvr>
  <mc:AlternateContent xmlns:mc="http://schemas.openxmlformats.org/markup-compatibility/2006" xmlns:p14="http://schemas.microsoft.com/office/powerpoint/2010/main">
    <mc:Choice Requires="p14">
      <p:transition spd="slow" p14:dur="1250">
        <p14:switch dir="r"/>
      </p:transition>
    </mc:Choice>
    <mc:Fallback xmlns="">
      <p:transition spd="slow">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Placeholder 1">
            <a:extLst>
              <a:ext uri="{FF2B5EF4-FFF2-40B4-BE49-F238E27FC236}">
                <a16:creationId xmlns:a16="http://schemas.microsoft.com/office/drawing/2014/main" id="{4AD063D3-9154-3EE8-CA98-9A4DC143707F}"/>
              </a:ext>
            </a:extLst>
          </p:cNvPr>
          <p:cNvSpPr>
            <a:spLocks noGrp="1"/>
          </p:cNvSpPr>
          <p:nvPr>
            <p:ph type="body" sz="quarter" idx="10"/>
          </p:nvPr>
        </p:nvSpPr>
        <p:spPr/>
        <p:txBody>
          <a:bodyPr/>
          <a:lstStyle/>
          <a:p>
            <a:r>
              <a:rPr lang="en-IS" dirty="0"/>
              <a:t>Thank you</a:t>
            </a:r>
          </a:p>
        </p:txBody>
      </p:sp>
    </p:spTree>
    <p:extLst>
      <p:ext uri="{BB962C8B-B14F-4D97-AF65-F5344CB8AC3E}">
        <p14:creationId xmlns:p14="http://schemas.microsoft.com/office/powerpoint/2010/main" val="1881244884"/>
      </p:ext>
    </p:extLst>
  </p:cSld>
  <p:clrMapOvr>
    <a:masterClrMapping/>
  </p:clrMapOvr>
  <p:transition spd="slow">
    <p:wipe/>
  </p:transition>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990627660"/>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2214596-C818-1125-C28A-113448BB6AA1}"/>
              </a:ext>
            </a:extLst>
          </p:cNvPr>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 y="472499"/>
            <a:ext cx="5400083" cy="5913002"/>
          </a:xfrm>
          <a:prstGeom prst="rect">
            <a:avLst/>
          </a:prstGeom>
        </p:spPr>
      </p:pic>
      <p:pic>
        <p:nvPicPr>
          <p:cNvPr id="4" name="Graphic 3">
            <a:extLst>
              <a:ext uri="{FF2B5EF4-FFF2-40B4-BE49-F238E27FC236}">
                <a16:creationId xmlns:a16="http://schemas.microsoft.com/office/drawing/2014/main" id="{4B13CAFE-8AD7-F2F7-B717-D9BF75C0A3AD}"/>
              </a:ext>
            </a:extLst>
          </p:cNvPr>
          <p:cNvPicPr>
            <a:picLocks noChangeAspect="1"/>
          </p:cNvPicPr>
          <p:nvPr/>
        </p:nvPicPr>
        <p:blipFill>
          <a:blip r:embed="rId4">
            <a:extLst>
              <a:ext uri="{96DAC541-7B7A-43D3-8B79-37D633B846F1}">
                <asvg:svgBlip xmlns:asvg="http://schemas.microsoft.com/office/drawing/2016/SVG/main" r:embed="rId5"/>
              </a:ext>
            </a:extLst>
          </a:blip>
          <a:srcRect/>
          <a:stretch/>
        </p:blipFill>
        <p:spPr>
          <a:xfrm>
            <a:off x="7380513" y="1072163"/>
            <a:ext cx="2982688" cy="748166"/>
          </a:xfrm>
          <a:prstGeom prst="rect">
            <a:avLst/>
          </a:prstGeom>
        </p:spPr>
      </p:pic>
      <p:sp>
        <p:nvSpPr>
          <p:cNvPr id="5" name="TextBox 4">
            <a:extLst>
              <a:ext uri="{FF2B5EF4-FFF2-40B4-BE49-F238E27FC236}">
                <a16:creationId xmlns:a16="http://schemas.microsoft.com/office/drawing/2014/main" id="{2A3D25E3-B1D9-7775-BFAC-4D3BD31498F1}"/>
              </a:ext>
            </a:extLst>
          </p:cNvPr>
          <p:cNvSpPr txBox="1"/>
          <p:nvPr/>
        </p:nvSpPr>
        <p:spPr>
          <a:xfrm>
            <a:off x="6096000" y="2558143"/>
            <a:ext cx="5551714" cy="267765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Offering EFT integrations to the leading PSPs, in all our main market regions</a:t>
            </a:r>
          </a:p>
          <a:p>
            <a:pPr marL="0" marR="0" lvl="0" indent="0" algn="ctr" defTabSz="914400" rtl="0" eaLnBrk="1" fontAlgn="auto" latinLnBrk="0" hangingPunct="1">
              <a:lnSpc>
                <a:spcPct val="100000"/>
              </a:lnSpc>
              <a:spcBef>
                <a:spcPts val="0"/>
              </a:spcBef>
              <a:spcAft>
                <a:spcPts val="0"/>
              </a:spcAft>
              <a:buClrTx/>
              <a:buSzTx/>
              <a:buFontTx/>
              <a:buNone/>
              <a:tabLst/>
              <a:defRPr/>
            </a:pPr>
            <a:endParaRPr lang="en-US" sz="2800" b="1" dirty="0">
              <a:solidFill>
                <a:srgbClr val="94B465"/>
              </a:solidFill>
              <a:latin typeface="Segoe UI" panose="020B0502040204020203" pitchFamily="34" charset="0"/>
              <a:cs typeface="Segoe UI" panose="020B0502040204020203" pitchFamily="34" charset="0"/>
            </a:endParaRP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Allowing our customers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rPr>
              <a:t>to have a choice</a:t>
            </a:r>
            <a:endParaRPr kumimoji="0" lang="en-IS" sz="2800" b="1" i="0" u="none" strike="noStrike" kern="1200" cap="none" spc="0" normalizeH="0" baseline="0" noProof="0" dirty="0">
              <a:ln>
                <a:noFill/>
              </a:ln>
              <a:solidFill>
                <a:srgbClr val="94B465"/>
              </a:solidFill>
              <a:effectLst/>
              <a:uLnTx/>
              <a:uFillTx/>
              <a:latin typeface="Segoe UI" panose="020B0502040204020203" pitchFamily="34" charset="0"/>
              <a:ea typeface="+mn-ea"/>
              <a:cs typeface="Segoe UI" panose="020B0502040204020203" pitchFamily="34" charset="0"/>
            </a:endParaRPr>
          </a:p>
        </p:txBody>
      </p:sp>
      <p:sp>
        <p:nvSpPr>
          <p:cNvPr id="6" name="TextBox 5">
            <a:extLst>
              <a:ext uri="{FF2B5EF4-FFF2-40B4-BE49-F238E27FC236}">
                <a16:creationId xmlns:a16="http://schemas.microsoft.com/office/drawing/2014/main" id="{2AB67686-9EE1-84FE-E47F-593CA7B48F93}"/>
              </a:ext>
            </a:extLst>
          </p:cNvPr>
          <p:cNvSpPr txBox="1"/>
          <p:nvPr/>
        </p:nvSpPr>
        <p:spPr>
          <a:xfrm>
            <a:off x="6096000" y="3512250"/>
            <a:ext cx="5551714" cy="400110"/>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Tx/>
              <a:buSzTx/>
              <a:buFontTx/>
              <a:buNone/>
              <a:tabLst/>
              <a:defRPr/>
            </a:pPr>
            <a:endParaRPr kumimoji="0" lang="en-IS" sz="2000" b="0" i="0" u="none" strike="noStrike" kern="1200" cap="none" spc="0" normalizeH="0" baseline="0" noProof="0" dirty="0">
              <a:ln>
                <a:noFill/>
              </a:ln>
              <a:solidFill>
                <a:srgbClr val="323133"/>
              </a:solidFill>
              <a:effectLst/>
              <a:uLnTx/>
              <a:uFillTx/>
              <a:latin typeface="Segoe UI" panose="020B0502040204020203" pitchFamily="34" charset="0"/>
              <a:ea typeface="+mn-ea"/>
              <a:cs typeface="Segoe UI" panose="020B0502040204020203" pitchFamily="34" charset="0"/>
            </a:endParaRPr>
          </a:p>
        </p:txBody>
      </p:sp>
    </p:spTree>
    <p:extLst>
      <p:ext uri="{BB962C8B-B14F-4D97-AF65-F5344CB8AC3E}">
        <p14:creationId xmlns:p14="http://schemas.microsoft.com/office/powerpoint/2010/main" val="313808935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F7B5C8-3B5E-B556-6D39-F16F0CD3AD64}"/>
              </a:ext>
            </a:extLst>
          </p:cNvPr>
          <p:cNvSpPr>
            <a:spLocks noGrp="1"/>
          </p:cNvSpPr>
          <p:nvPr>
            <p:ph type="title"/>
          </p:nvPr>
        </p:nvSpPr>
        <p:spPr/>
        <p:txBody>
          <a:bodyPr>
            <a:normAutofit fontScale="90000"/>
          </a:bodyPr>
          <a:lstStyle/>
          <a:p>
            <a:r>
              <a:rPr lang="en-US" dirty="0"/>
              <a:t>The payment topology</a:t>
            </a:r>
          </a:p>
        </p:txBody>
      </p:sp>
      <p:pic>
        <p:nvPicPr>
          <p:cNvPr id="3" name="Graphic 2">
            <a:extLst>
              <a:ext uri="{FF2B5EF4-FFF2-40B4-BE49-F238E27FC236}">
                <a16:creationId xmlns:a16="http://schemas.microsoft.com/office/drawing/2014/main" id="{B4E43EC7-EB1E-4E37-9E6E-89F9C794762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750526" y="2080238"/>
            <a:ext cx="1345474" cy="1345474"/>
          </a:xfrm>
          <a:prstGeom prst="rect">
            <a:avLst/>
          </a:prstGeom>
        </p:spPr>
      </p:pic>
      <p:pic>
        <p:nvPicPr>
          <p:cNvPr id="4" name="Graphic 3">
            <a:extLst>
              <a:ext uri="{FF2B5EF4-FFF2-40B4-BE49-F238E27FC236}">
                <a16:creationId xmlns:a16="http://schemas.microsoft.com/office/drawing/2014/main" id="{120D00F7-8937-C4FE-2CEF-F386B8A8ACA4}"/>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770256" y="4591717"/>
            <a:ext cx="500118" cy="500118"/>
          </a:xfrm>
          <a:prstGeom prst="rect">
            <a:avLst/>
          </a:prstGeom>
        </p:spPr>
      </p:pic>
      <p:pic>
        <p:nvPicPr>
          <p:cNvPr id="5" name="Graphic 4">
            <a:extLst>
              <a:ext uri="{FF2B5EF4-FFF2-40B4-BE49-F238E27FC236}">
                <a16:creationId xmlns:a16="http://schemas.microsoft.com/office/drawing/2014/main" id="{941AFEA9-7FE6-370D-4F5F-879B6B381F2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147832" y="4234944"/>
            <a:ext cx="1213665" cy="1213665"/>
          </a:xfrm>
          <a:prstGeom prst="rect">
            <a:avLst/>
          </a:prstGeom>
        </p:spPr>
      </p:pic>
      <p:sp>
        <p:nvSpPr>
          <p:cNvPr id="6" name="TextBox 5">
            <a:extLst>
              <a:ext uri="{FF2B5EF4-FFF2-40B4-BE49-F238E27FC236}">
                <a16:creationId xmlns:a16="http://schemas.microsoft.com/office/drawing/2014/main" id="{B8CDA2B8-71F9-CFDE-5C1F-8680ED88E790}"/>
              </a:ext>
            </a:extLst>
          </p:cNvPr>
          <p:cNvSpPr txBox="1"/>
          <p:nvPr/>
        </p:nvSpPr>
        <p:spPr>
          <a:xfrm>
            <a:off x="2260618" y="5518854"/>
            <a:ext cx="1100879"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Merchant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7" name="TextBox 6">
            <a:extLst>
              <a:ext uri="{FF2B5EF4-FFF2-40B4-BE49-F238E27FC236}">
                <a16:creationId xmlns:a16="http://schemas.microsoft.com/office/drawing/2014/main" id="{7CDFDF25-8727-3E08-C298-A22AA00173B8}"/>
              </a:ext>
            </a:extLst>
          </p:cNvPr>
          <p:cNvSpPr txBox="1"/>
          <p:nvPr/>
        </p:nvSpPr>
        <p:spPr>
          <a:xfrm>
            <a:off x="3643594" y="5241855"/>
            <a:ext cx="170540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Pin Entry Device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8" name="TextBox 7">
            <a:extLst>
              <a:ext uri="{FF2B5EF4-FFF2-40B4-BE49-F238E27FC236}">
                <a16:creationId xmlns:a16="http://schemas.microsoft.com/office/drawing/2014/main" id="{964FB020-FFF3-BF6F-88A8-8F8280E6192D}"/>
              </a:ext>
            </a:extLst>
          </p:cNvPr>
          <p:cNvSpPr txBox="1"/>
          <p:nvPr/>
        </p:nvSpPr>
        <p:spPr>
          <a:xfrm>
            <a:off x="8040381" y="3321372"/>
            <a:ext cx="2186633"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Acquirer / Processor</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9" name="Straight Connector 8">
            <a:extLst>
              <a:ext uri="{FF2B5EF4-FFF2-40B4-BE49-F238E27FC236}">
                <a16:creationId xmlns:a16="http://schemas.microsoft.com/office/drawing/2014/main" id="{F874E58B-1FC5-CBD6-7ABB-70E736494820}"/>
              </a:ext>
            </a:extLst>
          </p:cNvPr>
          <p:cNvCxnSpPr>
            <a:cxnSpLocks/>
          </p:cNvCxnSpPr>
          <p:nvPr/>
        </p:nvCxnSpPr>
        <p:spPr>
          <a:xfrm flipH="1">
            <a:off x="4151620" y="3213463"/>
            <a:ext cx="714294" cy="107115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10" name="Graphic 9">
            <a:extLst>
              <a:ext uri="{FF2B5EF4-FFF2-40B4-BE49-F238E27FC236}">
                <a16:creationId xmlns:a16="http://schemas.microsoft.com/office/drawing/2014/main" id="{1BDAFFD9-A032-D9A2-456C-85CB59B28B9C}"/>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74666" y="2096315"/>
            <a:ext cx="1117148" cy="1117148"/>
          </a:xfrm>
          <a:prstGeom prst="rect">
            <a:avLst/>
          </a:prstGeom>
        </p:spPr>
      </p:pic>
      <p:sp>
        <p:nvSpPr>
          <p:cNvPr id="11" name="TextBox 10">
            <a:extLst>
              <a:ext uri="{FF2B5EF4-FFF2-40B4-BE49-F238E27FC236}">
                <a16:creationId xmlns:a16="http://schemas.microsoft.com/office/drawing/2014/main" id="{D433D5DE-6054-A1B9-0F87-1195B55D3687}"/>
              </a:ext>
            </a:extLst>
          </p:cNvPr>
          <p:cNvSpPr txBox="1"/>
          <p:nvPr/>
        </p:nvSpPr>
        <p:spPr>
          <a:xfrm>
            <a:off x="3937363" y="1702161"/>
            <a:ext cx="308936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Payment Service Provider (PSP)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12" name="Straight Connector 11">
            <a:extLst>
              <a:ext uri="{FF2B5EF4-FFF2-40B4-BE49-F238E27FC236}">
                <a16:creationId xmlns:a16="http://schemas.microsoft.com/office/drawing/2014/main" id="{725E1A69-69F8-3209-6C94-B890DCF38C57}"/>
              </a:ext>
            </a:extLst>
          </p:cNvPr>
          <p:cNvCxnSpPr>
            <a:cxnSpLocks/>
          </p:cNvCxnSpPr>
          <p:nvPr/>
        </p:nvCxnSpPr>
        <p:spPr>
          <a:xfrm flipH="1">
            <a:off x="6251802" y="2648806"/>
            <a:ext cx="1817559" cy="0"/>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77937255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CF7B5C8-3B5E-B556-6D39-F16F0CD3AD64}"/>
              </a:ext>
            </a:extLst>
          </p:cNvPr>
          <p:cNvSpPr>
            <a:spLocks noGrp="1"/>
          </p:cNvSpPr>
          <p:nvPr>
            <p:ph type="title"/>
          </p:nvPr>
        </p:nvSpPr>
        <p:spPr/>
        <p:txBody>
          <a:bodyPr>
            <a:normAutofit fontScale="90000"/>
          </a:bodyPr>
          <a:lstStyle/>
          <a:p>
            <a:r>
              <a:rPr lang="en-US" dirty="0"/>
              <a:t>The payment topology</a:t>
            </a:r>
          </a:p>
        </p:txBody>
      </p:sp>
      <p:pic>
        <p:nvPicPr>
          <p:cNvPr id="13" name="Graphic 12">
            <a:extLst>
              <a:ext uri="{FF2B5EF4-FFF2-40B4-BE49-F238E27FC236}">
                <a16:creationId xmlns:a16="http://schemas.microsoft.com/office/drawing/2014/main" id="{1996FF49-7831-8F74-B805-6E85D70FEC00}"/>
              </a:ext>
            </a:extLst>
          </p:cNvPr>
          <p:cNvPicPr>
            <a:picLocks noChangeAspect="1"/>
          </p:cNvPicPr>
          <p:nvPr/>
        </p:nvPicPr>
        <p:blipFill>
          <a:blip r:embed="rId3" cstate="screen">
            <a:extLst>
              <a:ext uri="{28A0092B-C50C-407E-A947-70E740481C1C}">
                <a14:useLocalDpi xmlns:a14="http://schemas.microsoft.com/office/drawing/2010/main"/>
              </a:ext>
              <a:ext uri="{96DAC541-7B7A-43D3-8B79-37D633B846F1}">
                <asvg:svgBlip xmlns:asvg="http://schemas.microsoft.com/office/drawing/2016/SVG/main" r:embed="rId4"/>
              </a:ext>
            </a:extLst>
          </a:blip>
          <a:stretch>
            <a:fillRect/>
          </a:stretch>
        </p:blipFill>
        <p:spPr>
          <a:xfrm>
            <a:off x="4750526" y="2080238"/>
            <a:ext cx="1345474" cy="1345474"/>
          </a:xfrm>
          <a:prstGeom prst="rect">
            <a:avLst/>
          </a:prstGeom>
        </p:spPr>
      </p:pic>
      <p:pic>
        <p:nvPicPr>
          <p:cNvPr id="14" name="Graphic 13">
            <a:extLst>
              <a:ext uri="{FF2B5EF4-FFF2-40B4-BE49-F238E27FC236}">
                <a16:creationId xmlns:a16="http://schemas.microsoft.com/office/drawing/2014/main" id="{858A9FA7-CAD5-2F45-6773-F7B1D2D90F7C}"/>
              </a:ext>
            </a:extLst>
          </p:cNvPr>
          <p:cNvPicPr>
            <a:picLocks noChangeAspect="1"/>
          </p:cNvPicPr>
          <p:nvPr/>
        </p:nvPicPr>
        <p:blipFill>
          <a:blip r:embed="rId5" cstate="screen">
            <a:extLst>
              <a:ext uri="{28A0092B-C50C-407E-A947-70E740481C1C}">
                <a14:useLocalDpi xmlns:a14="http://schemas.microsoft.com/office/drawing/2010/main"/>
              </a:ext>
              <a:ext uri="{96DAC541-7B7A-43D3-8B79-37D633B846F1}">
                <asvg:svgBlip xmlns:asvg="http://schemas.microsoft.com/office/drawing/2016/SVG/main" r:embed="rId6"/>
              </a:ext>
            </a:extLst>
          </a:blip>
          <a:stretch>
            <a:fillRect/>
          </a:stretch>
        </p:blipFill>
        <p:spPr>
          <a:xfrm>
            <a:off x="3770256" y="4591717"/>
            <a:ext cx="500118" cy="500118"/>
          </a:xfrm>
          <a:prstGeom prst="rect">
            <a:avLst/>
          </a:prstGeom>
        </p:spPr>
      </p:pic>
      <p:pic>
        <p:nvPicPr>
          <p:cNvPr id="15" name="Graphic 14">
            <a:extLst>
              <a:ext uri="{FF2B5EF4-FFF2-40B4-BE49-F238E27FC236}">
                <a16:creationId xmlns:a16="http://schemas.microsoft.com/office/drawing/2014/main" id="{8EE0DF19-9986-A3E5-7F48-668161C780B2}"/>
              </a:ext>
            </a:extLst>
          </p:cNvPr>
          <p:cNvPicPr>
            <a:picLocks noChangeAspect="1"/>
          </p:cNvPicPr>
          <p:nvPr/>
        </p:nvPicPr>
        <p:blipFill>
          <a:blip r:embed="rId7" cstate="screen">
            <a:extLst>
              <a:ext uri="{28A0092B-C50C-407E-A947-70E740481C1C}">
                <a14:useLocalDpi xmlns:a14="http://schemas.microsoft.com/office/drawing/2010/main"/>
              </a:ext>
              <a:ext uri="{96DAC541-7B7A-43D3-8B79-37D633B846F1}">
                <asvg:svgBlip xmlns:asvg="http://schemas.microsoft.com/office/drawing/2016/SVG/main" r:embed="rId8"/>
              </a:ext>
            </a:extLst>
          </a:blip>
          <a:stretch>
            <a:fillRect/>
          </a:stretch>
        </p:blipFill>
        <p:spPr>
          <a:xfrm>
            <a:off x="2147832" y="4234944"/>
            <a:ext cx="1213665" cy="1213665"/>
          </a:xfrm>
          <a:prstGeom prst="rect">
            <a:avLst/>
          </a:prstGeom>
        </p:spPr>
      </p:pic>
      <p:sp>
        <p:nvSpPr>
          <p:cNvPr id="16" name="TextBox 15">
            <a:extLst>
              <a:ext uri="{FF2B5EF4-FFF2-40B4-BE49-F238E27FC236}">
                <a16:creationId xmlns:a16="http://schemas.microsoft.com/office/drawing/2014/main" id="{180D0162-C974-F4FE-21C9-AC2DF613275E}"/>
              </a:ext>
            </a:extLst>
          </p:cNvPr>
          <p:cNvSpPr txBox="1"/>
          <p:nvPr/>
        </p:nvSpPr>
        <p:spPr>
          <a:xfrm>
            <a:off x="2260618" y="5518854"/>
            <a:ext cx="1100879"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Merchant</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4FEBFBA3-4B9A-4ECC-6A91-EE7F03AC38A4}"/>
              </a:ext>
            </a:extLst>
          </p:cNvPr>
          <p:cNvSpPr txBox="1"/>
          <p:nvPr/>
        </p:nvSpPr>
        <p:spPr>
          <a:xfrm>
            <a:off x="3643594" y="5241855"/>
            <a:ext cx="1705403"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Pin Entry Device</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(PED)</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18" name="TextBox 17">
            <a:extLst>
              <a:ext uri="{FF2B5EF4-FFF2-40B4-BE49-F238E27FC236}">
                <a16:creationId xmlns:a16="http://schemas.microsoft.com/office/drawing/2014/main" id="{FD061597-EF5C-5485-8E20-78276DA25A19}"/>
              </a:ext>
            </a:extLst>
          </p:cNvPr>
          <p:cNvSpPr txBox="1"/>
          <p:nvPr/>
        </p:nvSpPr>
        <p:spPr>
          <a:xfrm>
            <a:off x="8483451" y="4445504"/>
            <a:ext cx="2514407"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Acquirers / Processors</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C245F602-3533-D658-34CF-7E93F44B43A6}"/>
              </a:ext>
            </a:extLst>
          </p:cNvPr>
          <p:cNvCxnSpPr>
            <a:cxnSpLocks/>
          </p:cNvCxnSpPr>
          <p:nvPr/>
        </p:nvCxnSpPr>
        <p:spPr>
          <a:xfrm flipH="1">
            <a:off x="4151620" y="3213463"/>
            <a:ext cx="714294" cy="107115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20" name="Graphic 19">
            <a:extLst>
              <a:ext uri="{FF2B5EF4-FFF2-40B4-BE49-F238E27FC236}">
                <a16:creationId xmlns:a16="http://schemas.microsoft.com/office/drawing/2014/main" id="{BC59BEDB-B2C2-C810-4E27-7D797E7D495A}"/>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617288" y="1637202"/>
            <a:ext cx="886071" cy="886071"/>
          </a:xfrm>
          <a:prstGeom prst="rect">
            <a:avLst/>
          </a:prstGeom>
        </p:spPr>
      </p:pic>
      <p:sp>
        <p:nvSpPr>
          <p:cNvPr id="21" name="TextBox 20">
            <a:extLst>
              <a:ext uri="{FF2B5EF4-FFF2-40B4-BE49-F238E27FC236}">
                <a16:creationId xmlns:a16="http://schemas.microsoft.com/office/drawing/2014/main" id="{3E8DAA6E-806E-83BB-93B5-690DC647F340}"/>
              </a:ext>
            </a:extLst>
          </p:cNvPr>
          <p:cNvSpPr txBox="1"/>
          <p:nvPr/>
        </p:nvSpPr>
        <p:spPr>
          <a:xfrm>
            <a:off x="3937363" y="1702161"/>
            <a:ext cx="3089366" cy="646331"/>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rPr>
              <a:t>Payment Service Provider (PSP)</a:t>
            </a: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cxnSp>
        <p:nvCxnSpPr>
          <p:cNvPr id="22" name="Straight Connector 21">
            <a:extLst>
              <a:ext uri="{FF2B5EF4-FFF2-40B4-BE49-F238E27FC236}">
                <a16:creationId xmlns:a16="http://schemas.microsoft.com/office/drawing/2014/main" id="{1DB54E33-7855-8255-F743-AAE4E9E92B5A}"/>
              </a:ext>
            </a:extLst>
          </p:cNvPr>
          <p:cNvCxnSpPr>
            <a:cxnSpLocks/>
          </p:cNvCxnSpPr>
          <p:nvPr/>
        </p:nvCxnSpPr>
        <p:spPr>
          <a:xfrm flipH="1">
            <a:off x="6251802" y="2272937"/>
            <a:ext cx="2122359" cy="250336"/>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pic>
        <p:nvPicPr>
          <p:cNvPr id="23" name="Graphic 22">
            <a:extLst>
              <a:ext uri="{FF2B5EF4-FFF2-40B4-BE49-F238E27FC236}">
                <a16:creationId xmlns:a16="http://schemas.microsoft.com/office/drawing/2014/main" id="{B099024D-ADBF-25FF-63E6-DD0E0A3AFB89}"/>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9601132" y="2456034"/>
            <a:ext cx="886071" cy="886071"/>
          </a:xfrm>
          <a:prstGeom prst="rect">
            <a:avLst/>
          </a:prstGeom>
        </p:spPr>
      </p:pic>
      <p:pic>
        <p:nvPicPr>
          <p:cNvPr id="24" name="Graphic 23">
            <a:extLst>
              <a:ext uri="{FF2B5EF4-FFF2-40B4-BE49-F238E27FC236}">
                <a16:creationId xmlns:a16="http://schemas.microsoft.com/office/drawing/2014/main" id="{054090BF-FFBD-E661-9C35-F5D9EE779F11}"/>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617289" y="3206637"/>
            <a:ext cx="886071" cy="886071"/>
          </a:xfrm>
          <a:prstGeom prst="rect">
            <a:avLst/>
          </a:prstGeom>
        </p:spPr>
      </p:pic>
      <p:cxnSp>
        <p:nvCxnSpPr>
          <p:cNvPr id="25" name="Straight Connector 24">
            <a:extLst>
              <a:ext uri="{FF2B5EF4-FFF2-40B4-BE49-F238E27FC236}">
                <a16:creationId xmlns:a16="http://schemas.microsoft.com/office/drawing/2014/main" id="{BA8DFB3B-2E41-C5F3-C536-4EC16C0F3C84}"/>
              </a:ext>
            </a:extLst>
          </p:cNvPr>
          <p:cNvCxnSpPr>
            <a:cxnSpLocks/>
          </p:cNvCxnSpPr>
          <p:nvPr/>
        </p:nvCxnSpPr>
        <p:spPr>
          <a:xfrm flipH="1">
            <a:off x="6251802" y="2801206"/>
            <a:ext cx="2122359" cy="0"/>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cxnSp>
        <p:nvCxnSpPr>
          <p:cNvPr id="26" name="Straight Connector 25">
            <a:extLst>
              <a:ext uri="{FF2B5EF4-FFF2-40B4-BE49-F238E27FC236}">
                <a16:creationId xmlns:a16="http://schemas.microsoft.com/office/drawing/2014/main" id="{50856296-728F-2DC6-F203-D565D0F06DE2}"/>
              </a:ext>
            </a:extLst>
          </p:cNvPr>
          <p:cNvCxnSpPr>
            <a:cxnSpLocks/>
          </p:cNvCxnSpPr>
          <p:nvPr/>
        </p:nvCxnSpPr>
        <p:spPr>
          <a:xfrm flipH="1" flipV="1">
            <a:off x="6251802" y="3043646"/>
            <a:ext cx="2122359" cy="287844"/>
          </a:xfrm>
          <a:prstGeom prst="line">
            <a:avLst/>
          </a:prstGeom>
          <a:ln>
            <a:solidFill>
              <a:schemeClr val="accent5"/>
            </a:solidFill>
          </a:ln>
        </p:spPr>
        <p:style>
          <a:lnRef idx="2">
            <a:schemeClr val="accent3"/>
          </a:lnRef>
          <a:fillRef idx="0">
            <a:schemeClr val="accent3"/>
          </a:fillRef>
          <a:effectRef idx="1">
            <a:schemeClr val="accent3"/>
          </a:effectRef>
          <a:fontRef idx="minor">
            <a:schemeClr val="tx1"/>
          </a:fontRef>
        </p:style>
      </p:cxnSp>
    </p:spTree>
    <p:extLst>
      <p:ext uri="{BB962C8B-B14F-4D97-AF65-F5344CB8AC3E}">
        <p14:creationId xmlns:p14="http://schemas.microsoft.com/office/powerpoint/2010/main" val="14536306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1000"/>
                                        <p:tgtEl>
                                          <p:spTgt spid="20"/>
                                        </p:tgtEl>
                                      </p:cBhvr>
                                    </p:animEffect>
                                    <p:anim calcmode="lin" valueType="num">
                                      <p:cBhvr>
                                        <p:cTn id="8" dur="1000" fill="hold"/>
                                        <p:tgtEl>
                                          <p:spTgt spid="20"/>
                                        </p:tgtEl>
                                        <p:attrNameLst>
                                          <p:attrName>ppt_x</p:attrName>
                                        </p:attrNameLst>
                                      </p:cBhvr>
                                      <p:tavLst>
                                        <p:tav tm="0">
                                          <p:val>
                                            <p:strVal val="#ppt_x"/>
                                          </p:val>
                                        </p:tav>
                                        <p:tav tm="100000">
                                          <p:val>
                                            <p:strVal val="#ppt_x"/>
                                          </p:val>
                                        </p:tav>
                                      </p:tavLst>
                                    </p:anim>
                                    <p:anim calcmode="lin" valueType="num">
                                      <p:cBhvr>
                                        <p:cTn id="9" dur="1000" fill="hold"/>
                                        <p:tgtEl>
                                          <p:spTgt spid="2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3"/>
                                        </p:tgtEl>
                                        <p:attrNameLst>
                                          <p:attrName>style.visibility</p:attrName>
                                        </p:attrNameLst>
                                      </p:cBhvr>
                                      <p:to>
                                        <p:strVal val="visible"/>
                                      </p:to>
                                    </p:set>
                                    <p:animEffect transition="in" filter="fade">
                                      <p:cBhvr>
                                        <p:cTn id="12" dur="1000"/>
                                        <p:tgtEl>
                                          <p:spTgt spid="23"/>
                                        </p:tgtEl>
                                      </p:cBhvr>
                                    </p:animEffect>
                                    <p:anim calcmode="lin" valueType="num">
                                      <p:cBhvr>
                                        <p:cTn id="13" dur="1000" fill="hold"/>
                                        <p:tgtEl>
                                          <p:spTgt spid="23"/>
                                        </p:tgtEl>
                                        <p:attrNameLst>
                                          <p:attrName>ppt_x</p:attrName>
                                        </p:attrNameLst>
                                      </p:cBhvr>
                                      <p:tavLst>
                                        <p:tav tm="0">
                                          <p:val>
                                            <p:strVal val="#ppt_x"/>
                                          </p:val>
                                        </p:tav>
                                        <p:tav tm="100000">
                                          <p:val>
                                            <p:strVal val="#ppt_x"/>
                                          </p:val>
                                        </p:tav>
                                      </p:tavLst>
                                    </p:anim>
                                    <p:anim calcmode="lin" valueType="num">
                                      <p:cBhvr>
                                        <p:cTn id="14" dur="1000" fill="hold"/>
                                        <p:tgtEl>
                                          <p:spTgt spid="2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4"/>
                                        </p:tgtEl>
                                        <p:attrNameLst>
                                          <p:attrName>style.visibility</p:attrName>
                                        </p:attrNameLst>
                                      </p:cBhvr>
                                      <p:to>
                                        <p:strVal val="visible"/>
                                      </p:to>
                                    </p:set>
                                    <p:animEffect transition="in" filter="fade">
                                      <p:cBhvr>
                                        <p:cTn id="17" dur="1000"/>
                                        <p:tgtEl>
                                          <p:spTgt spid="24"/>
                                        </p:tgtEl>
                                      </p:cBhvr>
                                    </p:animEffect>
                                    <p:anim calcmode="lin" valueType="num">
                                      <p:cBhvr>
                                        <p:cTn id="18" dur="1000" fill="hold"/>
                                        <p:tgtEl>
                                          <p:spTgt spid="24"/>
                                        </p:tgtEl>
                                        <p:attrNameLst>
                                          <p:attrName>ppt_x</p:attrName>
                                        </p:attrNameLst>
                                      </p:cBhvr>
                                      <p:tavLst>
                                        <p:tav tm="0">
                                          <p:val>
                                            <p:strVal val="#ppt_x"/>
                                          </p:val>
                                        </p:tav>
                                        <p:tav tm="100000">
                                          <p:val>
                                            <p:strVal val="#ppt_x"/>
                                          </p:val>
                                        </p:tav>
                                      </p:tavLst>
                                    </p:anim>
                                    <p:anim calcmode="lin" valueType="num">
                                      <p:cBhvr>
                                        <p:cTn id="19" dur="1000" fill="hold"/>
                                        <p:tgtEl>
                                          <p:spTgt spid="2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1000"/>
                                        <p:tgtEl>
                                          <p:spTgt spid="18"/>
                                        </p:tgtEl>
                                      </p:cBhvr>
                                    </p:animEffect>
                                    <p:anim calcmode="lin" valueType="num">
                                      <p:cBhvr>
                                        <p:cTn id="23" dur="1000" fill="hold"/>
                                        <p:tgtEl>
                                          <p:spTgt spid="18"/>
                                        </p:tgtEl>
                                        <p:attrNameLst>
                                          <p:attrName>ppt_x</p:attrName>
                                        </p:attrNameLst>
                                      </p:cBhvr>
                                      <p:tavLst>
                                        <p:tav tm="0">
                                          <p:val>
                                            <p:strVal val="#ppt_x"/>
                                          </p:val>
                                        </p:tav>
                                        <p:tav tm="100000">
                                          <p:val>
                                            <p:strVal val="#ppt_x"/>
                                          </p:val>
                                        </p:tav>
                                      </p:tavLst>
                                    </p:anim>
                                    <p:anim calcmode="lin" valueType="num">
                                      <p:cBhvr>
                                        <p:cTn id="24" dur="1000" fill="hold"/>
                                        <p:tgtEl>
                                          <p:spTgt spid="18"/>
                                        </p:tgtEl>
                                        <p:attrNameLst>
                                          <p:attrName>ppt_y</p:attrName>
                                        </p:attrNameLst>
                                      </p:cBhvr>
                                      <p:tavLst>
                                        <p:tav tm="0">
                                          <p:val>
                                            <p:strVal val="#ppt_y+.1"/>
                                          </p:val>
                                        </p:tav>
                                        <p:tav tm="100000">
                                          <p:val>
                                            <p:strVal val="#ppt_y"/>
                                          </p:val>
                                        </p:tav>
                                      </p:tavLst>
                                    </p:anim>
                                  </p:childTnLst>
                                </p:cTn>
                              </p:par>
                            </p:childTnLst>
                          </p:cTn>
                        </p:par>
                        <p:par>
                          <p:cTn id="25" fill="hold">
                            <p:stCondLst>
                              <p:cond delay="1000"/>
                            </p:stCondLst>
                            <p:childTnLst>
                              <p:par>
                                <p:cTn id="26" presetID="10" presetClass="entr" presetSubtype="0" fill="hold" nodeType="afterEffect">
                                  <p:stCondLst>
                                    <p:cond delay="0"/>
                                  </p:stCondLst>
                                  <p:childTnLst>
                                    <p:set>
                                      <p:cBhvr>
                                        <p:cTn id="27" dur="1" fill="hold">
                                          <p:stCondLst>
                                            <p:cond delay="0"/>
                                          </p:stCondLst>
                                        </p:cTn>
                                        <p:tgtEl>
                                          <p:spTgt spid="22"/>
                                        </p:tgtEl>
                                        <p:attrNameLst>
                                          <p:attrName>style.visibility</p:attrName>
                                        </p:attrNameLst>
                                      </p:cBhvr>
                                      <p:to>
                                        <p:strVal val="visible"/>
                                      </p:to>
                                    </p:set>
                                    <p:animEffect transition="in" filter="fade">
                                      <p:cBhvr>
                                        <p:cTn id="28" dur="500"/>
                                        <p:tgtEl>
                                          <p:spTgt spid="22"/>
                                        </p:tgtEl>
                                      </p:cBhvr>
                                    </p:animEffect>
                                  </p:childTnLst>
                                </p:cTn>
                              </p:par>
                              <p:par>
                                <p:cTn id="29" presetID="10" presetClass="entr" presetSubtype="0" fill="hold" nodeType="with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fade">
                                      <p:cBhvr>
                                        <p:cTn id="31" dur="500"/>
                                        <p:tgtEl>
                                          <p:spTgt spid="25"/>
                                        </p:tgtEl>
                                      </p:cBhvr>
                                    </p:animEffect>
                                  </p:childTnLst>
                                </p:cTn>
                              </p:par>
                              <p:par>
                                <p:cTn id="32" presetID="10" presetClass="entr" presetSubtype="0" fill="hold" nodeType="with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fade">
                                      <p:cBhvr>
                                        <p:cTn id="34" dur="500"/>
                                        <p:tgtEl>
                                          <p:spTgt spid="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F85921-CB5B-E4DB-CE52-0E8343705B5D}"/>
              </a:ext>
            </a:extLst>
          </p:cNvPr>
          <p:cNvSpPr>
            <a:spLocks noGrp="1"/>
          </p:cNvSpPr>
          <p:nvPr>
            <p:ph type="title"/>
          </p:nvPr>
        </p:nvSpPr>
        <p:spPr/>
        <p:txBody>
          <a:bodyPr>
            <a:normAutofit fontScale="90000"/>
          </a:bodyPr>
          <a:lstStyle/>
          <a:p>
            <a:r>
              <a:rPr lang="en-US" dirty="0"/>
              <a:t>LS Pay – High level architecture</a:t>
            </a:r>
          </a:p>
        </p:txBody>
      </p:sp>
      <p:sp>
        <p:nvSpPr>
          <p:cNvPr id="4" name="Rectangle 3">
            <a:extLst>
              <a:ext uri="{FF2B5EF4-FFF2-40B4-BE49-F238E27FC236}">
                <a16:creationId xmlns:a16="http://schemas.microsoft.com/office/drawing/2014/main" id="{217D4FE5-C789-F702-B7A8-01DD42578019}"/>
              </a:ext>
            </a:extLst>
          </p:cNvPr>
          <p:cNvSpPr/>
          <p:nvPr/>
        </p:nvSpPr>
        <p:spPr>
          <a:xfrm>
            <a:off x="4296522" y="2336620"/>
            <a:ext cx="2635069" cy="3223967"/>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pSp>
        <p:nvGrpSpPr>
          <p:cNvPr id="5" name="Group 4">
            <a:extLst>
              <a:ext uri="{FF2B5EF4-FFF2-40B4-BE49-F238E27FC236}">
                <a16:creationId xmlns:a16="http://schemas.microsoft.com/office/drawing/2014/main" id="{0486BE7A-A055-E530-A0B0-A41F683400EA}"/>
              </a:ext>
            </a:extLst>
          </p:cNvPr>
          <p:cNvGrpSpPr/>
          <p:nvPr/>
        </p:nvGrpSpPr>
        <p:grpSpPr>
          <a:xfrm rot="16200000">
            <a:off x="3881182" y="3640463"/>
            <a:ext cx="218364" cy="616284"/>
            <a:chOff x="6015777" y="3898566"/>
            <a:chExt cx="218364" cy="616284"/>
          </a:xfrm>
        </p:grpSpPr>
        <p:sp>
          <p:nvSpPr>
            <p:cNvPr id="6" name="Oval 5">
              <a:extLst>
                <a:ext uri="{FF2B5EF4-FFF2-40B4-BE49-F238E27FC236}">
                  <a16:creationId xmlns:a16="http://schemas.microsoft.com/office/drawing/2014/main" id="{DD948D14-D4B7-4C98-D908-A61DA5B0727E}"/>
                </a:ext>
              </a:extLst>
            </p:cNvPr>
            <p:cNvSpPr/>
            <p:nvPr/>
          </p:nvSpPr>
          <p:spPr>
            <a:xfrm>
              <a:off x="6015777" y="3898566"/>
              <a:ext cx="218364" cy="204717"/>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7" name="Straight Connector 6">
              <a:extLst>
                <a:ext uri="{FF2B5EF4-FFF2-40B4-BE49-F238E27FC236}">
                  <a16:creationId xmlns:a16="http://schemas.microsoft.com/office/drawing/2014/main" id="{EFC481BD-BAB0-F39F-0E17-C91BD194A07D}"/>
                </a:ext>
              </a:extLst>
            </p:cNvPr>
            <p:cNvCxnSpPr>
              <a:cxnSpLocks/>
              <a:stCxn id="6" idx="4"/>
            </p:cNvCxnSpPr>
            <p:nvPr/>
          </p:nvCxnSpPr>
          <p:spPr>
            <a:xfrm>
              <a:off x="6124959" y="4103283"/>
              <a:ext cx="1" cy="411567"/>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8" name="TextBox 7">
            <a:extLst>
              <a:ext uri="{FF2B5EF4-FFF2-40B4-BE49-F238E27FC236}">
                <a16:creationId xmlns:a16="http://schemas.microsoft.com/office/drawing/2014/main" id="{603E0A81-BCD5-CA2B-D4AF-B27EEF327462}"/>
              </a:ext>
            </a:extLst>
          </p:cNvPr>
          <p:cNvSpPr txBox="1"/>
          <p:nvPr/>
        </p:nvSpPr>
        <p:spPr>
          <a:xfrm>
            <a:off x="3101230" y="3456160"/>
            <a:ext cx="1139736" cy="338554"/>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600" b="0" i="0" u="none" strike="noStrike" kern="1200" cap="none" spc="0" normalizeH="0" baseline="0" noProof="0" dirty="0">
                <a:ln>
                  <a:noFill/>
                </a:ln>
                <a:solidFill>
                  <a:prstClr val="white"/>
                </a:solidFill>
                <a:effectLst/>
                <a:uLnTx/>
                <a:uFillTx/>
                <a:latin typeface="Calibri Light" panose="020F0302020204030204"/>
                <a:ea typeface="+mn-ea"/>
                <a:cs typeface="+mn-cs"/>
              </a:rPr>
              <a:t>LSPay API</a:t>
            </a:r>
          </a:p>
        </p:txBody>
      </p:sp>
      <p:pic>
        <p:nvPicPr>
          <p:cNvPr id="9" name="Picture 2">
            <a:extLst>
              <a:ext uri="{FF2B5EF4-FFF2-40B4-BE49-F238E27FC236}">
                <a16:creationId xmlns:a16="http://schemas.microsoft.com/office/drawing/2014/main" id="{835EDD33-9E36-BE72-3A2D-E931B4FBB9ED}"/>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43995" y="1985574"/>
            <a:ext cx="1788311" cy="1381397"/>
          </a:xfrm>
          <a:prstGeom prst="rect">
            <a:avLst/>
          </a:prstGeom>
        </p:spPr>
      </p:pic>
      <p:pic>
        <p:nvPicPr>
          <p:cNvPr id="10" name="Picture 9">
            <a:extLst>
              <a:ext uri="{FF2B5EF4-FFF2-40B4-BE49-F238E27FC236}">
                <a16:creationId xmlns:a16="http://schemas.microsoft.com/office/drawing/2014/main" id="{AC9FB129-D453-4401-1030-A8BC2346FE48}"/>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112641" y="4010098"/>
            <a:ext cx="1447900" cy="1373279"/>
          </a:xfrm>
          <a:prstGeom prst="rect">
            <a:avLst/>
          </a:prstGeom>
        </p:spPr>
      </p:pic>
      <p:pic>
        <p:nvPicPr>
          <p:cNvPr id="11" name="Picture 11">
            <a:extLst>
              <a:ext uri="{FF2B5EF4-FFF2-40B4-BE49-F238E27FC236}">
                <a16:creationId xmlns:a16="http://schemas.microsoft.com/office/drawing/2014/main" id="{E9B9755D-DF03-8AF8-2937-A427FF3C941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917325" y="2997378"/>
            <a:ext cx="1834007" cy="1374195"/>
          </a:xfrm>
          <a:prstGeom prst="rect">
            <a:avLst/>
          </a:prstGeom>
        </p:spPr>
      </p:pic>
      <p:grpSp>
        <p:nvGrpSpPr>
          <p:cNvPr id="12" name="Group 11">
            <a:extLst>
              <a:ext uri="{FF2B5EF4-FFF2-40B4-BE49-F238E27FC236}">
                <a16:creationId xmlns:a16="http://schemas.microsoft.com/office/drawing/2014/main" id="{73D3E03D-73D1-D310-DD4F-58C961497728}"/>
              </a:ext>
            </a:extLst>
          </p:cNvPr>
          <p:cNvGrpSpPr/>
          <p:nvPr/>
        </p:nvGrpSpPr>
        <p:grpSpPr>
          <a:xfrm>
            <a:off x="7210500" y="1652433"/>
            <a:ext cx="4064175" cy="4450632"/>
            <a:chOff x="7210500" y="1652433"/>
            <a:chExt cx="4064175" cy="4450632"/>
          </a:xfrm>
        </p:grpSpPr>
        <p:cxnSp>
          <p:nvCxnSpPr>
            <p:cNvPr id="13" name="Straight Arrow Connector 12">
              <a:extLst>
                <a:ext uri="{FF2B5EF4-FFF2-40B4-BE49-F238E27FC236}">
                  <a16:creationId xmlns:a16="http://schemas.microsoft.com/office/drawing/2014/main" id="{404AB738-57A1-54E7-66D9-BF5B0D395DBA}"/>
                </a:ext>
              </a:extLst>
            </p:cNvPr>
            <p:cNvCxnSpPr/>
            <p:nvPr/>
          </p:nvCxnSpPr>
          <p:spPr>
            <a:xfrm flipV="1">
              <a:off x="7212077" y="1964337"/>
              <a:ext cx="1125521" cy="912336"/>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4" name="Straight Arrow Connector 13">
              <a:extLst>
                <a:ext uri="{FF2B5EF4-FFF2-40B4-BE49-F238E27FC236}">
                  <a16:creationId xmlns:a16="http://schemas.microsoft.com/office/drawing/2014/main" id="{30F72F3D-1C2F-634D-A618-EDC05A213B17}"/>
                </a:ext>
              </a:extLst>
            </p:cNvPr>
            <p:cNvCxnSpPr/>
            <p:nvPr/>
          </p:nvCxnSpPr>
          <p:spPr>
            <a:xfrm flipV="1">
              <a:off x="7212077" y="2282770"/>
              <a:ext cx="2296946" cy="593903"/>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5" name="Straight Arrow Connector 14">
              <a:extLst>
                <a:ext uri="{FF2B5EF4-FFF2-40B4-BE49-F238E27FC236}">
                  <a16:creationId xmlns:a16="http://schemas.microsoft.com/office/drawing/2014/main" id="{F9284109-8EC4-3324-9DF9-448528311FDF}"/>
                </a:ext>
              </a:extLst>
            </p:cNvPr>
            <p:cNvCxnSpPr>
              <a:cxnSpLocks/>
            </p:cNvCxnSpPr>
            <p:nvPr/>
          </p:nvCxnSpPr>
          <p:spPr>
            <a:xfrm flipV="1">
              <a:off x="7210500" y="3588942"/>
              <a:ext cx="1649693" cy="439696"/>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6" name="Straight Arrow Connector 15">
              <a:extLst>
                <a:ext uri="{FF2B5EF4-FFF2-40B4-BE49-F238E27FC236}">
                  <a16:creationId xmlns:a16="http://schemas.microsoft.com/office/drawing/2014/main" id="{3AFF21A8-09BA-4194-14F9-9832CD8B28D2}"/>
                </a:ext>
              </a:extLst>
            </p:cNvPr>
            <p:cNvCxnSpPr/>
            <p:nvPr/>
          </p:nvCxnSpPr>
          <p:spPr>
            <a:xfrm>
              <a:off x="7210500" y="4020761"/>
              <a:ext cx="2327771" cy="134637"/>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7" name="Straight Arrow Connector 16">
              <a:extLst>
                <a:ext uri="{FF2B5EF4-FFF2-40B4-BE49-F238E27FC236}">
                  <a16:creationId xmlns:a16="http://schemas.microsoft.com/office/drawing/2014/main" id="{60D90983-0787-EDD6-597B-A33A746CA5C4}"/>
                </a:ext>
              </a:extLst>
            </p:cNvPr>
            <p:cNvCxnSpPr>
              <a:cxnSpLocks/>
            </p:cNvCxnSpPr>
            <p:nvPr/>
          </p:nvCxnSpPr>
          <p:spPr>
            <a:xfrm flipV="1">
              <a:off x="7212077" y="5038280"/>
              <a:ext cx="1678940" cy="81192"/>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cxnSp>
          <p:nvCxnSpPr>
            <p:cNvPr id="18" name="Straight Arrow Connector 17">
              <a:extLst>
                <a:ext uri="{FF2B5EF4-FFF2-40B4-BE49-F238E27FC236}">
                  <a16:creationId xmlns:a16="http://schemas.microsoft.com/office/drawing/2014/main" id="{27685B2C-C4B3-B0CA-0469-EC11FAE8E53B}"/>
                </a:ext>
              </a:extLst>
            </p:cNvPr>
            <p:cNvCxnSpPr>
              <a:cxnSpLocks/>
            </p:cNvCxnSpPr>
            <p:nvPr/>
          </p:nvCxnSpPr>
          <p:spPr>
            <a:xfrm>
              <a:off x="7212077" y="5119472"/>
              <a:ext cx="2295370" cy="621954"/>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pic>
          <p:nvPicPr>
            <p:cNvPr id="19" name="Graphic 18">
              <a:extLst>
                <a:ext uri="{FF2B5EF4-FFF2-40B4-BE49-F238E27FC236}">
                  <a16:creationId xmlns:a16="http://schemas.microsoft.com/office/drawing/2014/main" id="{E0924F6C-5AF1-BDF7-4293-63610A9CD89E}"/>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422580" y="1652433"/>
              <a:ext cx="500118" cy="500118"/>
            </a:xfrm>
            <a:prstGeom prst="rect">
              <a:avLst/>
            </a:prstGeom>
          </p:spPr>
        </p:pic>
        <p:pic>
          <p:nvPicPr>
            <p:cNvPr id="20" name="Graphic 19">
              <a:extLst>
                <a:ext uri="{FF2B5EF4-FFF2-40B4-BE49-F238E27FC236}">
                  <a16:creationId xmlns:a16="http://schemas.microsoft.com/office/drawing/2014/main" id="{78B5BEFA-BA16-4AA1-877B-E81905442A1D}"/>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964585" y="3318445"/>
              <a:ext cx="500118" cy="500118"/>
            </a:xfrm>
            <a:prstGeom prst="rect">
              <a:avLst/>
            </a:prstGeom>
          </p:spPr>
        </p:pic>
        <p:pic>
          <p:nvPicPr>
            <p:cNvPr id="21" name="Graphic 20">
              <a:extLst>
                <a:ext uri="{FF2B5EF4-FFF2-40B4-BE49-F238E27FC236}">
                  <a16:creationId xmlns:a16="http://schemas.microsoft.com/office/drawing/2014/main" id="{C8B9B4D5-E345-FE83-A2BF-8362B71A30C8}"/>
                </a:ext>
              </a:extLst>
            </p:cNvPr>
            <p:cNvPicPr>
              <a:picLocks noChangeAspect="1"/>
            </p:cNvPicPr>
            <p:nvPr/>
          </p:nvPicPr>
          <p:blipFill>
            <a:blip r:embed="rId9" cstate="screen">
              <a:extLst>
                <a:ext uri="{28A0092B-C50C-407E-A947-70E740481C1C}">
                  <a14:useLocalDpi xmlns:a14="http://schemas.microsoft.com/office/drawing/2010/main"/>
                </a:ext>
                <a:ext uri="{96DAC541-7B7A-43D3-8B79-37D633B846F1}">
                  <asvg:svgBlip xmlns:asvg="http://schemas.microsoft.com/office/drawing/2016/SVG/main" r:embed="rId10"/>
                </a:ext>
              </a:extLst>
            </a:blip>
            <a:stretch>
              <a:fillRect/>
            </a:stretch>
          </p:blipFill>
          <p:spPr>
            <a:xfrm>
              <a:off x="8975385" y="4788221"/>
              <a:ext cx="500118" cy="500118"/>
            </a:xfrm>
            <a:prstGeom prst="rect">
              <a:avLst/>
            </a:prstGeom>
          </p:spPr>
        </p:pic>
        <p:pic>
          <p:nvPicPr>
            <p:cNvPr id="22" name="Picture 21" descr="Shape&#10;&#10;Description automatically generated">
              <a:extLst>
                <a:ext uri="{FF2B5EF4-FFF2-40B4-BE49-F238E27FC236}">
                  <a16:creationId xmlns:a16="http://schemas.microsoft.com/office/drawing/2014/main" id="{D0AF6982-34E9-485E-5F2F-A6400C33452A}"/>
                </a:ext>
              </a:extLst>
            </p:cNvPr>
            <p:cNvPicPr>
              <a:picLocks noChangeAspect="1"/>
            </p:cNvPicPr>
            <p:nvPr/>
          </p:nvPicPr>
          <p:blipFill>
            <a:blip r:embed="rId11"/>
            <a:stretch>
              <a:fillRect/>
            </a:stretch>
          </p:blipFill>
          <p:spPr>
            <a:xfrm>
              <a:off x="9703247" y="1679826"/>
              <a:ext cx="1447900" cy="831546"/>
            </a:xfrm>
            <a:prstGeom prst="rect">
              <a:avLst/>
            </a:prstGeom>
          </p:spPr>
        </p:pic>
        <p:sp>
          <p:nvSpPr>
            <p:cNvPr id="23" name="TextBox 22">
              <a:extLst>
                <a:ext uri="{FF2B5EF4-FFF2-40B4-BE49-F238E27FC236}">
                  <a16:creationId xmlns:a16="http://schemas.microsoft.com/office/drawing/2014/main" id="{90F3C49B-DD87-535A-2393-B0BBEE7041C5}"/>
                </a:ext>
              </a:extLst>
            </p:cNvPr>
            <p:cNvSpPr txBox="1"/>
            <p:nvPr/>
          </p:nvSpPr>
          <p:spPr>
            <a:xfrm>
              <a:off x="10032641" y="1978269"/>
              <a:ext cx="874920"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Adyen</a:t>
              </a:r>
            </a:p>
          </p:txBody>
        </p:sp>
        <p:pic>
          <p:nvPicPr>
            <p:cNvPr id="24" name="Picture 23" descr="Shape&#10;&#10;Description automatically generated">
              <a:extLst>
                <a:ext uri="{FF2B5EF4-FFF2-40B4-BE49-F238E27FC236}">
                  <a16:creationId xmlns:a16="http://schemas.microsoft.com/office/drawing/2014/main" id="{EB56F1F6-B04F-FBF7-FAEC-895B0756E2DE}"/>
                </a:ext>
              </a:extLst>
            </p:cNvPr>
            <p:cNvPicPr>
              <a:picLocks noChangeAspect="1"/>
            </p:cNvPicPr>
            <p:nvPr/>
          </p:nvPicPr>
          <p:blipFill>
            <a:blip r:embed="rId11"/>
            <a:stretch>
              <a:fillRect/>
            </a:stretch>
          </p:blipFill>
          <p:spPr>
            <a:xfrm>
              <a:off x="9826775" y="3540027"/>
              <a:ext cx="1447900" cy="831546"/>
            </a:xfrm>
            <a:prstGeom prst="rect">
              <a:avLst/>
            </a:prstGeom>
          </p:spPr>
        </p:pic>
        <p:sp>
          <p:nvSpPr>
            <p:cNvPr id="25" name="TextBox 24">
              <a:extLst>
                <a:ext uri="{FF2B5EF4-FFF2-40B4-BE49-F238E27FC236}">
                  <a16:creationId xmlns:a16="http://schemas.microsoft.com/office/drawing/2014/main" id="{3857CC10-645A-DC38-FAD0-90E2BADCE40C}"/>
                </a:ext>
              </a:extLst>
            </p:cNvPr>
            <p:cNvSpPr txBox="1"/>
            <p:nvPr/>
          </p:nvSpPr>
          <p:spPr>
            <a:xfrm>
              <a:off x="10032641" y="3863118"/>
              <a:ext cx="1100301" cy="369332"/>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Verifone</a:t>
              </a:r>
            </a:p>
          </p:txBody>
        </p:sp>
        <p:pic>
          <p:nvPicPr>
            <p:cNvPr id="26" name="Picture 25" descr="Shape&#10;&#10;Description automatically generated">
              <a:extLst>
                <a:ext uri="{FF2B5EF4-FFF2-40B4-BE49-F238E27FC236}">
                  <a16:creationId xmlns:a16="http://schemas.microsoft.com/office/drawing/2014/main" id="{91A95EA8-C2AB-6E14-17AB-F184A1DD7424}"/>
                </a:ext>
              </a:extLst>
            </p:cNvPr>
            <p:cNvPicPr>
              <a:picLocks noChangeAspect="1"/>
            </p:cNvPicPr>
            <p:nvPr/>
          </p:nvPicPr>
          <p:blipFill>
            <a:blip r:embed="rId11"/>
            <a:stretch>
              <a:fillRect/>
            </a:stretch>
          </p:blipFill>
          <p:spPr>
            <a:xfrm>
              <a:off x="9766701" y="5271519"/>
              <a:ext cx="1447900" cy="831546"/>
            </a:xfrm>
            <a:prstGeom prst="rect">
              <a:avLst/>
            </a:prstGeom>
          </p:spPr>
        </p:pic>
        <p:sp>
          <p:nvSpPr>
            <p:cNvPr id="27" name="TextBox 26">
              <a:extLst>
                <a:ext uri="{FF2B5EF4-FFF2-40B4-BE49-F238E27FC236}">
                  <a16:creationId xmlns:a16="http://schemas.microsoft.com/office/drawing/2014/main" id="{8930075C-8745-692C-DC66-7DB8954769A1}"/>
                </a:ext>
              </a:extLst>
            </p:cNvPr>
            <p:cNvSpPr txBox="1"/>
            <p:nvPr/>
          </p:nvSpPr>
          <p:spPr>
            <a:xfrm>
              <a:off x="9855057" y="5572689"/>
              <a:ext cx="1306166"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prstClr val="white"/>
                  </a:solidFill>
                  <a:effectLst/>
                  <a:uLnTx/>
                  <a:uFillTx/>
                  <a:latin typeface="Calibri Light" panose="020F0302020204030204"/>
                  <a:ea typeface="+mn-ea"/>
                  <a:cs typeface="+mn-cs"/>
                </a:rPr>
                <a:t>Nets</a:t>
              </a:r>
            </a:p>
          </p:txBody>
        </p:sp>
      </p:grpSp>
      <p:sp>
        <p:nvSpPr>
          <p:cNvPr id="28" name="TextBox 27">
            <a:extLst>
              <a:ext uri="{FF2B5EF4-FFF2-40B4-BE49-F238E27FC236}">
                <a16:creationId xmlns:a16="http://schemas.microsoft.com/office/drawing/2014/main" id="{F43F83EE-67A5-9581-2B7C-97C24061D23B}"/>
              </a:ext>
            </a:extLst>
          </p:cNvPr>
          <p:cNvSpPr txBox="1"/>
          <p:nvPr/>
        </p:nvSpPr>
        <p:spPr>
          <a:xfrm>
            <a:off x="4650157" y="3625437"/>
            <a:ext cx="879408" cy="64633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chemeClr val="accent1">
                    <a:lumMod val="50000"/>
                  </a:schemeClr>
                </a:solidFill>
                <a:effectLst/>
                <a:uLnTx/>
                <a:uFillTx/>
                <a:latin typeface="Calibri Light" panose="020F0302020204030204"/>
                <a:ea typeface="+mn-ea"/>
                <a:cs typeface="+mn-cs"/>
              </a:rPr>
              <a:t>LS Pay</a:t>
            </a: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chemeClr val="accent1">
                    <a:lumMod val="50000"/>
                  </a:schemeClr>
                </a:solidFill>
                <a:effectLst/>
                <a:uLnTx/>
                <a:uFillTx/>
                <a:latin typeface="Segoe UI" panose="020B0502040204020203" pitchFamily="34" charset="0"/>
                <a:ea typeface="+mn-ea"/>
                <a:cs typeface="Segoe UI" panose="020B0502040204020203" pitchFamily="34" charset="0"/>
              </a:rPr>
              <a:t>Engine</a:t>
            </a:r>
          </a:p>
        </p:txBody>
      </p:sp>
      <p:sp>
        <p:nvSpPr>
          <p:cNvPr id="29" name="Rectangle 28">
            <a:extLst>
              <a:ext uri="{FF2B5EF4-FFF2-40B4-BE49-F238E27FC236}">
                <a16:creationId xmlns:a16="http://schemas.microsoft.com/office/drawing/2014/main" id="{7D2B02C0-72FE-D426-2724-6AA08AFD2AAD}"/>
              </a:ext>
            </a:extLst>
          </p:cNvPr>
          <p:cNvSpPr/>
          <p:nvPr/>
        </p:nvSpPr>
        <p:spPr>
          <a:xfrm>
            <a:off x="5879135" y="2579721"/>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0" name="TextBox 29">
            <a:extLst>
              <a:ext uri="{FF2B5EF4-FFF2-40B4-BE49-F238E27FC236}">
                <a16:creationId xmlns:a16="http://schemas.microsoft.com/office/drawing/2014/main" id="{E68BFD65-A52F-BFB5-F745-51C27E6CEC2B}"/>
              </a:ext>
            </a:extLst>
          </p:cNvPr>
          <p:cNvSpPr txBox="1"/>
          <p:nvPr/>
        </p:nvSpPr>
        <p:spPr>
          <a:xfrm>
            <a:off x="5879135" y="2716172"/>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Adyen</a:t>
            </a:r>
          </a:p>
        </p:txBody>
      </p:sp>
      <p:sp>
        <p:nvSpPr>
          <p:cNvPr id="31" name="Rectangle 30">
            <a:extLst>
              <a:ext uri="{FF2B5EF4-FFF2-40B4-BE49-F238E27FC236}">
                <a16:creationId xmlns:a16="http://schemas.microsoft.com/office/drawing/2014/main" id="{8163B948-A824-6B6B-60BD-761A6EF1C6A8}"/>
              </a:ext>
            </a:extLst>
          </p:cNvPr>
          <p:cNvSpPr/>
          <p:nvPr/>
        </p:nvSpPr>
        <p:spPr>
          <a:xfrm>
            <a:off x="5879135" y="3674230"/>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2" name="TextBox 31">
            <a:extLst>
              <a:ext uri="{FF2B5EF4-FFF2-40B4-BE49-F238E27FC236}">
                <a16:creationId xmlns:a16="http://schemas.microsoft.com/office/drawing/2014/main" id="{87A91D8A-3442-D14D-E4E9-1A792303A3B7}"/>
              </a:ext>
            </a:extLst>
          </p:cNvPr>
          <p:cNvSpPr txBox="1"/>
          <p:nvPr/>
        </p:nvSpPr>
        <p:spPr>
          <a:xfrm>
            <a:off x="5879135" y="3810681"/>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Verifone</a:t>
            </a:r>
          </a:p>
        </p:txBody>
      </p:sp>
      <p:sp>
        <p:nvSpPr>
          <p:cNvPr id="33" name="Rectangle 32">
            <a:extLst>
              <a:ext uri="{FF2B5EF4-FFF2-40B4-BE49-F238E27FC236}">
                <a16:creationId xmlns:a16="http://schemas.microsoft.com/office/drawing/2014/main" id="{1351FFE4-F381-A1E6-BA78-B52ADF4DDEE3}"/>
              </a:ext>
            </a:extLst>
          </p:cNvPr>
          <p:cNvSpPr/>
          <p:nvPr/>
        </p:nvSpPr>
        <p:spPr>
          <a:xfrm>
            <a:off x="5879135" y="4761812"/>
            <a:ext cx="1220252" cy="628381"/>
          </a:xfrm>
          <a:prstGeom prst="rect">
            <a:avLst/>
          </a:prstGeom>
          <a:solidFill>
            <a:schemeClr val="bg2">
              <a:lumMod val="85000"/>
            </a:schemeClr>
          </a:solidFill>
          <a:ln>
            <a:noFill/>
          </a:ln>
          <a:effectLst>
            <a:outerShdw blurRad="50800" dist="38100" dir="2700000" algn="tl" rotWithShape="0">
              <a:prstClr val="black">
                <a:alpha val="17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sp>
        <p:nvSpPr>
          <p:cNvPr id="34" name="TextBox 33">
            <a:extLst>
              <a:ext uri="{FF2B5EF4-FFF2-40B4-BE49-F238E27FC236}">
                <a16:creationId xmlns:a16="http://schemas.microsoft.com/office/drawing/2014/main" id="{F04B8A4B-0082-4A88-CB81-E8E4E7AFDB2E}"/>
              </a:ext>
            </a:extLst>
          </p:cNvPr>
          <p:cNvSpPr txBox="1"/>
          <p:nvPr/>
        </p:nvSpPr>
        <p:spPr>
          <a:xfrm>
            <a:off x="5879135" y="4898263"/>
            <a:ext cx="1220251"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is-IS" sz="1800" b="0" i="0" u="none" strike="noStrike" kern="1200" cap="none" spc="0" normalizeH="0" baseline="0" noProof="0" dirty="0">
                <a:ln>
                  <a:noFill/>
                </a:ln>
                <a:solidFill>
                  <a:srgbClr val="2D5D84"/>
                </a:solidFill>
                <a:effectLst/>
                <a:uLnTx/>
                <a:uFillTx/>
                <a:latin typeface="Calibri Light" panose="020F0302020204030204"/>
                <a:ea typeface="+mn-ea"/>
                <a:cs typeface="+mn-cs"/>
              </a:rPr>
              <a:t>Nets</a:t>
            </a:r>
          </a:p>
        </p:txBody>
      </p:sp>
    </p:spTree>
    <p:extLst>
      <p:ext uri="{BB962C8B-B14F-4D97-AF65-F5344CB8AC3E}">
        <p14:creationId xmlns:p14="http://schemas.microsoft.com/office/powerpoint/2010/main" val="767817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fade">
                                      <p:cBhvr>
                                        <p:cTn id="7" dur="1000"/>
                                        <p:tgtEl>
                                          <p:spTgt spid="29"/>
                                        </p:tgtEl>
                                      </p:cBhvr>
                                    </p:animEffect>
                                    <p:anim calcmode="lin" valueType="num">
                                      <p:cBhvr>
                                        <p:cTn id="8" dur="1000" fill="hold"/>
                                        <p:tgtEl>
                                          <p:spTgt spid="29"/>
                                        </p:tgtEl>
                                        <p:attrNameLst>
                                          <p:attrName>ppt_x</p:attrName>
                                        </p:attrNameLst>
                                      </p:cBhvr>
                                      <p:tavLst>
                                        <p:tav tm="0">
                                          <p:val>
                                            <p:strVal val="#ppt_x"/>
                                          </p:val>
                                        </p:tav>
                                        <p:tav tm="100000">
                                          <p:val>
                                            <p:strVal val="#ppt_x"/>
                                          </p:val>
                                        </p:tav>
                                      </p:tavLst>
                                    </p:anim>
                                    <p:anim calcmode="lin" valueType="num">
                                      <p:cBhvr>
                                        <p:cTn id="9" dur="1000" fill="hold"/>
                                        <p:tgtEl>
                                          <p:spTgt spid="29"/>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30"/>
                                        </p:tgtEl>
                                        <p:attrNameLst>
                                          <p:attrName>style.visibility</p:attrName>
                                        </p:attrNameLst>
                                      </p:cBhvr>
                                      <p:to>
                                        <p:strVal val="visible"/>
                                      </p:to>
                                    </p:set>
                                    <p:animEffect transition="in" filter="fade">
                                      <p:cBhvr>
                                        <p:cTn id="12" dur="1000"/>
                                        <p:tgtEl>
                                          <p:spTgt spid="30"/>
                                        </p:tgtEl>
                                      </p:cBhvr>
                                    </p:animEffect>
                                    <p:anim calcmode="lin" valueType="num">
                                      <p:cBhvr>
                                        <p:cTn id="13" dur="1000" fill="hold"/>
                                        <p:tgtEl>
                                          <p:spTgt spid="30"/>
                                        </p:tgtEl>
                                        <p:attrNameLst>
                                          <p:attrName>ppt_x</p:attrName>
                                        </p:attrNameLst>
                                      </p:cBhvr>
                                      <p:tavLst>
                                        <p:tav tm="0">
                                          <p:val>
                                            <p:strVal val="#ppt_x"/>
                                          </p:val>
                                        </p:tav>
                                        <p:tav tm="100000">
                                          <p:val>
                                            <p:strVal val="#ppt_x"/>
                                          </p:val>
                                        </p:tav>
                                      </p:tavLst>
                                    </p:anim>
                                    <p:anim calcmode="lin" valueType="num">
                                      <p:cBhvr>
                                        <p:cTn id="14" dur="1000" fill="hold"/>
                                        <p:tgtEl>
                                          <p:spTgt spid="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32"/>
                                        </p:tgtEl>
                                        <p:attrNameLst>
                                          <p:attrName>style.visibility</p:attrName>
                                        </p:attrNameLst>
                                      </p:cBhvr>
                                      <p:to>
                                        <p:strVal val="visible"/>
                                      </p:to>
                                    </p:set>
                                    <p:animEffect transition="in" filter="fade">
                                      <p:cBhvr>
                                        <p:cTn id="17" dur="1000"/>
                                        <p:tgtEl>
                                          <p:spTgt spid="32"/>
                                        </p:tgtEl>
                                      </p:cBhvr>
                                    </p:animEffect>
                                    <p:anim calcmode="lin" valueType="num">
                                      <p:cBhvr>
                                        <p:cTn id="18" dur="1000" fill="hold"/>
                                        <p:tgtEl>
                                          <p:spTgt spid="32"/>
                                        </p:tgtEl>
                                        <p:attrNameLst>
                                          <p:attrName>ppt_x</p:attrName>
                                        </p:attrNameLst>
                                      </p:cBhvr>
                                      <p:tavLst>
                                        <p:tav tm="0">
                                          <p:val>
                                            <p:strVal val="#ppt_x"/>
                                          </p:val>
                                        </p:tav>
                                        <p:tav tm="100000">
                                          <p:val>
                                            <p:strVal val="#ppt_x"/>
                                          </p:val>
                                        </p:tav>
                                      </p:tavLst>
                                    </p:anim>
                                    <p:anim calcmode="lin" valueType="num">
                                      <p:cBhvr>
                                        <p:cTn id="19" dur="1000" fill="hold"/>
                                        <p:tgtEl>
                                          <p:spTgt spid="3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31"/>
                                        </p:tgtEl>
                                        <p:attrNameLst>
                                          <p:attrName>style.visibility</p:attrName>
                                        </p:attrNameLst>
                                      </p:cBhvr>
                                      <p:to>
                                        <p:strVal val="visible"/>
                                      </p:to>
                                    </p:set>
                                    <p:animEffect transition="in" filter="fade">
                                      <p:cBhvr>
                                        <p:cTn id="22" dur="1000"/>
                                        <p:tgtEl>
                                          <p:spTgt spid="31"/>
                                        </p:tgtEl>
                                      </p:cBhvr>
                                    </p:animEffect>
                                    <p:anim calcmode="lin" valueType="num">
                                      <p:cBhvr>
                                        <p:cTn id="23" dur="1000" fill="hold"/>
                                        <p:tgtEl>
                                          <p:spTgt spid="31"/>
                                        </p:tgtEl>
                                        <p:attrNameLst>
                                          <p:attrName>ppt_x</p:attrName>
                                        </p:attrNameLst>
                                      </p:cBhvr>
                                      <p:tavLst>
                                        <p:tav tm="0">
                                          <p:val>
                                            <p:strVal val="#ppt_x"/>
                                          </p:val>
                                        </p:tav>
                                        <p:tav tm="100000">
                                          <p:val>
                                            <p:strVal val="#ppt_x"/>
                                          </p:val>
                                        </p:tav>
                                      </p:tavLst>
                                    </p:anim>
                                    <p:anim calcmode="lin" valueType="num">
                                      <p:cBhvr>
                                        <p:cTn id="24" dur="1000" fill="hold"/>
                                        <p:tgtEl>
                                          <p:spTgt spid="31"/>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34"/>
                                        </p:tgtEl>
                                        <p:attrNameLst>
                                          <p:attrName>style.visibility</p:attrName>
                                        </p:attrNameLst>
                                      </p:cBhvr>
                                      <p:to>
                                        <p:strVal val="visible"/>
                                      </p:to>
                                    </p:set>
                                    <p:animEffect transition="in" filter="fade">
                                      <p:cBhvr>
                                        <p:cTn id="27" dur="1000"/>
                                        <p:tgtEl>
                                          <p:spTgt spid="34"/>
                                        </p:tgtEl>
                                      </p:cBhvr>
                                    </p:animEffect>
                                    <p:anim calcmode="lin" valueType="num">
                                      <p:cBhvr>
                                        <p:cTn id="28" dur="1000" fill="hold"/>
                                        <p:tgtEl>
                                          <p:spTgt spid="34"/>
                                        </p:tgtEl>
                                        <p:attrNameLst>
                                          <p:attrName>ppt_x</p:attrName>
                                        </p:attrNameLst>
                                      </p:cBhvr>
                                      <p:tavLst>
                                        <p:tav tm="0">
                                          <p:val>
                                            <p:strVal val="#ppt_x"/>
                                          </p:val>
                                        </p:tav>
                                        <p:tav tm="100000">
                                          <p:val>
                                            <p:strVal val="#ppt_x"/>
                                          </p:val>
                                        </p:tav>
                                      </p:tavLst>
                                    </p:anim>
                                    <p:anim calcmode="lin" valueType="num">
                                      <p:cBhvr>
                                        <p:cTn id="29" dur="1000" fill="hold"/>
                                        <p:tgtEl>
                                          <p:spTgt spid="34"/>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0"/>
                                  </p:stCondLst>
                                  <p:childTnLst>
                                    <p:set>
                                      <p:cBhvr>
                                        <p:cTn id="31" dur="1" fill="hold">
                                          <p:stCondLst>
                                            <p:cond delay="0"/>
                                          </p:stCondLst>
                                        </p:cTn>
                                        <p:tgtEl>
                                          <p:spTgt spid="33"/>
                                        </p:tgtEl>
                                        <p:attrNameLst>
                                          <p:attrName>style.visibility</p:attrName>
                                        </p:attrNameLst>
                                      </p:cBhvr>
                                      <p:to>
                                        <p:strVal val="visible"/>
                                      </p:to>
                                    </p:set>
                                    <p:animEffect transition="in" filter="fade">
                                      <p:cBhvr>
                                        <p:cTn id="32" dur="1000"/>
                                        <p:tgtEl>
                                          <p:spTgt spid="33"/>
                                        </p:tgtEl>
                                      </p:cBhvr>
                                    </p:animEffect>
                                    <p:anim calcmode="lin" valueType="num">
                                      <p:cBhvr>
                                        <p:cTn id="33" dur="1000" fill="hold"/>
                                        <p:tgtEl>
                                          <p:spTgt spid="33"/>
                                        </p:tgtEl>
                                        <p:attrNameLst>
                                          <p:attrName>ppt_x</p:attrName>
                                        </p:attrNameLst>
                                      </p:cBhvr>
                                      <p:tavLst>
                                        <p:tav tm="0">
                                          <p:val>
                                            <p:strVal val="#ppt_x"/>
                                          </p:val>
                                        </p:tav>
                                        <p:tav tm="100000">
                                          <p:val>
                                            <p:strVal val="#ppt_x"/>
                                          </p:val>
                                        </p:tav>
                                      </p:tavLst>
                                    </p:anim>
                                    <p:anim calcmode="lin" valueType="num">
                                      <p:cBhvr>
                                        <p:cTn id="34" dur="1000" fill="hold"/>
                                        <p:tgtEl>
                                          <p:spTgt spid="33"/>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2"/>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5"/>
                                        </p:tgtEl>
                                        <p:attrNameLst>
                                          <p:attrName>style.visibility</p:attrName>
                                        </p:attrNameLst>
                                      </p:cBhvr>
                                      <p:to>
                                        <p:strVal val="visible"/>
                                      </p:to>
                                    </p:set>
                                    <p:animEffect transition="in" filter="fade">
                                      <p:cBhvr>
                                        <p:cTn id="43" dur="1000"/>
                                        <p:tgtEl>
                                          <p:spTgt spid="5"/>
                                        </p:tgtEl>
                                      </p:cBhvr>
                                    </p:animEffect>
                                    <p:anim calcmode="lin" valueType="num">
                                      <p:cBhvr>
                                        <p:cTn id="44" dur="1000" fill="hold"/>
                                        <p:tgtEl>
                                          <p:spTgt spid="5"/>
                                        </p:tgtEl>
                                        <p:attrNameLst>
                                          <p:attrName>ppt_x</p:attrName>
                                        </p:attrNameLst>
                                      </p:cBhvr>
                                      <p:tavLst>
                                        <p:tav tm="0">
                                          <p:val>
                                            <p:strVal val="#ppt_x"/>
                                          </p:val>
                                        </p:tav>
                                        <p:tav tm="100000">
                                          <p:val>
                                            <p:strVal val="#ppt_x"/>
                                          </p:val>
                                        </p:tav>
                                      </p:tavLst>
                                    </p:anim>
                                    <p:anim calcmode="lin" valueType="num">
                                      <p:cBhvr>
                                        <p:cTn id="45" dur="1000" fill="hold"/>
                                        <p:tgtEl>
                                          <p:spTgt spid="5"/>
                                        </p:tgtEl>
                                        <p:attrNameLst>
                                          <p:attrName>ppt_y</p:attrName>
                                        </p:attrNameLst>
                                      </p:cBhvr>
                                      <p:tavLst>
                                        <p:tav tm="0">
                                          <p:val>
                                            <p:strVal val="#ppt_y+.1"/>
                                          </p:val>
                                        </p:tav>
                                        <p:tav tm="100000">
                                          <p:val>
                                            <p:strVal val="#ppt_y"/>
                                          </p:val>
                                        </p:tav>
                                      </p:tavLst>
                                    </p:anim>
                                  </p:childTnLst>
                                </p:cTn>
                              </p:par>
                              <p:par>
                                <p:cTn id="46" presetID="42" presetClass="entr" presetSubtype="0" fill="hold" grpId="0" nodeType="withEffect">
                                  <p:stCondLst>
                                    <p:cond delay="0"/>
                                  </p:stCondLst>
                                  <p:childTnLst>
                                    <p:set>
                                      <p:cBhvr>
                                        <p:cTn id="47" dur="1" fill="hold">
                                          <p:stCondLst>
                                            <p:cond delay="0"/>
                                          </p:stCondLst>
                                        </p:cTn>
                                        <p:tgtEl>
                                          <p:spTgt spid="8"/>
                                        </p:tgtEl>
                                        <p:attrNameLst>
                                          <p:attrName>style.visibility</p:attrName>
                                        </p:attrNameLst>
                                      </p:cBhvr>
                                      <p:to>
                                        <p:strVal val="visible"/>
                                      </p:to>
                                    </p:set>
                                    <p:animEffect transition="in" filter="fade">
                                      <p:cBhvr>
                                        <p:cTn id="48" dur="1000"/>
                                        <p:tgtEl>
                                          <p:spTgt spid="8"/>
                                        </p:tgtEl>
                                      </p:cBhvr>
                                    </p:animEffect>
                                    <p:anim calcmode="lin" valueType="num">
                                      <p:cBhvr>
                                        <p:cTn id="49" dur="1000" fill="hold"/>
                                        <p:tgtEl>
                                          <p:spTgt spid="8"/>
                                        </p:tgtEl>
                                        <p:attrNameLst>
                                          <p:attrName>ppt_x</p:attrName>
                                        </p:attrNameLst>
                                      </p:cBhvr>
                                      <p:tavLst>
                                        <p:tav tm="0">
                                          <p:val>
                                            <p:strVal val="#ppt_x"/>
                                          </p:val>
                                        </p:tav>
                                        <p:tav tm="100000">
                                          <p:val>
                                            <p:strVal val="#ppt_x"/>
                                          </p:val>
                                        </p:tav>
                                      </p:tavLst>
                                    </p:anim>
                                    <p:anim calcmode="lin" valueType="num">
                                      <p:cBhvr>
                                        <p:cTn id="50"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entr" presetSubtype="0"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Effect transition="in" filter="fade">
                                      <p:cBhvr>
                                        <p:cTn id="55" dur="1000"/>
                                        <p:tgtEl>
                                          <p:spTgt spid="9"/>
                                        </p:tgtEl>
                                      </p:cBhvr>
                                    </p:animEffect>
                                    <p:anim calcmode="lin" valueType="num">
                                      <p:cBhvr>
                                        <p:cTn id="56" dur="1000" fill="hold"/>
                                        <p:tgtEl>
                                          <p:spTgt spid="9"/>
                                        </p:tgtEl>
                                        <p:attrNameLst>
                                          <p:attrName>ppt_x</p:attrName>
                                        </p:attrNameLst>
                                      </p:cBhvr>
                                      <p:tavLst>
                                        <p:tav tm="0">
                                          <p:val>
                                            <p:strVal val="#ppt_x"/>
                                          </p:val>
                                        </p:tav>
                                        <p:tav tm="100000">
                                          <p:val>
                                            <p:strVal val="#ppt_x"/>
                                          </p:val>
                                        </p:tav>
                                      </p:tavLst>
                                    </p:anim>
                                    <p:anim calcmode="lin" valueType="num">
                                      <p:cBhvr>
                                        <p:cTn id="57" dur="1000" fill="hold"/>
                                        <p:tgtEl>
                                          <p:spTgt spid="9"/>
                                        </p:tgtEl>
                                        <p:attrNameLst>
                                          <p:attrName>ppt_y</p:attrName>
                                        </p:attrNameLst>
                                      </p:cBhvr>
                                      <p:tavLst>
                                        <p:tav tm="0">
                                          <p:val>
                                            <p:strVal val="#ppt_y+.1"/>
                                          </p:val>
                                        </p:tav>
                                        <p:tav tm="100000">
                                          <p:val>
                                            <p:strVal val="#ppt_y"/>
                                          </p:val>
                                        </p:tav>
                                      </p:tavLst>
                                    </p:anim>
                                  </p:childTnLst>
                                </p:cTn>
                              </p:par>
                              <p:par>
                                <p:cTn id="58" presetID="42" presetClass="entr" presetSubtype="0" fill="hold" nodeType="withEffect">
                                  <p:stCondLst>
                                    <p:cond delay="0"/>
                                  </p:stCondLst>
                                  <p:childTnLst>
                                    <p:set>
                                      <p:cBhvr>
                                        <p:cTn id="59" dur="1" fill="hold">
                                          <p:stCondLst>
                                            <p:cond delay="0"/>
                                          </p:stCondLst>
                                        </p:cTn>
                                        <p:tgtEl>
                                          <p:spTgt spid="10"/>
                                        </p:tgtEl>
                                        <p:attrNameLst>
                                          <p:attrName>style.visibility</p:attrName>
                                        </p:attrNameLst>
                                      </p:cBhvr>
                                      <p:to>
                                        <p:strVal val="visible"/>
                                      </p:to>
                                    </p:set>
                                    <p:animEffect transition="in" filter="fade">
                                      <p:cBhvr>
                                        <p:cTn id="60" dur="1000"/>
                                        <p:tgtEl>
                                          <p:spTgt spid="10"/>
                                        </p:tgtEl>
                                      </p:cBhvr>
                                    </p:animEffect>
                                    <p:anim calcmode="lin" valueType="num">
                                      <p:cBhvr>
                                        <p:cTn id="61" dur="1000" fill="hold"/>
                                        <p:tgtEl>
                                          <p:spTgt spid="10"/>
                                        </p:tgtEl>
                                        <p:attrNameLst>
                                          <p:attrName>ppt_x</p:attrName>
                                        </p:attrNameLst>
                                      </p:cBhvr>
                                      <p:tavLst>
                                        <p:tav tm="0">
                                          <p:val>
                                            <p:strVal val="#ppt_x"/>
                                          </p:val>
                                        </p:tav>
                                        <p:tav tm="100000">
                                          <p:val>
                                            <p:strVal val="#ppt_x"/>
                                          </p:val>
                                        </p:tav>
                                      </p:tavLst>
                                    </p:anim>
                                    <p:anim calcmode="lin" valueType="num">
                                      <p:cBhvr>
                                        <p:cTn id="62" dur="1000" fill="hold"/>
                                        <p:tgtEl>
                                          <p:spTgt spid="10"/>
                                        </p:tgtEl>
                                        <p:attrNameLst>
                                          <p:attrName>ppt_y</p:attrName>
                                        </p:attrNameLst>
                                      </p:cBhvr>
                                      <p:tavLst>
                                        <p:tav tm="0">
                                          <p:val>
                                            <p:strVal val="#ppt_y+.1"/>
                                          </p:val>
                                        </p:tav>
                                        <p:tav tm="100000">
                                          <p:val>
                                            <p:strVal val="#ppt_y"/>
                                          </p:val>
                                        </p:tav>
                                      </p:tavLst>
                                    </p:anim>
                                  </p:childTnLst>
                                </p:cTn>
                              </p:par>
                              <p:par>
                                <p:cTn id="63" presetID="42" presetClass="entr" presetSubtype="0" fill="hold" nodeType="withEffect">
                                  <p:stCondLst>
                                    <p:cond delay="0"/>
                                  </p:stCondLst>
                                  <p:childTnLst>
                                    <p:set>
                                      <p:cBhvr>
                                        <p:cTn id="64" dur="1" fill="hold">
                                          <p:stCondLst>
                                            <p:cond delay="0"/>
                                          </p:stCondLst>
                                        </p:cTn>
                                        <p:tgtEl>
                                          <p:spTgt spid="11"/>
                                        </p:tgtEl>
                                        <p:attrNameLst>
                                          <p:attrName>style.visibility</p:attrName>
                                        </p:attrNameLst>
                                      </p:cBhvr>
                                      <p:to>
                                        <p:strVal val="visible"/>
                                      </p:to>
                                    </p:set>
                                    <p:animEffect transition="in" filter="fade">
                                      <p:cBhvr>
                                        <p:cTn id="65" dur="1000"/>
                                        <p:tgtEl>
                                          <p:spTgt spid="11"/>
                                        </p:tgtEl>
                                      </p:cBhvr>
                                    </p:animEffect>
                                    <p:anim calcmode="lin" valueType="num">
                                      <p:cBhvr>
                                        <p:cTn id="66" dur="1000" fill="hold"/>
                                        <p:tgtEl>
                                          <p:spTgt spid="11"/>
                                        </p:tgtEl>
                                        <p:attrNameLst>
                                          <p:attrName>ppt_x</p:attrName>
                                        </p:attrNameLst>
                                      </p:cBhvr>
                                      <p:tavLst>
                                        <p:tav tm="0">
                                          <p:val>
                                            <p:strVal val="#ppt_x"/>
                                          </p:val>
                                        </p:tav>
                                        <p:tav tm="100000">
                                          <p:val>
                                            <p:strVal val="#ppt_x"/>
                                          </p:val>
                                        </p:tav>
                                      </p:tavLst>
                                    </p:anim>
                                    <p:anim calcmode="lin" valueType="num">
                                      <p:cBhvr>
                                        <p:cTn id="67"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9" grpId="0" animBg="1"/>
      <p:bldP spid="30" grpId="0"/>
      <p:bldP spid="31" grpId="0" animBg="1"/>
      <p:bldP spid="32" grpId="0"/>
      <p:bldP spid="33" grpId="0" animBg="1"/>
      <p:bldP spid="34"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9832445-2306-B947-6999-FF9EDBBAD2AC}"/>
              </a:ext>
            </a:extLst>
          </p:cNvPr>
          <p:cNvSpPr>
            <a:spLocks noGrp="1"/>
          </p:cNvSpPr>
          <p:nvPr>
            <p:ph type="title"/>
          </p:nvPr>
        </p:nvSpPr>
        <p:spPr/>
        <p:txBody>
          <a:bodyPr>
            <a:normAutofit fontScale="90000"/>
          </a:bodyPr>
          <a:lstStyle/>
          <a:p>
            <a:r>
              <a:rPr lang="en-US" dirty="0"/>
              <a:t>LS Pay - Deployment</a:t>
            </a:r>
          </a:p>
        </p:txBody>
      </p:sp>
      <p:grpSp>
        <p:nvGrpSpPr>
          <p:cNvPr id="4" name="Group 3">
            <a:extLst>
              <a:ext uri="{FF2B5EF4-FFF2-40B4-BE49-F238E27FC236}">
                <a16:creationId xmlns:a16="http://schemas.microsoft.com/office/drawing/2014/main" id="{07613590-2DF8-CEFE-2B5A-D3A00CF2F74C}"/>
              </a:ext>
            </a:extLst>
          </p:cNvPr>
          <p:cNvGrpSpPr/>
          <p:nvPr/>
        </p:nvGrpSpPr>
        <p:grpSpPr>
          <a:xfrm>
            <a:off x="9226472" y="4512802"/>
            <a:ext cx="1526572" cy="1326894"/>
            <a:chOff x="9226472" y="4512802"/>
            <a:chExt cx="1526572" cy="1326894"/>
          </a:xfrm>
        </p:grpSpPr>
        <p:pic>
          <p:nvPicPr>
            <p:cNvPr id="5" name="Graphic 4">
              <a:extLst>
                <a:ext uri="{FF2B5EF4-FFF2-40B4-BE49-F238E27FC236}">
                  <a16:creationId xmlns:a16="http://schemas.microsoft.com/office/drawing/2014/main" id="{803A2C55-50B5-6B80-C200-66A6A9285D94}"/>
                </a:ext>
              </a:extLst>
            </p:cNvPr>
            <p:cNvPicPr>
              <a:picLocks noChangeAspect="1"/>
            </p:cNvPicPr>
            <p:nvPr/>
          </p:nvPicPr>
          <p:blipFill>
            <a:blip r:embed="rId3">
              <a:extLst>
                <a:ext uri="{96DAC541-7B7A-43D3-8B79-37D633B846F1}">
                  <asvg:svgBlip xmlns:asvg="http://schemas.microsoft.com/office/drawing/2016/SVG/main" r:embed="rId4"/>
                </a:ext>
              </a:extLst>
            </a:blip>
            <a:stretch>
              <a:fillRect/>
            </a:stretch>
          </p:blipFill>
          <p:spPr>
            <a:xfrm>
              <a:off x="9698004" y="4512802"/>
              <a:ext cx="680563" cy="680563"/>
            </a:xfrm>
            <a:prstGeom prst="rect">
              <a:avLst/>
            </a:prstGeom>
          </p:spPr>
        </p:pic>
        <p:sp>
          <p:nvSpPr>
            <p:cNvPr id="6" name="TextBox 5">
              <a:extLst>
                <a:ext uri="{FF2B5EF4-FFF2-40B4-BE49-F238E27FC236}">
                  <a16:creationId xmlns:a16="http://schemas.microsoft.com/office/drawing/2014/main" id="{CF0FF227-B5B5-BEFA-38A4-9C9EB143188C}"/>
                </a:ext>
              </a:extLst>
            </p:cNvPr>
            <p:cNvSpPr txBox="1"/>
            <p:nvPr/>
          </p:nvSpPr>
          <p:spPr>
            <a:xfrm>
              <a:off x="9226472" y="5193365"/>
              <a:ext cx="1526572" cy="646331"/>
            </a:xfrm>
            <a:prstGeom prst="rect">
              <a:avLst/>
            </a:prstGeom>
            <a:noFill/>
          </p:spPr>
          <p:txBody>
            <a:bodyPr wrap="non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3</a:t>
              </a:r>
              <a:r>
                <a:rPr kumimoji="0" lang="en-US" sz="1800" b="0" i="0" u="none" strike="noStrike" kern="1200" cap="none" spc="0" normalizeH="0" baseline="30000" noProof="0" dirty="0">
                  <a:ln>
                    <a:noFill/>
                  </a:ln>
                  <a:solidFill>
                    <a:prstClr val="white"/>
                  </a:solidFill>
                  <a:effectLst/>
                  <a:uLnTx/>
                  <a:uFillTx/>
                  <a:latin typeface="Segoe UI"/>
                  <a:ea typeface="+mn-ea"/>
                  <a:cs typeface="+mn-cs"/>
                </a:rPr>
                <a:t>rd</a:t>
              </a:r>
              <a:r>
                <a:rPr kumimoji="0" lang="en-US" sz="1800" b="0" i="0" u="none" strike="noStrike" kern="1200" cap="none" spc="0" normalizeH="0" baseline="0" noProof="0" dirty="0">
                  <a:ln>
                    <a:noFill/>
                  </a:ln>
                  <a:solidFill>
                    <a:prstClr val="white"/>
                  </a:solidFill>
                  <a:effectLst/>
                  <a:uLnTx/>
                  <a:uFillTx/>
                  <a:latin typeface="Segoe UI"/>
                  <a:ea typeface="+mn-ea"/>
                  <a:cs typeface="+mn-cs"/>
                </a:rPr>
                <a:t> party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POS provider</a:t>
              </a:r>
            </a:p>
          </p:txBody>
        </p:sp>
      </p:grpSp>
      <p:pic>
        <p:nvPicPr>
          <p:cNvPr id="7" name="Picture 9">
            <a:extLst>
              <a:ext uri="{FF2B5EF4-FFF2-40B4-BE49-F238E27FC236}">
                <a16:creationId xmlns:a16="http://schemas.microsoft.com/office/drawing/2014/main" id="{40BD9D7E-C85A-4F0D-1781-F1C42588F4EA}"/>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438825" y="1671210"/>
            <a:ext cx="1447900" cy="1373279"/>
          </a:xfrm>
          <a:prstGeom prst="rect">
            <a:avLst/>
          </a:prstGeom>
        </p:spPr>
      </p:pic>
      <p:pic>
        <p:nvPicPr>
          <p:cNvPr id="8" name="Picture 11">
            <a:extLst>
              <a:ext uri="{FF2B5EF4-FFF2-40B4-BE49-F238E27FC236}">
                <a16:creationId xmlns:a16="http://schemas.microsoft.com/office/drawing/2014/main" id="{072EE6FE-EE3E-DF56-2A0F-1EA4933638B2}"/>
              </a:ext>
            </a:extLst>
          </p:cNvPr>
          <p:cNvPicPr>
            <a:picLocks noChangeAspect="1"/>
          </p:cNvPicPr>
          <p:nvPr/>
        </p:nvPicPr>
        <p:blipFill>
          <a:blip r:embed="rId7">
            <a:extLst>
              <a:ext uri="{96DAC541-7B7A-43D3-8B79-37D633B846F1}">
                <asvg:svgBlip xmlns:asvg="http://schemas.microsoft.com/office/drawing/2016/SVG/main" r:embed="rId8"/>
              </a:ext>
            </a:extLst>
          </a:blip>
          <a:stretch>
            <a:fillRect/>
          </a:stretch>
        </p:blipFill>
        <p:spPr>
          <a:xfrm>
            <a:off x="5886725" y="1671210"/>
            <a:ext cx="1834007" cy="1374195"/>
          </a:xfrm>
          <a:prstGeom prst="rect">
            <a:avLst/>
          </a:prstGeom>
        </p:spPr>
      </p:pic>
      <p:pic>
        <p:nvPicPr>
          <p:cNvPr id="9" name="Picture 2">
            <a:extLst>
              <a:ext uri="{FF2B5EF4-FFF2-40B4-BE49-F238E27FC236}">
                <a16:creationId xmlns:a16="http://schemas.microsoft.com/office/drawing/2014/main" id="{3FC2A825-D982-6AD1-B73E-5B14C20DD5E2}"/>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7609887" y="1676526"/>
            <a:ext cx="1788311" cy="1381397"/>
          </a:xfrm>
          <a:prstGeom prst="rect">
            <a:avLst/>
          </a:prstGeom>
        </p:spPr>
      </p:pic>
      <p:cxnSp>
        <p:nvCxnSpPr>
          <p:cNvPr id="10" name="Connector: Elbow 9">
            <a:extLst>
              <a:ext uri="{FF2B5EF4-FFF2-40B4-BE49-F238E27FC236}">
                <a16:creationId xmlns:a16="http://schemas.microsoft.com/office/drawing/2014/main" id="{F5E7BE23-4DF1-32A2-C174-92D928CB104D}"/>
              </a:ext>
            </a:extLst>
          </p:cNvPr>
          <p:cNvCxnSpPr>
            <a:cxnSpLocks/>
            <a:stCxn id="7" idx="2"/>
          </p:cNvCxnSpPr>
          <p:nvPr/>
        </p:nvCxnSpPr>
        <p:spPr>
          <a:xfrm rot="16200000" flipH="1">
            <a:off x="5071397" y="3135866"/>
            <a:ext cx="1167030" cy="984275"/>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1" name="Connector: Elbow 10">
            <a:extLst>
              <a:ext uri="{FF2B5EF4-FFF2-40B4-BE49-F238E27FC236}">
                <a16:creationId xmlns:a16="http://schemas.microsoft.com/office/drawing/2014/main" id="{8884AE61-E912-285A-B6B1-C5895168FC2E}"/>
              </a:ext>
            </a:extLst>
          </p:cNvPr>
          <p:cNvCxnSpPr>
            <a:cxnSpLocks/>
            <a:stCxn id="9" idx="2"/>
          </p:cNvCxnSpPr>
          <p:nvPr/>
        </p:nvCxnSpPr>
        <p:spPr>
          <a:xfrm rot="5400000">
            <a:off x="6748749" y="2456225"/>
            <a:ext cx="1153596" cy="2356993"/>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2" name="Connector: Elbow 11">
            <a:extLst>
              <a:ext uri="{FF2B5EF4-FFF2-40B4-BE49-F238E27FC236}">
                <a16:creationId xmlns:a16="http://schemas.microsoft.com/office/drawing/2014/main" id="{AC095712-5F28-032B-4A41-900CAE2E3483}"/>
              </a:ext>
            </a:extLst>
          </p:cNvPr>
          <p:cNvCxnSpPr>
            <a:cxnSpLocks/>
            <a:stCxn id="8" idx="2"/>
          </p:cNvCxnSpPr>
          <p:nvPr/>
        </p:nvCxnSpPr>
        <p:spPr>
          <a:xfrm rot="5400000">
            <a:off x="5892333" y="3300123"/>
            <a:ext cx="1166114" cy="656679"/>
          </a:xfrm>
          <a:prstGeom prst="bentConnector3">
            <a:avLst>
              <a:gd name="adj1" fmla="val 50000"/>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cxnSp>
        <p:nvCxnSpPr>
          <p:cNvPr id="13" name="Connector: Elbow 12">
            <a:extLst>
              <a:ext uri="{FF2B5EF4-FFF2-40B4-BE49-F238E27FC236}">
                <a16:creationId xmlns:a16="http://schemas.microsoft.com/office/drawing/2014/main" id="{624C01AC-0BE3-FFB5-7DCA-B08D534F643E}"/>
              </a:ext>
            </a:extLst>
          </p:cNvPr>
          <p:cNvCxnSpPr>
            <a:cxnSpLocks/>
            <a:stCxn id="5" idx="0"/>
          </p:cNvCxnSpPr>
          <p:nvPr/>
        </p:nvCxnSpPr>
        <p:spPr>
          <a:xfrm rot="16200000" flipV="1">
            <a:off x="7942027" y="2416543"/>
            <a:ext cx="301283" cy="3891236"/>
          </a:xfrm>
          <a:prstGeom prst="bentConnector3">
            <a:avLst>
              <a:gd name="adj1" fmla="val 294101"/>
            </a:avLst>
          </a:prstGeom>
          <a:ln w="12700">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4" name="TextBox 13">
            <a:extLst>
              <a:ext uri="{FF2B5EF4-FFF2-40B4-BE49-F238E27FC236}">
                <a16:creationId xmlns:a16="http://schemas.microsoft.com/office/drawing/2014/main" id="{1E34FCE3-8C26-4EC3-CF82-FE4C9858277C}"/>
              </a:ext>
            </a:extLst>
          </p:cNvPr>
          <p:cNvSpPr txBox="1"/>
          <p:nvPr/>
        </p:nvSpPr>
        <p:spPr>
          <a:xfrm>
            <a:off x="8806817" y="1043380"/>
            <a:ext cx="2449096" cy="1477328"/>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HO/BO</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Call center</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Self check-out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Kiosks</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a:ea typeface="+mn-ea"/>
                <a:cs typeface="+mn-cs"/>
              </a:rPr>
              <a:t>Scan Pay Go</a:t>
            </a:r>
          </a:p>
        </p:txBody>
      </p:sp>
      <p:pic>
        <p:nvPicPr>
          <p:cNvPr id="15" name="Picture 2">
            <a:extLst>
              <a:ext uri="{FF2B5EF4-FFF2-40B4-BE49-F238E27FC236}">
                <a16:creationId xmlns:a16="http://schemas.microsoft.com/office/drawing/2014/main" id="{97A200AA-EB42-3567-5F67-F4F9A1395E98}"/>
              </a:ext>
            </a:extLst>
          </p:cNvPr>
          <p:cNvPicPr>
            <a:picLocks noChangeAspect="1"/>
          </p:cNvPicPr>
          <p:nvPr/>
        </p:nvPicPr>
        <p:blipFill>
          <a:blip r:embed="rId9">
            <a:extLst>
              <a:ext uri="{96DAC541-7B7A-43D3-8B79-37D633B846F1}">
                <asvg:svgBlip xmlns:asvg="http://schemas.microsoft.com/office/drawing/2016/SVG/main" r:embed="rId10"/>
              </a:ext>
            </a:extLst>
          </a:blip>
          <a:stretch>
            <a:fillRect/>
          </a:stretch>
        </p:blipFill>
        <p:spPr>
          <a:xfrm>
            <a:off x="1238859" y="1553062"/>
            <a:ext cx="1788311" cy="1381397"/>
          </a:xfrm>
          <a:prstGeom prst="rect">
            <a:avLst/>
          </a:prstGeom>
        </p:spPr>
      </p:pic>
      <p:cxnSp>
        <p:nvCxnSpPr>
          <p:cNvPr id="16" name="Straight Arrow Connector 15">
            <a:extLst>
              <a:ext uri="{FF2B5EF4-FFF2-40B4-BE49-F238E27FC236}">
                <a16:creationId xmlns:a16="http://schemas.microsoft.com/office/drawing/2014/main" id="{3791EB85-1109-1A8A-2A63-7E07F471DB33}"/>
              </a:ext>
            </a:extLst>
          </p:cNvPr>
          <p:cNvCxnSpPr>
            <a:cxnSpLocks/>
            <a:stCxn id="15" idx="2"/>
          </p:cNvCxnSpPr>
          <p:nvPr/>
        </p:nvCxnSpPr>
        <p:spPr>
          <a:xfrm flipH="1">
            <a:off x="2133014" y="2934459"/>
            <a:ext cx="1" cy="1277060"/>
          </a:xfrm>
          <a:prstGeom prst="straightConnector1">
            <a:avLst/>
          </a:prstGeom>
          <a:ln w="12700">
            <a:solidFill>
              <a:schemeClr val="bg2"/>
            </a:solidFill>
            <a:tailEnd type="triangle" w="lg" len="med"/>
          </a:ln>
        </p:spPr>
        <p:style>
          <a:lnRef idx="1">
            <a:schemeClr val="accent1"/>
          </a:lnRef>
          <a:fillRef idx="0">
            <a:schemeClr val="accent1"/>
          </a:fillRef>
          <a:effectRef idx="0">
            <a:schemeClr val="accent1"/>
          </a:effectRef>
          <a:fontRef idx="minor">
            <a:schemeClr val="tx1"/>
          </a:fontRef>
        </p:style>
      </p:cxnSp>
      <p:sp>
        <p:nvSpPr>
          <p:cNvPr id="18" name="Oval 17">
            <a:extLst>
              <a:ext uri="{FF2B5EF4-FFF2-40B4-BE49-F238E27FC236}">
                <a16:creationId xmlns:a16="http://schemas.microsoft.com/office/drawing/2014/main" id="{09306301-8B00-1B0E-8A72-A8C6C530F3EB}"/>
              </a:ext>
            </a:extLst>
          </p:cNvPr>
          <p:cNvSpPr/>
          <p:nvPr/>
        </p:nvSpPr>
        <p:spPr>
          <a:xfrm>
            <a:off x="2052414"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19" name="Straight Connector 18">
            <a:extLst>
              <a:ext uri="{FF2B5EF4-FFF2-40B4-BE49-F238E27FC236}">
                <a16:creationId xmlns:a16="http://schemas.microsoft.com/office/drawing/2014/main" id="{FE77DA3A-0089-02A8-7E65-74124AFC75C9}"/>
              </a:ext>
            </a:extLst>
          </p:cNvPr>
          <p:cNvCxnSpPr>
            <a:cxnSpLocks/>
            <a:stCxn id="18" idx="4"/>
            <a:endCxn id="28" idx="0"/>
          </p:cNvCxnSpPr>
          <p:nvPr/>
        </p:nvCxnSpPr>
        <p:spPr>
          <a:xfrm>
            <a:off x="2133014" y="4336767"/>
            <a:ext cx="1" cy="26108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8" name="Rectangle 27">
            <a:extLst>
              <a:ext uri="{FF2B5EF4-FFF2-40B4-BE49-F238E27FC236}">
                <a16:creationId xmlns:a16="http://schemas.microsoft.com/office/drawing/2014/main" id="{232C8B92-9E38-0313-69EF-DCB5750D76F6}"/>
              </a:ext>
            </a:extLst>
          </p:cNvPr>
          <p:cNvSpPr/>
          <p:nvPr/>
        </p:nvSpPr>
        <p:spPr>
          <a:xfrm>
            <a:off x="623148" y="4597849"/>
            <a:ext cx="3019733" cy="1781460"/>
          </a:xfrm>
          <a:prstGeom prst="rect">
            <a:avLst/>
          </a:prstGeom>
          <a:solidFill>
            <a:srgbClr val="277688"/>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67AF8262-5886-5E11-B309-E571B03DBDF3}"/>
              </a:ext>
            </a:extLst>
          </p:cNvPr>
          <p:cNvGrpSpPr/>
          <p:nvPr/>
        </p:nvGrpSpPr>
        <p:grpSpPr>
          <a:xfrm>
            <a:off x="964296" y="5112500"/>
            <a:ext cx="1285560" cy="1163023"/>
            <a:chOff x="654027" y="3044023"/>
            <a:chExt cx="1285560" cy="1163023"/>
          </a:xfrm>
          <a:effectLst>
            <a:outerShdw blurRad="50800" dist="38100" dir="2700000" algn="tl" rotWithShape="0">
              <a:prstClr val="black">
                <a:alpha val="40000"/>
              </a:prstClr>
            </a:outerShdw>
          </a:effectLst>
        </p:grpSpPr>
        <p:sp>
          <p:nvSpPr>
            <p:cNvPr id="30" name="Rectangle 29">
              <a:extLst>
                <a:ext uri="{FF2B5EF4-FFF2-40B4-BE49-F238E27FC236}">
                  <a16:creationId xmlns:a16="http://schemas.microsoft.com/office/drawing/2014/main" id="{54177DDB-39D3-B71F-535C-2279320B0ED5}"/>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Graphic 30">
              <a:extLst>
                <a:ext uri="{FF2B5EF4-FFF2-40B4-BE49-F238E27FC236}">
                  <a16:creationId xmlns:a16="http://schemas.microsoft.com/office/drawing/2014/main" id="{F819D090-B629-A23F-0E3F-2403CEFB68DC}"/>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784737" y="3225846"/>
              <a:ext cx="1061358" cy="266227"/>
            </a:xfrm>
            <a:prstGeom prst="rect">
              <a:avLst/>
            </a:prstGeom>
          </p:spPr>
        </p:pic>
        <p:sp>
          <p:nvSpPr>
            <p:cNvPr id="33" name="Rectangle 32">
              <a:extLst>
                <a:ext uri="{FF2B5EF4-FFF2-40B4-BE49-F238E27FC236}">
                  <a16:creationId xmlns:a16="http://schemas.microsoft.com/office/drawing/2014/main" id="{1058767F-3DE8-B249-9A27-C4CAC55439C2}"/>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Rectangle 34">
              <a:extLst>
                <a:ext uri="{FF2B5EF4-FFF2-40B4-BE49-F238E27FC236}">
                  <a16:creationId xmlns:a16="http://schemas.microsoft.com/office/drawing/2014/main" id="{3FFAE0CC-BE27-270B-91BB-90B697B3DF5D}"/>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Rectangle 35">
              <a:extLst>
                <a:ext uri="{FF2B5EF4-FFF2-40B4-BE49-F238E27FC236}">
                  <a16:creationId xmlns:a16="http://schemas.microsoft.com/office/drawing/2014/main" id="{5E7566EA-2B5E-048E-9620-3F740AA80508}"/>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8" name="Rectangle 37">
            <a:extLst>
              <a:ext uri="{FF2B5EF4-FFF2-40B4-BE49-F238E27FC236}">
                <a16:creationId xmlns:a16="http://schemas.microsoft.com/office/drawing/2014/main" id="{DA6D277E-09E2-1DFC-1B96-21EA88BFAC2F}"/>
              </a:ext>
            </a:extLst>
          </p:cNvPr>
          <p:cNvSpPr/>
          <p:nvPr/>
        </p:nvSpPr>
        <p:spPr>
          <a:xfrm>
            <a:off x="2188958" y="4750194"/>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Hardware</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Station</a:t>
            </a:r>
          </a:p>
        </p:txBody>
      </p:sp>
      <p:grpSp>
        <p:nvGrpSpPr>
          <p:cNvPr id="49" name="Group 48">
            <a:extLst>
              <a:ext uri="{FF2B5EF4-FFF2-40B4-BE49-F238E27FC236}">
                <a16:creationId xmlns:a16="http://schemas.microsoft.com/office/drawing/2014/main" id="{0B30D331-DBB1-F816-9639-CFA0AACA01A2}"/>
              </a:ext>
            </a:extLst>
          </p:cNvPr>
          <p:cNvGrpSpPr/>
          <p:nvPr/>
        </p:nvGrpSpPr>
        <p:grpSpPr>
          <a:xfrm>
            <a:off x="4642742" y="4211519"/>
            <a:ext cx="3026074" cy="2157880"/>
            <a:chOff x="4642742" y="4211519"/>
            <a:chExt cx="3026074" cy="2157880"/>
          </a:xfrm>
        </p:grpSpPr>
        <p:sp>
          <p:nvSpPr>
            <p:cNvPr id="25" name="Oval 24">
              <a:extLst>
                <a:ext uri="{FF2B5EF4-FFF2-40B4-BE49-F238E27FC236}">
                  <a16:creationId xmlns:a16="http://schemas.microsoft.com/office/drawing/2014/main" id="{7B70A4C3-F4C3-48C5-5E88-3099886596C0}"/>
                </a:ext>
              </a:extLst>
            </p:cNvPr>
            <p:cNvSpPr/>
            <p:nvPr/>
          </p:nvSpPr>
          <p:spPr>
            <a:xfrm>
              <a:off x="6067823" y="4211519"/>
              <a:ext cx="161199" cy="125248"/>
            </a:xfrm>
            <a:prstGeom prst="ellipse">
              <a:avLst/>
            </a:pr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is-I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cxnSp>
          <p:nvCxnSpPr>
            <p:cNvPr id="26" name="Straight Connector 25">
              <a:extLst>
                <a:ext uri="{FF2B5EF4-FFF2-40B4-BE49-F238E27FC236}">
                  <a16:creationId xmlns:a16="http://schemas.microsoft.com/office/drawing/2014/main" id="{1194D3DC-6906-E0FB-0C30-0A1D9DBC566D}"/>
                </a:ext>
              </a:extLst>
            </p:cNvPr>
            <p:cNvCxnSpPr>
              <a:cxnSpLocks/>
              <a:stCxn id="25" idx="4"/>
              <a:endCxn id="29" idx="0"/>
            </p:cNvCxnSpPr>
            <p:nvPr/>
          </p:nvCxnSpPr>
          <p:spPr>
            <a:xfrm>
              <a:off x="6148423" y="4336767"/>
              <a:ext cx="4186" cy="251172"/>
            </a:xfrm>
            <a:prstGeom prst="line">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9" name="Rectangle 28">
              <a:extLst>
                <a:ext uri="{FF2B5EF4-FFF2-40B4-BE49-F238E27FC236}">
                  <a16:creationId xmlns:a16="http://schemas.microsoft.com/office/drawing/2014/main" id="{40392113-5920-E8DC-BD4E-B4B4FBE7D7E2}"/>
                </a:ext>
              </a:extLst>
            </p:cNvPr>
            <p:cNvSpPr/>
            <p:nvPr/>
          </p:nvSpPr>
          <p:spPr>
            <a:xfrm>
              <a:off x="4642742" y="4587939"/>
              <a:ext cx="3019733" cy="1781460"/>
            </a:xfrm>
            <a:prstGeom prst="rect">
              <a:avLst/>
            </a:prstGeom>
            <a:solidFill>
              <a:schemeClr val="accent1">
                <a:lumMod val="75000"/>
              </a:schemeClr>
            </a:solid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EAD803EC-6609-6C29-775D-45FBB33F1086}"/>
                </a:ext>
              </a:extLst>
            </p:cNvPr>
            <p:cNvGrpSpPr/>
            <p:nvPr/>
          </p:nvGrpSpPr>
          <p:grpSpPr>
            <a:xfrm>
              <a:off x="4968040" y="5079130"/>
              <a:ext cx="1285560" cy="1163023"/>
              <a:chOff x="654027" y="3044023"/>
              <a:chExt cx="1285560" cy="1163023"/>
            </a:xfrm>
            <a:effectLst>
              <a:outerShdw blurRad="50800" dist="38100" dir="2700000" algn="tl" rotWithShape="0">
                <a:prstClr val="black">
                  <a:alpha val="40000"/>
                </a:prstClr>
              </a:outerShdw>
            </a:effectLst>
          </p:grpSpPr>
          <p:sp>
            <p:nvSpPr>
              <p:cNvPr id="40" name="Rectangle 39">
                <a:extLst>
                  <a:ext uri="{FF2B5EF4-FFF2-40B4-BE49-F238E27FC236}">
                    <a16:creationId xmlns:a16="http://schemas.microsoft.com/office/drawing/2014/main" id="{EF637E0D-7EF3-526D-5470-10FEDB8F98CC}"/>
                  </a:ext>
                </a:extLst>
              </p:cNvPr>
              <p:cNvSpPr/>
              <p:nvPr/>
            </p:nvSpPr>
            <p:spPr>
              <a:xfrm>
                <a:off x="654027" y="3044023"/>
                <a:ext cx="1285560" cy="1044278"/>
              </a:xfrm>
              <a:prstGeom prst="rect">
                <a:avLst/>
              </a:prstGeom>
              <a:solidFill>
                <a:srgbClr val="8ED1F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1" name="Graphic 40">
                <a:extLst>
                  <a:ext uri="{FF2B5EF4-FFF2-40B4-BE49-F238E27FC236}">
                    <a16:creationId xmlns:a16="http://schemas.microsoft.com/office/drawing/2014/main" id="{CF1FF7C4-E5F1-11E7-23A4-37F5D92D1E1E}"/>
                  </a:ext>
                </a:extLst>
              </p:cNvPr>
              <p:cNvPicPr>
                <a:picLocks noChangeAspect="1"/>
              </p:cNvPicPr>
              <p:nvPr/>
            </p:nvPicPr>
            <p:blipFill>
              <a:blip r:embed="rId11" cstate="screen">
                <a:extLst>
                  <a:ext uri="{28A0092B-C50C-407E-A947-70E740481C1C}">
                    <a14:useLocalDpi xmlns:a14="http://schemas.microsoft.com/office/drawing/2010/main"/>
                  </a:ext>
                  <a:ext uri="{96DAC541-7B7A-43D3-8B79-37D633B846F1}">
                    <asvg:svgBlip xmlns:asvg="http://schemas.microsoft.com/office/drawing/2016/SVG/main" r:embed="rId12"/>
                  </a:ext>
                </a:extLst>
              </a:blip>
              <a:srcRect/>
              <a:stretch/>
            </p:blipFill>
            <p:spPr>
              <a:xfrm>
                <a:off x="784737" y="3225846"/>
                <a:ext cx="1061358" cy="266227"/>
              </a:xfrm>
              <a:prstGeom prst="rect">
                <a:avLst/>
              </a:prstGeom>
            </p:spPr>
          </p:pic>
          <p:sp>
            <p:nvSpPr>
              <p:cNvPr id="42" name="Rectangle 41">
                <a:extLst>
                  <a:ext uri="{FF2B5EF4-FFF2-40B4-BE49-F238E27FC236}">
                    <a16:creationId xmlns:a16="http://schemas.microsoft.com/office/drawing/2014/main" id="{C2722E4A-D910-8B1A-F3B7-0503738A392A}"/>
                  </a:ext>
                </a:extLst>
              </p:cNvPr>
              <p:cNvSpPr/>
              <p:nvPr/>
            </p:nvSpPr>
            <p:spPr>
              <a:xfrm>
                <a:off x="818549" y="368023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1D08D020-363F-FDB5-FD0A-3CD7647EDBF6}"/>
                  </a:ext>
                </a:extLst>
              </p:cNvPr>
              <p:cNvSpPr/>
              <p:nvPr/>
            </p:nvSpPr>
            <p:spPr>
              <a:xfrm>
                <a:off x="1173877" y="3689273"/>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Rectangle 43">
                <a:extLst>
                  <a:ext uri="{FF2B5EF4-FFF2-40B4-BE49-F238E27FC236}">
                    <a16:creationId xmlns:a16="http://schemas.microsoft.com/office/drawing/2014/main" id="{EF1D67F5-397D-CA3C-5B70-077EE2AF3DC4}"/>
                  </a:ext>
                </a:extLst>
              </p:cNvPr>
              <p:cNvSpPr/>
              <p:nvPr/>
            </p:nvSpPr>
            <p:spPr>
              <a:xfrm>
                <a:off x="1529205" y="3693400"/>
                <a:ext cx="263529" cy="513646"/>
              </a:xfrm>
              <a:prstGeom prst="rect">
                <a:avLst/>
              </a:prstGeom>
              <a:solidFill>
                <a:srgbClr val="D9D9D9"/>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Rectangle 44">
              <a:extLst>
                <a:ext uri="{FF2B5EF4-FFF2-40B4-BE49-F238E27FC236}">
                  <a16:creationId xmlns:a16="http://schemas.microsoft.com/office/drawing/2014/main" id="{69EE8EF1-67F9-8DEF-BF47-F550E01DB23D}"/>
                </a:ext>
              </a:extLst>
            </p:cNvPr>
            <p:cNvSpPr/>
            <p:nvPr/>
          </p:nvSpPr>
          <p:spPr>
            <a:xfrm>
              <a:off x="6214893" y="4772240"/>
              <a:ext cx="1453923" cy="646331"/>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LS Pay</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dirty="0">
                  <a:ln>
                    <a:noFill/>
                  </a:ln>
                  <a:solidFill>
                    <a:prstClr val="white"/>
                  </a:solidFill>
                  <a:effectLst/>
                  <a:uLnTx/>
                  <a:uFillTx/>
                  <a:latin typeface="Segoe UI Bold"/>
                  <a:ea typeface="+mn-ea"/>
                  <a:cs typeface="+mn-cs"/>
                </a:rPr>
                <a:t>Service</a:t>
              </a:r>
            </a:p>
          </p:txBody>
        </p:sp>
      </p:grpSp>
    </p:spTree>
    <p:extLst>
      <p:ext uri="{BB962C8B-B14F-4D97-AF65-F5344CB8AC3E}">
        <p14:creationId xmlns:p14="http://schemas.microsoft.com/office/powerpoint/2010/main" val="1092566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fade">
                                      <p:cBhvr>
                                        <p:cTn id="7" dur="1000"/>
                                        <p:tgtEl>
                                          <p:spTgt spid="49"/>
                                        </p:tgtEl>
                                      </p:cBhvr>
                                    </p:animEffect>
                                    <p:anim calcmode="lin" valueType="num">
                                      <p:cBhvr>
                                        <p:cTn id="8" dur="1000" fill="hold"/>
                                        <p:tgtEl>
                                          <p:spTgt spid="49"/>
                                        </p:tgtEl>
                                        <p:attrNameLst>
                                          <p:attrName>ppt_x</p:attrName>
                                        </p:attrNameLst>
                                      </p:cBhvr>
                                      <p:tavLst>
                                        <p:tav tm="0">
                                          <p:val>
                                            <p:strVal val="#ppt_x"/>
                                          </p:val>
                                        </p:tav>
                                        <p:tav tm="100000">
                                          <p:val>
                                            <p:strVal val="#ppt_x"/>
                                          </p:val>
                                        </p:tav>
                                      </p:tavLst>
                                    </p:anim>
                                    <p:anim calcmode="lin" valueType="num">
                                      <p:cBhvr>
                                        <p:cTn id="9" dur="1000" fill="hold"/>
                                        <p:tgtEl>
                                          <p:spTgt spid="4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7"/>
                                        </p:tgtEl>
                                        <p:attrNameLst>
                                          <p:attrName>style.visibility</p:attrName>
                                        </p:attrNameLst>
                                      </p:cBhvr>
                                      <p:to>
                                        <p:strVal val="visible"/>
                                      </p:to>
                                    </p:set>
                                    <p:animEffect transition="in" filter="fade">
                                      <p:cBhvr>
                                        <p:cTn id="14" dur="1000"/>
                                        <p:tgtEl>
                                          <p:spTgt spid="7"/>
                                        </p:tgtEl>
                                      </p:cBhvr>
                                    </p:animEffect>
                                    <p:anim calcmode="lin" valueType="num">
                                      <p:cBhvr>
                                        <p:cTn id="15" dur="1000" fill="hold"/>
                                        <p:tgtEl>
                                          <p:spTgt spid="7"/>
                                        </p:tgtEl>
                                        <p:attrNameLst>
                                          <p:attrName>ppt_x</p:attrName>
                                        </p:attrNameLst>
                                      </p:cBhvr>
                                      <p:tavLst>
                                        <p:tav tm="0">
                                          <p:val>
                                            <p:strVal val="#ppt_x"/>
                                          </p:val>
                                        </p:tav>
                                        <p:tav tm="100000">
                                          <p:val>
                                            <p:strVal val="#ppt_x"/>
                                          </p:val>
                                        </p:tav>
                                      </p:tavLst>
                                    </p:anim>
                                    <p:anim calcmode="lin" valueType="num">
                                      <p:cBhvr>
                                        <p:cTn id="16" dur="1000" fill="hold"/>
                                        <p:tgtEl>
                                          <p:spTgt spid="7"/>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1000"/>
                                        <p:tgtEl>
                                          <p:spTgt spid="8"/>
                                        </p:tgtEl>
                                      </p:cBhvr>
                                    </p:animEffect>
                                    <p:anim calcmode="lin" valueType="num">
                                      <p:cBhvr>
                                        <p:cTn id="20" dur="1000" fill="hold"/>
                                        <p:tgtEl>
                                          <p:spTgt spid="8"/>
                                        </p:tgtEl>
                                        <p:attrNameLst>
                                          <p:attrName>ppt_x</p:attrName>
                                        </p:attrNameLst>
                                      </p:cBhvr>
                                      <p:tavLst>
                                        <p:tav tm="0">
                                          <p:val>
                                            <p:strVal val="#ppt_x"/>
                                          </p:val>
                                        </p:tav>
                                        <p:tav tm="100000">
                                          <p:val>
                                            <p:strVal val="#ppt_x"/>
                                          </p:val>
                                        </p:tav>
                                      </p:tavLst>
                                    </p:anim>
                                    <p:anim calcmode="lin" valueType="num">
                                      <p:cBhvr>
                                        <p:cTn id="21" dur="1000" fill="hold"/>
                                        <p:tgtEl>
                                          <p:spTgt spid="8"/>
                                        </p:tgtEl>
                                        <p:attrNameLst>
                                          <p:attrName>ppt_y</p:attrName>
                                        </p:attrNameLst>
                                      </p:cBhvr>
                                      <p:tavLst>
                                        <p:tav tm="0">
                                          <p:val>
                                            <p:strVal val="#ppt_y+.1"/>
                                          </p:val>
                                        </p:tav>
                                        <p:tav tm="100000">
                                          <p:val>
                                            <p:strVal val="#ppt_y"/>
                                          </p:val>
                                        </p:tav>
                                      </p:tavLst>
                                    </p:anim>
                                  </p:childTnLst>
                                </p:cTn>
                              </p:par>
                            </p:childTnLst>
                          </p:cTn>
                        </p:par>
                        <p:par>
                          <p:cTn id="22" fill="hold">
                            <p:stCondLst>
                              <p:cond delay="1000"/>
                            </p:stCondLst>
                            <p:childTnLst>
                              <p:par>
                                <p:cTn id="23" presetID="1" presetClass="entr" presetSubtype="0" fill="hold" nodeType="afterEffect">
                                  <p:stCondLst>
                                    <p:cond delay="0"/>
                                  </p:stCondLst>
                                  <p:childTnLst>
                                    <p:set>
                                      <p:cBhvr>
                                        <p:cTn id="24" dur="1" fill="hold">
                                          <p:stCondLst>
                                            <p:cond delay="0"/>
                                          </p:stCondLst>
                                        </p:cTn>
                                        <p:tgtEl>
                                          <p:spTgt spid="10"/>
                                        </p:tgtEl>
                                        <p:attrNameLst>
                                          <p:attrName>style.visibility</p:attrName>
                                        </p:attrNameLst>
                                      </p:cBhvr>
                                      <p:to>
                                        <p:strVal val="visible"/>
                                      </p:to>
                                    </p:set>
                                  </p:childTnLst>
                                </p:cTn>
                              </p:par>
                            </p:childTnLst>
                          </p:cTn>
                        </p:par>
                        <p:par>
                          <p:cTn id="25" fill="hold">
                            <p:stCondLst>
                              <p:cond delay="1000"/>
                            </p:stCondLst>
                            <p:childTnLst>
                              <p:par>
                                <p:cTn id="26" presetID="1" presetClass="entr" presetSubtype="0" fill="hold" nodeType="afterEffect">
                                  <p:stCondLst>
                                    <p:cond delay="0"/>
                                  </p:stCondLst>
                                  <p:childTnLst>
                                    <p:set>
                                      <p:cBhvr>
                                        <p:cTn id="27" dur="1" fill="hold">
                                          <p:stCondLst>
                                            <p:cond delay="0"/>
                                          </p:stCondLst>
                                        </p:cTn>
                                        <p:tgtEl>
                                          <p:spTgt spid="12"/>
                                        </p:tgtEl>
                                        <p:attrNameLst>
                                          <p:attrName>style.visibility</p:attrName>
                                        </p:attrNameLst>
                                      </p:cBhvr>
                                      <p:to>
                                        <p:strVal val="visible"/>
                                      </p:to>
                                    </p:set>
                                  </p:childTnLst>
                                </p:cTn>
                              </p:par>
                            </p:childTnLst>
                          </p:cTn>
                        </p:par>
                      </p:childTnLst>
                    </p:cTn>
                  </p:par>
                  <p:par>
                    <p:cTn id="28" fill="hold">
                      <p:stCondLst>
                        <p:cond delay="indefinite"/>
                      </p:stCondLst>
                      <p:childTnLst>
                        <p:par>
                          <p:cTn id="29" fill="hold">
                            <p:stCondLst>
                              <p:cond delay="0"/>
                            </p:stCondLst>
                            <p:childTnLst>
                              <p:par>
                                <p:cTn id="30" presetID="42" presetClass="entr" presetSubtype="0" fill="hold"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fade">
                                      <p:cBhvr>
                                        <p:cTn id="32" dur="1000"/>
                                        <p:tgtEl>
                                          <p:spTgt spid="9"/>
                                        </p:tgtEl>
                                      </p:cBhvr>
                                    </p:animEffect>
                                    <p:anim calcmode="lin" valueType="num">
                                      <p:cBhvr>
                                        <p:cTn id="33" dur="1000" fill="hold"/>
                                        <p:tgtEl>
                                          <p:spTgt spid="9"/>
                                        </p:tgtEl>
                                        <p:attrNameLst>
                                          <p:attrName>ppt_x</p:attrName>
                                        </p:attrNameLst>
                                      </p:cBhvr>
                                      <p:tavLst>
                                        <p:tav tm="0">
                                          <p:val>
                                            <p:strVal val="#ppt_x"/>
                                          </p:val>
                                        </p:tav>
                                        <p:tav tm="100000">
                                          <p:val>
                                            <p:strVal val="#ppt_x"/>
                                          </p:val>
                                        </p:tav>
                                      </p:tavLst>
                                    </p:anim>
                                    <p:anim calcmode="lin" valueType="num">
                                      <p:cBhvr>
                                        <p:cTn id="34" dur="1000" fill="hold"/>
                                        <p:tgtEl>
                                          <p:spTgt spid="9"/>
                                        </p:tgtEl>
                                        <p:attrNameLst>
                                          <p:attrName>ppt_y</p:attrName>
                                        </p:attrNameLst>
                                      </p:cBhvr>
                                      <p:tavLst>
                                        <p:tav tm="0">
                                          <p:val>
                                            <p:strVal val="#ppt_y+.1"/>
                                          </p:val>
                                        </p:tav>
                                        <p:tav tm="100000">
                                          <p:val>
                                            <p:strVal val="#ppt_y"/>
                                          </p:val>
                                        </p:tav>
                                      </p:tavLst>
                                    </p:anim>
                                  </p:childTnLst>
                                </p:cTn>
                              </p:par>
                            </p:childTnLst>
                          </p:cTn>
                        </p:par>
                        <p:par>
                          <p:cTn id="35" fill="hold">
                            <p:stCondLst>
                              <p:cond delay="1000"/>
                            </p:stCondLst>
                            <p:childTnLst>
                              <p:par>
                                <p:cTn id="36" presetID="42" presetClass="entr" presetSubtype="0" fill="hold" grpId="0" nodeType="afterEffect">
                                  <p:stCondLst>
                                    <p:cond delay="0"/>
                                  </p:stCondLst>
                                  <p:childTnLst>
                                    <p:set>
                                      <p:cBhvr>
                                        <p:cTn id="37" dur="1" fill="hold">
                                          <p:stCondLst>
                                            <p:cond delay="0"/>
                                          </p:stCondLst>
                                        </p:cTn>
                                        <p:tgtEl>
                                          <p:spTgt spid="14"/>
                                        </p:tgtEl>
                                        <p:attrNameLst>
                                          <p:attrName>style.visibility</p:attrName>
                                        </p:attrNameLst>
                                      </p:cBhvr>
                                      <p:to>
                                        <p:strVal val="visible"/>
                                      </p:to>
                                    </p:set>
                                    <p:animEffect transition="in" filter="fade">
                                      <p:cBhvr>
                                        <p:cTn id="38" dur="1000"/>
                                        <p:tgtEl>
                                          <p:spTgt spid="14"/>
                                        </p:tgtEl>
                                      </p:cBhvr>
                                    </p:animEffect>
                                    <p:anim calcmode="lin" valueType="num">
                                      <p:cBhvr>
                                        <p:cTn id="39" dur="1000" fill="hold"/>
                                        <p:tgtEl>
                                          <p:spTgt spid="14"/>
                                        </p:tgtEl>
                                        <p:attrNameLst>
                                          <p:attrName>ppt_x</p:attrName>
                                        </p:attrNameLst>
                                      </p:cBhvr>
                                      <p:tavLst>
                                        <p:tav tm="0">
                                          <p:val>
                                            <p:strVal val="#ppt_x"/>
                                          </p:val>
                                        </p:tav>
                                        <p:tav tm="100000">
                                          <p:val>
                                            <p:strVal val="#ppt_x"/>
                                          </p:val>
                                        </p:tav>
                                      </p:tavLst>
                                    </p:anim>
                                    <p:anim calcmode="lin" valueType="num">
                                      <p:cBhvr>
                                        <p:cTn id="40" dur="1000" fill="hold"/>
                                        <p:tgtEl>
                                          <p:spTgt spid="14"/>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1" presetClass="entr" presetSubtype="0" fill="hold" nodeType="afterEffect">
                                  <p:stCondLst>
                                    <p:cond delay="0"/>
                                  </p:stCondLst>
                                  <p:childTnLst>
                                    <p:set>
                                      <p:cBhvr>
                                        <p:cTn id="43" dur="1" fill="hold">
                                          <p:stCondLst>
                                            <p:cond delay="0"/>
                                          </p:stCondLst>
                                        </p:cTn>
                                        <p:tgtEl>
                                          <p:spTgt spid="11"/>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42" presetClass="entr" presetSubtype="0" fill="hold" nodeType="clickEffect">
                                  <p:stCondLst>
                                    <p:cond delay="0"/>
                                  </p:stCondLst>
                                  <p:childTnLst>
                                    <p:set>
                                      <p:cBhvr>
                                        <p:cTn id="47" dur="1" fill="hold">
                                          <p:stCondLst>
                                            <p:cond delay="0"/>
                                          </p:stCondLst>
                                        </p:cTn>
                                        <p:tgtEl>
                                          <p:spTgt spid="4"/>
                                        </p:tgtEl>
                                        <p:attrNameLst>
                                          <p:attrName>style.visibility</p:attrName>
                                        </p:attrNameLst>
                                      </p:cBhvr>
                                      <p:to>
                                        <p:strVal val="visible"/>
                                      </p:to>
                                    </p:set>
                                    <p:animEffect transition="in" filter="fade">
                                      <p:cBhvr>
                                        <p:cTn id="48" dur="1000"/>
                                        <p:tgtEl>
                                          <p:spTgt spid="4"/>
                                        </p:tgtEl>
                                      </p:cBhvr>
                                    </p:animEffect>
                                    <p:anim calcmode="lin" valueType="num">
                                      <p:cBhvr>
                                        <p:cTn id="49" dur="1000" fill="hold"/>
                                        <p:tgtEl>
                                          <p:spTgt spid="4"/>
                                        </p:tgtEl>
                                        <p:attrNameLst>
                                          <p:attrName>ppt_x</p:attrName>
                                        </p:attrNameLst>
                                      </p:cBhvr>
                                      <p:tavLst>
                                        <p:tav tm="0">
                                          <p:val>
                                            <p:strVal val="#ppt_x"/>
                                          </p:val>
                                        </p:tav>
                                        <p:tav tm="100000">
                                          <p:val>
                                            <p:strVal val="#ppt_x"/>
                                          </p:val>
                                        </p:tav>
                                      </p:tavLst>
                                    </p:anim>
                                    <p:anim calcmode="lin" valueType="num">
                                      <p:cBhvr>
                                        <p:cTn id="50" dur="1000" fill="hold"/>
                                        <p:tgtEl>
                                          <p:spTgt spid="4"/>
                                        </p:tgtEl>
                                        <p:attrNameLst>
                                          <p:attrName>ppt_y</p:attrName>
                                        </p:attrNameLst>
                                      </p:cBhvr>
                                      <p:tavLst>
                                        <p:tav tm="0">
                                          <p:val>
                                            <p:strVal val="#ppt_y+.1"/>
                                          </p:val>
                                        </p:tav>
                                        <p:tav tm="100000">
                                          <p:val>
                                            <p:strVal val="#ppt_y"/>
                                          </p:val>
                                        </p:tav>
                                      </p:tavLst>
                                    </p:anim>
                                  </p:childTnLst>
                                </p:cTn>
                              </p:par>
                            </p:childTnLst>
                          </p:cTn>
                        </p:par>
                        <p:par>
                          <p:cTn id="51" fill="hold">
                            <p:stCondLst>
                              <p:cond delay="1000"/>
                            </p:stCondLst>
                            <p:childTnLst>
                              <p:par>
                                <p:cTn id="52" presetID="1" presetClass="entr" presetSubtype="0"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3">
            <a:extLst>
              <a:ext uri="{FF2B5EF4-FFF2-40B4-BE49-F238E27FC236}">
                <a16:creationId xmlns:a16="http://schemas.microsoft.com/office/drawing/2014/main" id="{E7CCEEEF-8109-0C15-C7D3-5CA021EF6E59}"/>
              </a:ext>
            </a:extLst>
          </p:cNvPr>
          <p:cNvSpPr txBox="1">
            <a:spLocks/>
          </p:cNvSpPr>
          <p:nvPr/>
        </p:nvSpPr>
        <p:spPr>
          <a:xfrm>
            <a:off x="651976" y="488601"/>
            <a:ext cx="3894449" cy="1686414"/>
          </a:xfrm>
          <a:prstGeom prst="rect">
            <a:avLst/>
          </a:prstGeom>
        </p:spPr>
        <p:txBody>
          <a:bodyPr>
            <a:normAutofit lnSpcReduction="10000"/>
          </a:bodyPr>
          <a:lstStyle>
            <a:lvl1pPr algn="l" defTabSz="914400" rtl="0" eaLnBrk="1" latinLnBrk="0" hangingPunct="1">
              <a:lnSpc>
                <a:spcPct val="90000"/>
              </a:lnSpc>
              <a:spcBef>
                <a:spcPct val="0"/>
              </a:spcBef>
              <a:buNone/>
              <a:defRPr sz="4000" b="1" kern="1200">
                <a:solidFill>
                  <a:schemeClr val="bg1"/>
                </a:solidFill>
                <a:latin typeface="Segoe UI" panose="020B0502040204020203" pitchFamily="34" charset="0"/>
                <a:ea typeface="+mj-ea"/>
                <a:cs typeface="Segoe UI" panose="020B0502040204020203" pitchFamily="34" charset="0"/>
              </a:defRPr>
            </a:lvl1pPr>
          </a:lstStyle>
          <a:p>
            <a:r>
              <a:rPr lang="en-US" dirty="0">
                <a:solidFill>
                  <a:schemeClr val="tx2"/>
                </a:solidFill>
              </a:rPr>
              <a:t>Supporting all platforms &amp; form factors</a:t>
            </a:r>
          </a:p>
        </p:txBody>
      </p:sp>
      <p:sp>
        <p:nvSpPr>
          <p:cNvPr id="3" name="Oval 2">
            <a:extLst>
              <a:ext uri="{FF2B5EF4-FFF2-40B4-BE49-F238E27FC236}">
                <a16:creationId xmlns:a16="http://schemas.microsoft.com/office/drawing/2014/main" id="{FDDDAC5B-82FB-B630-F539-CA0093B79A21}"/>
              </a:ext>
            </a:extLst>
          </p:cNvPr>
          <p:cNvSpPr/>
          <p:nvPr/>
        </p:nvSpPr>
        <p:spPr>
          <a:xfrm>
            <a:off x="5541793" y="4563509"/>
            <a:ext cx="1364130" cy="1364130"/>
          </a:xfrm>
          <a:prstGeom prst="ellipse">
            <a:avLst/>
          </a:prstGeom>
          <a:solidFill>
            <a:srgbClr val="FFDC8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4" name="Oval 3">
            <a:extLst>
              <a:ext uri="{FF2B5EF4-FFF2-40B4-BE49-F238E27FC236}">
                <a16:creationId xmlns:a16="http://schemas.microsoft.com/office/drawing/2014/main" id="{573D5EB4-19E2-D980-92F6-9C607DA84DDC}"/>
              </a:ext>
            </a:extLst>
          </p:cNvPr>
          <p:cNvSpPr/>
          <p:nvPr/>
        </p:nvSpPr>
        <p:spPr>
          <a:xfrm>
            <a:off x="755497" y="3052626"/>
            <a:ext cx="3140881" cy="3140881"/>
          </a:xfrm>
          <a:prstGeom prst="ellipse">
            <a:avLst/>
          </a:prstGeom>
          <a:solidFill>
            <a:srgbClr val="BFE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sp>
        <p:nvSpPr>
          <p:cNvPr id="5" name="Oval 4">
            <a:extLst>
              <a:ext uri="{FF2B5EF4-FFF2-40B4-BE49-F238E27FC236}">
                <a16:creationId xmlns:a16="http://schemas.microsoft.com/office/drawing/2014/main" id="{B91278FC-DF6B-84E9-4B0C-AEA087702856}"/>
              </a:ext>
            </a:extLst>
          </p:cNvPr>
          <p:cNvSpPr/>
          <p:nvPr/>
        </p:nvSpPr>
        <p:spPr>
          <a:xfrm>
            <a:off x="7984203" y="2175015"/>
            <a:ext cx="5224687" cy="5224687"/>
          </a:xfrm>
          <a:prstGeom prst="ellipse">
            <a:avLst/>
          </a:prstGeom>
          <a:solidFill>
            <a:srgbClr val="F8C79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6" name="Picture 5" descr="Graphical user interface, website&#10;&#10;Description automatically generated">
            <a:extLst>
              <a:ext uri="{FF2B5EF4-FFF2-40B4-BE49-F238E27FC236}">
                <a16:creationId xmlns:a16="http://schemas.microsoft.com/office/drawing/2014/main" id="{A276C040-34C9-EB4E-256A-B78B83DAFBA5}"/>
              </a:ext>
            </a:extLst>
          </p:cNvPr>
          <p:cNvPicPr>
            <a:picLocks noChangeAspect="1"/>
          </p:cNvPicPr>
          <p:nvPr/>
        </p:nvPicPr>
        <p:blipFill>
          <a:blip r:embed="rId3"/>
          <a:stretch>
            <a:fillRect/>
          </a:stretch>
        </p:blipFill>
        <p:spPr>
          <a:xfrm>
            <a:off x="7249759" y="287889"/>
            <a:ext cx="5108414" cy="6483064"/>
          </a:xfrm>
          <a:prstGeom prst="rect">
            <a:avLst/>
          </a:prstGeom>
        </p:spPr>
      </p:pic>
      <p:grpSp>
        <p:nvGrpSpPr>
          <p:cNvPr id="7" name="Group 6">
            <a:extLst>
              <a:ext uri="{FF2B5EF4-FFF2-40B4-BE49-F238E27FC236}">
                <a16:creationId xmlns:a16="http://schemas.microsoft.com/office/drawing/2014/main" id="{0A88F238-EA68-40AD-C315-EE83351C3555}"/>
              </a:ext>
            </a:extLst>
          </p:cNvPr>
          <p:cNvGrpSpPr/>
          <p:nvPr/>
        </p:nvGrpSpPr>
        <p:grpSpPr>
          <a:xfrm>
            <a:off x="5862506" y="4415826"/>
            <a:ext cx="722705" cy="1364130"/>
            <a:chOff x="8303768" y="1397165"/>
            <a:chExt cx="1411371" cy="2876328"/>
          </a:xfrm>
        </p:grpSpPr>
        <p:grpSp>
          <p:nvGrpSpPr>
            <p:cNvPr id="8" name="Group 7">
              <a:extLst>
                <a:ext uri="{FF2B5EF4-FFF2-40B4-BE49-F238E27FC236}">
                  <a16:creationId xmlns:a16="http://schemas.microsoft.com/office/drawing/2014/main" id="{FED8A834-4C03-E213-D79A-A76D65ECB207}"/>
                </a:ext>
              </a:extLst>
            </p:cNvPr>
            <p:cNvGrpSpPr>
              <a:grpSpLocks noChangeAspect="1"/>
            </p:cNvGrpSpPr>
            <p:nvPr/>
          </p:nvGrpSpPr>
          <p:grpSpPr>
            <a:xfrm>
              <a:off x="8303768" y="1397165"/>
              <a:ext cx="1411371" cy="2876328"/>
              <a:chOff x="3760358" y="915566"/>
              <a:chExt cx="1986280" cy="4047973"/>
            </a:xfrm>
          </p:grpSpPr>
          <p:sp>
            <p:nvSpPr>
              <p:cNvPr id="10" name="Rounded Rectangle 8">
                <a:extLst>
                  <a:ext uri="{FF2B5EF4-FFF2-40B4-BE49-F238E27FC236}">
                    <a16:creationId xmlns:a16="http://schemas.microsoft.com/office/drawing/2014/main" id="{367CF8DF-47A3-41C4-7171-1E2A28AEE881}"/>
                  </a:ext>
                </a:extLst>
              </p:cNvPr>
              <p:cNvSpPr/>
              <p:nvPr/>
            </p:nvSpPr>
            <p:spPr>
              <a:xfrm>
                <a:off x="3760358" y="915566"/>
                <a:ext cx="1986280" cy="4047973"/>
              </a:xfrm>
              <a:prstGeom prst="roundRect">
                <a:avLst>
                  <a:gd name="adj" fmla="val 6995"/>
                </a:avLst>
              </a:prstGeom>
            </p:spPr>
            <p:style>
              <a:lnRef idx="0">
                <a:schemeClr val="dk1"/>
              </a:lnRef>
              <a:fillRef idx="3">
                <a:schemeClr val="dk1"/>
              </a:fillRef>
              <a:effectRef idx="3">
                <a:schemeClr val="dk1"/>
              </a:effectRef>
              <a:fontRef idx="minor">
                <a:schemeClr val="lt1"/>
              </a:fontRef>
            </p:style>
            <p:txBody>
              <a:bodyPr rtlCol="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1" name="Picture 10">
                <a:extLst>
                  <a:ext uri="{FF2B5EF4-FFF2-40B4-BE49-F238E27FC236}">
                    <a16:creationId xmlns:a16="http://schemas.microsoft.com/office/drawing/2014/main" id="{C47620D7-22DF-FD55-44FF-82A755990BC6}"/>
                  </a:ext>
                </a:extLst>
              </p:cNvPr>
              <p:cNvPicPr>
                <a:picLocks noChangeAspect="1"/>
              </p:cNvPicPr>
              <p:nvPr/>
            </p:nvPicPr>
            <p:blipFill>
              <a:blip r:embed="rId4" cstate="screen">
                <a:extLst>
                  <a:ext uri="{28A0092B-C50C-407E-A947-70E740481C1C}">
                    <a14:useLocalDpi xmlns:a14="http://schemas.microsoft.com/office/drawing/2010/main"/>
                  </a:ext>
                </a:extLst>
              </a:blip>
              <a:stretch>
                <a:fillRect/>
              </a:stretch>
            </p:blipFill>
            <p:spPr>
              <a:xfrm>
                <a:off x="3857597" y="1493605"/>
                <a:ext cx="1800200" cy="3195355"/>
              </a:xfrm>
              <a:prstGeom prst="rect">
                <a:avLst/>
              </a:prstGeom>
              <a:ln>
                <a:noFill/>
              </a:ln>
              <a:effectLst>
                <a:outerShdw blurRad="292100" dist="139700" dir="2700000" algn="tl" rotWithShape="0">
                  <a:srgbClr val="333333">
                    <a:alpha val="65000"/>
                  </a:srgbClr>
                </a:outerShdw>
              </a:effectLst>
            </p:spPr>
          </p:pic>
        </p:grpSp>
        <p:pic>
          <p:nvPicPr>
            <p:cNvPr id="9" name="Content Placeholder 13">
              <a:extLst>
                <a:ext uri="{FF2B5EF4-FFF2-40B4-BE49-F238E27FC236}">
                  <a16:creationId xmlns:a16="http://schemas.microsoft.com/office/drawing/2014/main" id="{5ABA51A1-A089-3338-2CE1-43D825BB5F94}"/>
                </a:ext>
              </a:extLst>
            </p:cNvPr>
            <p:cNvPicPr>
              <a:picLocks noChangeAspect="1"/>
            </p:cNvPicPr>
            <p:nvPr/>
          </p:nvPicPr>
          <p:blipFill>
            <a:blip r:embed="rId5" cstate="screen">
              <a:extLst>
                <a:ext uri="{28A0092B-C50C-407E-A947-70E740481C1C}">
                  <a14:useLocalDpi xmlns:a14="http://schemas.microsoft.com/office/drawing/2010/main"/>
                </a:ext>
              </a:extLst>
            </a:blip>
            <a:stretch>
              <a:fillRect/>
            </a:stretch>
          </p:blipFill>
          <p:spPr>
            <a:xfrm>
              <a:off x="8372863" y="1813143"/>
              <a:ext cx="1279150" cy="2265245"/>
            </a:xfrm>
            <a:prstGeom prst="rect">
              <a:avLst/>
            </a:prstGeom>
          </p:spPr>
        </p:pic>
      </p:grpSp>
      <p:grpSp>
        <p:nvGrpSpPr>
          <p:cNvPr id="12" name="Group 11">
            <a:extLst>
              <a:ext uri="{FF2B5EF4-FFF2-40B4-BE49-F238E27FC236}">
                <a16:creationId xmlns:a16="http://schemas.microsoft.com/office/drawing/2014/main" id="{1147AC1E-2D28-6677-8AC6-BD1432749580}"/>
              </a:ext>
            </a:extLst>
          </p:cNvPr>
          <p:cNvGrpSpPr/>
          <p:nvPr/>
        </p:nvGrpSpPr>
        <p:grpSpPr>
          <a:xfrm>
            <a:off x="4620952" y="1060834"/>
            <a:ext cx="3850074" cy="2826614"/>
            <a:chOff x="4630822" y="1285296"/>
            <a:chExt cx="3850074" cy="2826614"/>
          </a:xfrm>
        </p:grpSpPr>
        <p:sp>
          <p:nvSpPr>
            <p:cNvPr id="13" name="Oval 12">
              <a:extLst>
                <a:ext uri="{FF2B5EF4-FFF2-40B4-BE49-F238E27FC236}">
                  <a16:creationId xmlns:a16="http://schemas.microsoft.com/office/drawing/2014/main" id="{0DD700E2-BA68-DC58-72F9-4E58B0A886FA}"/>
                </a:ext>
              </a:extLst>
            </p:cNvPr>
            <p:cNvSpPr/>
            <p:nvPr/>
          </p:nvSpPr>
          <p:spPr>
            <a:xfrm>
              <a:off x="4779876" y="1285296"/>
              <a:ext cx="2678931" cy="2678931"/>
            </a:xfrm>
            <a:prstGeom prst="ellipse">
              <a:avLst/>
            </a:prstGeom>
            <a:solidFill>
              <a:srgbClr val="BFFF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IS" sz="1800" b="0" i="0" u="none" strike="noStrike" kern="1200" cap="none" spc="0" normalizeH="0" baseline="0" noProof="0" dirty="0">
                <a:ln>
                  <a:noFill/>
                </a:ln>
                <a:solidFill>
                  <a:srgbClr val="FFFFFF"/>
                </a:solidFill>
                <a:effectLst/>
                <a:uLnTx/>
                <a:uFillTx/>
                <a:latin typeface="Calibri" panose="020F0502020204030204"/>
                <a:ea typeface="+mn-ea"/>
                <a:cs typeface="+mn-cs"/>
              </a:endParaRPr>
            </a:p>
          </p:txBody>
        </p:sp>
        <p:pic>
          <p:nvPicPr>
            <p:cNvPr id="14" name="Picture 13" descr="Graphical user interface, website&#10;&#10;Description automatically generated">
              <a:extLst>
                <a:ext uri="{FF2B5EF4-FFF2-40B4-BE49-F238E27FC236}">
                  <a16:creationId xmlns:a16="http://schemas.microsoft.com/office/drawing/2014/main" id="{137D6E3B-AD31-FAB8-A7D1-14BE563F662F}"/>
                </a:ext>
              </a:extLst>
            </p:cNvPr>
            <p:cNvPicPr>
              <a:picLocks noChangeAspect="1"/>
            </p:cNvPicPr>
            <p:nvPr/>
          </p:nvPicPr>
          <p:blipFill>
            <a:blip r:embed="rId6"/>
            <a:stretch>
              <a:fillRect/>
            </a:stretch>
          </p:blipFill>
          <p:spPr>
            <a:xfrm>
              <a:off x="4630822" y="1285296"/>
              <a:ext cx="3850074" cy="2826614"/>
            </a:xfrm>
            <a:prstGeom prst="rect">
              <a:avLst/>
            </a:prstGeom>
          </p:spPr>
        </p:pic>
      </p:grpSp>
      <p:pic>
        <p:nvPicPr>
          <p:cNvPr id="15" name="Picture 14">
            <a:extLst>
              <a:ext uri="{FF2B5EF4-FFF2-40B4-BE49-F238E27FC236}">
                <a16:creationId xmlns:a16="http://schemas.microsoft.com/office/drawing/2014/main" id="{58B4A177-CF26-9D82-2116-10D4C6106EC3}"/>
              </a:ext>
            </a:extLst>
          </p:cNvPr>
          <p:cNvPicPr>
            <a:picLocks noChangeAspect="1"/>
          </p:cNvPicPr>
          <p:nvPr/>
        </p:nvPicPr>
        <p:blipFill>
          <a:blip r:embed="rId7" cstate="screen">
            <a:extLst>
              <a:ext uri="{28A0092B-C50C-407E-A947-70E740481C1C}">
                <a14:useLocalDpi xmlns:a14="http://schemas.microsoft.com/office/drawing/2010/main"/>
              </a:ext>
            </a:extLst>
          </a:blip>
          <a:stretch>
            <a:fillRect/>
          </a:stretch>
        </p:blipFill>
        <p:spPr>
          <a:xfrm>
            <a:off x="1837417" y="3389487"/>
            <a:ext cx="2942459" cy="2804020"/>
          </a:xfrm>
          <a:prstGeom prst="rect">
            <a:avLst/>
          </a:prstGeom>
        </p:spPr>
      </p:pic>
      <p:pic>
        <p:nvPicPr>
          <p:cNvPr id="16" name="Picture Placeholder 6">
            <a:extLst>
              <a:ext uri="{FF2B5EF4-FFF2-40B4-BE49-F238E27FC236}">
                <a16:creationId xmlns:a16="http://schemas.microsoft.com/office/drawing/2014/main" id="{2BB4D05C-3387-8073-E91C-937308E11EE3}"/>
              </a:ext>
            </a:extLst>
          </p:cNvPr>
          <p:cNvPicPr>
            <a:picLocks noChangeAspect="1"/>
          </p:cNvPicPr>
          <p:nvPr/>
        </p:nvPicPr>
        <p:blipFill>
          <a:blip r:embed="rId8"/>
          <a:srcRect t="1815" b="1815"/>
          <a:stretch/>
        </p:blipFill>
        <p:spPr>
          <a:xfrm>
            <a:off x="261571" y="4048541"/>
            <a:ext cx="2413540" cy="2503722"/>
          </a:xfrm>
          <a:prstGeom prst="rect">
            <a:avLst/>
          </a:prstGeom>
        </p:spPr>
      </p:pic>
    </p:spTree>
    <p:extLst>
      <p:ext uri="{BB962C8B-B14F-4D97-AF65-F5344CB8AC3E}">
        <p14:creationId xmlns:p14="http://schemas.microsoft.com/office/powerpoint/2010/main" val="3806134559"/>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dditional info">
            <a:extLst>
              <a:ext uri="{FF2B5EF4-FFF2-40B4-BE49-F238E27FC236}">
                <a16:creationId xmlns:a16="http://schemas.microsoft.com/office/drawing/2014/main" id="{DCA594CA-E6D8-164F-A867-39A7058695E7}"/>
              </a:ext>
            </a:extLst>
          </p:cNvPr>
          <p:cNvSpPr>
            <a:spLocks noGrp="1"/>
          </p:cNvSpPr>
          <p:nvPr>
            <p:ph type="body" sz="quarter" idx="12"/>
          </p:nvPr>
        </p:nvSpPr>
        <p:spPr>
          <a:xfrm>
            <a:off x="739981" y="5923374"/>
            <a:ext cx="4416425" cy="307777"/>
          </a:xfrm>
        </p:spPr>
        <p:txBody>
          <a:bodyPr/>
          <a:lstStyle/>
          <a:p>
            <a:endParaRPr lang="en-US" dirty="0"/>
          </a:p>
        </p:txBody>
      </p:sp>
      <p:sp>
        <p:nvSpPr>
          <p:cNvPr id="3" name="Title">
            <a:extLst>
              <a:ext uri="{FF2B5EF4-FFF2-40B4-BE49-F238E27FC236}">
                <a16:creationId xmlns:a16="http://schemas.microsoft.com/office/drawing/2014/main" id="{B274512C-0DE7-6142-B5F0-5B948A247E57}"/>
              </a:ext>
            </a:extLst>
          </p:cNvPr>
          <p:cNvSpPr>
            <a:spLocks noGrp="1"/>
          </p:cNvSpPr>
          <p:nvPr>
            <p:ph type="title"/>
          </p:nvPr>
        </p:nvSpPr>
        <p:spPr>
          <a:xfrm>
            <a:off x="1235282" y="2804402"/>
            <a:ext cx="3569552" cy="1107996"/>
          </a:xfrm>
        </p:spPr>
        <p:txBody>
          <a:bodyPr/>
          <a:lstStyle/>
          <a:p>
            <a:r>
              <a:rPr lang="en-US" dirty="0">
                <a:solidFill>
                  <a:schemeClr val="accent2">
                    <a:lumMod val="60000"/>
                    <a:lumOff val="40000"/>
                  </a:schemeClr>
                </a:solidFill>
                <a:latin typeface="Trebuchet MS"/>
                <a:ea typeface="Tahoma"/>
                <a:cs typeface="Tahoma"/>
              </a:rPr>
              <a:t>“Pin on Glass”</a:t>
            </a:r>
            <a:endParaRPr lang="en-US" dirty="0">
              <a:solidFill>
                <a:schemeClr val="accent2">
                  <a:lumMod val="60000"/>
                  <a:lumOff val="40000"/>
                </a:schemeClr>
              </a:solidFill>
            </a:endParaRPr>
          </a:p>
        </p:txBody>
      </p:sp>
      <p:pic>
        <p:nvPicPr>
          <p:cNvPr id="9" name="Picture Placeholder 8">
            <a:extLst>
              <a:ext uri="{FF2B5EF4-FFF2-40B4-BE49-F238E27FC236}">
                <a16:creationId xmlns:a16="http://schemas.microsoft.com/office/drawing/2014/main" id="{8012878A-47AD-E041-A533-0252DF54AD68}"/>
              </a:ext>
            </a:extLst>
          </p:cNvPr>
          <p:cNvPicPr>
            <a:picLocks noGrp="1" noChangeAspect="1"/>
          </p:cNvPicPr>
          <p:nvPr>
            <p:ph type="pic" sz="quarter" idx="11"/>
          </p:nvPr>
        </p:nvPicPr>
        <p:blipFill>
          <a:blip r:embed="rId3"/>
          <a:srcRect l="37" r="37"/>
          <a:stretch>
            <a:fillRect/>
          </a:stretch>
        </p:blipFill>
        <p:spPr/>
      </p:pic>
    </p:spTree>
    <p:extLst>
      <p:ext uri="{BB962C8B-B14F-4D97-AF65-F5344CB8AC3E}">
        <p14:creationId xmlns:p14="http://schemas.microsoft.com/office/powerpoint/2010/main" val="2740033353"/>
      </p:ext>
    </p:extLst>
  </p:cSld>
  <p:clrMapOvr>
    <a:masterClrMapping/>
  </p:clrMapOvr>
</p:sld>
</file>

<file path=ppt/theme/theme1.xml><?xml version="1.0" encoding="utf-8"?>
<a:theme xmlns:a="http://schemas.openxmlformats.org/drawingml/2006/main" name="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6D9E1E36-422C-3843-9C62-47659D8D0D6D}"/>
    </a:ext>
  </a:extLst>
</a:theme>
</file>

<file path=ppt/theme/theme10.xml><?xml version="1.0" encoding="utf-8"?>
<a:theme xmlns:a="http://schemas.openxmlformats.org/drawingml/2006/main" name="2_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26FFA03B-C889-DE43-969E-393E11001FE7}"/>
    </a:ext>
  </a:extLst>
</a:theme>
</file>

<file path=ppt/theme/theme11.xml><?xml version="1.0" encoding="utf-8"?>
<a:theme xmlns:a="http://schemas.openxmlformats.org/drawingml/2006/main" name="2_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7" id="{9C9D27E9-1755-FF4E-8D07-86C106A429D4}" vid="{BD25E366-05D9-B645-8399-6FED3CE928DE}"/>
    </a:ext>
  </a:extLst>
</a:theme>
</file>

<file path=ppt/theme/theme12.xml><?xml version="1.0" encoding="utf-8"?>
<a:theme xmlns:a="http://schemas.openxmlformats.org/drawingml/2006/main" name="2_Custom Design">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LS Retail">
      <a:majorFont>
        <a:latin typeface="Segoe UI Bold"/>
        <a:ea typeface=""/>
        <a:cs typeface=""/>
      </a:majorFont>
      <a:minorFont>
        <a:latin typeface="Segoe UI"/>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3" id="{A98FC8C6-77F9-B04F-A39E-3445AD66ECF0}" vid="{001CD7E5-D985-544F-A418-A713C50D131A}"/>
    </a:ext>
  </a:extLst>
</a:theme>
</file>

<file path=ppt/theme/theme1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Purpl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A4268F2B-EAE6-CB4A-ABF0-C43F8844E74C}"/>
    </a:ext>
  </a:extLst>
</a:theme>
</file>

<file path=ppt/theme/theme3.xml><?xml version="1.0" encoding="utf-8"?>
<a:theme xmlns:a="http://schemas.openxmlformats.org/drawingml/2006/main" name="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F0B5F74A-29CD-C94B-ACE2-881D4DB5C657}"/>
    </a:ext>
  </a:extLst>
</a:theme>
</file>

<file path=ppt/theme/theme4.xml><?xml version="1.0" encoding="utf-8"?>
<a:theme xmlns:a="http://schemas.openxmlformats.org/drawingml/2006/main" name="Purpl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2D4B312D-4CEB-2644-B7B1-C512B846C447}"/>
    </a:ext>
  </a:extLst>
</a:theme>
</file>

<file path=ppt/theme/theme5.xml><?xml version="1.0" encoding="utf-8"?>
<a:theme xmlns:a="http://schemas.openxmlformats.org/drawingml/2006/main" name="Whit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conneXion Apac - Template" id="{E6AA0569-C4D7-0E46-B977-B9257159679A}" vid="{9AC83166-E06D-9544-BDAE-67869E3A9377}"/>
    </a:ext>
  </a:extLst>
</a:theme>
</file>

<file path=ppt/theme/theme6.xml><?xml version="1.0" encoding="utf-8"?>
<a:theme xmlns:a="http://schemas.openxmlformats.org/drawingml/2006/main" name="1_White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11692BCC-B238-BA42-95FE-25E82993418E}"/>
    </a:ext>
  </a:extLst>
</a:theme>
</file>

<file path=ppt/theme/theme7.xml><?xml version="1.0" encoding="utf-8"?>
<a:theme xmlns:a="http://schemas.openxmlformats.org/drawingml/2006/main" name="1_Purpl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47018E1E-4BED-914D-82D6-C6724BF179F8}"/>
    </a:ext>
  </a:extLst>
</a:theme>
</file>

<file path=ppt/theme/theme8.xml><?xml version="1.0" encoding="utf-8"?>
<a:theme xmlns:a="http://schemas.openxmlformats.org/drawingml/2006/main" name="3_White 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1" id="{E16CCF95-9D6B-DC48-BCE9-BAFC6745E24C}" vid="{1A7E0CB9-77B9-094A-B12E-1D0459BDF448}"/>
    </a:ext>
  </a:extLst>
</a:theme>
</file>

<file path=ppt/theme/theme9.xml><?xml version="1.0" encoding="utf-8"?>
<a:theme xmlns:a="http://schemas.openxmlformats.org/drawingml/2006/main" name="1_White product slides">
  <a:themeElements>
    <a:clrScheme name="LS Retail theme colours 2022">
      <a:dk1>
        <a:srgbClr val="242C2F"/>
      </a:dk1>
      <a:lt1>
        <a:srgbClr val="FFFFFF"/>
      </a:lt1>
      <a:dk2>
        <a:srgbClr val="0A3C66"/>
      </a:dk2>
      <a:lt2>
        <a:srgbClr val="FFFFFF"/>
      </a:lt2>
      <a:accent1>
        <a:srgbClr val="43B3E6"/>
      </a:accent1>
      <a:accent2>
        <a:srgbClr val="E37D24"/>
      </a:accent2>
      <a:accent3>
        <a:srgbClr val="F05351"/>
      </a:accent3>
      <a:accent4>
        <a:srgbClr val="55BE8C"/>
      </a:accent4>
      <a:accent5>
        <a:srgbClr val="F5BE3C"/>
      </a:accent5>
      <a:accent6>
        <a:srgbClr val="B8C0C2"/>
      </a:accent6>
      <a:hlink>
        <a:srgbClr val="006FFF"/>
      </a:hlink>
      <a:folHlink>
        <a:srgbClr val="8A4197"/>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Presentation2" id="{C4D1EC28-8025-5F42-9CAD-4604A2ADCB8E}" vid="{82841550-487B-924F-AD46-26E65407DF86}"/>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a1a525c2-d4eb-46fe-9b09-8f8634d7947d" xsi:nil="true"/>
    <lcf76f155ced4ddcb4097134ff3c332f xmlns="0ec22545-32f7-47c8-afbd-c0084660662b">
      <Terms xmlns="http://schemas.microsoft.com/office/infopath/2007/PartnerControls"/>
    </lcf76f155ced4ddcb4097134ff3c332f>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69F778840D0E4448A76F7E32A9FBEAD5" ma:contentTypeVersion="13" ma:contentTypeDescription="Create a new document." ma:contentTypeScope="" ma:versionID="9aca5eb1bfdd2e13153c7ab7c9c59fe1">
  <xsd:schema xmlns:xsd="http://www.w3.org/2001/XMLSchema" xmlns:xs="http://www.w3.org/2001/XMLSchema" xmlns:p="http://schemas.microsoft.com/office/2006/metadata/properties" xmlns:ns2="0ec22545-32f7-47c8-afbd-c0084660662b" xmlns:ns3="a1a525c2-d4eb-46fe-9b09-8f8634d7947d" targetNamespace="http://schemas.microsoft.com/office/2006/metadata/properties" ma:root="true" ma:fieldsID="2fc9f7f1d559baa33c354898c7e47feb" ns2:_="" ns3:_="">
    <xsd:import namespace="0ec22545-32f7-47c8-afbd-c0084660662b"/>
    <xsd:import namespace="a1a525c2-d4eb-46fe-9b09-8f8634d7947d"/>
    <xsd:element name="properties">
      <xsd:complexType>
        <xsd:sequence>
          <xsd:element name="documentManagement">
            <xsd:complexType>
              <xsd:all>
                <xsd:element ref="ns2:MediaServiceMetadata" minOccurs="0"/>
                <xsd:element ref="ns2:MediaServiceFastMetadata" minOccurs="0"/>
                <xsd:element ref="ns3:SharedWithUsers" minOccurs="0"/>
                <xsd:element ref="ns3:SharedWithDetails" minOccurs="0"/>
                <xsd:element ref="ns2:lcf76f155ced4ddcb4097134ff3c332f" minOccurs="0"/>
                <xsd:element ref="ns3:TaxCatchAll" minOccurs="0"/>
                <xsd:element ref="ns2:MediaServiceGenerationTime" minOccurs="0"/>
                <xsd:element ref="ns2:MediaServiceEventHashCode" minOccurs="0"/>
                <xsd:element ref="ns2:MediaServiceOCR" minOccurs="0"/>
                <xsd:element ref="ns2:MediaServiceDateTaken" minOccurs="0"/>
                <xsd:element ref="ns2:MediaServiceLocation" minOccurs="0"/>
                <xsd:element ref="ns2:MediaLengthInSecond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0ec22545-32f7-47c8-afbd-c0084660662b"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lcf76f155ced4ddcb4097134ff3c332f" ma:index="13" nillable="true" ma:taxonomy="true" ma:internalName="lcf76f155ced4ddcb4097134ff3c332f" ma:taxonomyFieldName="MediaServiceImageTags" ma:displayName="Image Tags" ma:readOnly="false" ma:fieldId="{5cf76f15-5ced-4ddc-b409-7134ff3c332f}" ma:taxonomyMulti="true" ma:sspId="f8b5d8dc-d837-4d45-bdf0-88d0e4b2b8c4" ma:termSetId="09814cd3-568e-fe90-9814-8d621ff8fb84" ma:anchorId="fba54fb3-c3e1-fe81-a776-ca4b69148c4d" ma:open="true" ma:isKeyword="false">
      <xsd:complexType>
        <xsd:sequence>
          <xsd:element ref="pc:Terms" minOccurs="0" maxOccurs="1"/>
        </xsd:sequence>
      </xsd:complex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OCR" ma:index="17" nillable="true" ma:displayName="Extracted Text" ma:internalName="MediaServiceOCR" ma:readOnly="true">
      <xsd:simpleType>
        <xsd:restriction base="dms:Note">
          <xsd:maxLength value="255"/>
        </xsd:restriction>
      </xsd:simpleType>
    </xsd:element>
    <xsd:element name="MediaServiceDateTaken" ma:index="18" nillable="true" ma:displayName="MediaServiceDateTaken" ma:hidden="true" ma:indexed="true" ma:internalName="MediaServiceDateTaken" ma:readOnly="true">
      <xsd:simpleType>
        <xsd:restriction base="dms:Text"/>
      </xsd:simpleType>
    </xsd:element>
    <xsd:element name="MediaServiceLocation" ma:index="19" nillable="true" ma:displayName="Location" ma:indexed="true" ma:internalName="MediaServiceLocation" ma:readOnly="true">
      <xsd:simpleType>
        <xsd:restriction base="dms:Text"/>
      </xsd:simpleType>
    </xsd:element>
    <xsd:element name="MediaLengthInSeconds" ma:index="20" nillable="true" ma:displayName="MediaLengthInSeconds" ma:hidden="true" ma:internalName="MediaLengthInSeconds" ma:readOnly="true">
      <xsd:simpleType>
        <xsd:restriction base="dms:Unknown"/>
      </xsd:simpleType>
    </xsd:element>
  </xsd:schema>
  <xsd:schema xmlns:xsd="http://www.w3.org/2001/XMLSchema" xmlns:xs="http://www.w3.org/2001/XMLSchema" xmlns:dms="http://schemas.microsoft.com/office/2006/documentManagement/types" xmlns:pc="http://schemas.microsoft.com/office/infopath/2007/PartnerControls" targetNamespace="a1a525c2-d4eb-46fe-9b09-8f8634d7947d" elementFormDefault="qualified">
    <xsd:import namespace="http://schemas.microsoft.com/office/2006/documentManagement/types"/>
    <xsd:import namespace="http://schemas.microsoft.com/office/infopath/2007/PartnerControls"/>
    <xsd:element name="SharedWithUsers" ma:index="1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1" nillable="true" ma:displayName="Shared With Details" ma:internalName="SharedWithDetails" ma:readOnly="true">
      <xsd:simpleType>
        <xsd:restriction base="dms:Note">
          <xsd:maxLength value="255"/>
        </xsd:restriction>
      </xsd:simpleType>
    </xsd:element>
    <xsd:element name="TaxCatchAll" ma:index="14" nillable="true" ma:displayName="Taxonomy Catch All Column" ma:hidden="true" ma:list="{d3107078-99da-4c67-8587-993427b28979}" ma:internalName="TaxCatchAll" ma:showField="CatchAllData" ma:web="a1a525c2-d4eb-46fe-9b09-8f8634d7947d">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B4CDAC53-A9DA-42AE-9568-111514231D4D}">
  <ds:schemaRefs>
    <ds:schemaRef ds:uri="http://schemas.microsoft.com/office/2006/documentManagement/types"/>
    <ds:schemaRef ds:uri="http://schemas.microsoft.com/office/2006/metadata/properties"/>
    <ds:schemaRef ds:uri="a1a525c2-d4eb-46fe-9b09-8f8634d7947d"/>
    <ds:schemaRef ds:uri="http://purl.org/dc/terms/"/>
    <ds:schemaRef ds:uri="http://schemas.microsoft.com/office/infopath/2007/PartnerControls"/>
    <ds:schemaRef ds:uri="http://purl.org/dc/dcmitype/"/>
    <ds:schemaRef ds:uri="http://schemas.openxmlformats.org/package/2006/metadata/core-properties"/>
    <ds:schemaRef ds:uri="http://www.w3.org/XML/1998/namespace"/>
    <ds:schemaRef ds:uri="http://purl.org/dc/elements/1.1/"/>
    <ds:schemaRef ds:uri="0ec22545-32f7-47c8-afbd-c0084660662b"/>
  </ds:schemaRefs>
</ds:datastoreItem>
</file>

<file path=customXml/itemProps2.xml><?xml version="1.0" encoding="utf-8"?>
<ds:datastoreItem xmlns:ds="http://schemas.openxmlformats.org/officeDocument/2006/customXml" ds:itemID="{92E4B59A-48D1-4E42-BB53-EDF1FAABA4B2}">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0ec22545-32f7-47c8-afbd-c0084660662b"/>
    <ds:schemaRef ds:uri="a1a525c2-d4eb-46fe-9b09-8f8634d7947d"/>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AFF2B807-A264-48E4-B12E-CB13D82729FA}">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conneXion Apac - Template</Template>
  <TotalTime>0</TotalTime>
  <Words>332</Words>
  <Application>Microsoft Office PowerPoint</Application>
  <PresentationFormat>Widescreen</PresentationFormat>
  <Paragraphs>136</Paragraphs>
  <Slides>25</Slides>
  <Notes>22</Notes>
  <HiddenSlides>0</HiddenSlides>
  <MMClips>0</MMClips>
  <ScaleCrop>false</ScaleCrop>
  <HeadingPairs>
    <vt:vector size="6" baseType="variant">
      <vt:variant>
        <vt:lpstr>Fonts Used</vt:lpstr>
      </vt:variant>
      <vt:variant>
        <vt:i4>7</vt:i4>
      </vt:variant>
      <vt:variant>
        <vt:lpstr>Theme</vt:lpstr>
      </vt:variant>
      <vt:variant>
        <vt:i4>12</vt:i4>
      </vt:variant>
      <vt:variant>
        <vt:lpstr>Slide Titles</vt:lpstr>
      </vt:variant>
      <vt:variant>
        <vt:i4>25</vt:i4>
      </vt:variant>
    </vt:vector>
  </HeadingPairs>
  <TitlesOfParts>
    <vt:vector size="44" baseType="lpstr">
      <vt:lpstr>Arial</vt:lpstr>
      <vt:lpstr>Calibri</vt:lpstr>
      <vt:lpstr>Calibri Light</vt:lpstr>
      <vt:lpstr>Segoe UI</vt:lpstr>
      <vt:lpstr>Segoe UI Bold</vt:lpstr>
      <vt:lpstr>Segoe UI Semibold</vt:lpstr>
      <vt:lpstr>Trebuchet MS</vt:lpstr>
      <vt:lpstr>Purple slides</vt:lpstr>
      <vt:lpstr>1_Purple slides</vt:lpstr>
      <vt:lpstr>White slides</vt:lpstr>
      <vt:lpstr>Purple product slides</vt:lpstr>
      <vt:lpstr>White product slides</vt:lpstr>
      <vt:lpstr>1_White slides</vt:lpstr>
      <vt:lpstr>1_Purple product slides</vt:lpstr>
      <vt:lpstr>3_White slides</vt:lpstr>
      <vt:lpstr>1_White product slides</vt:lpstr>
      <vt:lpstr>2_Purple slides</vt:lpstr>
      <vt:lpstr>2_White slides</vt:lpstr>
      <vt:lpstr>2_Custom Design</vt:lpstr>
      <vt:lpstr>PowerPoint Presentation</vt:lpstr>
      <vt:lpstr>PowerPoint Presentation</vt:lpstr>
      <vt:lpstr>PowerPoint Presentation</vt:lpstr>
      <vt:lpstr>The payment topology</vt:lpstr>
      <vt:lpstr>The payment topology</vt:lpstr>
      <vt:lpstr>LS Pay – High level architecture</vt:lpstr>
      <vt:lpstr>LS Pay - Deployment</vt:lpstr>
      <vt:lpstr>PowerPoint Presentation</vt:lpstr>
      <vt:lpstr>“Pin on Glass”</vt:lpstr>
      <vt:lpstr>PowerPoint Presentation</vt:lpstr>
      <vt:lpstr>Supported functions</vt:lpstr>
      <vt:lpstr>Security</vt:lpstr>
      <vt:lpstr>PowerPoint Presentation</vt:lpstr>
      <vt:lpstr>PowerPoint Presentation</vt:lpstr>
      <vt:lpstr>50+ Supported countries</vt:lpstr>
      <vt:lpstr>PowerPoint Presentation</vt:lpstr>
      <vt:lpstr>PowerPoint Presentation</vt:lpstr>
      <vt:lpstr>Alternative payments</vt:lpstr>
      <vt:lpstr>PowerPoint Presentation</vt:lpstr>
      <vt:lpstr>PowerPoint Presentation</vt:lpstr>
      <vt:lpstr>Our feature roadmap</vt:lpstr>
      <vt:lpstr>LS Pay for Business Central</vt:lpstr>
      <vt:lpstr>What’s next…?</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Petur Þ. Sigurdsson</dc:creator>
  <cp:lastModifiedBy>Bjorn Jonsson</cp:lastModifiedBy>
  <cp:revision>6</cp:revision>
  <dcterms:created xsi:type="dcterms:W3CDTF">2023-01-30T21:33:16Z</dcterms:created>
  <dcterms:modified xsi:type="dcterms:W3CDTF">2023-05-08T10:07:28Z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0x01010069F778840D0E4448A76F7E32A9FBEAD5</vt:lpwstr>
  </property>
  <property fmtid="{D5CDD505-2E9C-101B-9397-08002B2CF9AE}" pid="3" name="MediaServiceImageTags">
    <vt:lpwstr/>
  </property>
</Properties>
</file>