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668" r:id="rId6"/>
    <p:sldMasterId id="2147483692" r:id="rId7"/>
    <p:sldMasterId id="2147483724" r:id="rId8"/>
    <p:sldMasterId id="2147483740" r:id="rId9"/>
    <p:sldMasterId id="2147483748" r:id="rId10"/>
    <p:sldMasterId id="2147483764" r:id="rId11"/>
  </p:sldMasterIdLst>
  <p:notesMasterIdLst>
    <p:notesMasterId r:id="rId24"/>
  </p:notesMasterIdLst>
  <p:sldIdLst>
    <p:sldId id="281" r:id="rId12"/>
    <p:sldId id="2146845892" r:id="rId13"/>
    <p:sldId id="5171" r:id="rId14"/>
    <p:sldId id="5172" r:id="rId15"/>
    <p:sldId id="5170" r:id="rId16"/>
    <p:sldId id="5173" r:id="rId17"/>
    <p:sldId id="5174" r:id="rId18"/>
    <p:sldId id="5175" r:id="rId19"/>
    <p:sldId id="5176" r:id="rId20"/>
    <p:sldId id="5177" r:id="rId21"/>
    <p:sldId id="295" r:id="rId22"/>
    <p:sldId id="286" r:id="rId23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717138E-E308-C940-A345-391241ED4264}">
          <p14:sldIdLst>
            <p14:sldId id="281"/>
            <p14:sldId id="2146845892"/>
            <p14:sldId id="5171"/>
            <p14:sldId id="5172"/>
            <p14:sldId id="5170"/>
            <p14:sldId id="5173"/>
            <p14:sldId id="5174"/>
            <p14:sldId id="5175"/>
            <p14:sldId id="5176"/>
            <p14:sldId id="5177"/>
            <p14:sldId id="295"/>
            <p14:sldId id="286"/>
          </p14:sldIdLst>
        </p14:section>
        <p14:section name="Logos/Graphics/icons" id="{BCA7F062-8348-B443-A70D-D066310A6DE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B4A9"/>
    <a:srgbClr val="938BE7"/>
    <a:srgbClr val="361D5C"/>
    <a:srgbClr val="27B1A6"/>
    <a:srgbClr val="D3A04A"/>
    <a:srgbClr val="761449"/>
    <a:srgbClr val="323133"/>
    <a:srgbClr val="943267"/>
    <a:srgbClr val="F6C36F"/>
    <a:srgbClr val="1388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63" autoAdjust="0"/>
    <p:restoredTop sz="62894" autoAdjust="0"/>
  </p:normalViewPr>
  <p:slideViewPr>
    <p:cSldViewPr snapToGrid="0" snapToObjects="1">
      <p:cViewPr varScale="1">
        <p:scale>
          <a:sx n="58" d="100"/>
          <a:sy n="58" d="100"/>
        </p:scale>
        <p:origin x="13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Dis Thorvaldsdottir" userId="S::annad@lsretail.com::54d2d947-18ac-4c1f-a15c-a51f205aedc3" providerId="AD" clId="Web-{5D779EF6-E0D3-BEB8-1864-8D116557E26B}"/>
    <pc:docChg chg="modSld">
      <pc:chgData name="Anna Dis Thorvaldsdottir" userId="S::annad@lsretail.com::54d2d947-18ac-4c1f-a15c-a51f205aedc3" providerId="AD" clId="Web-{5D779EF6-E0D3-BEB8-1864-8D116557E26B}" dt="2023-05-19T12:57:49.394" v="1164"/>
      <pc:docMkLst>
        <pc:docMk/>
      </pc:docMkLst>
      <pc:sldChg chg="modNotes">
        <pc:chgData name="Anna Dis Thorvaldsdottir" userId="S::annad@lsretail.com::54d2d947-18ac-4c1f-a15c-a51f205aedc3" providerId="AD" clId="Web-{5D779EF6-E0D3-BEB8-1864-8D116557E26B}" dt="2023-05-19T12:52:00.526" v="509"/>
        <pc:sldMkLst>
          <pc:docMk/>
          <pc:sldMk cId="3335231075" sldId="5172"/>
        </pc:sldMkLst>
      </pc:sldChg>
      <pc:sldChg chg="modNotes">
        <pc:chgData name="Anna Dis Thorvaldsdottir" userId="S::annad@lsretail.com::54d2d947-18ac-4c1f-a15c-a51f205aedc3" providerId="AD" clId="Web-{5D779EF6-E0D3-BEB8-1864-8D116557E26B}" dt="2023-05-19T12:57:49.394" v="1164"/>
        <pc:sldMkLst>
          <pc:docMk/>
          <pc:sldMk cId="3431429467" sldId="5173"/>
        </pc:sldMkLst>
      </pc:sldChg>
    </pc:docChg>
  </pc:docChgLst>
  <pc:docChgLst>
    <pc:chgData name="Anna Dis Thorvaldsdottir" userId="54d2d947-18ac-4c1f-a15c-a51f205aedc3" providerId="ADAL" clId="{3E719A5C-2F12-48E5-96FB-8522B8077682}"/>
    <pc:docChg chg="undo custSel modSld">
      <pc:chgData name="Anna Dis Thorvaldsdottir" userId="54d2d947-18ac-4c1f-a15c-a51f205aedc3" providerId="ADAL" clId="{3E719A5C-2F12-48E5-96FB-8522B8077682}" dt="2023-05-22T12:49:13.638" v="409" actId="20577"/>
      <pc:docMkLst>
        <pc:docMk/>
      </pc:docMkLst>
      <pc:sldChg chg="modNotesTx">
        <pc:chgData name="Anna Dis Thorvaldsdottir" userId="54d2d947-18ac-4c1f-a15c-a51f205aedc3" providerId="ADAL" clId="{3E719A5C-2F12-48E5-96FB-8522B8077682}" dt="2023-05-22T12:29:24.551" v="385" actId="20577"/>
        <pc:sldMkLst>
          <pc:docMk/>
          <pc:sldMk cId="3335231075" sldId="5172"/>
        </pc:sldMkLst>
      </pc:sldChg>
      <pc:sldChg chg="modNotesTx">
        <pc:chgData name="Anna Dis Thorvaldsdottir" userId="54d2d947-18ac-4c1f-a15c-a51f205aedc3" providerId="ADAL" clId="{3E719A5C-2F12-48E5-96FB-8522B8077682}" dt="2023-05-22T12:49:13.638" v="409" actId="20577"/>
        <pc:sldMkLst>
          <pc:docMk/>
          <pc:sldMk cId="3431429467" sldId="5173"/>
        </pc:sldMkLst>
      </pc:sldChg>
    </pc:docChg>
  </pc:docChgLst>
  <pc:docChgLst>
    <pc:chgData name="Gunnar Orn Thorsteinsson" userId="6ff5e4af-0863-4080-9179-e09f07ef459c" providerId="ADAL" clId="{004ED3D7-77F3-4AC5-8F36-C676207B556E}"/>
    <pc:docChg chg="undo custSel modSld sldOrd">
      <pc:chgData name="Gunnar Orn Thorsteinsson" userId="6ff5e4af-0863-4080-9179-e09f07ef459c" providerId="ADAL" clId="{004ED3D7-77F3-4AC5-8F36-C676207B556E}" dt="2023-05-15T12:01:36.152" v="164" actId="700"/>
      <pc:docMkLst>
        <pc:docMk/>
      </pc:docMkLst>
      <pc:sldChg chg="modSp mod modClrScheme chgLayout">
        <pc:chgData name="Gunnar Orn Thorsteinsson" userId="6ff5e4af-0863-4080-9179-e09f07ef459c" providerId="ADAL" clId="{004ED3D7-77F3-4AC5-8F36-C676207B556E}" dt="2023-05-15T12:01:36.152" v="164" actId="700"/>
        <pc:sldMkLst>
          <pc:docMk/>
          <pc:sldMk cId="1955518097" sldId="5170"/>
        </pc:sldMkLst>
        <pc:spChg chg="mod ord">
          <ac:chgData name="Gunnar Orn Thorsteinsson" userId="6ff5e4af-0863-4080-9179-e09f07ef459c" providerId="ADAL" clId="{004ED3D7-77F3-4AC5-8F36-C676207B556E}" dt="2023-05-15T12:01:36.152" v="164" actId="700"/>
          <ac:spMkLst>
            <pc:docMk/>
            <pc:sldMk cId="1955518097" sldId="5170"/>
            <ac:spMk id="3" creationId="{6EB6ECEF-E778-0506-1A61-4667CF83021C}"/>
          </ac:spMkLst>
        </pc:spChg>
        <pc:spChg chg="mod ord">
          <ac:chgData name="Gunnar Orn Thorsteinsson" userId="6ff5e4af-0863-4080-9179-e09f07ef459c" providerId="ADAL" clId="{004ED3D7-77F3-4AC5-8F36-C676207B556E}" dt="2023-05-15T12:01:36.152" v="164" actId="700"/>
          <ac:spMkLst>
            <pc:docMk/>
            <pc:sldMk cId="1955518097" sldId="5170"/>
            <ac:spMk id="4" creationId="{480901B3-F289-C125-39A7-15FCC64BCD07}"/>
          </ac:spMkLst>
        </pc:spChg>
        <pc:picChg chg="mod ord modCrop">
          <ac:chgData name="Gunnar Orn Thorsteinsson" userId="6ff5e4af-0863-4080-9179-e09f07ef459c" providerId="ADAL" clId="{004ED3D7-77F3-4AC5-8F36-C676207B556E}" dt="2023-05-15T12:01:36.152" v="164" actId="700"/>
          <ac:picMkLst>
            <pc:docMk/>
            <pc:sldMk cId="1955518097" sldId="5170"/>
            <ac:picMk id="6" creationId="{F10475E4-9ABB-40CB-A459-ACFBDE49B0AF}"/>
          </ac:picMkLst>
        </pc:picChg>
      </pc:sldChg>
      <pc:sldChg chg="addSp modSp mod ord">
        <pc:chgData name="Gunnar Orn Thorsteinsson" userId="6ff5e4af-0863-4080-9179-e09f07ef459c" providerId="ADAL" clId="{004ED3D7-77F3-4AC5-8F36-C676207B556E}" dt="2023-05-10T22:42:47.008" v="68"/>
        <pc:sldMkLst>
          <pc:docMk/>
          <pc:sldMk cId="888046239" sldId="5171"/>
        </pc:sldMkLst>
        <pc:spChg chg="add mod">
          <ac:chgData name="Gunnar Orn Thorsteinsson" userId="6ff5e4af-0863-4080-9179-e09f07ef459c" providerId="ADAL" clId="{004ED3D7-77F3-4AC5-8F36-C676207B556E}" dt="2023-05-10T22:40:59.540" v="57" actId="207"/>
          <ac:spMkLst>
            <pc:docMk/>
            <pc:sldMk cId="888046239" sldId="5171"/>
            <ac:spMk id="5" creationId="{DA7CE18B-50CA-331D-D232-05C4FEFF29FA}"/>
          </ac:spMkLst>
        </pc:spChg>
        <pc:spChg chg="mod">
          <ac:chgData name="Gunnar Orn Thorsteinsson" userId="6ff5e4af-0863-4080-9179-e09f07ef459c" providerId="ADAL" clId="{004ED3D7-77F3-4AC5-8F36-C676207B556E}" dt="2023-05-10T22:41:45.244" v="66" actId="20577"/>
          <ac:spMkLst>
            <pc:docMk/>
            <pc:sldMk cId="888046239" sldId="5171"/>
            <ac:spMk id="7" creationId="{13BD8A57-9D07-2043-CE50-C8FA6D189B86}"/>
          </ac:spMkLst>
        </pc:spChg>
        <pc:spChg chg="mod">
          <ac:chgData name="Gunnar Orn Thorsteinsson" userId="6ff5e4af-0863-4080-9179-e09f07ef459c" providerId="ADAL" clId="{004ED3D7-77F3-4AC5-8F36-C676207B556E}" dt="2023-05-10T22:37:55.721" v="2" actId="14100"/>
          <ac:spMkLst>
            <pc:docMk/>
            <pc:sldMk cId="888046239" sldId="5171"/>
            <ac:spMk id="8" creationId="{E4D290B5-E48B-FBBB-4A69-175DDDC51B35}"/>
          </ac:spMkLst>
        </pc:spChg>
        <pc:picChg chg="mod">
          <ac:chgData name="Gunnar Orn Thorsteinsson" userId="6ff5e4af-0863-4080-9179-e09f07ef459c" providerId="ADAL" clId="{004ED3D7-77F3-4AC5-8F36-C676207B556E}" dt="2023-05-10T22:37:45.943" v="1" actId="1076"/>
          <ac:picMkLst>
            <pc:docMk/>
            <pc:sldMk cId="888046239" sldId="5171"/>
            <ac:picMk id="11" creationId="{DDBA5489-D355-5311-6C3F-672E29DE7C8C}"/>
          </ac:picMkLst>
        </pc:picChg>
        <pc:cxnChg chg="mod">
          <ac:chgData name="Gunnar Orn Thorsteinsson" userId="6ff5e4af-0863-4080-9179-e09f07ef459c" providerId="ADAL" clId="{004ED3D7-77F3-4AC5-8F36-C676207B556E}" dt="2023-05-10T22:37:55.721" v="2" actId="14100"/>
          <ac:cxnSpMkLst>
            <pc:docMk/>
            <pc:sldMk cId="888046239" sldId="5171"/>
            <ac:cxnSpMk id="9" creationId="{E21A166D-0525-E774-AD01-F7CD62F43C75}"/>
          </ac:cxnSpMkLst>
        </pc:cxnChg>
        <pc:cxnChg chg="mod">
          <ac:chgData name="Gunnar Orn Thorsteinsson" userId="6ff5e4af-0863-4080-9179-e09f07ef459c" providerId="ADAL" clId="{004ED3D7-77F3-4AC5-8F36-C676207B556E}" dt="2023-05-10T22:41:41.642" v="58" actId="14100"/>
          <ac:cxnSpMkLst>
            <pc:docMk/>
            <pc:sldMk cId="888046239" sldId="5171"/>
            <ac:cxnSpMk id="10" creationId="{7CF7F0C3-194D-ADBA-7914-A77A19F9A485}"/>
          </ac:cxnSpMkLst>
        </pc:cxnChg>
      </pc:sldChg>
      <pc:sldChg chg="modSp mod ord">
        <pc:chgData name="Gunnar Orn Thorsteinsson" userId="6ff5e4af-0863-4080-9179-e09f07ef459c" providerId="ADAL" clId="{004ED3D7-77F3-4AC5-8F36-C676207B556E}" dt="2023-05-10T22:45:16.922" v="75" actId="20577"/>
        <pc:sldMkLst>
          <pc:docMk/>
          <pc:sldMk cId="3335231075" sldId="5172"/>
        </pc:sldMkLst>
        <pc:spChg chg="mod">
          <ac:chgData name="Gunnar Orn Thorsteinsson" userId="6ff5e4af-0863-4080-9179-e09f07ef459c" providerId="ADAL" clId="{004ED3D7-77F3-4AC5-8F36-C676207B556E}" dt="2023-05-10T22:45:16.922" v="75" actId="20577"/>
          <ac:spMkLst>
            <pc:docMk/>
            <pc:sldMk cId="3335231075" sldId="5172"/>
            <ac:spMk id="4" creationId="{FA397F4A-1A92-6803-B756-8981604A6DBE}"/>
          </ac:spMkLst>
        </pc:spChg>
      </pc:sldChg>
      <pc:sldChg chg="modSp mod">
        <pc:chgData name="Gunnar Orn Thorsteinsson" userId="6ff5e4af-0863-4080-9179-e09f07ef459c" providerId="ADAL" clId="{004ED3D7-77F3-4AC5-8F36-C676207B556E}" dt="2023-05-10T22:55:02.688" v="113" actId="6549"/>
        <pc:sldMkLst>
          <pc:docMk/>
          <pc:sldMk cId="3431429467" sldId="5173"/>
        </pc:sldMkLst>
        <pc:spChg chg="mod">
          <ac:chgData name="Gunnar Orn Thorsteinsson" userId="6ff5e4af-0863-4080-9179-e09f07ef459c" providerId="ADAL" clId="{004ED3D7-77F3-4AC5-8F36-C676207B556E}" dt="2023-05-10T22:55:02.688" v="113" actId="6549"/>
          <ac:spMkLst>
            <pc:docMk/>
            <pc:sldMk cId="3431429467" sldId="5173"/>
            <ac:spMk id="6" creationId="{57AD93F6-3A87-E205-CDAC-6F0C5910790B}"/>
          </ac:spMkLst>
        </pc:spChg>
      </pc:sldChg>
      <pc:sldChg chg="modSp mod ord modClrScheme chgLayout">
        <pc:chgData name="Gunnar Orn Thorsteinsson" userId="6ff5e4af-0863-4080-9179-e09f07ef459c" providerId="ADAL" clId="{004ED3D7-77F3-4AC5-8F36-C676207B556E}" dt="2023-05-15T12:01:28.969" v="163" actId="700"/>
        <pc:sldMkLst>
          <pc:docMk/>
          <pc:sldMk cId="5476095" sldId="5174"/>
        </pc:sldMkLst>
        <pc:spChg chg="mod ord">
          <ac:chgData name="Gunnar Orn Thorsteinsson" userId="6ff5e4af-0863-4080-9179-e09f07ef459c" providerId="ADAL" clId="{004ED3D7-77F3-4AC5-8F36-C676207B556E}" dt="2023-05-15T12:01:28.969" v="163" actId="700"/>
          <ac:spMkLst>
            <pc:docMk/>
            <pc:sldMk cId="5476095" sldId="5174"/>
            <ac:spMk id="3" creationId="{B44604F0-CF94-7146-57C7-DB06D29B5F2D}"/>
          </ac:spMkLst>
        </pc:spChg>
        <pc:spChg chg="mod ord">
          <ac:chgData name="Gunnar Orn Thorsteinsson" userId="6ff5e4af-0863-4080-9179-e09f07ef459c" providerId="ADAL" clId="{004ED3D7-77F3-4AC5-8F36-C676207B556E}" dt="2023-05-15T12:01:28.969" v="163" actId="700"/>
          <ac:spMkLst>
            <pc:docMk/>
            <pc:sldMk cId="5476095" sldId="5174"/>
            <ac:spMk id="4" creationId="{FB1C1B34-C6B4-0574-F923-4DDB0400064D}"/>
          </ac:spMkLst>
        </pc:spChg>
        <pc:picChg chg="mod ord modCrop">
          <ac:chgData name="Gunnar Orn Thorsteinsson" userId="6ff5e4af-0863-4080-9179-e09f07ef459c" providerId="ADAL" clId="{004ED3D7-77F3-4AC5-8F36-C676207B556E}" dt="2023-05-15T12:01:28.969" v="163" actId="700"/>
          <ac:picMkLst>
            <pc:docMk/>
            <pc:sldMk cId="5476095" sldId="5174"/>
            <ac:picMk id="6" creationId="{19C3D7E5-203A-E0E3-9728-9B9A1F0F617D}"/>
          </ac:picMkLst>
        </pc:picChg>
      </pc:sldChg>
      <pc:sldChg chg="modSp mod">
        <pc:chgData name="Gunnar Orn Thorsteinsson" userId="6ff5e4af-0863-4080-9179-e09f07ef459c" providerId="ADAL" clId="{004ED3D7-77F3-4AC5-8F36-C676207B556E}" dt="2023-05-10T22:59:59.179" v="162" actId="20577"/>
        <pc:sldMkLst>
          <pc:docMk/>
          <pc:sldMk cId="3454553292" sldId="5176"/>
        </pc:sldMkLst>
        <pc:spChg chg="mod">
          <ac:chgData name="Gunnar Orn Thorsteinsson" userId="6ff5e4af-0863-4080-9179-e09f07ef459c" providerId="ADAL" clId="{004ED3D7-77F3-4AC5-8F36-C676207B556E}" dt="2023-05-10T22:59:59.179" v="162" actId="20577"/>
          <ac:spMkLst>
            <pc:docMk/>
            <pc:sldMk cId="3454553292" sldId="5176"/>
            <ac:spMk id="4" creationId="{11858BFB-D50C-BB3C-050E-1DB3D2A25E84}"/>
          </ac:spMkLst>
        </pc:spChg>
      </pc:sldChg>
    </pc:docChg>
  </pc:docChgLst>
  <pc:docChgLst>
    <pc:chgData name="Anna Dis Thorvaldsdottir" userId="S::annad@lsretail.com::54d2d947-18ac-4c1f-a15c-a51f205aedc3" providerId="AD" clId="Web-{0CD3831F-8DB0-4558-62AD-DD2DB1145CD1}"/>
    <pc:docChg chg="modSld">
      <pc:chgData name="Anna Dis Thorvaldsdottir" userId="S::annad@lsretail.com::54d2d947-18ac-4c1f-a15c-a51f205aedc3" providerId="AD" clId="Web-{0CD3831F-8DB0-4558-62AD-DD2DB1145CD1}" dt="2023-05-19T08:15:33.349" v="63"/>
      <pc:docMkLst>
        <pc:docMk/>
      </pc:docMkLst>
      <pc:sldChg chg="modNotes">
        <pc:chgData name="Anna Dis Thorvaldsdottir" userId="S::annad@lsretail.com::54d2d947-18ac-4c1f-a15c-a51f205aedc3" providerId="AD" clId="Web-{0CD3831F-8DB0-4558-62AD-DD2DB1145CD1}" dt="2023-05-19T08:10:24.183" v="6"/>
        <pc:sldMkLst>
          <pc:docMk/>
          <pc:sldMk cId="3335231075" sldId="5172"/>
        </pc:sldMkLst>
      </pc:sldChg>
      <pc:sldChg chg="modNotes">
        <pc:chgData name="Anna Dis Thorvaldsdottir" userId="S::annad@lsretail.com::54d2d947-18ac-4c1f-a15c-a51f205aedc3" providerId="AD" clId="Web-{0CD3831F-8DB0-4558-62AD-DD2DB1145CD1}" dt="2023-05-19T08:15:33.349" v="63"/>
        <pc:sldMkLst>
          <pc:docMk/>
          <pc:sldMk cId="3431429467" sldId="5173"/>
        </pc:sldMkLst>
      </pc:sldChg>
    </pc:docChg>
  </pc:docChgLst>
  <pc:docChgLst>
    <pc:chgData name="Gunnar Orn Thorsteinsson" userId="6ff5e4af-0863-4080-9179-e09f07ef459c" providerId="ADAL" clId="{3D81EE18-F44D-4DC2-B284-252C45C95201}"/>
    <pc:docChg chg="addSld delSld modSld modSection">
      <pc:chgData name="Gunnar Orn Thorsteinsson" userId="6ff5e4af-0863-4080-9179-e09f07ef459c" providerId="ADAL" clId="{3D81EE18-F44D-4DC2-B284-252C45C95201}" dt="2023-05-09T18:09:43.411" v="188" actId="20577"/>
      <pc:docMkLst>
        <pc:docMk/>
      </pc:docMkLst>
      <pc:sldChg chg="del">
        <pc:chgData name="Gunnar Orn Thorsteinsson" userId="6ff5e4af-0863-4080-9179-e09f07ef459c" providerId="ADAL" clId="{3D81EE18-F44D-4DC2-B284-252C45C95201}" dt="2023-05-05T16:54:52.138" v="141" actId="47"/>
        <pc:sldMkLst>
          <pc:docMk/>
          <pc:sldMk cId="2855017891" sldId="281"/>
        </pc:sldMkLst>
      </pc:sldChg>
      <pc:sldChg chg="addSp delSp modSp add mod">
        <pc:chgData name="Gunnar Orn Thorsteinsson" userId="6ff5e4af-0863-4080-9179-e09f07ef459c" providerId="ADAL" clId="{3D81EE18-F44D-4DC2-B284-252C45C95201}" dt="2023-05-05T16:34:47.620" v="138" actId="1076"/>
        <pc:sldMkLst>
          <pc:docMk/>
          <pc:sldMk cId="1916913483" sldId="284"/>
        </pc:sldMkLst>
        <pc:spChg chg="mod">
          <ac:chgData name="Gunnar Orn Thorsteinsson" userId="6ff5e4af-0863-4080-9179-e09f07ef459c" providerId="ADAL" clId="{3D81EE18-F44D-4DC2-B284-252C45C95201}" dt="2023-05-05T16:29:13.395" v="39" actId="1076"/>
          <ac:spMkLst>
            <pc:docMk/>
            <pc:sldMk cId="1916913483" sldId="284"/>
            <ac:spMk id="2" creationId="{BE786A27-7D82-EC0D-64FA-D75441AB7BF1}"/>
          </ac:spMkLst>
        </pc:spChg>
        <pc:spChg chg="mod">
          <ac:chgData name="Gunnar Orn Thorsteinsson" userId="6ff5e4af-0863-4080-9179-e09f07ef459c" providerId="ADAL" clId="{3D81EE18-F44D-4DC2-B284-252C45C95201}" dt="2023-05-05T16:29:08.172" v="38" actId="20577"/>
          <ac:spMkLst>
            <pc:docMk/>
            <pc:sldMk cId="1916913483" sldId="284"/>
            <ac:spMk id="3" creationId="{3FB1AD3B-E96C-7816-5DAA-8EE9CACFACAC}"/>
          </ac:spMkLst>
        </pc:spChg>
        <pc:spChg chg="mod">
          <ac:chgData name="Gunnar Orn Thorsteinsson" userId="6ff5e4af-0863-4080-9179-e09f07ef459c" providerId="ADAL" clId="{3D81EE18-F44D-4DC2-B284-252C45C95201}" dt="2023-05-05T16:33:55.623" v="80" actId="1076"/>
          <ac:spMkLst>
            <pc:docMk/>
            <pc:sldMk cId="1916913483" sldId="284"/>
            <ac:spMk id="4" creationId="{A4FE7BB2-FE6F-F85A-2F50-B49CC6489C86}"/>
          </ac:spMkLst>
        </pc:spChg>
        <pc:spChg chg="mod">
          <ac:chgData name="Gunnar Orn Thorsteinsson" userId="6ff5e4af-0863-4080-9179-e09f07ef459c" providerId="ADAL" clId="{3D81EE18-F44D-4DC2-B284-252C45C95201}" dt="2023-05-05T16:33:55.623" v="80" actId="1076"/>
          <ac:spMkLst>
            <pc:docMk/>
            <pc:sldMk cId="1916913483" sldId="284"/>
            <ac:spMk id="5" creationId="{7899B01E-1236-D2F1-645F-F9CFCE46A864}"/>
          </ac:spMkLst>
        </pc:spChg>
        <pc:spChg chg="add del mod">
          <ac:chgData name="Gunnar Orn Thorsteinsson" userId="6ff5e4af-0863-4080-9179-e09f07ef459c" providerId="ADAL" clId="{3D81EE18-F44D-4DC2-B284-252C45C95201}" dt="2023-05-05T16:34:00.337" v="82"/>
          <ac:spMkLst>
            <pc:docMk/>
            <pc:sldMk cId="1916913483" sldId="284"/>
            <ac:spMk id="6" creationId="{A2801A64-7930-33AE-C5BF-A4D0FEE67E34}"/>
          </ac:spMkLst>
        </pc:spChg>
        <pc:spChg chg="add del mod">
          <ac:chgData name="Gunnar Orn Thorsteinsson" userId="6ff5e4af-0863-4080-9179-e09f07ef459c" providerId="ADAL" clId="{3D81EE18-F44D-4DC2-B284-252C45C95201}" dt="2023-05-05T16:34:00.337" v="82"/>
          <ac:spMkLst>
            <pc:docMk/>
            <pc:sldMk cId="1916913483" sldId="284"/>
            <ac:spMk id="7" creationId="{FC0714AD-68E2-86B1-C1E4-DC2F8CE5EAE1}"/>
          </ac:spMkLst>
        </pc:spChg>
        <pc:spChg chg="add mod">
          <ac:chgData name="Gunnar Orn Thorsteinsson" userId="6ff5e4af-0863-4080-9179-e09f07ef459c" providerId="ADAL" clId="{3D81EE18-F44D-4DC2-B284-252C45C95201}" dt="2023-05-05T16:34:13.673" v="100" actId="20577"/>
          <ac:spMkLst>
            <pc:docMk/>
            <pc:sldMk cId="1916913483" sldId="284"/>
            <ac:spMk id="8" creationId="{E614B0A2-0409-B8AD-F3CD-ED5126CCE33D}"/>
          </ac:spMkLst>
        </pc:spChg>
        <pc:spChg chg="add mod">
          <ac:chgData name="Gunnar Orn Thorsteinsson" userId="6ff5e4af-0863-4080-9179-e09f07ef459c" providerId="ADAL" clId="{3D81EE18-F44D-4DC2-B284-252C45C95201}" dt="2023-05-05T16:34:25.104" v="125" actId="20577"/>
          <ac:spMkLst>
            <pc:docMk/>
            <pc:sldMk cId="1916913483" sldId="284"/>
            <ac:spMk id="9" creationId="{03638C61-EADE-E536-309F-FC490D83DA7D}"/>
          </ac:spMkLst>
        </pc:spChg>
        <pc:spChg chg="add mod">
          <ac:chgData name="Gunnar Orn Thorsteinsson" userId="6ff5e4af-0863-4080-9179-e09f07ef459c" providerId="ADAL" clId="{3D81EE18-F44D-4DC2-B284-252C45C95201}" dt="2023-05-05T16:34:47.620" v="138" actId="1076"/>
          <ac:spMkLst>
            <pc:docMk/>
            <pc:sldMk cId="1916913483" sldId="284"/>
            <ac:spMk id="10" creationId="{3BB42A12-79C0-F03B-116C-35057889D029}"/>
          </ac:spMkLst>
        </pc:spChg>
        <pc:spChg chg="add mod">
          <ac:chgData name="Gunnar Orn Thorsteinsson" userId="6ff5e4af-0863-4080-9179-e09f07ef459c" providerId="ADAL" clId="{3D81EE18-F44D-4DC2-B284-252C45C95201}" dt="2023-05-05T16:34:47.620" v="138" actId="1076"/>
          <ac:spMkLst>
            <pc:docMk/>
            <pc:sldMk cId="1916913483" sldId="284"/>
            <ac:spMk id="11" creationId="{1B2A50E6-F3F5-BC78-F875-C3144E5DDECA}"/>
          </ac:spMkLst>
        </pc:spChg>
      </pc:sldChg>
      <pc:sldChg chg="add del">
        <pc:chgData name="Gunnar Orn Thorsteinsson" userId="6ff5e4af-0863-4080-9179-e09f07ef459c" providerId="ADAL" clId="{3D81EE18-F44D-4DC2-B284-252C45C95201}" dt="2023-05-05T16:27:32.969" v="1"/>
        <pc:sldMkLst>
          <pc:docMk/>
          <pc:sldMk cId="3342248103" sldId="287"/>
        </pc:sldMkLst>
      </pc:sldChg>
      <pc:sldChg chg="del">
        <pc:chgData name="Gunnar Orn Thorsteinsson" userId="6ff5e4af-0863-4080-9179-e09f07ef459c" providerId="ADAL" clId="{3D81EE18-F44D-4DC2-B284-252C45C95201}" dt="2023-05-05T16:43:17.842" v="140" actId="47"/>
        <pc:sldMkLst>
          <pc:docMk/>
          <pc:sldMk cId="1832993096" sldId="5169"/>
        </pc:sldMkLst>
      </pc:sldChg>
      <pc:sldChg chg="modSp mod">
        <pc:chgData name="Gunnar Orn Thorsteinsson" userId="6ff5e4af-0863-4080-9179-e09f07ef459c" providerId="ADAL" clId="{3D81EE18-F44D-4DC2-B284-252C45C95201}" dt="2023-05-09T18:09:43.411" v="188" actId="20577"/>
        <pc:sldMkLst>
          <pc:docMk/>
          <pc:sldMk cId="5476095" sldId="5174"/>
        </pc:sldMkLst>
        <pc:spChg chg="mod">
          <ac:chgData name="Gunnar Orn Thorsteinsson" userId="6ff5e4af-0863-4080-9179-e09f07ef459c" providerId="ADAL" clId="{3D81EE18-F44D-4DC2-B284-252C45C95201}" dt="2023-05-09T18:09:43.411" v="188" actId="20577"/>
          <ac:spMkLst>
            <pc:docMk/>
            <pc:sldMk cId="5476095" sldId="5174"/>
            <ac:spMk id="4" creationId="{FB1C1B34-C6B4-0574-F923-4DDB0400064D}"/>
          </ac:spMkLst>
        </pc:spChg>
      </pc:sldChg>
      <pc:sldChg chg="add">
        <pc:chgData name="Gunnar Orn Thorsteinsson" userId="6ff5e4af-0863-4080-9179-e09f07ef459c" providerId="ADAL" clId="{3D81EE18-F44D-4DC2-B284-252C45C95201}" dt="2023-05-05T16:43:13.036" v="139"/>
        <pc:sldMkLst>
          <pc:docMk/>
          <pc:sldMk cId="640600975" sldId="5178"/>
        </pc:sldMkLst>
      </pc:sldChg>
    </pc:docChg>
  </pc:docChgLst>
  <pc:docChgLst>
    <pc:chgData name="Hordur Olafsson" userId="35673f1e-1533-427a-a84f-da77feac3cd7" providerId="ADAL" clId="{4C67A364-6281-9045-A0FD-F38D487AE374}"/>
    <pc:docChg chg="custSel addSld delSld modSld sldOrd modSection">
      <pc:chgData name="Hordur Olafsson" userId="35673f1e-1533-427a-a84f-da77feac3cd7" providerId="ADAL" clId="{4C67A364-6281-9045-A0FD-F38D487AE374}" dt="2023-05-10T13:49:51.670" v="111" actId="20578"/>
      <pc:docMkLst>
        <pc:docMk/>
      </pc:docMkLst>
      <pc:sldChg chg="del">
        <pc:chgData name="Hordur Olafsson" userId="35673f1e-1533-427a-a84f-da77feac3cd7" providerId="ADAL" clId="{4C67A364-6281-9045-A0FD-F38D487AE374}" dt="2023-05-10T13:49:49.670" v="110" actId="2696"/>
        <pc:sldMkLst>
          <pc:docMk/>
          <pc:sldMk cId="1881244884" sldId="257"/>
        </pc:sldMkLst>
      </pc:sldChg>
      <pc:sldChg chg="addSp modSp add mod">
        <pc:chgData name="Hordur Olafsson" userId="35673f1e-1533-427a-a84f-da77feac3cd7" providerId="ADAL" clId="{4C67A364-6281-9045-A0FD-F38D487AE374}" dt="2023-05-10T13:46:07.462" v="90" actId="1076"/>
        <pc:sldMkLst>
          <pc:docMk/>
          <pc:sldMk cId="3984185767" sldId="281"/>
        </pc:sldMkLst>
        <pc:spChg chg="mod">
          <ac:chgData name="Hordur Olafsson" userId="35673f1e-1533-427a-a84f-da77feac3cd7" providerId="ADAL" clId="{4C67A364-6281-9045-A0FD-F38D487AE374}" dt="2023-05-10T13:46:00.933" v="89" actId="1076"/>
          <ac:spMkLst>
            <pc:docMk/>
            <pc:sldMk cId="3984185767" sldId="281"/>
            <ac:spMk id="2" creationId="{B4E1F265-DCFC-336F-0B58-D5940F7A973B}"/>
          </ac:spMkLst>
        </pc:spChg>
        <pc:spChg chg="mod">
          <ac:chgData name="Hordur Olafsson" userId="35673f1e-1533-427a-a84f-da77feac3cd7" providerId="ADAL" clId="{4C67A364-6281-9045-A0FD-F38D487AE374}" dt="2023-05-10T13:46:07.462" v="90" actId="1076"/>
          <ac:spMkLst>
            <pc:docMk/>
            <pc:sldMk cId="3984185767" sldId="281"/>
            <ac:spMk id="3" creationId="{FAA02102-C9D6-406B-54A8-7DEC1B0E6CCC}"/>
          </ac:spMkLst>
        </pc:spChg>
        <pc:spChg chg="add mod">
          <ac:chgData name="Hordur Olafsson" userId="35673f1e-1533-427a-a84f-da77feac3cd7" providerId="ADAL" clId="{4C67A364-6281-9045-A0FD-F38D487AE374}" dt="2023-05-10T13:46:07.462" v="90" actId="1076"/>
          <ac:spMkLst>
            <pc:docMk/>
            <pc:sldMk cId="3984185767" sldId="281"/>
            <ac:spMk id="4" creationId="{A052AEA6-BF8A-6DAF-1C6A-462A7514C96A}"/>
          </ac:spMkLst>
        </pc:spChg>
      </pc:sldChg>
      <pc:sldChg chg="del">
        <pc:chgData name="Hordur Olafsson" userId="35673f1e-1533-427a-a84f-da77feac3cd7" providerId="ADAL" clId="{4C67A364-6281-9045-A0FD-F38D487AE374}" dt="2023-05-10T13:46:14.815" v="91" actId="2696"/>
        <pc:sldMkLst>
          <pc:docMk/>
          <pc:sldMk cId="1916913483" sldId="284"/>
        </pc:sldMkLst>
      </pc:sldChg>
      <pc:sldChg chg="add">
        <pc:chgData name="Hordur Olafsson" userId="35673f1e-1533-427a-a84f-da77feac3cd7" providerId="ADAL" clId="{4C67A364-6281-9045-A0FD-F38D487AE374}" dt="2023-05-10T13:49:46.082" v="108"/>
        <pc:sldMkLst>
          <pc:docMk/>
          <pc:sldMk cId="364034780" sldId="286"/>
        </pc:sldMkLst>
      </pc:sldChg>
      <pc:sldChg chg="del">
        <pc:chgData name="Hordur Olafsson" userId="35673f1e-1533-427a-a84f-da77feac3cd7" providerId="ADAL" clId="{4C67A364-6281-9045-A0FD-F38D487AE374}" dt="2023-05-10T13:46:16.384" v="92" actId="2696"/>
        <pc:sldMkLst>
          <pc:docMk/>
          <pc:sldMk cId="1991456047" sldId="286"/>
        </pc:sldMkLst>
      </pc:sldChg>
      <pc:sldChg chg="add ord">
        <pc:chgData name="Hordur Olafsson" userId="35673f1e-1533-427a-a84f-da77feac3cd7" providerId="ADAL" clId="{4C67A364-6281-9045-A0FD-F38D487AE374}" dt="2023-05-10T13:49:51.670" v="111" actId="20578"/>
        <pc:sldMkLst>
          <pc:docMk/>
          <pc:sldMk cId="3681829188" sldId="287"/>
        </pc:sldMkLst>
      </pc:sldChg>
      <pc:sldChg chg="del">
        <pc:chgData name="Hordur Olafsson" userId="35673f1e-1533-427a-a84f-da77feac3cd7" providerId="ADAL" clId="{4C67A364-6281-9045-A0FD-F38D487AE374}" dt="2023-05-10T13:49:49.667" v="109" actId="2696"/>
        <pc:sldMkLst>
          <pc:docMk/>
          <pc:sldMk cId="3520528644" sldId="288"/>
        </pc:sldMkLst>
      </pc:sldChg>
      <pc:sldChg chg="modSp mod">
        <pc:chgData name="Hordur Olafsson" userId="35673f1e-1533-427a-a84f-da77feac3cd7" providerId="ADAL" clId="{4C67A364-6281-9045-A0FD-F38D487AE374}" dt="2023-05-10T13:49:27.438" v="107" actId="20577"/>
        <pc:sldMkLst>
          <pc:docMk/>
          <pc:sldMk cId="1164014432" sldId="295"/>
        </pc:sldMkLst>
        <pc:spChg chg="mod">
          <ac:chgData name="Hordur Olafsson" userId="35673f1e-1533-427a-a84f-da77feac3cd7" providerId="ADAL" clId="{4C67A364-6281-9045-A0FD-F38D487AE374}" dt="2023-05-10T13:49:27.438" v="107" actId="20577"/>
          <ac:spMkLst>
            <pc:docMk/>
            <pc:sldMk cId="1164014432" sldId="295"/>
            <ac:spMk id="3" creationId="{84A1728D-B0FD-6043-60C7-29D24B5A6548}"/>
          </ac:spMkLst>
        </pc:spChg>
      </pc:sldChg>
      <pc:sldChg chg="delSp modSp mod">
        <pc:chgData name="Hordur Olafsson" userId="35673f1e-1533-427a-a84f-da77feac3cd7" providerId="ADAL" clId="{4C67A364-6281-9045-A0FD-F38D487AE374}" dt="2023-05-10T13:47:58.164" v="104" actId="478"/>
        <pc:sldMkLst>
          <pc:docMk/>
          <pc:sldMk cId="888046239" sldId="5171"/>
        </pc:sldMkLst>
        <pc:spChg chg="mod">
          <ac:chgData name="Hordur Olafsson" userId="35673f1e-1533-427a-a84f-da77feac3cd7" providerId="ADAL" clId="{4C67A364-6281-9045-A0FD-F38D487AE374}" dt="2023-05-10T13:47:44.998" v="101" actId="2711"/>
          <ac:spMkLst>
            <pc:docMk/>
            <pc:sldMk cId="888046239" sldId="5171"/>
            <ac:spMk id="6" creationId="{37C3155B-37A3-4304-0D67-99F26C66B96F}"/>
          </ac:spMkLst>
        </pc:spChg>
        <pc:spChg chg="mod">
          <ac:chgData name="Hordur Olafsson" userId="35673f1e-1533-427a-a84f-da77feac3cd7" providerId="ADAL" clId="{4C67A364-6281-9045-A0FD-F38D487AE374}" dt="2023-05-10T13:47:44.998" v="101" actId="2711"/>
          <ac:spMkLst>
            <pc:docMk/>
            <pc:sldMk cId="888046239" sldId="5171"/>
            <ac:spMk id="7" creationId="{13BD8A57-9D07-2043-CE50-C8FA6D189B86}"/>
          </ac:spMkLst>
        </pc:spChg>
        <pc:spChg chg="mod">
          <ac:chgData name="Hordur Olafsson" userId="35673f1e-1533-427a-a84f-da77feac3cd7" providerId="ADAL" clId="{4C67A364-6281-9045-A0FD-F38D487AE374}" dt="2023-05-10T13:47:32.579" v="100" actId="404"/>
          <ac:spMkLst>
            <pc:docMk/>
            <pc:sldMk cId="888046239" sldId="5171"/>
            <ac:spMk id="8" creationId="{E4D290B5-E48B-FBBB-4A69-175DDDC51B35}"/>
          </ac:spMkLst>
        </pc:spChg>
        <pc:spChg chg="mod">
          <ac:chgData name="Hordur Olafsson" userId="35673f1e-1533-427a-a84f-da77feac3cd7" providerId="ADAL" clId="{4C67A364-6281-9045-A0FD-F38D487AE374}" dt="2023-05-10T13:47:53.912" v="103" actId="404"/>
          <ac:spMkLst>
            <pc:docMk/>
            <pc:sldMk cId="888046239" sldId="5171"/>
            <ac:spMk id="14" creationId="{303E1A8F-A57B-A867-A5EB-A08286D51B7D}"/>
          </ac:spMkLst>
        </pc:spChg>
        <pc:spChg chg="del">
          <ac:chgData name="Hordur Olafsson" userId="35673f1e-1533-427a-a84f-da77feac3cd7" providerId="ADAL" clId="{4C67A364-6281-9045-A0FD-F38D487AE374}" dt="2023-05-10T13:47:58.164" v="104" actId="478"/>
          <ac:spMkLst>
            <pc:docMk/>
            <pc:sldMk cId="888046239" sldId="5171"/>
            <ac:spMk id="17" creationId="{EBC7ED79-BCC5-F4AB-91A7-F9DEB815ABBE}"/>
          </ac:spMkLst>
        </pc:spChg>
      </pc:sldChg>
      <pc:sldChg chg="modSp mod">
        <pc:chgData name="Hordur Olafsson" userId="35673f1e-1533-427a-a84f-da77feac3cd7" providerId="ADAL" clId="{4C67A364-6281-9045-A0FD-F38D487AE374}" dt="2023-05-10T13:48:48.444" v="106" actId="113"/>
        <pc:sldMkLst>
          <pc:docMk/>
          <pc:sldMk cId="3454553292" sldId="5176"/>
        </pc:sldMkLst>
        <pc:spChg chg="mod">
          <ac:chgData name="Hordur Olafsson" userId="35673f1e-1533-427a-a84f-da77feac3cd7" providerId="ADAL" clId="{4C67A364-6281-9045-A0FD-F38D487AE374}" dt="2023-05-10T13:48:48.444" v="106" actId="113"/>
          <ac:spMkLst>
            <pc:docMk/>
            <pc:sldMk cId="3454553292" sldId="5176"/>
            <ac:spMk id="4" creationId="{11858BFB-D50C-BB3C-050E-1DB3D2A25E84}"/>
          </ac:spMkLst>
        </pc:spChg>
      </pc:sldChg>
      <pc:sldChg chg="del">
        <pc:chgData name="Hordur Olafsson" userId="35673f1e-1533-427a-a84f-da77feac3cd7" providerId="ADAL" clId="{4C67A364-6281-9045-A0FD-F38D487AE374}" dt="2023-05-10T13:47:13.550" v="96" actId="2696"/>
        <pc:sldMkLst>
          <pc:docMk/>
          <pc:sldMk cId="640600975" sldId="5178"/>
        </pc:sldMkLst>
      </pc:sldChg>
      <pc:sldChg chg="add del">
        <pc:chgData name="Hordur Olafsson" userId="35673f1e-1533-427a-a84f-da77feac3cd7" providerId="ADAL" clId="{4C67A364-6281-9045-A0FD-F38D487AE374}" dt="2023-05-10T13:47:08.354" v="95"/>
        <pc:sldMkLst>
          <pc:docMk/>
          <pc:sldMk cId="3989555057" sldId="2146845892"/>
        </pc:sldMkLst>
      </pc:sldChg>
      <pc:sldMasterChg chg="delSldLayout">
        <pc:chgData name="Hordur Olafsson" userId="35673f1e-1533-427a-a84f-da77feac3cd7" providerId="ADAL" clId="{4C67A364-6281-9045-A0FD-F38D487AE374}" dt="2023-05-10T13:47:13.559" v="97" actId="2696"/>
        <pc:sldMasterMkLst>
          <pc:docMk/>
          <pc:sldMasterMk cId="7613692" sldId="2147483740"/>
        </pc:sldMasterMkLst>
        <pc:sldLayoutChg chg="del">
          <pc:chgData name="Hordur Olafsson" userId="35673f1e-1533-427a-a84f-da77feac3cd7" providerId="ADAL" clId="{4C67A364-6281-9045-A0FD-F38D487AE374}" dt="2023-05-10T13:47:13.559" v="97" actId="2696"/>
          <pc:sldLayoutMkLst>
            <pc:docMk/>
            <pc:sldMasterMk cId="7613692" sldId="2147483740"/>
            <pc:sldLayoutMk cId="2982544072" sldId="2147483747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6329CB-4F2E-40A9-8A50-2C71AE5B3B21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2C46150-E85A-4745-AA34-0D81967DF93B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Invoice Enhancements</a:t>
          </a:r>
        </a:p>
      </dgm:t>
    </dgm:pt>
    <dgm:pt modelId="{81107F9A-596C-4DFD-AC70-E75648626320}" type="parTrans" cxnId="{AF820BB9-FC20-4FEF-8E08-E970A587D7AC}">
      <dgm:prSet/>
      <dgm:spPr/>
      <dgm:t>
        <a:bodyPr/>
        <a:lstStyle/>
        <a:p>
          <a:endParaRPr lang="en-US"/>
        </a:p>
      </dgm:t>
    </dgm:pt>
    <dgm:pt modelId="{0260243A-E2B3-4502-8A12-44A9E39F788B}" type="sibTrans" cxnId="{AF820BB9-FC20-4FEF-8E08-E970A587D7AC}">
      <dgm:prSet/>
      <dgm:spPr/>
      <dgm:t>
        <a:bodyPr/>
        <a:lstStyle/>
        <a:p>
          <a:endParaRPr lang="en-US"/>
        </a:p>
      </dgm:t>
    </dgm:pt>
    <dgm:pt modelId="{6167B47E-CF21-4EF7-B6AB-7950B85ABE65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Room management</a:t>
          </a:r>
        </a:p>
      </dgm:t>
    </dgm:pt>
    <dgm:pt modelId="{2310C199-6B87-4E9B-A5CD-C6F72C51BD27}" type="parTrans" cxnId="{D2D4802A-3B39-4BF0-BBBF-3E7110FDB220}">
      <dgm:prSet/>
      <dgm:spPr/>
      <dgm:t>
        <a:bodyPr/>
        <a:lstStyle/>
        <a:p>
          <a:endParaRPr lang="en-US"/>
        </a:p>
      </dgm:t>
    </dgm:pt>
    <dgm:pt modelId="{C529E335-9007-4DEB-AA03-0E9F91DCE402}" type="sibTrans" cxnId="{D2D4802A-3B39-4BF0-BBBF-3E7110FDB220}">
      <dgm:prSet/>
      <dgm:spPr/>
      <dgm:t>
        <a:bodyPr/>
        <a:lstStyle/>
        <a:p>
          <a:endParaRPr lang="en-US"/>
        </a:p>
      </dgm:t>
    </dgm:pt>
    <dgm:pt modelId="{95AF0156-C7A4-4C11-9506-80505E7DDDE8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Enhanced visibility of rate codes and restrictions</a:t>
          </a:r>
        </a:p>
      </dgm:t>
    </dgm:pt>
    <dgm:pt modelId="{6C10D76A-1697-4F14-A50C-F515AC111195}" type="parTrans" cxnId="{517BA82E-D4F2-47CF-923E-02A315CB173D}">
      <dgm:prSet/>
      <dgm:spPr/>
      <dgm:t>
        <a:bodyPr/>
        <a:lstStyle/>
        <a:p>
          <a:endParaRPr lang="en-US"/>
        </a:p>
      </dgm:t>
    </dgm:pt>
    <dgm:pt modelId="{F39417E1-FC42-42A1-BE16-AF47F7641CD0}" type="sibTrans" cxnId="{517BA82E-D4F2-47CF-923E-02A315CB173D}">
      <dgm:prSet/>
      <dgm:spPr/>
      <dgm:t>
        <a:bodyPr/>
        <a:lstStyle/>
        <a:p>
          <a:endParaRPr lang="en-US"/>
        </a:p>
      </dgm:t>
    </dgm:pt>
    <dgm:pt modelId="{26438B8F-6E7F-42EF-A842-BB4F1D8DEC01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Guest management</a:t>
          </a:r>
        </a:p>
      </dgm:t>
    </dgm:pt>
    <dgm:pt modelId="{D95B5867-1AB8-47F1-9CA2-BD57D2805E89}" type="parTrans" cxnId="{31B476DC-3B9A-471B-9261-CA446EC1CA0B}">
      <dgm:prSet/>
      <dgm:spPr/>
      <dgm:t>
        <a:bodyPr/>
        <a:lstStyle/>
        <a:p>
          <a:endParaRPr lang="en-US"/>
        </a:p>
      </dgm:t>
    </dgm:pt>
    <dgm:pt modelId="{FC4853FF-02B3-48FA-BB86-FAB173FB62DE}" type="sibTrans" cxnId="{31B476DC-3B9A-471B-9261-CA446EC1CA0B}">
      <dgm:prSet/>
      <dgm:spPr/>
      <dgm:t>
        <a:bodyPr/>
        <a:lstStyle/>
        <a:p>
          <a:endParaRPr lang="en-US"/>
        </a:p>
      </dgm:t>
    </dgm:pt>
    <dgm:pt modelId="{ABFF81CD-0E96-43EE-962E-DB57D39C47D8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Member for each guest</a:t>
          </a:r>
        </a:p>
      </dgm:t>
    </dgm:pt>
    <dgm:pt modelId="{212A1B49-8EF7-4E01-A9E2-CAFD3AA8C452}" type="parTrans" cxnId="{9D4F40A0-B00F-4944-B5C5-20FCA30994D6}">
      <dgm:prSet/>
      <dgm:spPr/>
      <dgm:t>
        <a:bodyPr/>
        <a:lstStyle/>
        <a:p>
          <a:endParaRPr lang="en-US"/>
        </a:p>
      </dgm:t>
    </dgm:pt>
    <dgm:pt modelId="{E4EABF32-0B5C-4754-864E-8D5270B4BBCA}" type="sibTrans" cxnId="{9D4F40A0-B00F-4944-B5C5-20FCA30994D6}">
      <dgm:prSet/>
      <dgm:spPr/>
      <dgm:t>
        <a:bodyPr/>
        <a:lstStyle/>
        <a:p>
          <a:endParaRPr lang="en-US"/>
        </a:p>
      </dgm:t>
    </dgm:pt>
    <dgm:pt modelId="{A861BC1B-1CBA-4D79-A885-2BB161A412E6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Room attributes</a:t>
          </a:r>
        </a:p>
      </dgm:t>
    </dgm:pt>
    <dgm:pt modelId="{1B480FB4-A481-422B-9EF9-44669790DD0C}" type="parTrans" cxnId="{E714250E-221C-4C67-AAEE-6D7B4AEFF805}">
      <dgm:prSet/>
      <dgm:spPr/>
      <dgm:t>
        <a:bodyPr/>
        <a:lstStyle/>
        <a:p>
          <a:endParaRPr lang="en-US"/>
        </a:p>
      </dgm:t>
    </dgm:pt>
    <dgm:pt modelId="{5904BC76-0215-43D2-AFAB-C9AC2BE2E91A}" type="sibTrans" cxnId="{E714250E-221C-4C67-AAEE-6D7B4AEFF805}">
      <dgm:prSet/>
      <dgm:spPr/>
      <dgm:t>
        <a:bodyPr/>
        <a:lstStyle/>
        <a:p>
          <a:endParaRPr lang="en-US"/>
        </a:p>
      </dgm:t>
    </dgm:pt>
    <dgm:pt modelId="{48F90DFA-2D9E-4381-8BF1-5E634484DCA0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Folio management</a:t>
          </a:r>
        </a:p>
      </dgm:t>
    </dgm:pt>
    <dgm:pt modelId="{595C4193-EECE-4CEE-903A-399F356B5323}" type="parTrans" cxnId="{26EA7FF1-3AF6-4A80-BF5F-18566C1961AF}">
      <dgm:prSet/>
      <dgm:spPr/>
      <dgm:t>
        <a:bodyPr/>
        <a:lstStyle/>
        <a:p>
          <a:endParaRPr lang="en-US"/>
        </a:p>
      </dgm:t>
    </dgm:pt>
    <dgm:pt modelId="{BC93D583-CA32-49A0-9769-422A1E3D385D}" type="sibTrans" cxnId="{26EA7FF1-3AF6-4A80-BF5F-18566C1961AF}">
      <dgm:prSet/>
      <dgm:spPr/>
      <dgm:t>
        <a:bodyPr/>
        <a:lstStyle/>
        <a:p>
          <a:endParaRPr lang="en-US"/>
        </a:p>
      </dgm:t>
    </dgm:pt>
    <dgm:pt modelId="{43ECA0D3-C1B7-4A4C-B5C7-81E16AB4183E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Allotments and Contracts</a:t>
          </a:r>
        </a:p>
      </dgm:t>
    </dgm:pt>
    <dgm:pt modelId="{F246BBDC-A312-45BF-BF56-733BA78E60FB}" type="parTrans" cxnId="{B2C25D77-D818-4C1B-A228-449271168465}">
      <dgm:prSet/>
      <dgm:spPr/>
      <dgm:t>
        <a:bodyPr/>
        <a:lstStyle/>
        <a:p>
          <a:endParaRPr lang="en-US"/>
        </a:p>
      </dgm:t>
    </dgm:pt>
    <dgm:pt modelId="{5F271A29-5CC4-4F46-A233-2D3682BBE1D1}" type="sibTrans" cxnId="{B2C25D77-D818-4C1B-A228-449271168465}">
      <dgm:prSet/>
      <dgm:spPr/>
      <dgm:t>
        <a:bodyPr/>
        <a:lstStyle/>
        <a:p>
          <a:endParaRPr lang="en-US"/>
        </a:p>
      </dgm:t>
    </dgm:pt>
    <dgm:pt modelId="{375BDB76-E4E8-425F-85DF-C7664A333F74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Call-off allotments</a:t>
          </a:r>
        </a:p>
      </dgm:t>
    </dgm:pt>
    <dgm:pt modelId="{228847BF-D760-4233-8E65-D1D4768C50BB}" type="parTrans" cxnId="{5FF2AFD9-B206-46F4-AB8E-96963D964EA0}">
      <dgm:prSet/>
      <dgm:spPr/>
      <dgm:t>
        <a:bodyPr/>
        <a:lstStyle/>
        <a:p>
          <a:endParaRPr lang="en-US"/>
        </a:p>
      </dgm:t>
    </dgm:pt>
    <dgm:pt modelId="{E9301B0F-AF57-4207-B849-BF1DA7B88F23}" type="sibTrans" cxnId="{5FF2AFD9-B206-46F4-AB8E-96963D964EA0}">
      <dgm:prSet/>
      <dgm:spPr/>
      <dgm:t>
        <a:bodyPr/>
        <a:lstStyle/>
        <a:p>
          <a:endParaRPr lang="en-US"/>
        </a:p>
      </dgm:t>
    </dgm:pt>
    <dgm:pt modelId="{604163F6-8D58-4C2B-9D32-DA1DEA02D0B1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Payment tokens</a:t>
          </a:r>
        </a:p>
      </dgm:t>
    </dgm:pt>
    <dgm:pt modelId="{A1F014D4-0489-4940-8F70-835F61B98F73}" type="parTrans" cxnId="{F7F56D51-328F-4C94-AFED-1DF6D6399DDE}">
      <dgm:prSet/>
      <dgm:spPr/>
      <dgm:t>
        <a:bodyPr/>
        <a:lstStyle/>
        <a:p>
          <a:endParaRPr lang="en-US"/>
        </a:p>
      </dgm:t>
    </dgm:pt>
    <dgm:pt modelId="{0173CB28-C7E3-48BD-8ACF-38C8C1896C8C}" type="sibTrans" cxnId="{F7F56D51-328F-4C94-AFED-1DF6D6399DDE}">
      <dgm:prSet/>
      <dgm:spPr/>
      <dgm:t>
        <a:bodyPr/>
        <a:lstStyle/>
        <a:p>
          <a:endParaRPr lang="en-US"/>
        </a:p>
      </dgm:t>
    </dgm:pt>
    <dgm:pt modelId="{8C233AE8-4705-4922-A568-88FE2A0CAD18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Reservation tokens</a:t>
          </a:r>
        </a:p>
      </dgm:t>
    </dgm:pt>
    <dgm:pt modelId="{9D646E0A-19C2-4DE9-8EAF-1C4299A31AD3}" type="parTrans" cxnId="{67C551ED-59F9-43D1-8D5C-E893ACFA2ACD}">
      <dgm:prSet/>
      <dgm:spPr/>
      <dgm:t>
        <a:bodyPr/>
        <a:lstStyle/>
        <a:p>
          <a:endParaRPr lang="en-US"/>
        </a:p>
      </dgm:t>
    </dgm:pt>
    <dgm:pt modelId="{D51005F8-E859-4C9D-8134-51C9D5C03097}" type="sibTrans" cxnId="{67C551ED-59F9-43D1-8D5C-E893ACFA2ACD}">
      <dgm:prSet/>
      <dgm:spPr/>
      <dgm:t>
        <a:bodyPr/>
        <a:lstStyle/>
        <a:p>
          <a:endParaRPr lang="en-US"/>
        </a:p>
      </dgm:t>
    </dgm:pt>
    <dgm:pt modelId="{59E9BE36-B243-4583-9C76-A8B5729BD05D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Rate Code Matrix</a:t>
          </a:r>
        </a:p>
      </dgm:t>
    </dgm:pt>
    <dgm:pt modelId="{5FA4E342-985C-4203-B3CC-DD5646C6A5F2}" type="parTrans" cxnId="{EB4E3C09-29C5-48CB-A7CD-42843429BA8C}">
      <dgm:prSet/>
      <dgm:spPr/>
      <dgm:t>
        <a:bodyPr/>
        <a:lstStyle/>
        <a:p>
          <a:endParaRPr lang="en-US"/>
        </a:p>
      </dgm:t>
    </dgm:pt>
    <dgm:pt modelId="{EB03240E-A985-4425-90F2-B8AA5937C332}" type="sibTrans" cxnId="{EB4E3C09-29C5-48CB-A7CD-42843429BA8C}">
      <dgm:prSet/>
      <dgm:spPr/>
      <dgm:t>
        <a:bodyPr/>
        <a:lstStyle/>
        <a:p>
          <a:endParaRPr lang="en-US"/>
        </a:p>
      </dgm:t>
    </dgm:pt>
    <dgm:pt modelId="{8602828D-0AA1-4530-A64B-B87320D4A811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Folios on POS</a:t>
          </a:r>
        </a:p>
      </dgm:t>
    </dgm:pt>
    <dgm:pt modelId="{5355307F-6EAE-4B41-833A-8FC7115C1620}" type="parTrans" cxnId="{FAB22618-E350-4048-A2AA-BAD363118261}">
      <dgm:prSet/>
      <dgm:spPr/>
      <dgm:t>
        <a:bodyPr/>
        <a:lstStyle/>
        <a:p>
          <a:endParaRPr lang="en-US"/>
        </a:p>
      </dgm:t>
    </dgm:pt>
    <dgm:pt modelId="{942EC669-4819-48A0-9BEB-02EF5074EE4C}" type="sibTrans" cxnId="{FAB22618-E350-4048-A2AA-BAD363118261}">
      <dgm:prSet/>
      <dgm:spPr/>
      <dgm:t>
        <a:bodyPr/>
        <a:lstStyle/>
        <a:p>
          <a:endParaRPr lang="en-US"/>
        </a:p>
      </dgm:t>
    </dgm:pt>
    <dgm:pt modelId="{1958EEAA-2DFB-4575-84FD-2B99EFB92C70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Deprecate Split Bill panel</a:t>
          </a:r>
        </a:p>
      </dgm:t>
    </dgm:pt>
    <dgm:pt modelId="{8DF7274C-EEED-46B9-BF2B-6BFE8FED415F}" type="parTrans" cxnId="{1494E7DE-3816-4E54-9564-C6F41112B67F}">
      <dgm:prSet/>
      <dgm:spPr/>
      <dgm:t>
        <a:bodyPr/>
        <a:lstStyle/>
        <a:p>
          <a:endParaRPr lang="en-US"/>
        </a:p>
      </dgm:t>
    </dgm:pt>
    <dgm:pt modelId="{86FB4061-1173-4A8F-B678-45A6AC232D85}" type="sibTrans" cxnId="{1494E7DE-3816-4E54-9564-C6F41112B67F}">
      <dgm:prSet/>
      <dgm:spPr/>
      <dgm:t>
        <a:bodyPr/>
        <a:lstStyle/>
        <a:p>
          <a:endParaRPr lang="en-US"/>
        </a:p>
      </dgm:t>
    </dgm:pt>
    <dgm:pt modelId="{2B0A7A23-E2E0-4904-88E3-C36B93BCF521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Release back conditions</a:t>
          </a:r>
        </a:p>
      </dgm:t>
    </dgm:pt>
    <dgm:pt modelId="{66754658-2F97-4456-BC15-82878D5679FD}" type="parTrans" cxnId="{22361917-E138-4424-A7AA-A3583DC7218C}">
      <dgm:prSet/>
      <dgm:spPr/>
      <dgm:t>
        <a:bodyPr/>
        <a:lstStyle/>
        <a:p>
          <a:endParaRPr lang="en-US"/>
        </a:p>
      </dgm:t>
    </dgm:pt>
    <dgm:pt modelId="{8B84B5CF-1229-437F-A23F-5EF8B6F3AA48}" type="sibTrans" cxnId="{22361917-E138-4424-A7AA-A3583DC7218C}">
      <dgm:prSet/>
      <dgm:spPr/>
      <dgm:t>
        <a:bodyPr/>
        <a:lstStyle/>
        <a:p>
          <a:endParaRPr lang="en-US"/>
        </a:p>
      </dgm:t>
    </dgm:pt>
    <dgm:pt modelId="{4620DD32-2BB3-4A9D-8061-A21ABC21C650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Contracts</a:t>
          </a:r>
        </a:p>
      </dgm:t>
    </dgm:pt>
    <dgm:pt modelId="{DEAB5E36-8B7C-4B0D-86A8-A0B8846A6706}" type="parTrans" cxnId="{7D3596C0-5EE6-4AED-9C0E-F1E386F94753}">
      <dgm:prSet/>
      <dgm:spPr/>
      <dgm:t>
        <a:bodyPr/>
        <a:lstStyle/>
        <a:p>
          <a:endParaRPr lang="en-US"/>
        </a:p>
      </dgm:t>
    </dgm:pt>
    <dgm:pt modelId="{3318945D-9B96-4F41-8660-A874DE263595}" type="sibTrans" cxnId="{7D3596C0-5EE6-4AED-9C0E-F1E386F94753}">
      <dgm:prSet/>
      <dgm:spPr/>
      <dgm:t>
        <a:bodyPr/>
        <a:lstStyle/>
        <a:p>
          <a:endParaRPr lang="en-US"/>
        </a:p>
      </dgm:t>
    </dgm:pt>
    <dgm:pt modelId="{F11B7077-0B03-4A5B-B7B6-6DA9BAD3DEA2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Member tokens</a:t>
          </a:r>
        </a:p>
      </dgm:t>
    </dgm:pt>
    <dgm:pt modelId="{068FF782-E823-4319-A97A-75386539B9CD}" type="parTrans" cxnId="{9A564415-D15A-468D-9234-36E4EE3E8DDF}">
      <dgm:prSet/>
      <dgm:spPr/>
      <dgm:t>
        <a:bodyPr/>
        <a:lstStyle/>
        <a:p>
          <a:endParaRPr lang="en-US"/>
        </a:p>
      </dgm:t>
    </dgm:pt>
    <dgm:pt modelId="{DE3E03CD-AF35-45D6-8248-13D223B11FC1}" type="sibTrans" cxnId="{9A564415-D15A-468D-9234-36E4EE3E8DDF}">
      <dgm:prSet/>
      <dgm:spPr/>
      <dgm:t>
        <a:bodyPr/>
        <a:lstStyle/>
        <a:p>
          <a:endParaRPr lang="en-US"/>
        </a:p>
      </dgm:t>
    </dgm:pt>
    <dgm:pt modelId="{EBC958BD-A2BE-4605-8AC5-A982AEA0B9DB}">
      <dgm:prSet phldrT="[Text]"/>
      <dgm:spPr>
        <a:solidFill>
          <a:srgbClr val="361D5C"/>
        </a:solidFill>
      </dgm:spPr>
      <dgm:t>
        <a:bodyPr/>
        <a:lstStyle/>
        <a:p>
          <a:endParaRPr lang="en-US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111B7D1-7D24-4673-9B39-D7F0DA8D6ED8}" type="parTrans" cxnId="{60102783-9482-4E1A-B017-AAD38C7A90A0}">
      <dgm:prSet/>
      <dgm:spPr/>
      <dgm:t>
        <a:bodyPr/>
        <a:lstStyle/>
        <a:p>
          <a:endParaRPr lang="en-US"/>
        </a:p>
      </dgm:t>
    </dgm:pt>
    <dgm:pt modelId="{17B585F5-8B9D-4E30-8512-64194F23B9AB}" type="sibTrans" cxnId="{60102783-9482-4E1A-B017-AAD38C7A90A0}">
      <dgm:prSet/>
      <dgm:spPr/>
      <dgm:t>
        <a:bodyPr/>
        <a:lstStyle/>
        <a:p>
          <a:endParaRPr lang="en-US"/>
        </a:p>
      </dgm:t>
    </dgm:pt>
    <dgm:pt modelId="{0737831E-717E-4D9B-83C9-7FE15CE69A03}">
      <dgm:prSet phldrT="[Text]"/>
      <dgm:spPr>
        <a:solidFill>
          <a:srgbClr val="361D5C"/>
        </a:solidFill>
      </dgm:spPr>
      <dgm:t>
        <a:bodyPr/>
        <a:lstStyle/>
        <a:p>
          <a:endParaRPr lang="en-US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EB7E721-26B2-4316-ACAC-49AF8256570B}" type="parTrans" cxnId="{CC78E6FD-9F2C-413B-B775-FD6E3DDCA2C1}">
      <dgm:prSet/>
      <dgm:spPr/>
      <dgm:t>
        <a:bodyPr/>
        <a:lstStyle/>
        <a:p>
          <a:endParaRPr lang="en-US"/>
        </a:p>
      </dgm:t>
    </dgm:pt>
    <dgm:pt modelId="{C2E89F68-CD6C-4ACD-91B7-A84C885BF175}" type="sibTrans" cxnId="{CC78E6FD-9F2C-413B-B775-FD6E3DDCA2C1}">
      <dgm:prSet/>
      <dgm:spPr/>
      <dgm:t>
        <a:bodyPr/>
        <a:lstStyle/>
        <a:p>
          <a:endParaRPr lang="en-US"/>
        </a:p>
      </dgm:t>
    </dgm:pt>
    <dgm:pt modelId="{3B6DE9FC-7AFF-4AD1-AB92-20DB797AE52F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Room allocation</a:t>
          </a:r>
        </a:p>
      </dgm:t>
    </dgm:pt>
    <dgm:pt modelId="{C158056E-C27A-46D0-B6D3-7300C87EB852}" type="parTrans" cxnId="{7C91FE49-D379-4AF6-BCEE-DE4AD7EEB755}">
      <dgm:prSet/>
      <dgm:spPr/>
      <dgm:t>
        <a:bodyPr/>
        <a:lstStyle/>
        <a:p>
          <a:endParaRPr lang="en-US"/>
        </a:p>
      </dgm:t>
    </dgm:pt>
    <dgm:pt modelId="{BE12CD38-A2B7-4076-8070-27456A61B431}" type="sibTrans" cxnId="{7C91FE49-D379-4AF6-BCEE-DE4AD7EEB755}">
      <dgm:prSet/>
      <dgm:spPr/>
      <dgm:t>
        <a:bodyPr/>
        <a:lstStyle/>
        <a:p>
          <a:endParaRPr lang="en-US"/>
        </a:p>
      </dgm:t>
    </dgm:pt>
    <dgm:pt modelId="{F6374B30-546A-4B76-9CD6-0FCEDF3B9227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Room joining</a:t>
          </a:r>
        </a:p>
      </dgm:t>
    </dgm:pt>
    <dgm:pt modelId="{69B334F0-D172-4D18-A68B-E3C0ADD13AF0}" type="parTrans" cxnId="{9031F43B-242C-4D81-8335-185A346349B5}">
      <dgm:prSet/>
      <dgm:spPr/>
      <dgm:t>
        <a:bodyPr/>
        <a:lstStyle/>
        <a:p>
          <a:endParaRPr lang="en-US"/>
        </a:p>
      </dgm:t>
    </dgm:pt>
    <dgm:pt modelId="{17CEC8F3-7C28-4935-9256-546B326ACDBF}" type="sibTrans" cxnId="{9031F43B-242C-4D81-8335-185A346349B5}">
      <dgm:prSet/>
      <dgm:spPr/>
      <dgm:t>
        <a:bodyPr/>
        <a:lstStyle/>
        <a:p>
          <a:endParaRPr lang="en-US"/>
        </a:p>
      </dgm:t>
    </dgm:pt>
    <dgm:pt modelId="{BEAB8E99-B90D-471F-9CC3-912D9BD39B00}">
      <dgm:prSet phldrT="[Text]"/>
      <dgm:spPr>
        <a:solidFill>
          <a:srgbClr val="361D5C"/>
        </a:solidFill>
      </dgm:spPr>
      <dgm:t>
        <a:bodyPr/>
        <a:lstStyle/>
        <a:p>
          <a:endParaRPr lang="en-US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B138939-3517-405E-A8CF-61D4F818133C}" type="parTrans" cxnId="{12581301-6D38-4CDE-859F-4DC710BCB723}">
      <dgm:prSet/>
      <dgm:spPr/>
      <dgm:t>
        <a:bodyPr/>
        <a:lstStyle/>
        <a:p>
          <a:endParaRPr lang="en-US"/>
        </a:p>
      </dgm:t>
    </dgm:pt>
    <dgm:pt modelId="{62907AE2-3814-45C8-B112-C96C96441E20}" type="sibTrans" cxnId="{12581301-6D38-4CDE-859F-4DC710BCB723}">
      <dgm:prSet/>
      <dgm:spPr/>
      <dgm:t>
        <a:bodyPr/>
        <a:lstStyle/>
        <a:p>
          <a:endParaRPr lang="en-US"/>
        </a:p>
      </dgm:t>
    </dgm:pt>
    <dgm:pt modelId="{225F90A5-4CBF-402F-AFF1-6270B323E20E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Member discounts</a:t>
          </a:r>
        </a:p>
      </dgm:t>
    </dgm:pt>
    <dgm:pt modelId="{617BFAAF-9846-4481-B49B-BF46C380472F}" type="parTrans" cxnId="{1B561EBA-09E6-47A5-98DC-9C7C8743F7C3}">
      <dgm:prSet/>
      <dgm:spPr/>
      <dgm:t>
        <a:bodyPr/>
        <a:lstStyle/>
        <a:p>
          <a:endParaRPr lang="en-US"/>
        </a:p>
      </dgm:t>
    </dgm:pt>
    <dgm:pt modelId="{0BE465F0-0661-4AF4-B194-72165B5EE075}" type="sibTrans" cxnId="{1B561EBA-09E6-47A5-98DC-9C7C8743F7C3}">
      <dgm:prSet/>
      <dgm:spPr/>
      <dgm:t>
        <a:bodyPr/>
        <a:lstStyle/>
        <a:p>
          <a:endParaRPr lang="en-US"/>
        </a:p>
      </dgm:t>
    </dgm:pt>
    <dgm:pt modelId="{5C82630A-1B8A-47FD-9BA4-33F95E86C3E1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Guest registration info</a:t>
          </a:r>
        </a:p>
      </dgm:t>
    </dgm:pt>
    <dgm:pt modelId="{55FC4EC2-A85A-4602-BEFC-9E85EC16D1C6}" type="parTrans" cxnId="{0AE8C549-D995-4D47-8840-3BB9E841E0E3}">
      <dgm:prSet/>
      <dgm:spPr/>
      <dgm:t>
        <a:bodyPr/>
        <a:lstStyle/>
        <a:p>
          <a:endParaRPr lang="en-US"/>
        </a:p>
      </dgm:t>
    </dgm:pt>
    <dgm:pt modelId="{70F410E0-D19D-4E7B-83E1-777763212AC6}" type="sibTrans" cxnId="{0AE8C549-D995-4D47-8840-3BB9E841E0E3}">
      <dgm:prSet/>
      <dgm:spPr/>
      <dgm:t>
        <a:bodyPr/>
        <a:lstStyle/>
        <a:p>
          <a:endParaRPr lang="en-US"/>
        </a:p>
      </dgm:t>
    </dgm:pt>
    <dgm:pt modelId="{D860AC90-5580-4296-AF06-533FD96D41BD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Serial Bookings</a:t>
          </a:r>
        </a:p>
      </dgm:t>
    </dgm:pt>
    <dgm:pt modelId="{20146B23-3E27-45B5-83C4-CFFB03564981}" type="parTrans" cxnId="{CF20C66B-29D4-42B4-A4EB-371430A846C3}">
      <dgm:prSet/>
      <dgm:spPr/>
      <dgm:t>
        <a:bodyPr/>
        <a:lstStyle/>
        <a:p>
          <a:endParaRPr lang="en-US"/>
        </a:p>
      </dgm:t>
    </dgm:pt>
    <dgm:pt modelId="{314F5E4B-13E8-4FA3-8C9F-0EDBA1B4FC13}" type="sibTrans" cxnId="{CF20C66B-29D4-42B4-A4EB-371430A846C3}">
      <dgm:prSet/>
      <dgm:spPr/>
      <dgm:t>
        <a:bodyPr/>
        <a:lstStyle/>
        <a:p>
          <a:endParaRPr lang="en-US"/>
        </a:p>
      </dgm:t>
    </dgm:pt>
    <dgm:pt modelId="{51655EF5-1B98-437B-8CA7-FDED64A22EF1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Linked reservations</a:t>
          </a:r>
        </a:p>
      </dgm:t>
    </dgm:pt>
    <dgm:pt modelId="{2F4F9A5D-EAA8-4E19-ADEB-01B23518D5C2}" type="parTrans" cxnId="{A37459DB-91B6-462D-8D33-0AA9110BDC88}">
      <dgm:prSet/>
      <dgm:spPr/>
      <dgm:t>
        <a:bodyPr/>
        <a:lstStyle/>
        <a:p>
          <a:endParaRPr lang="en-US"/>
        </a:p>
      </dgm:t>
    </dgm:pt>
    <dgm:pt modelId="{6A2FC452-A6B1-4C0D-8B1E-26FD195BD00C}" type="sibTrans" cxnId="{A37459DB-91B6-462D-8D33-0AA9110BDC88}">
      <dgm:prSet/>
      <dgm:spPr/>
      <dgm:t>
        <a:bodyPr/>
        <a:lstStyle/>
        <a:p>
          <a:endParaRPr lang="en-US"/>
        </a:p>
      </dgm:t>
    </dgm:pt>
    <dgm:pt modelId="{A86BC8F9-A6B1-43AE-ACF6-10BC2CA23B2A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Multi Company</a:t>
          </a:r>
        </a:p>
      </dgm:t>
    </dgm:pt>
    <dgm:pt modelId="{B654F740-6F7C-4DA9-8A3A-6602F8A3CC6A}" type="parTrans" cxnId="{CBBF0936-D118-4C2A-B44B-0D081216C8E5}">
      <dgm:prSet/>
      <dgm:spPr/>
      <dgm:t>
        <a:bodyPr/>
        <a:lstStyle/>
        <a:p>
          <a:endParaRPr lang="en-US"/>
        </a:p>
      </dgm:t>
    </dgm:pt>
    <dgm:pt modelId="{4D8D8C2C-E140-4F70-B354-23E65C5AC4E3}" type="sibTrans" cxnId="{CBBF0936-D118-4C2A-B44B-0D081216C8E5}">
      <dgm:prSet/>
      <dgm:spPr/>
      <dgm:t>
        <a:bodyPr/>
        <a:lstStyle/>
        <a:p>
          <a:endParaRPr lang="en-US"/>
        </a:p>
      </dgm:t>
    </dgm:pt>
    <dgm:pt modelId="{8C08FBF2-F3CE-4730-9FC9-63B4FE273389}" type="pres">
      <dgm:prSet presAssocID="{4B6329CB-4F2E-40A9-8A50-2C71AE5B3B21}" presName="diagram" presStyleCnt="0">
        <dgm:presLayoutVars>
          <dgm:dir/>
          <dgm:resizeHandles val="exact"/>
        </dgm:presLayoutVars>
      </dgm:prSet>
      <dgm:spPr/>
    </dgm:pt>
    <dgm:pt modelId="{20C94AE0-2E42-4705-94ED-FE5F3C54DEB9}" type="pres">
      <dgm:prSet presAssocID="{12C46150-E85A-4745-AA34-0D81967DF93B}" presName="node" presStyleLbl="node1" presStyleIdx="0" presStyleCnt="7">
        <dgm:presLayoutVars>
          <dgm:bulletEnabled val="1"/>
        </dgm:presLayoutVars>
      </dgm:prSet>
      <dgm:spPr/>
    </dgm:pt>
    <dgm:pt modelId="{08B699A4-BE30-4810-958F-4B28FBD63F92}" type="pres">
      <dgm:prSet presAssocID="{0260243A-E2B3-4502-8A12-44A9E39F788B}" presName="sibTrans" presStyleCnt="0"/>
      <dgm:spPr/>
    </dgm:pt>
    <dgm:pt modelId="{B6B13F21-7BCD-4B1C-855C-AC2D51113C0C}" type="pres">
      <dgm:prSet presAssocID="{43ECA0D3-C1B7-4A4C-B5C7-81E16AB4183E}" presName="node" presStyleLbl="node1" presStyleIdx="1" presStyleCnt="7">
        <dgm:presLayoutVars>
          <dgm:bulletEnabled val="1"/>
        </dgm:presLayoutVars>
      </dgm:prSet>
      <dgm:spPr/>
    </dgm:pt>
    <dgm:pt modelId="{E4937115-09E9-4688-AB57-528AA1C12510}" type="pres">
      <dgm:prSet presAssocID="{5F271A29-5CC4-4F46-A233-2D3682BBE1D1}" presName="sibTrans" presStyleCnt="0"/>
      <dgm:spPr/>
    </dgm:pt>
    <dgm:pt modelId="{D2147B4E-1449-4841-A261-5B94F742D9AA}" type="pres">
      <dgm:prSet presAssocID="{604163F6-8D58-4C2B-9D32-DA1DEA02D0B1}" presName="node" presStyleLbl="node1" presStyleIdx="2" presStyleCnt="7">
        <dgm:presLayoutVars>
          <dgm:bulletEnabled val="1"/>
        </dgm:presLayoutVars>
      </dgm:prSet>
      <dgm:spPr/>
    </dgm:pt>
    <dgm:pt modelId="{09FD1FC6-5CE0-4636-964E-F718253CBE78}" type="pres">
      <dgm:prSet presAssocID="{0173CB28-C7E3-48BD-8ACF-38C8C1896C8C}" presName="sibTrans" presStyleCnt="0"/>
      <dgm:spPr/>
    </dgm:pt>
    <dgm:pt modelId="{6CF63CB6-2DB4-4819-AF42-1E48DCA143CD}" type="pres">
      <dgm:prSet presAssocID="{59E9BE36-B243-4583-9C76-A8B5729BD05D}" presName="node" presStyleLbl="node1" presStyleIdx="3" presStyleCnt="7">
        <dgm:presLayoutVars>
          <dgm:bulletEnabled val="1"/>
        </dgm:presLayoutVars>
      </dgm:prSet>
      <dgm:spPr/>
    </dgm:pt>
    <dgm:pt modelId="{05E09788-ED59-4CCE-8EFD-1728DAF0A466}" type="pres">
      <dgm:prSet presAssocID="{EB03240E-A985-4425-90F2-B8AA5937C332}" presName="sibTrans" presStyleCnt="0"/>
      <dgm:spPr/>
    </dgm:pt>
    <dgm:pt modelId="{FC70F0E6-85F4-42E7-9BB0-5C8B6AAF33C4}" type="pres">
      <dgm:prSet presAssocID="{26438B8F-6E7F-42EF-A842-BB4F1D8DEC01}" presName="node" presStyleLbl="node1" presStyleIdx="4" presStyleCnt="7">
        <dgm:presLayoutVars>
          <dgm:bulletEnabled val="1"/>
        </dgm:presLayoutVars>
      </dgm:prSet>
      <dgm:spPr/>
    </dgm:pt>
    <dgm:pt modelId="{F618DA47-096B-4A89-AD79-AB92F2C5B204}" type="pres">
      <dgm:prSet presAssocID="{FC4853FF-02B3-48FA-BB86-FAB173FB62DE}" presName="sibTrans" presStyleCnt="0"/>
      <dgm:spPr/>
    </dgm:pt>
    <dgm:pt modelId="{A53AB9DC-3298-454B-8446-55216A137154}" type="pres">
      <dgm:prSet presAssocID="{6167B47E-CF21-4EF7-B6AB-7950B85ABE65}" presName="node" presStyleLbl="node1" presStyleIdx="5" presStyleCnt="7">
        <dgm:presLayoutVars>
          <dgm:bulletEnabled val="1"/>
        </dgm:presLayoutVars>
      </dgm:prSet>
      <dgm:spPr/>
    </dgm:pt>
    <dgm:pt modelId="{4CFDF031-A604-4BBE-8D70-AC19D43799A9}" type="pres">
      <dgm:prSet presAssocID="{C529E335-9007-4DEB-AA03-0E9F91DCE402}" presName="sibTrans" presStyleCnt="0"/>
      <dgm:spPr/>
    </dgm:pt>
    <dgm:pt modelId="{5A543568-0902-41DB-A848-DB084C6C496A}" type="pres">
      <dgm:prSet presAssocID="{D860AC90-5580-4296-AF06-533FD96D41BD}" presName="node" presStyleLbl="node1" presStyleIdx="6" presStyleCnt="7">
        <dgm:presLayoutVars>
          <dgm:bulletEnabled val="1"/>
        </dgm:presLayoutVars>
      </dgm:prSet>
      <dgm:spPr/>
    </dgm:pt>
  </dgm:ptLst>
  <dgm:cxnLst>
    <dgm:cxn modelId="{12581301-6D38-4CDE-859F-4DC710BCB723}" srcId="{26438B8F-6E7F-42EF-A842-BB4F1D8DEC01}" destId="{BEAB8E99-B90D-471F-9CC3-912D9BD39B00}" srcOrd="3" destOrd="0" parTransId="{8B138939-3517-405E-A8CF-61D4F818133C}" sibTransId="{62907AE2-3814-45C8-B112-C96C96441E20}"/>
    <dgm:cxn modelId="{26DF7702-DC5A-40B0-AFFF-DF572A083483}" type="presOf" srcId="{ABFF81CD-0E96-43EE-962E-DB57D39C47D8}" destId="{FC70F0E6-85F4-42E7-9BB0-5C8B6AAF33C4}" srcOrd="0" destOrd="1" presId="urn:microsoft.com/office/officeart/2005/8/layout/default"/>
    <dgm:cxn modelId="{EB4E3C09-29C5-48CB-A7CD-42843429BA8C}" srcId="{4B6329CB-4F2E-40A9-8A50-2C71AE5B3B21}" destId="{59E9BE36-B243-4583-9C76-A8B5729BD05D}" srcOrd="3" destOrd="0" parTransId="{5FA4E342-985C-4203-B3CC-DD5646C6A5F2}" sibTransId="{EB03240E-A985-4425-90F2-B8AA5937C332}"/>
    <dgm:cxn modelId="{E714250E-221C-4C67-AAEE-6D7B4AEFF805}" srcId="{6167B47E-CF21-4EF7-B6AB-7950B85ABE65}" destId="{A861BC1B-1CBA-4D79-A885-2BB161A412E6}" srcOrd="1" destOrd="0" parTransId="{1B480FB4-A481-422B-9EF9-44669790DD0C}" sibTransId="{5904BC76-0215-43D2-AFAB-C9AC2BE2E91A}"/>
    <dgm:cxn modelId="{BD4F8F0E-917D-47D2-A4BD-4F95FE2CC124}" type="presOf" srcId="{8602828D-0AA1-4530-A64B-B87320D4A811}" destId="{20C94AE0-2E42-4705-94ED-FE5F3C54DEB9}" srcOrd="0" destOrd="2" presId="urn:microsoft.com/office/officeart/2005/8/layout/default"/>
    <dgm:cxn modelId="{9A564415-D15A-468D-9234-36E4EE3E8DDF}" srcId="{604163F6-8D58-4C2B-9D32-DA1DEA02D0B1}" destId="{F11B7077-0B03-4A5B-B7B6-6DA9BAD3DEA2}" srcOrd="1" destOrd="0" parTransId="{068FF782-E823-4319-A97A-75386539B9CD}" sibTransId="{DE3E03CD-AF35-45D6-8248-13D223B11FC1}"/>
    <dgm:cxn modelId="{22361917-E138-4424-A7AA-A3583DC7218C}" srcId="{43ECA0D3-C1B7-4A4C-B5C7-81E16AB4183E}" destId="{2B0A7A23-E2E0-4904-88E3-C36B93BCF521}" srcOrd="1" destOrd="0" parTransId="{66754658-2F97-4456-BC15-82878D5679FD}" sibTransId="{8B84B5CF-1229-437F-A23F-5EF8B6F3AA48}"/>
    <dgm:cxn modelId="{FAB22618-E350-4048-A2AA-BAD363118261}" srcId="{12C46150-E85A-4745-AA34-0D81967DF93B}" destId="{8602828D-0AA1-4530-A64B-B87320D4A811}" srcOrd="1" destOrd="0" parTransId="{5355307F-6EAE-4B41-833A-8FC7115C1620}" sibTransId="{942EC669-4819-48A0-9BEB-02EF5074EE4C}"/>
    <dgm:cxn modelId="{29672D2A-1987-42E6-9300-664ECBDAD0E8}" type="presOf" srcId="{1958EEAA-2DFB-4575-84FD-2B99EFB92C70}" destId="{20C94AE0-2E42-4705-94ED-FE5F3C54DEB9}" srcOrd="0" destOrd="3" presId="urn:microsoft.com/office/officeart/2005/8/layout/default"/>
    <dgm:cxn modelId="{D2D4802A-3B39-4BF0-BBBF-3E7110FDB220}" srcId="{4B6329CB-4F2E-40A9-8A50-2C71AE5B3B21}" destId="{6167B47E-CF21-4EF7-B6AB-7950B85ABE65}" srcOrd="5" destOrd="0" parTransId="{2310C199-6B87-4E9B-A5CD-C6F72C51BD27}" sibTransId="{C529E335-9007-4DEB-AA03-0E9F91DCE402}"/>
    <dgm:cxn modelId="{3DD0322B-5909-4D29-AE18-E408D891D63B}" type="presOf" srcId="{375BDB76-E4E8-425F-85DF-C7664A333F74}" destId="{B6B13F21-7BCD-4B1C-855C-AC2D51113C0C}" srcOrd="0" destOrd="1" presId="urn:microsoft.com/office/officeart/2005/8/layout/default"/>
    <dgm:cxn modelId="{517BA82E-D4F2-47CF-923E-02A315CB173D}" srcId="{59E9BE36-B243-4583-9C76-A8B5729BD05D}" destId="{95AF0156-C7A4-4C11-9506-80505E7DDDE8}" srcOrd="0" destOrd="0" parTransId="{6C10D76A-1697-4F14-A50C-F515AC111195}" sibTransId="{F39417E1-FC42-42A1-BE16-AF47F7641CD0}"/>
    <dgm:cxn modelId="{CBBF0936-D118-4C2A-B44B-0D081216C8E5}" srcId="{D860AC90-5580-4296-AF06-533FD96D41BD}" destId="{A86BC8F9-A6B1-43AE-ACF6-10BC2CA23B2A}" srcOrd="1" destOrd="0" parTransId="{B654F740-6F7C-4DA9-8A3A-6602F8A3CC6A}" sibTransId="{4D8D8C2C-E140-4F70-B354-23E65C5AC4E3}"/>
    <dgm:cxn modelId="{C758BB36-9142-4B3F-ADEC-D93E07B72D5D}" type="presOf" srcId="{D860AC90-5580-4296-AF06-533FD96D41BD}" destId="{5A543568-0902-41DB-A848-DB084C6C496A}" srcOrd="0" destOrd="0" presId="urn:microsoft.com/office/officeart/2005/8/layout/default"/>
    <dgm:cxn modelId="{DF3F0338-B8D6-4300-A858-FF9C176D981A}" type="presOf" srcId="{4B6329CB-4F2E-40A9-8A50-2C71AE5B3B21}" destId="{8C08FBF2-F3CE-4730-9FC9-63B4FE273389}" srcOrd="0" destOrd="0" presId="urn:microsoft.com/office/officeart/2005/8/layout/default"/>
    <dgm:cxn modelId="{9031F43B-242C-4D81-8335-185A346349B5}" srcId="{6167B47E-CF21-4EF7-B6AB-7950B85ABE65}" destId="{F6374B30-546A-4B76-9CD6-0FCEDF3B9227}" srcOrd="0" destOrd="0" parTransId="{69B334F0-D172-4D18-A68B-E3C0ADD13AF0}" sibTransId="{17CEC8F3-7C28-4935-9256-546B326ACDBF}"/>
    <dgm:cxn modelId="{0AE8C549-D995-4D47-8840-3BB9E841E0E3}" srcId="{26438B8F-6E7F-42EF-A842-BB4F1D8DEC01}" destId="{5C82630A-1B8A-47FD-9BA4-33F95E86C3E1}" srcOrd="1" destOrd="0" parTransId="{55FC4EC2-A85A-4602-BEFC-9E85EC16D1C6}" sibTransId="{70F410E0-D19D-4E7B-83E1-777763212AC6}"/>
    <dgm:cxn modelId="{7C91FE49-D379-4AF6-BCEE-DE4AD7EEB755}" srcId="{6167B47E-CF21-4EF7-B6AB-7950B85ABE65}" destId="{3B6DE9FC-7AFF-4AD1-AB92-20DB797AE52F}" srcOrd="2" destOrd="0" parTransId="{C158056E-C27A-46D0-B6D3-7300C87EB852}" sibTransId="{BE12CD38-A2B7-4076-8070-27456A61B431}"/>
    <dgm:cxn modelId="{CF20C66B-29D4-42B4-A4EB-371430A846C3}" srcId="{4B6329CB-4F2E-40A9-8A50-2C71AE5B3B21}" destId="{D860AC90-5580-4296-AF06-533FD96D41BD}" srcOrd="6" destOrd="0" parTransId="{20146B23-3E27-45B5-83C4-CFFB03564981}" sibTransId="{314F5E4B-13E8-4FA3-8C9F-0EDBA1B4FC13}"/>
    <dgm:cxn modelId="{59FFB36E-E912-4588-A5CC-537B9E515462}" type="presOf" srcId="{6167B47E-CF21-4EF7-B6AB-7950B85ABE65}" destId="{A53AB9DC-3298-454B-8446-55216A137154}" srcOrd="0" destOrd="0" presId="urn:microsoft.com/office/officeart/2005/8/layout/default"/>
    <dgm:cxn modelId="{F7F56D51-328F-4C94-AFED-1DF6D6399DDE}" srcId="{4B6329CB-4F2E-40A9-8A50-2C71AE5B3B21}" destId="{604163F6-8D58-4C2B-9D32-DA1DEA02D0B1}" srcOrd="2" destOrd="0" parTransId="{A1F014D4-0489-4940-8F70-835F61B98F73}" sibTransId="{0173CB28-C7E3-48BD-8ACF-38C8C1896C8C}"/>
    <dgm:cxn modelId="{992E2A56-1835-4FA2-8E26-DB03F719325D}" type="presOf" srcId="{8C233AE8-4705-4922-A568-88FE2A0CAD18}" destId="{D2147B4E-1449-4841-A261-5B94F742D9AA}" srcOrd="0" destOrd="1" presId="urn:microsoft.com/office/officeart/2005/8/layout/default"/>
    <dgm:cxn modelId="{AFFA3957-1128-44F0-A755-81C54B4BB2D0}" type="presOf" srcId="{2B0A7A23-E2E0-4904-88E3-C36B93BCF521}" destId="{B6B13F21-7BCD-4B1C-855C-AC2D51113C0C}" srcOrd="0" destOrd="2" presId="urn:microsoft.com/office/officeart/2005/8/layout/default"/>
    <dgm:cxn modelId="{B2C25D77-D818-4C1B-A228-449271168465}" srcId="{4B6329CB-4F2E-40A9-8A50-2C71AE5B3B21}" destId="{43ECA0D3-C1B7-4A4C-B5C7-81E16AB4183E}" srcOrd="1" destOrd="0" parTransId="{F246BBDC-A312-45BF-BF56-733BA78E60FB}" sibTransId="{5F271A29-5CC4-4F46-A233-2D3682BBE1D1}"/>
    <dgm:cxn modelId="{C6FA645A-15DB-48F1-BE0A-0B72B9AAB1C7}" type="presOf" srcId="{F6374B30-546A-4B76-9CD6-0FCEDF3B9227}" destId="{A53AB9DC-3298-454B-8446-55216A137154}" srcOrd="0" destOrd="1" presId="urn:microsoft.com/office/officeart/2005/8/layout/default"/>
    <dgm:cxn modelId="{FFC6717F-EDE5-480C-A45E-90795914D317}" type="presOf" srcId="{A86BC8F9-A6B1-43AE-ACF6-10BC2CA23B2A}" destId="{5A543568-0902-41DB-A848-DB084C6C496A}" srcOrd="0" destOrd="2" presId="urn:microsoft.com/office/officeart/2005/8/layout/default"/>
    <dgm:cxn modelId="{60102783-9482-4E1A-B017-AAD38C7A90A0}" srcId="{604163F6-8D58-4C2B-9D32-DA1DEA02D0B1}" destId="{EBC958BD-A2BE-4605-8AC5-A982AEA0B9DB}" srcOrd="2" destOrd="0" parTransId="{8111B7D1-7D24-4673-9B39-D7F0DA8D6ED8}" sibTransId="{17B585F5-8B9D-4E30-8512-64194F23B9AB}"/>
    <dgm:cxn modelId="{4A70DC86-9DD8-4EDB-9C6F-8B4632C6CA1E}" type="presOf" srcId="{225F90A5-4CBF-402F-AFF1-6270B323E20E}" destId="{FC70F0E6-85F4-42E7-9BB0-5C8B6AAF33C4}" srcOrd="0" destOrd="3" presId="urn:microsoft.com/office/officeart/2005/8/layout/default"/>
    <dgm:cxn modelId="{D546CD8E-88F9-4AF2-A766-195548747F37}" type="presOf" srcId="{26438B8F-6E7F-42EF-A842-BB4F1D8DEC01}" destId="{FC70F0E6-85F4-42E7-9BB0-5C8B6AAF33C4}" srcOrd="0" destOrd="0" presId="urn:microsoft.com/office/officeart/2005/8/layout/default"/>
    <dgm:cxn modelId="{C67AAB8F-FE00-4DD2-8326-DE45A44E470D}" type="presOf" srcId="{48F90DFA-2D9E-4381-8BF1-5E634484DCA0}" destId="{20C94AE0-2E42-4705-94ED-FE5F3C54DEB9}" srcOrd="0" destOrd="1" presId="urn:microsoft.com/office/officeart/2005/8/layout/default"/>
    <dgm:cxn modelId="{3B8EF090-4F2C-4291-9D1B-2A4B640BBB81}" type="presOf" srcId="{0737831E-717E-4D9B-83C9-7FE15CE69A03}" destId="{D2147B4E-1449-4841-A261-5B94F742D9AA}" srcOrd="0" destOrd="4" presId="urn:microsoft.com/office/officeart/2005/8/layout/default"/>
    <dgm:cxn modelId="{57317193-03EB-44B6-B126-2BCDBB79532F}" type="presOf" srcId="{4620DD32-2BB3-4A9D-8061-A21ABC21C650}" destId="{B6B13F21-7BCD-4B1C-855C-AC2D51113C0C}" srcOrd="0" destOrd="3" presId="urn:microsoft.com/office/officeart/2005/8/layout/default"/>
    <dgm:cxn modelId="{8683B39C-BF57-429B-BC76-47524E1DCA5A}" type="presOf" srcId="{EBC958BD-A2BE-4605-8AC5-A982AEA0B9DB}" destId="{D2147B4E-1449-4841-A261-5B94F742D9AA}" srcOrd="0" destOrd="3" presId="urn:microsoft.com/office/officeart/2005/8/layout/default"/>
    <dgm:cxn modelId="{9D4F40A0-B00F-4944-B5C5-20FCA30994D6}" srcId="{26438B8F-6E7F-42EF-A842-BB4F1D8DEC01}" destId="{ABFF81CD-0E96-43EE-962E-DB57D39C47D8}" srcOrd="0" destOrd="0" parTransId="{212A1B49-8EF7-4E01-A9E2-CAFD3AA8C452}" sibTransId="{E4EABF32-0B5C-4754-864E-8D5270B4BBCA}"/>
    <dgm:cxn modelId="{605375AA-BC89-4027-B1D6-E5AE588F098C}" type="presOf" srcId="{BEAB8E99-B90D-471F-9CC3-912D9BD39B00}" destId="{FC70F0E6-85F4-42E7-9BB0-5C8B6AAF33C4}" srcOrd="0" destOrd="4" presId="urn:microsoft.com/office/officeart/2005/8/layout/default"/>
    <dgm:cxn modelId="{2125CDAD-FAD5-460D-B4E3-2B803D83CB7E}" type="presOf" srcId="{43ECA0D3-C1B7-4A4C-B5C7-81E16AB4183E}" destId="{B6B13F21-7BCD-4B1C-855C-AC2D51113C0C}" srcOrd="0" destOrd="0" presId="urn:microsoft.com/office/officeart/2005/8/layout/default"/>
    <dgm:cxn modelId="{AF820BB9-FC20-4FEF-8E08-E970A587D7AC}" srcId="{4B6329CB-4F2E-40A9-8A50-2C71AE5B3B21}" destId="{12C46150-E85A-4745-AA34-0D81967DF93B}" srcOrd="0" destOrd="0" parTransId="{81107F9A-596C-4DFD-AC70-E75648626320}" sibTransId="{0260243A-E2B3-4502-8A12-44A9E39F788B}"/>
    <dgm:cxn modelId="{1B561EBA-09E6-47A5-98DC-9C7C8743F7C3}" srcId="{26438B8F-6E7F-42EF-A842-BB4F1D8DEC01}" destId="{225F90A5-4CBF-402F-AFF1-6270B323E20E}" srcOrd="2" destOrd="0" parTransId="{617BFAAF-9846-4481-B49B-BF46C380472F}" sibTransId="{0BE465F0-0661-4AF4-B194-72165B5EE075}"/>
    <dgm:cxn modelId="{7D3596C0-5EE6-4AED-9C0E-F1E386F94753}" srcId="{43ECA0D3-C1B7-4A4C-B5C7-81E16AB4183E}" destId="{4620DD32-2BB3-4A9D-8061-A21ABC21C650}" srcOrd="2" destOrd="0" parTransId="{DEAB5E36-8B7C-4B0D-86A8-A0B8846A6706}" sibTransId="{3318945D-9B96-4F41-8660-A874DE263595}"/>
    <dgm:cxn modelId="{8F4075C7-ED31-4DEE-B3A5-35D53132D881}" type="presOf" srcId="{51655EF5-1B98-437B-8CA7-FDED64A22EF1}" destId="{5A543568-0902-41DB-A848-DB084C6C496A}" srcOrd="0" destOrd="1" presId="urn:microsoft.com/office/officeart/2005/8/layout/default"/>
    <dgm:cxn modelId="{F5ED3ACD-926A-461C-9F22-7AF81E31147E}" type="presOf" srcId="{F11B7077-0B03-4A5B-B7B6-6DA9BAD3DEA2}" destId="{D2147B4E-1449-4841-A261-5B94F742D9AA}" srcOrd="0" destOrd="2" presId="urn:microsoft.com/office/officeart/2005/8/layout/default"/>
    <dgm:cxn modelId="{764D1FD7-D577-4005-9657-21BF30112126}" type="presOf" srcId="{3B6DE9FC-7AFF-4AD1-AB92-20DB797AE52F}" destId="{A53AB9DC-3298-454B-8446-55216A137154}" srcOrd="0" destOrd="3" presId="urn:microsoft.com/office/officeart/2005/8/layout/default"/>
    <dgm:cxn modelId="{FE0112D9-BAE2-43BE-AEC7-E4F0B537F13E}" type="presOf" srcId="{12C46150-E85A-4745-AA34-0D81967DF93B}" destId="{20C94AE0-2E42-4705-94ED-FE5F3C54DEB9}" srcOrd="0" destOrd="0" presId="urn:microsoft.com/office/officeart/2005/8/layout/default"/>
    <dgm:cxn modelId="{5FF2AFD9-B206-46F4-AB8E-96963D964EA0}" srcId="{43ECA0D3-C1B7-4A4C-B5C7-81E16AB4183E}" destId="{375BDB76-E4E8-425F-85DF-C7664A333F74}" srcOrd="0" destOrd="0" parTransId="{228847BF-D760-4233-8E65-D1D4768C50BB}" sibTransId="{E9301B0F-AF57-4207-B849-BF1DA7B88F23}"/>
    <dgm:cxn modelId="{A37459DB-91B6-462D-8D33-0AA9110BDC88}" srcId="{D860AC90-5580-4296-AF06-533FD96D41BD}" destId="{51655EF5-1B98-437B-8CA7-FDED64A22EF1}" srcOrd="0" destOrd="0" parTransId="{2F4F9A5D-EAA8-4E19-ADEB-01B23518D5C2}" sibTransId="{6A2FC452-A6B1-4C0D-8B1E-26FD195BD00C}"/>
    <dgm:cxn modelId="{31B476DC-3B9A-471B-9261-CA446EC1CA0B}" srcId="{4B6329CB-4F2E-40A9-8A50-2C71AE5B3B21}" destId="{26438B8F-6E7F-42EF-A842-BB4F1D8DEC01}" srcOrd="4" destOrd="0" parTransId="{D95B5867-1AB8-47F1-9CA2-BD57D2805E89}" sibTransId="{FC4853FF-02B3-48FA-BB86-FAB173FB62DE}"/>
    <dgm:cxn modelId="{1494E7DE-3816-4E54-9564-C6F41112B67F}" srcId="{12C46150-E85A-4745-AA34-0D81967DF93B}" destId="{1958EEAA-2DFB-4575-84FD-2B99EFB92C70}" srcOrd="2" destOrd="0" parTransId="{8DF7274C-EEED-46B9-BF2B-6BFE8FED415F}" sibTransId="{86FB4061-1173-4A8F-B678-45A6AC232D85}"/>
    <dgm:cxn modelId="{E3328CE6-1740-4320-8D4B-4B2593215E27}" type="presOf" srcId="{5C82630A-1B8A-47FD-9BA4-33F95E86C3E1}" destId="{FC70F0E6-85F4-42E7-9BB0-5C8B6AAF33C4}" srcOrd="0" destOrd="2" presId="urn:microsoft.com/office/officeart/2005/8/layout/default"/>
    <dgm:cxn modelId="{29A6CDE9-6131-4BB7-AA3F-CD3DE8411910}" type="presOf" srcId="{A861BC1B-1CBA-4D79-A885-2BB161A412E6}" destId="{A53AB9DC-3298-454B-8446-55216A137154}" srcOrd="0" destOrd="2" presId="urn:microsoft.com/office/officeart/2005/8/layout/default"/>
    <dgm:cxn modelId="{67C551ED-59F9-43D1-8D5C-E893ACFA2ACD}" srcId="{604163F6-8D58-4C2B-9D32-DA1DEA02D0B1}" destId="{8C233AE8-4705-4922-A568-88FE2A0CAD18}" srcOrd="0" destOrd="0" parTransId="{9D646E0A-19C2-4DE9-8EAF-1C4299A31AD3}" sibTransId="{D51005F8-E859-4C9D-8134-51C9D5C03097}"/>
    <dgm:cxn modelId="{26EA7FF1-3AF6-4A80-BF5F-18566C1961AF}" srcId="{12C46150-E85A-4745-AA34-0D81967DF93B}" destId="{48F90DFA-2D9E-4381-8BF1-5E634484DCA0}" srcOrd="0" destOrd="0" parTransId="{595C4193-EECE-4CEE-903A-399F356B5323}" sibTransId="{BC93D583-CA32-49A0-9769-422A1E3D385D}"/>
    <dgm:cxn modelId="{CB1ED5F4-924F-4F8D-85C4-FE004BCEF192}" type="presOf" srcId="{95AF0156-C7A4-4C11-9506-80505E7DDDE8}" destId="{6CF63CB6-2DB4-4819-AF42-1E48DCA143CD}" srcOrd="0" destOrd="1" presId="urn:microsoft.com/office/officeart/2005/8/layout/default"/>
    <dgm:cxn modelId="{96A37DF6-EFCA-440D-8D47-08C50CDD15F3}" type="presOf" srcId="{604163F6-8D58-4C2B-9D32-DA1DEA02D0B1}" destId="{D2147B4E-1449-4841-A261-5B94F742D9AA}" srcOrd="0" destOrd="0" presId="urn:microsoft.com/office/officeart/2005/8/layout/default"/>
    <dgm:cxn modelId="{CC78E6FD-9F2C-413B-B775-FD6E3DDCA2C1}" srcId="{604163F6-8D58-4C2B-9D32-DA1DEA02D0B1}" destId="{0737831E-717E-4D9B-83C9-7FE15CE69A03}" srcOrd="3" destOrd="0" parTransId="{AEB7E721-26B2-4316-ACAC-49AF8256570B}" sibTransId="{C2E89F68-CD6C-4ACD-91B7-A84C885BF175}"/>
    <dgm:cxn modelId="{26F7A1FF-5F79-4418-BD58-34541246BC45}" type="presOf" srcId="{59E9BE36-B243-4583-9C76-A8B5729BD05D}" destId="{6CF63CB6-2DB4-4819-AF42-1E48DCA143CD}" srcOrd="0" destOrd="0" presId="urn:microsoft.com/office/officeart/2005/8/layout/default"/>
    <dgm:cxn modelId="{35A26BE2-7801-4562-A31C-C442DAA98B48}" type="presParOf" srcId="{8C08FBF2-F3CE-4730-9FC9-63B4FE273389}" destId="{20C94AE0-2E42-4705-94ED-FE5F3C54DEB9}" srcOrd="0" destOrd="0" presId="urn:microsoft.com/office/officeart/2005/8/layout/default"/>
    <dgm:cxn modelId="{C6E157AF-EFE2-48CD-8332-978A43AF22C1}" type="presParOf" srcId="{8C08FBF2-F3CE-4730-9FC9-63B4FE273389}" destId="{08B699A4-BE30-4810-958F-4B28FBD63F92}" srcOrd="1" destOrd="0" presId="urn:microsoft.com/office/officeart/2005/8/layout/default"/>
    <dgm:cxn modelId="{6B7BAC08-F8D8-4DAE-95A1-B6459C77F8A6}" type="presParOf" srcId="{8C08FBF2-F3CE-4730-9FC9-63B4FE273389}" destId="{B6B13F21-7BCD-4B1C-855C-AC2D51113C0C}" srcOrd="2" destOrd="0" presId="urn:microsoft.com/office/officeart/2005/8/layout/default"/>
    <dgm:cxn modelId="{42A06354-A941-42ED-A098-BD4EBFA26F9B}" type="presParOf" srcId="{8C08FBF2-F3CE-4730-9FC9-63B4FE273389}" destId="{E4937115-09E9-4688-AB57-528AA1C12510}" srcOrd="3" destOrd="0" presId="urn:microsoft.com/office/officeart/2005/8/layout/default"/>
    <dgm:cxn modelId="{7717B90F-A54D-467B-B43E-0CCC135DDFD9}" type="presParOf" srcId="{8C08FBF2-F3CE-4730-9FC9-63B4FE273389}" destId="{D2147B4E-1449-4841-A261-5B94F742D9AA}" srcOrd="4" destOrd="0" presId="urn:microsoft.com/office/officeart/2005/8/layout/default"/>
    <dgm:cxn modelId="{5A13DFD7-8647-4F77-9575-6E70A68832CC}" type="presParOf" srcId="{8C08FBF2-F3CE-4730-9FC9-63B4FE273389}" destId="{09FD1FC6-5CE0-4636-964E-F718253CBE78}" srcOrd="5" destOrd="0" presId="urn:microsoft.com/office/officeart/2005/8/layout/default"/>
    <dgm:cxn modelId="{1CA3AAF8-2B40-4BBF-B26F-AC47C53D1629}" type="presParOf" srcId="{8C08FBF2-F3CE-4730-9FC9-63B4FE273389}" destId="{6CF63CB6-2DB4-4819-AF42-1E48DCA143CD}" srcOrd="6" destOrd="0" presId="urn:microsoft.com/office/officeart/2005/8/layout/default"/>
    <dgm:cxn modelId="{18352067-1755-4F99-A709-475CBFC21C8C}" type="presParOf" srcId="{8C08FBF2-F3CE-4730-9FC9-63B4FE273389}" destId="{05E09788-ED59-4CCE-8EFD-1728DAF0A466}" srcOrd="7" destOrd="0" presId="urn:microsoft.com/office/officeart/2005/8/layout/default"/>
    <dgm:cxn modelId="{652524CC-03B6-418C-8685-AB332E8D9BE1}" type="presParOf" srcId="{8C08FBF2-F3CE-4730-9FC9-63B4FE273389}" destId="{FC70F0E6-85F4-42E7-9BB0-5C8B6AAF33C4}" srcOrd="8" destOrd="0" presId="urn:microsoft.com/office/officeart/2005/8/layout/default"/>
    <dgm:cxn modelId="{6B3BC95C-105E-49EC-9E78-7D164A33D8A2}" type="presParOf" srcId="{8C08FBF2-F3CE-4730-9FC9-63B4FE273389}" destId="{F618DA47-096B-4A89-AD79-AB92F2C5B204}" srcOrd="9" destOrd="0" presId="urn:microsoft.com/office/officeart/2005/8/layout/default"/>
    <dgm:cxn modelId="{B2221F01-EA88-47CB-80BC-46AF41CCA0AC}" type="presParOf" srcId="{8C08FBF2-F3CE-4730-9FC9-63B4FE273389}" destId="{A53AB9DC-3298-454B-8446-55216A137154}" srcOrd="10" destOrd="0" presId="urn:microsoft.com/office/officeart/2005/8/layout/default"/>
    <dgm:cxn modelId="{E6394BB7-6315-445C-AA5C-6F59969A2D61}" type="presParOf" srcId="{8C08FBF2-F3CE-4730-9FC9-63B4FE273389}" destId="{4CFDF031-A604-4BBE-8D70-AC19D43799A9}" srcOrd="11" destOrd="0" presId="urn:microsoft.com/office/officeart/2005/8/layout/default"/>
    <dgm:cxn modelId="{A1A16A07-B23E-487E-8EAD-3591899AE318}" type="presParOf" srcId="{8C08FBF2-F3CE-4730-9FC9-63B4FE273389}" destId="{5A543568-0902-41DB-A848-DB084C6C496A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C94AE0-2E42-4705-94ED-FE5F3C54DEB9}">
      <dsp:nvSpPr>
        <dsp:cNvPr id="0" name=""/>
        <dsp:cNvSpPr/>
      </dsp:nvSpPr>
      <dsp:spPr>
        <a:xfrm>
          <a:off x="279608" y="2478"/>
          <a:ext cx="2256626" cy="1353975"/>
        </a:xfrm>
        <a:prstGeom prst="rect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egoe UI" panose="020B0502040204020203" pitchFamily="34" charset="0"/>
              <a:cs typeface="Segoe UI" panose="020B0502040204020203" pitchFamily="34" charset="0"/>
            </a:rPr>
            <a:t>Invoice Enhancements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Folio management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Folios on POS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Deprecate Split Bill panel</a:t>
          </a:r>
        </a:p>
      </dsp:txBody>
      <dsp:txXfrm>
        <a:off x="279608" y="2478"/>
        <a:ext cx="2256626" cy="1353975"/>
      </dsp:txXfrm>
    </dsp:sp>
    <dsp:sp modelId="{B6B13F21-7BCD-4B1C-855C-AC2D51113C0C}">
      <dsp:nvSpPr>
        <dsp:cNvPr id="0" name=""/>
        <dsp:cNvSpPr/>
      </dsp:nvSpPr>
      <dsp:spPr>
        <a:xfrm>
          <a:off x="2761897" y="2478"/>
          <a:ext cx="2256626" cy="1353975"/>
        </a:xfrm>
        <a:prstGeom prst="rect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egoe UI" panose="020B0502040204020203" pitchFamily="34" charset="0"/>
              <a:cs typeface="Segoe UI" panose="020B0502040204020203" pitchFamily="34" charset="0"/>
            </a:rPr>
            <a:t>Allotments and Contracts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Call-off allotments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Release back conditions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Contracts</a:t>
          </a:r>
        </a:p>
      </dsp:txBody>
      <dsp:txXfrm>
        <a:off x="2761897" y="2478"/>
        <a:ext cx="2256626" cy="1353975"/>
      </dsp:txXfrm>
    </dsp:sp>
    <dsp:sp modelId="{D2147B4E-1449-4841-A261-5B94F742D9AA}">
      <dsp:nvSpPr>
        <dsp:cNvPr id="0" name=""/>
        <dsp:cNvSpPr/>
      </dsp:nvSpPr>
      <dsp:spPr>
        <a:xfrm>
          <a:off x="5244186" y="2478"/>
          <a:ext cx="2256626" cy="1353975"/>
        </a:xfrm>
        <a:prstGeom prst="rect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egoe UI" panose="020B0502040204020203" pitchFamily="34" charset="0"/>
              <a:cs typeface="Segoe UI" panose="020B0502040204020203" pitchFamily="34" charset="0"/>
            </a:rPr>
            <a:t>Payment tokens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Reservation tokens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Member tokens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>
            <a:latin typeface="Segoe UI" panose="020B0502040204020203" pitchFamily="34" charset="0"/>
            <a:cs typeface="Segoe UI" panose="020B0502040204020203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5244186" y="2478"/>
        <a:ext cx="2256626" cy="1353975"/>
      </dsp:txXfrm>
    </dsp:sp>
    <dsp:sp modelId="{6CF63CB6-2DB4-4819-AF42-1E48DCA143CD}">
      <dsp:nvSpPr>
        <dsp:cNvPr id="0" name=""/>
        <dsp:cNvSpPr/>
      </dsp:nvSpPr>
      <dsp:spPr>
        <a:xfrm>
          <a:off x="279608" y="1582116"/>
          <a:ext cx="2256626" cy="1353975"/>
        </a:xfrm>
        <a:prstGeom prst="rect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egoe UI" panose="020B0502040204020203" pitchFamily="34" charset="0"/>
              <a:cs typeface="Segoe UI" panose="020B0502040204020203" pitchFamily="34" charset="0"/>
            </a:rPr>
            <a:t>Rate Code Matrix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Enhanced visibility of rate codes and restrictions</a:t>
          </a:r>
        </a:p>
      </dsp:txBody>
      <dsp:txXfrm>
        <a:off x="279608" y="1582116"/>
        <a:ext cx="2256626" cy="1353975"/>
      </dsp:txXfrm>
    </dsp:sp>
    <dsp:sp modelId="{FC70F0E6-85F4-42E7-9BB0-5C8B6AAF33C4}">
      <dsp:nvSpPr>
        <dsp:cNvPr id="0" name=""/>
        <dsp:cNvSpPr/>
      </dsp:nvSpPr>
      <dsp:spPr>
        <a:xfrm>
          <a:off x="2761897" y="1582116"/>
          <a:ext cx="2256626" cy="1353975"/>
        </a:xfrm>
        <a:prstGeom prst="rect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egoe UI" panose="020B0502040204020203" pitchFamily="34" charset="0"/>
              <a:cs typeface="Segoe UI" panose="020B0502040204020203" pitchFamily="34" charset="0"/>
            </a:rPr>
            <a:t>Guest management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Member for each guest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Guest registration info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Member discounts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761897" y="1582116"/>
        <a:ext cx="2256626" cy="1353975"/>
      </dsp:txXfrm>
    </dsp:sp>
    <dsp:sp modelId="{A53AB9DC-3298-454B-8446-55216A137154}">
      <dsp:nvSpPr>
        <dsp:cNvPr id="0" name=""/>
        <dsp:cNvSpPr/>
      </dsp:nvSpPr>
      <dsp:spPr>
        <a:xfrm>
          <a:off x="5244186" y="1582116"/>
          <a:ext cx="2256626" cy="1353975"/>
        </a:xfrm>
        <a:prstGeom prst="rect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egoe UI" panose="020B0502040204020203" pitchFamily="34" charset="0"/>
              <a:cs typeface="Segoe UI" panose="020B0502040204020203" pitchFamily="34" charset="0"/>
            </a:rPr>
            <a:t>Room management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Room joining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Room attributes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Room allocation</a:t>
          </a:r>
        </a:p>
      </dsp:txBody>
      <dsp:txXfrm>
        <a:off x="5244186" y="1582116"/>
        <a:ext cx="2256626" cy="1353975"/>
      </dsp:txXfrm>
    </dsp:sp>
    <dsp:sp modelId="{5A543568-0902-41DB-A848-DB084C6C496A}">
      <dsp:nvSpPr>
        <dsp:cNvPr id="0" name=""/>
        <dsp:cNvSpPr/>
      </dsp:nvSpPr>
      <dsp:spPr>
        <a:xfrm>
          <a:off x="2761897" y="3161754"/>
          <a:ext cx="2256626" cy="1353975"/>
        </a:xfrm>
        <a:prstGeom prst="rect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egoe UI" panose="020B0502040204020203" pitchFamily="34" charset="0"/>
              <a:cs typeface="Segoe UI" panose="020B0502040204020203" pitchFamily="34" charset="0"/>
            </a:rPr>
            <a:t>Serial Bookings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Linked reservations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Multi Company</a:t>
          </a:r>
        </a:p>
      </dsp:txBody>
      <dsp:txXfrm>
        <a:off x="2761897" y="3161754"/>
        <a:ext cx="2256626" cy="13539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82E64-F428-4E21-B858-1AB83BDAF669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34E44-C7A3-46F7-B4BA-8C02C26EF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44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933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CEB39-E594-4DB4-A99A-1A4C79958A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541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CEB39-E594-4DB4-A99A-1A4C79958A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596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CEB39-E594-4DB4-A99A-1A4C79958A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126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CEB39-E594-4DB4-A99A-1A4C79958A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545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CEB39-E594-4DB4-A99A-1A4C79958A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637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CEB39-E594-4DB4-A99A-1A4C79958A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731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CEB39-E594-4DB4-A99A-1A4C79958A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515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CEB39-E594-4DB4-A99A-1A4C79958A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840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4.sv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 America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businesscard, clipart, night sky&#10;&#10;Description automatically generated">
            <a:extLst>
              <a:ext uri="{FF2B5EF4-FFF2-40B4-BE49-F238E27FC236}">
                <a16:creationId xmlns:a16="http://schemas.microsoft.com/office/drawing/2014/main" id="{6F197DC0-486F-CC31-3105-2A81E6942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id="{95047B18-B6E7-CE3B-68C0-7FC26C7ECF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7169" y="1672868"/>
            <a:ext cx="7237662" cy="99637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Questions?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41672343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158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92304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948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8864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5155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9205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0189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4976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5477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88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0827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83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0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83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 Americas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80B7EA1-56DF-24B2-B7FF-101FF8D369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72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530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A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38C93F-EBBE-3B09-18CB-1DE0B32680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EE98775-C911-E014-274A-92A3E86E1E2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5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 Americas 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31786237-12BD-CFC0-3122-C36B8C3A94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306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3DE4396-BD71-6742-8668-C5B0CF8749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7EE4826-6D5A-6FC9-DA55-8B2023A656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062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173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5862B64A-B63E-39D0-C51C-4B93F0BB91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01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096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183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226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517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497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720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110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3349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868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32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3F041-C938-2CFB-8B68-AB5C957292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133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964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865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156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199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760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1554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532283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544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706409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80792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14C5290-BA48-0D35-6945-40ED5A352E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676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8379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8522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269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847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8131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41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2192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488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315051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49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riding a horse&#10;&#10;Description automatically generated with medium confidence">
            <a:extLst>
              <a:ext uri="{FF2B5EF4-FFF2-40B4-BE49-F238E27FC236}">
                <a16:creationId xmlns:a16="http://schemas.microsoft.com/office/drawing/2014/main" id="{1C6D7FF8-63E8-B556-2086-E699FE6D1A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351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305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7393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796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955354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8202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/questi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50" b="14882"/>
          <a:stretch/>
        </p:blipFill>
        <p:spPr>
          <a:xfrm>
            <a:off x="0" y="263470"/>
            <a:ext cx="5368582" cy="659453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C4F0608-7EA4-7CA7-C0D3-6652B400D5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058362" y="263470"/>
            <a:ext cx="2205400" cy="90810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9300" y="4379729"/>
            <a:ext cx="5614988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Insert text</a:t>
            </a:r>
            <a:endParaRPr lang="en-I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9254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51331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7503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4278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01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image" Target="../media/image16.sv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image" Target="../media/image23.sv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image" Target="../media/image22.png"/><Relationship Id="rId2" Type="http://schemas.openxmlformats.org/officeDocument/2006/relationships/slideLayout" Target="../slideLayouts/slideLayout45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image" Target="../media/image23.sv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image" Target="../media/image22.png"/><Relationship Id="rId2" Type="http://schemas.openxmlformats.org/officeDocument/2006/relationships/slideLayout" Target="../slideLayouts/slideLayout60.xml"/><Relationship Id="rId16" Type="http://schemas.openxmlformats.org/officeDocument/2006/relationships/theme" Target="../theme/theme5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6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7.xml"/><Relationship Id="rId9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82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19" Type="http://schemas.openxmlformats.org/officeDocument/2006/relationships/image" Target="../media/image35.svg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image" Target="../media/image34.svg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image" Target="../media/image22.png"/><Relationship Id="rId2" Type="http://schemas.openxmlformats.org/officeDocument/2006/relationships/slideLayout" Target="../slideLayouts/slideLayout97.xml"/><Relationship Id="rId16" Type="http://schemas.openxmlformats.org/officeDocument/2006/relationships/theme" Target="../theme/theme8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16" r:id="rId2"/>
    <p:sldLayoutId id="2147483717" r:id="rId3"/>
    <p:sldLayoutId id="2147483666" r:id="rId4"/>
    <p:sldLayoutId id="2147483667" r:id="rId5"/>
    <p:sldLayoutId id="2147483691" r:id="rId6"/>
    <p:sldLayoutId id="2147483713" r:id="rId7"/>
    <p:sldLayoutId id="2147483714" r:id="rId8"/>
    <p:sldLayoutId id="2147483719" r:id="rId9"/>
    <p:sldLayoutId id="2147483718" r:id="rId10"/>
    <p:sldLayoutId id="2147483706" r:id="rId11"/>
    <p:sldLayoutId id="2147483660" r:id="rId12"/>
    <p:sldLayoutId id="2147483661" r:id="rId13"/>
    <p:sldLayoutId id="2147483662" r:id="rId14"/>
    <p:sldLayoutId id="2147483649" r:id="rId15"/>
    <p:sldLayoutId id="2147483664" r:id="rId16"/>
    <p:sldLayoutId id="2147483665" r:id="rId17"/>
    <p:sldLayoutId id="2147483650" r:id="rId18"/>
    <p:sldLayoutId id="2147483651" r:id="rId19"/>
    <p:sldLayoutId id="2147483663" r:id="rId20"/>
    <p:sldLayoutId id="2147483720" r:id="rId21"/>
    <p:sldLayoutId id="214748378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4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2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8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06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8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1.xml"/><Relationship Id="rId4" Type="http://schemas.openxmlformats.org/officeDocument/2006/relationships/hyperlink" Target="https://help.lscentral.lsretail.com/Content/LS-Insight/Reports/Report-Hotels.htm?Highlight=analytics%20hote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E1F265-DCFC-336F-0B58-D5940F7A97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35826" y="3226905"/>
            <a:ext cx="6679097" cy="702365"/>
          </a:xfrm>
        </p:spPr>
        <p:txBody>
          <a:bodyPr/>
          <a:lstStyle/>
          <a:p>
            <a:r>
              <a:rPr lang="en-IS" dirty="0"/>
              <a:t>LS Central for hotels</a:t>
            </a:r>
            <a:br>
              <a:rPr lang="en-IS" dirty="0"/>
            </a:br>
            <a:r>
              <a:rPr lang="en-IS" b="0" dirty="0">
                <a:solidFill>
                  <a:srgbClr val="938BE7"/>
                </a:solidFill>
              </a:rPr>
              <a:t>Deep dive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A02102-C9D6-406B-54A8-7DEC1B0E6C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5826" y="5151782"/>
            <a:ext cx="2994991" cy="702365"/>
          </a:xfrm>
        </p:spPr>
        <p:txBody>
          <a:bodyPr/>
          <a:lstStyle/>
          <a:p>
            <a:r>
              <a:rPr lang="en-IS" sz="2800" dirty="0"/>
              <a:t>Gunnar Orn Thorsteinsson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052AEA6-BF8A-6DAF-1C6A-462A7514C96A}"/>
              </a:ext>
            </a:extLst>
          </p:cNvPr>
          <p:cNvSpPr txBox="1">
            <a:spLocks/>
          </p:cNvSpPr>
          <p:nvPr/>
        </p:nvSpPr>
        <p:spPr>
          <a:xfrm>
            <a:off x="8435009" y="5151782"/>
            <a:ext cx="2994991" cy="70236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928BE8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S" sz="2800" dirty="0"/>
              <a:t>Anna Dis Thorvaldsdottir</a:t>
            </a:r>
          </a:p>
        </p:txBody>
      </p:sp>
    </p:spTree>
    <p:extLst>
      <p:ext uri="{BB962C8B-B14F-4D97-AF65-F5344CB8AC3E}">
        <p14:creationId xmlns:p14="http://schemas.microsoft.com/office/powerpoint/2010/main" val="3984185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scaffolding&#10;&#10;Description automatically generated">
            <a:extLst>
              <a:ext uri="{FF2B5EF4-FFF2-40B4-BE49-F238E27FC236}">
                <a16:creationId xmlns:a16="http://schemas.microsoft.com/office/drawing/2014/main" id="{D4C849CB-43FC-84A8-2293-05D4356555D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1070" r="21070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54D3F4-A000-5684-E02B-9C52EF65BF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Configuration packages to set up processes, inventory etc.</a:t>
            </a:r>
          </a:p>
          <a:p>
            <a:endParaRPr lang="en-US"/>
          </a:p>
          <a:p>
            <a:r>
              <a:rPr lang="en-US"/>
              <a:t>Import reservations</a:t>
            </a:r>
          </a:p>
          <a:p>
            <a:pPr lvl="1"/>
            <a:r>
              <a:rPr lang="en-US"/>
              <a:t>Configuration packages (Excel)</a:t>
            </a:r>
          </a:p>
          <a:p>
            <a:pPr lvl="1"/>
            <a:r>
              <a:rPr lang="en-US"/>
              <a:t>Staging tables to review prior to import</a:t>
            </a:r>
          </a:p>
          <a:p>
            <a:pPr lvl="1"/>
            <a:r>
              <a:rPr lang="en-US"/>
              <a:t>Hotel reservation number is mapped to old number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46DF5EA-2304-F254-01A2-0134531B6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Setting up Hotels</a:t>
            </a:r>
          </a:p>
        </p:txBody>
      </p:sp>
    </p:spTree>
    <p:extLst>
      <p:ext uri="{BB962C8B-B14F-4D97-AF65-F5344CB8AC3E}">
        <p14:creationId xmlns:p14="http://schemas.microsoft.com/office/powerpoint/2010/main" val="464825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holding a tire&#10;&#10;Description automatically generated with low confidence">
            <a:extLst>
              <a:ext uri="{FF2B5EF4-FFF2-40B4-BE49-F238E27FC236}">
                <a16:creationId xmlns:a16="http://schemas.microsoft.com/office/drawing/2014/main" id="{0BC23930-5DD6-7EE3-F477-F73B9F3F85F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3332" r="33332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4A1728D-B0FD-6043-60C7-29D24B5A6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863" y="318053"/>
            <a:ext cx="7032720" cy="828760"/>
          </a:xfrm>
        </p:spPr>
        <p:txBody>
          <a:bodyPr>
            <a:normAutofit fontScale="90000"/>
          </a:bodyPr>
          <a:lstStyle/>
          <a:p>
            <a:r>
              <a:rPr lang="en-US" dirty="0"/>
              <a:t>LS Central for </a:t>
            </a:r>
            <a:br>
              <a:rPr lang="en-US" dirty="0"/>
            </a:br>
            <a:r>
              <a:rPr lang="en-US" dirty="0"/>
              <a:t>hotels roadmap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EBE82DF-40B4-F60E-055D-8D81C1F2BFA3}"/>
              </a:ext>
            </a:extLst>
          </p:cNvPr>
          <p:cNvGraphicFramePr/>
          <p:nvPr/>
        </p:nvGraphicFramePr>
        <p:xfrm>
          <a:off x="4138863" y="1554009"/>
          <a:ext cx="7780421" cy="4518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64014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048C12-AF4E-59DE-2086-14E86A2EA7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4034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8DD4ACF3-E450-AB9F-8E24-7F057FB16FD0}"/>
              </a:ext>
            </a:extLst>
          </p:cNvPr>
          <p:cNvGrpSpPr/>
          <p:nvPr/>
        </p:nvGrpSpPr>
        <p:grpSpPr>
          <a:xfrm>
            <a:off x="1739891" y="1176937"/>
            <a:ext cx="9797583" cy="4845179"/>
            <a:chOff x="1739891" y="1176937"/>
            <a:chExt cx="9797583" cy="484517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D254CB1-8D62-7488-9DB0-25247FEC1416}"/>
                </a:ext>
              </a:extLst>
            </p:cNvPr>
            <p:cNvSpPr/>
            <p:nvPr/>
          </p:nvSpPr>
          <p:spPr>
            <a:xfrm>
              <a:off x="3366473" y="1189387"/>
              <a:ext cx="1800000" cy="540000"/>
            </a:xfrm>
            <a:prstGeom prst="rect">
              <a:avLst/>
            </a:prstGeom>
            <a:solidFill>
              <a:srgbClr val="9432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eCommerce Integration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26D94D1-5B8C-FF69-88FB-BDEFE3A27558}"/>
                </a:ext>
              </a:extLst>
            </p:cNvPr>
            <p:cNvSpPr/>
            <p:nvPr/>
          </p:nvSpPr>
          <p:spPr>
            <a:xfrm>
              <a:off x="5704974" y="1176937"/>
              <a:ext cx="1800000" cy="540000"/>
            </a:xfrm>
            <a:prstGeom prst="rect">
              <a:avLst/>
            </a:prstGeom>
            <a:solidFill>
              <a:srgbClr val="338E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Web Integration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3</a:t>
              </a:r>
              <a:r>
                <a:rPr kumimoji="0" lang="en-US" sz="1400" b="0" i="0" u="none" strike="noStrike" kern="120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rd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party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65EF823-E606-D5FB-C3AA-8596A40CCDE3}"/>
                </a:ext>
              </a:extLst>
            </p:cNvPr>
            <p:cNvSpPr/>
            <p:nvPr/>
          </p:nvSpPr>
          <p:spPr>
            <a:xfrm>
              <a:off x="8043475" y="1199662"/>
              <a:ext cx="1800000" cy="540000"/>
            </a:xfrm>
            <a:prstGeom prst="rect">
              <a:avLst/>
            </a:prstGeom>
            <a:solidFill>
              <a:srgbClr val="D3A0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Channel Manager Connector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B5EEA16-353E-D680-E0E6-6589E9B9CBF0}"/>
                </a:ext>
              </a:extLst>
            </p:cNvPr>
            <p:cNvSpPr/>
            <p:nvPr/>
          </p:nvSpPr>
          <p:spPr>
            <a:xfrm>
              <a:off x="3366473" y="2106691"/>
              <a:ext cx="6480000" cy="2808000"/>
            </a:xfrm>
            <a:prstGeom prst="rect">
              <a:avLst/>
            </a:prstGeom>
            <a:solidFill>
              <a:srgbClr val="361D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LS Central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3968BD-0B4A-F394-815F-2E16F3C516B9}"/>
                </a:ext>
              </a:extLst>
            </p:cNvPr>
            <p:cNvSpPr txBox="1"/>
            <p:nvPr/>
          </p:nvSpPr>
          <p:spPr>
            <a:xfrm>
              <a:off x="3585549" y="2730348"/>
              <a:ext cx="1800000" cy="646331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030275454">
                    <a:custGeom>
                      <a:avLst/>
                      <a:gdLst>
                        <a:gd name="connsiteX0" fmla="*/ 0 w 1800000"/>
                        <a:gd name="connsiteY0" fmla="*/ 0 h 707886"/>
                        <a:gd name="connsiteX1" fmla="*/ 432000 w 1800000"/>
                        <a:gd name="connsiteY1" fmla="*/ 0 h 707886"/>
                        <a:gd name="connsiteX2" fmla="*/ 918000 w 1800000"/>
                        <a:gd name="connsiteY2" fmla="*/ 0 h 707886"/>
                        <a:gd name="connsiteX3" fmla="*/ 1314000 w 1800000"/>
                        <a:gd name="connsiteY3" fmla="*/ 0 h 707886"/>
                        <a:gd name="connsiteX4" fmla="*/ 1800000 w 1800000"/>
                        <a:gd name="connsiteY4" fmla="*/ 0 h 707886"/>
                        <a:gd name="connsiteX5" fmla="*/ 1800000 w 1800000"/>
                        <a:gd name="connsiteY5" fmla="*/ 368101 h 707886"/>
                        <a:gd name="connsiteX6" fmla="*/ 1800000 w 1800000"/>
                        <a:gd name="connsiteY6" fmla="*/ 707886 h 707886"/>
                        <a:gd name="connsiteX7" fmla="*/ 1332000 w 1800000"/>
                        <a:gd name="connsiteY7" fmla="*/ 707886 h 707886"/>
                        <a:gd name="connsiteX8" fmla="*/ 846000 w 1800000"/>
                        <a:gd name="connsiteY8" fmla="*/ 707886 h 707886"/>
                        <a:gd name="connsiteX9" fmla="*/ 432000 w 1800000"/>
                        <a:gd name="connsiteY9" fmla="*/ 707886 h 707886"/>
                        <a:gd name="connsiteX10" fmla="*/ 0 w 1800000"/>
                        <a:gd name="connsiteY10" fmla="*/ 707886 h 707886"/>
                        <a:gd name="connsiteX11" fmla="*/ 0 w 1800000"/>
                        <a:gd name="connsiteY11" fmla="*/ 368101 h 707886"/>
                        <a:gd name="connsiteX12" fmla="*/ 0 w 1800000"/>
                        <a:gd name="connsiteY12" fmla="*/ 0 h 7078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800000" h="707886" extrusionOk="0">
                          <a:moveTo>
                            <a:pt x="0" y="0"/>
                          </a:moveTo>
                          <a:cubicBezTo>
                            <a:pt x="128722" y="-7261"/>
                            <a:pt x="338742" y="49841"/>
                            <a:pt x="432000" y="0"/>
                          </a:cubicBezTo>
                          <a:cubicBezTo>
                            <a:pt x="525258" y="-49841"/>
                            <a:pt x="811243" y="41546"/>
                            <a:pt x="918000" y="0"/>
                          </a:cubicBezTo>
                          <a:cubicBezTo>
                            <a:pt x="1024757" y="-41546"/>
                            <a:pt x="1201128" y="22839"/>
                            <a:pt x="1314000" y="0"/>
                          </a:cubicBezTo>
                          <a:cubicBezTo>
                            <a:pt x="1426872" y="-22839"/>
                            <a:pt x="1562204" y="12033"/>
                            <a:pt x="1800000" y="0"/>
                          </a:cubicBezTo>
                          <a:cubicBezTo>
                            <a:pt x="1818292" y="179707"/>
                            <a:pt x="1790148" y="187532"/>
                            <a:pt x="1800000" y="368101"/>
                          </a:cubicBezTo>
                          <a:cubicBezTo>
                            <a:pt x="1809852" y="548670"/>
                            <a:pt x="1783695" y="636152"/>
                            <a:pt x="1800000" y="707886"/>
                          </a:cubicBezTo>
                          <a:cubicBezTo>
                            <a:pt x="1689040" y="743012"/>
                            <a:pt x="1565130" y="706156"/>
                            <a:pt x="1332000" y="707886"/>
                          </a:cubicBezTo>
                          <a:cubicBezTo>
                            <a:pt x="1098870" y="709616"/>
                            <a:pt x="965124" y="671446"/>
                            <a:pt x="846000" y="707886"/>
                          </a:cubicBezTo>
                          <a:cubicBezTo>
                            <a:pt x="726876" y="744326"/>
                            <a:pt x="628280" y="665775"/>
                            <a:pt x="432000" y="707886"/>
                          </a:cubicBezTo>
                          <a:cubicBezTo>
                            <a:pt x="235720" y="749997"/>
                            <a:pt x="180260" y="687085"/>
                            <a:pt x="0" y="707886"/>
                          </a:cubicBezTo>
                          <a:cubicBezTo>
                            <a:pt x="-4412" y="618831"/>
                            <a:pt x="12401" y="495433"/>
                            <a:pt x="0" y="368101"/>
                          </a:cubicBezTo>
                          <a:cubicBezTo>
                            <a:pt x="-12401" y="240770"/>
                            <a:pt x="33508" y="10304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Staff Management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Staff rosters and timetabling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F26548-FDD7-CE34-3CF6-7BD9FA24B3B8}"/>
                </a:ext>
              </a:extLst>
            </p:cNvPr>
            <p:cNvSpPr txBox="1"/>
            <p:nvPr/>
          </p:nvSpPr>
          <p:spPr>
            <a:xfrm>
              <a:off x="5704974" y="2730348"/>
              <a:ext cx="1800000" cy="646331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4021642370">
                    <a:custGeom>
                      <a:avLst/>
                      <a:gdLst>
                        <a:gd name="connsiteX0" fmla="*/ 0 w 1800000"/>
                        <a:gd name="connsiteY0" fmla="*/ 0 h 707886"/>
                        <a:gd name="connsiteX1" fmla="*/ 468000 w 1800000"/>
                        <a:gd name="connsiteY1" fmla="*/ 0 h 707886"/>
                        <a:gd name="connsiteX2" fmla="*/ 918000 w 1800000"/>
                        <a:gd name="connsiteY2" fmla="*/ 0 h 707886"/>
                        <a:gd name="connsiteX3" fmla="*/ 1332000 w 1800000"/>
                        <a:gd name="connsiteY3" fmla="*/ 0 h 707886"/>
                        <a:gd name="connsiteX4" fmla="*/ 1800000 w 1800000"/>
                        <a:gd name="connsiteY4" fmla="*/ 0 h 707886"/>
                        <a:gd name="connsiteX5" fmla="*/ 1800000 w 1800000"/>
                        <a:gd name="connsiteY5" fmla="*/ 361022 h 707886"/>
                        <a:gd name="connsiteX6" fmla="*/ 1800000 w 1800000"/>
                        <a:gd name="connsiteY6" fmla="*/ 707886 h 707886"/>
                        <a:gd name="connsiteX7" fmla="*/ 1332000 w 1800000"/>
                        <a:gd name="connsiteY7" fmla="*/ 707886 h 707886"/>
                        <a:gd name="connsiteX8" fmla="*/ 918000 w 1800000"/>
                        <a:gd name="connsiteY8" fmla="*/ 707886 h 707886"/>
                        <a:gd name="connsiteX9" fmla="*/ 432000 w 1800000"/>
                        <a:gd name="connsiteY9" fmla="*/ 707886 h 707886"/>
                        <a:gd name="connsiteX10" fmla="*/ 0 w 1800000"/>
                        <a:gd name="connsiteY10" fmla="*/ 707886 h 707886"/>
                        <a:gd name="connsiteX11" fmla="*/ 0 w 1800000"/>
                        <a:gd name="connsiteY11" fmla="*/ 353943 h 707886"/>
                        <a:gd name="connsiteX12" fmla="*/ 0 w 1800000"/>
                        <a:gd name="connsiteY12" fmla="*/ 0 h 7078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800000" h="707886" extrusionOk="0">
                          <a:moveTo>
                            <a:pt x="0" y="0"/>
                          </a:moveTo>
                          <a:cubicBezTo>
                            <a:pt x="112159" y="-35055"/>
                            <a:pt x="284189" y="54697"/>
                            <a:pt x="468000" y="0"/>
                          </a:cubicBezTo>
                          <a:cubicBezTo>
                            <a:pt x="651811" y="-54697"/>
                            <a:pt x="816233" y="42874"/>
                            <a:pt x="918000" y="0"/>
                          </a:cubicBezTo>
                          <a:cubicBezTo>
                            <a:pt x="1019767" y="-42874"/>
                            <a:pt x="1198322" y="27394"/>
                            <a:pt x="1332000" y="0"/>
                          </a:cubicBezTo>
                          <a:cubicBezTo>
                            <a:pt x="1465678" y="-27394"/>
                            <a:pt x="1666740" y="34047"/>
                            <a:pt x="1800000" y="0"/>
                          </a:cubicBezTo>
                          <a:cubicBezTo>
                            <a:pt x="1819688" y="95784"/>
                            <a:pt x="1799062" y="201526"/>
                            <a:pt x="1800000" y="361022"/>
                          </a:cubicBezTo>
                          <a:cubicBezTo>
                            <a:pt x="1800938" y="520518"/>
                            <a:pt x="1790215" y="633154"/>
                            <a:pt x="1800000" y="707886"/>
                          </a:cubicBezTo>
                          <a:cubicBezTo>
                            <a:pt x="1600856" y="750818"/>
                            <a:pt x="1495404" y="698079"/>
                            <a:pt x="1332000" y="707886"/>
                          </a:cubicBezTo>
                          <a:cubicBezTo>
                            <a:pt x="1168596" y="717693"/>
                            <a:pt x="1093099" y="698430"/>
                            <a:pt x="918000" y="707886"/>
                          </a:cubicBezTo>
                          <a:cubicBezTo>
                            <a:pt x="742901" y="717342"/>
                            <a:pt x="546389" y="661697"/>
                            <a:pt x="432000" y="707886"/>
                          </a:cubicBezTo>
                          <a:cubicBezTo>
                            <a:pt x="317611" y="754075"/>
                            <a:pt x="206292" y="684200"/>
                            <a:pt x="0" y="707886"/>
                          </a:cubicBezTo>
                          <a:cubicBezTo>
                            <a:pt x="-12308" y="634323"/>
                            <a:pt x="36945" y="430573"/>
                            <a:pt x="0" y="353943"/>
                          </a:cubicBezTo>
                          <a:cubicBezTo>
                            <a:pt x="-36945" y="277313"/>
                            <a:pt x="19320" y="9576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Bookings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Reservations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and activities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61E4BC-E1C9-E1F4-DF19-1AE13319E99D}"/>
                </a:ext>
              </a:extLst>
            </p:cNvPr>
            <p:cNvSpPr txBox="1"/>
            <p:nvPr/>
          </p:nvSpPr>
          <p:spPr>
            <a:xfrm>
              <a:off x="7657374" y="2730348"/>
              <a:ext cx="1800000" cy="646331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8575607">
                    <a:custGeom>
                      <a:avLst/>
                      <a:gdLst>
                        <a:gd name="connsiteX0" fmla="*/ 0 w 1800000"/>
                        <a:gd name="connsiteY0" fmla="*/ 0 h 707886"/>
                        <a:gd name="connsiteX1" fmla="*/ 396000 w 1800000"/>
                        <a:gd name="connsiteY1" fmla="*/ 0 h 707886"/>
                        <a:gd name="connsiteX2" fmla="*/ 882000 w 1800000"/>
                        <a:gd name="connsiteY2" fmla="*/ 0 h 707886"/>
                        <a:gd name="connsiteX3" fmla="*/ 1332000 w 1800000"/>
                        <a:gd name="connsiteY3" fmla="*/ 0 h 707886"/>
                        <a:gd name="connsiteX4" fmla="*/ 1800000 w 1800000"/>
                        <a:gd name="connsiteY4" fmla="*/ 0 h 707886"/>
                        <a:gd name="connsiteX5" fmla="*/ 1800000 w 1800000"/>
                        <a:gd name="connsiteY5" fmla="*/ 332706 h 707886"/>
                        <a:gd name="connsiteX6" fmla="*/ 1800000 w 1800000"/>
                        <a:gd name="connsiteY6" fmla="*/ 707886 h 707886"/>
                        <a:gd name="connsiteX7" fmla="*/ 1404000 w 1800000"/>
                        <a:gd name="connsiteY7" fmla="*/ 707886 h 707886"/>
                        <a:gd name="connsiteX8" fmla="*/ 918000 w 1800000"/>
                        <a:gd name="connsiteY8" fmla="*/ 707886 h 707886"/>
                        <a:gd name="connsiteX9" fmla="*/ 522000 w 1800000"/>
                        <a:gd name="connsiteY9" fmla="*/ 707886 h 707886"/>
                        <a:gd name="connsiteX10" fmla="*/ 0 w 1800000"/>
                        <a:gd name="connsiteY10" fmla="*/ 707886 h 707886"/>
                        <a:gd name="connsiteX11" fmla="*/ 0 w 1800000"/>
                        <a:gd name="connsiteY11" fmla="*/ 368101 h 707886"/>
                        <a:gd name="connsiteX12" fmla="*/ 0 w 1800000"/>
                        <a:gd name="connsiteY12" fmla="*/ 0 h 7078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800000" h="707886" extrusionOk="0">
                          <a:moveTo>
                            <a:pt x="0" y="0"/>
                          </a:moveTo>
                          <a:cubicBezTo>
                            <a:pt x="173897" y="-5674"/>
                            <a:pt x="286228" y="26991"/>
                            <a:pt x="396000" y="0"/>
                          </a:cubicBezTo>
                          <a:cubicBezTo>
                            <a:pt x="505772" y="-26991"/>
                            <a:pt x="781208" y="10739"/>
                            <a:pt x="882000" y="0"/>
                          </a:cubicBezTo>
                          <a:cubicBezTo>
                            <a:pt x="982792" y="-10739"/>
                            <a:pt x="1123005" y="34735"/>
                            <a:pt x="1332000" y="0"/>
                          </a:cubicBezTo>
                          <a:cubicBezTo>
                            <a:pt x="1540995" y="-34735"/>
                            <a:pt x="1608741" y="15193"/>
                            <a:pt x="1800000" y="0"/>
                          </a:cubicBezTo>
                          <a:cubicBezTo>
                            <a:pt x="1818166" y="72226"/>
                            <a:pt x="1792612" y="195781"/>
                            <a:pt x="1800000" y="332706"/>
                          </a:cubicBezTo>
                          <a:cubicBezTo>
                            <a:pt x="1807388" y="469631"/>
                            <a:pt x="1784760" y="558085"/>
                            <a:pt x="1800000" y="707886"/>
                          </a:cubicBezTo>
                          <a:cubicBezTo>
                            <a:pt x="1649075" y="715347"/>
                            <a:pt x="1501834" y="681909"/>
                            <a:pt x="1404000" y="707886"/>
                          </a:cubicBezTo>
                          <a:cubicBezTo>
                            <a:pt x="1306166" y="733863"/>
                            <a:pt x="1150349" y="678330"/>
                            <a:pt x="918000" y="707886"/>
                          </a:cubicBezTo>
                          <a:cubicBezTo>
                            <a:pt x="685651" y="737442"/>
                            <a:pt x="665256" y="668659"/>
                            <a:pt x="522000" y="707886"/>
                          </a:cubicBezTo>
                          <a:cubicBezTo>
                            <a:pt x="378744" y="747113"/>
                            <a:pt x="232756" y="648642"/>
                            <a:pt x="0" y="707886"/>
                          </a:cubicBezTo>
                          <a:cubicBezTo>
                            <a:pt x="-989" y="580210"/>
                            <a:pt x="5930" y="525934"/>
                            <a:pt x="0" y="368101"/>
                          </a:cubicBezTo>
                          <a:cubicBezTo>
                            <a:pt x="-5930" y="210269"/>
                            <a:pt x="10803" y="18033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Hotels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Property </a:t>
              </a:r>
              <a:r>
                <a:rPr kumimoji="0" lang="en-US" sz="11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Mgmt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System and Channel </a:t>
              </a:r>
              <a:r>
                <a:rPr kumimoji="0" lang="en-US" sz="11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Mgmt</a:t>
              </a: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615E960-F2C1-278E-BA07-03CBD6FFFB12}"/>
                </a:ext>
              </a:extLst>
            </p:cNvPr>
            <p:cNvSpPr/>
            <p:nvPr/>
          </p:nvSpPr>
          <p:spPr>
            <a:xfrm>
              <a:off x="6008143" y="3522017"/>
              <a:ext cx="1193661" cy="11936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00C3B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Loyalty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00C3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00C3B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Member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0C3B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Mgmt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00C3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2BA8A4F-2C5F-3248-004D-99F76B9DA547}"/>
                </a:ext>
              </a:extLst>
            </p:cNvPr>
            <p:cNvSpPr txBox="1"/>
            <p:nvPr/>
          </p:nvSpPr>
          <p:spPr>
            <a:xfrm>
              <a:off x="3585549" y="3597431"/>
              <a:ext cx="1800000" cy="492443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233147516">
                    <a:custGeom>
                      <a:avLst/>
                      <a:gdLst>
                        <a:gd name="connsiteX0" fmla="*/ 0 w 1800000"/>
                        <a:gd name="connsiteY0" fmla="*/ 0 h 523220"/>
                        <a:gd name="connsiteX1" fmla="*/ 414000 w 1800000"/>
                        <a:gd name="connsiteY1" fmla="*/ 0 h 523220"/>
                        <a:gd name="connsiteX2" fmla="*/ 882000 w 1800000"/>
                        <a:gd name="connsiteY2" fmla="*/ 0 h 523220"/>
                        <a:gd name="connsiteX3" fmla="*/ 1314000 w 1800000"/>
                        <a:gd name="connsiteY3" fmla="*/ 0 h 523220"/>
                        <a:gd name="connsiteX4" fmla="*/ 1800000 w 1800000"/>
                        <a:gd name="connsiteY4" fmla="*/ 0 h 523220"/>
                        <a:gd name="connsiteX5" fmla="*/ 1800000 w 1800000"/>
                        <a:gd name="connsiteY5" fmla="*/ 523220 h 523220"/>
                        <a:gd name="connsiteX6" fmla="*/ 1386000 w 1800000"/>
                        <a:gd name="connsiteY6" fmla="*/ 523220 h 523220"/>
                        <a:gd name="connsiteX7" fmla="*/ 900000 w 1800000"/>
                        <a:gd name="connsiteY7" fmla="*/ 523220 h 523220"/>
                        <a:gd name="connsiteX8" fmla="*/ 432000 w 1800000"/>
                        <a:gd name="connsiteY8" fmla="*/ 523220 h 523220"/>
                        <a:gd name="connsiteX9" fmla="*/ 0 w 1800000"/>
                        <a:gd name="connsiteY9" fmla="*/ 523220 h 523220"/>
                        <a:gd name="connsiteX10" fmla="*/ 0 w 1800000"/>
                        <a:gd name="connsiteY10" fmla="*/ 0 h 5232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00000" h="523220" extrusionOk="0">
                          <a:moveTo>
                            <a:pt x="0" y="0"/>
                          </a:moveTo>
                          <a:cubicBezTo>
                            <a:pt x="124400" y="-45735"/>
                            <a:pt x="289199" y="2946"/>
                            <a:pt x="414000" y="0"/>
                          </a:cubicBezTo>
                          <a:cubicBezTo>
                            <a:pt x="538801" y="-2946"/>
                            <a:pt x="739293" y="18460"/>
                            <a:pt x="882000" y="0"/>
                          </a:cubicBezTo>
                          <a:cubicBezTo>
                            <a:pt x="1024707" y="-18460"/>
                            <a:pt x="1223587" y="8132"/>
                            <a:pt x="1314000" y="0"/>
                          </a:cubicBezTo>
                          <a:cubicBezTo>
                            <a:pt x="1404413" y="-8132"/>
                            <a:pt x="1691784" y="5222"/>
                            <a:pt x="1800000" y="0"/>
                          </a:cubicBezTo>
                          <a:cubicBezTo>
                            <a:pt x="1840159" y="135243"/>
                            <a:pt x="1763851" y="369388"/>
                            <a:pt x="1800000" y="523220"/>
                          </a:cubicBezTo>
                          <a:cubicBezTo>
                            <a:pt x="1625973" y="536489"/>
                            <a:pt x="1531947" y="511068"/>
                            <a:pt x="1386000" y="523220"/>
                          </a:cubicBezTo>
                          <a:cubicBezTo>
                            <a:pt x="1240053" y="535372"/>
                            <a:pt x="1128856" y="476537"/>
                            <a:pt x="900000" y="523220"/>
                          </a:cubicBezTo>
                          <a:cubicBezTo>
                            <a:pt x="671144" y="569903"/>
                            <a:pt x="619129" y="484388"/>
                            <a:pt x="432000" y="523220"/>
                          </a:cubicBezTo>
                          <a:cubicBezTo>
                            <a:pt x="244871" y="562052"/>
                            <a:pt x="118598" y="484995"/>
                            <a:pt x="0" y="523220"/>
                          </a:cubicBezTo>
                          <a:cubicBezTo>
                            <a:pt x="-41299" y="365677"/>
                            <a:pt x="28688" y="14125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Restaurants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Food and beverage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6F98A0E-0407-4D4E-F818-54E31A81C7D7}"/>
                </a:ext>
              </a:extLst>
            </p:cNvPr>
            <p:cNvSpPr txBox="1"/>
            <p:nvPr/>
          </p:nvSpPr>
          <p:spPr>
            <a:xfrm>
              <a:off x="7657374" y="3597431"/>
              <a:ext cx="1800000" cy="492443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695525593">
                    <a:custGeom>
                      <a:avLst/>
                      <a:gdLst>
                        <a:gd name="connsiteX0" fmla="*/ 0 w 1800000"/>
                        <a:gd name="connsiteY0" fmla="*/ 0 h 523220"/>
                        <a:gd name="connsiteX1" fmla="*/ 486000 w 1800000"/>
                        <a:gd name="connsiteY1" fmla="*/ 0 h 523220"/>
                        <a:gd name="connsiteX2" fmla="*/ 900000 w 1800000"/>
                        <a:gd name="connsiteY2" fmla="*/ 0 h 523220"/>
                        <a:gd name="connsiteX3" fmla="*/ 1386000 w 1800000"/>
                        <a:gd name="connsiteY3" fmla="*/ 0 h 523220"/>
                        <a:gd name="connsiteX4" fmla="*/ 1800000 w 1800000"/>
                        <a:gd name="connsiteY4" fmla="*/ 0 h 523220"/>
                        <a:gd name="connsiteX5" fmla="*/ 1800000 w 1800000"/>
                        <a:gd name="connsiteY5" fmla="*/ 523220 h 523220"/>
                        <a:gd name="connsiteX6" fmla="*/ 1386000 w 1800000"/>
                        <a:gd name="connsiteY6" fmla="*/ 523220 h 523220"/>
                        <a:gd name="connsiteX7" fmla="*/ 954000 w 1800000"/>
                        <a:gd name="connsiteY7" fmla="*/ 523220 h 523220"/>
                        <a:gd name="connsiteX8" fmla="*/ 504000 w 1800000"/>
                        <a:gd name="connsiteY8" fmla="*/ 523220 h 523220"/>
                        <a:gd name="connsiteX9" fmla="*/ 0 w 1800000"/>
                        <a:gd name="connsiteY9" fmla="*/ 523220 h 523220"/>
                        <a:gd name="connsiteX10" fmla="*/ 0 w 1800000"/>
                        <a:gd name="connsiteY10" fmla="*/ 0 h 5232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00000" h="523220" extrusionOk="0">
                          <a:moveTo>
                            <a:pt x="0" y="0"/>
                          </a:moveTo>
                          <a:cubicBezTo>
                            <a:pt x="203516" y="-39624"/>
                            <a:pt x="246644" y="11102"/>
                            <a:pt x="486000" y="0"/>
                          </a:cubicBezTo>
                          <a:cubicBezTo>
                            <a:pt x="725356" y="-11102"/>
                            <a:pt x="758402" y="35795"/>
                            <a:pt x="900000" y="0"/>
                          </a:cubicBezTo>
                          <a:cubicBezTo>
                            <a:pt x="1041598" y="-35795"/>
                            <a:pt x="1255154" y="40026"/>
                            <a:pt x="1386000" y="0"/>
                          </a:cubicBezTo>
                          <a:cubicBezTo>
                            <a:pt x="1516846" y="-40026"/>
                            <a:pt x="1676025" y="6711"/>
                            <a:pt x="1800000" y="0"/>
                          </a:cubicBezTo>
                          <a:cubicBezTo>
                            <a:pt x="1816769" y="145213"/>
                            <a:pt x="1740467" y="324719"/>
                            <a:pt x="1800000" y="523220"/>
                          </a:cubicBezTo>
                          <a:cubicBezTo>
                            <a:pt x="1608023" y="548363"/>
                            <a:pt x="1574426" y="496060"/>
                            <a:pt x="1386000" y="523220"/>
                          </a:cubicBezTo>
                          <a:cubicBezTo>
                            <a:pt x="1197574" y="550380"/>
                            <a:pt x="1159788" y="485247"/>
                            <a:pt x="954000" y="523220"/>
                          </a:cubicBezTo>
                          <a:cubicBezTo>
                            <a:pt x="748212" y="561193"/>
                            <a:pt x="633327" y="509321"/>
                            <a:pt x="504000" y="523220"/>
                          </a:cubicBezTo>
                          <a:cubicBezTo>
                            <a:pt x="374673" y="537119"/>
                            <a:pt x="211572" y="488203"/>
                            <a:pt x="0" y="523220"/>
                          </a:cubicBezTo>
                          <a:cubicBezTo>
                            <a:pt x="-15147" y="307810"/>
                            <a:pt x="1899" y="20838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Retail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Stores and Backoffice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AAF8EFF-B3CD-F187-32CE-6F6CF123D972}"/>
                </a:ext>
              </a:extLst>
            </p:cNvPr>
            <p:cNvSpPr/>
            <p:nvPr/>
          </p:nvSpPr>
          <p:spPr>
            <a:xfrm>
              <a:off x="3366473" y="4977287"/>
              <a:ext cx="6480000" cy="1044829"/>
            </a:xfrm>
            <a:prstGeom prst="rect">
              <a:avLst/>
            </a:prstGeom>
            <a:solidFill>
              <a:srgbClr val="200C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Microsoft Dynamics 365 Business Central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22F62A0-C3C0-0C4D-087E-A45260F20E92}"/>
                </a:ext>
              </a:extLst>
            </p:cNvPr>
            <p:cNvSpPr/>
            <p:nvPr/>
          </p:nvSpPr>
          <p:spPr>
            <a:xfrm>
              <a:off x="10097473" y="4977287"/>
              <a:ext cx="1440000" cy="1044829"/>
            </a:xfrm>
            <a:prstGeom prst="rect">
              <a:avLst/>
            </a:prstGeom>
            <a:solidFill>
              <a:srgbClr val="323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Power BI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27128D-46DD-2471-FAEE-5FA6E48A935B}"/>
                </a:ext>
              </a:extLst>
            </p:cNvPr>
            <p:cNvSpPr/>
            <p:nvPr/>
          </p:nvSpPr>
          <p:spPr>
            <a:xfrm>
              <a:off x="10097474" y="2104645"/>
              <a:ext cx="1440000" cy="2807999"/>
            </a:xfrm>
            <a:prstGeom prst="rect">
              <a:avLst/>
            </a:prstGeom>
            <a:solidFill>
              <a:srgbClr val="938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Analytics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predictive abilities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522AB7-2705-5EEF-E542-77716F9EDED6}"/>
                </a:ext>
              </a:extLst>
            </p:cNvPr>
            <p:cNvSpPr/>
            <p:nvPr/>
          </p:nvSpPr>
          <p:spPr>
            <a:xfrm>
              <a:off x="1744019" y="2106692"/>
              <a:ext cx="1440000" cy="1260000"/>
            </a:xfrm>
            <a:prstGeom prst="rect">
              <a:avLst/>
            </a:prstGeom>
            <a:solidFill>
              <a:srgbClr val="938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LS Pay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Integration to payment providers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7458779-F633-2242-090B-ACA0583B6093}"/>
                </a:ext>
              </a:extLst>
            </p:cNvPr>
            <p:cNvSpPr/>
            <p:nvPr/>
          </p:nvSpPr>
          <p:spPr>
            <a:xfrm>
              <a:off x="1739891" y="3652644"/>
              <a:ext cx="1440000" cy="1260000"/>
            </a:xfrm>
            <a:prstGeom prst="rect">
              <a:avLst/>
            </a:prstGeom>
            <a:solidFill>
              <a:srgbClr val="938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KDS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Kitchen management</a:t>
              </a:r>
            </a:p>
          </p:txBody>
        </p:sp>
        <p:cxnSp>
          <p:nvCxnSpPr>
            <p:cNvPr id="21" name="Connector: Elbow 20">
              <a:extLst>
                <a:ext uri="{FF2B5EF4-FFF2-40B4-BE49-F238E27FC236}">
                  <a16:creationId xmlns:a16="http://schemas.microsoft.com/office/drawing/2014/main" id="{B0C00C3D-201E-4081-7A08-3C14CBE54374}"/>
                </a:ext>
              </a:extLst>
            </p:cNvPr>
            <p:cNvCxnSpPr>
              <a:cxnSpLocks/>
              <a:stCxn id="19" idx="0"/>
              <a:endCxn id="2" idx="1"/>
            </p:cNvCxnSpPr>
            <p:nvPr/>
          </p:nvCxnSpPr>
          <p:spPr>
            <a:xfrm rot="5400000" flipH="1" flipV="1">
              <a:off x="2591594" y="1331813"/>
              <a:ext cx="647305" cy="902454"/>
            </a:xfrm>
            <a:prstGeom prst="bentConnector2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0F88B31-AF6C-7E3F-11E0-85885A7F1312}"/>
                </a:ext>
              </a:extLst>
            </p:cNvPr>
            <p:cNvCxnSpPr>
              <a:stCxn id="2" idx="2"/>
            </p:cNvCxnSpPr>
            <p:nvPr/>
          </p:nvCxnSpPr>
          <p:spPr>
            <a:xfrm>
              <a:off x="4266473" y="1729387"/>
              <a:ext cx="0" cy="401222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269375B-50C9-EA1E-19D8-D0EDB66E42A3}"/>
                </a:ext>
              </a:extLst>
            </p:cNvPr>
            <p:cNvCxnSpPr>
              <a:stCxn id="6" idx="2"/>
              <a:endCxn id="8" idx="0"/>
            </p:cNvCxnSpPr>
            <p:nvPr/>
          </p:nvCxnSpPr>
          <p:spPr>
            <a:xfrm>
              <a:off x="6604974" y="1716937"/>
              <a:ext cx="1499" cy="38975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9C56D91-3BCC-28E5-660D-42816CE61ECE}"/>
                </a:ext>
              </a:extLst>
            </p:cNvPr>
            <p:cNvCxnSpPr>
              <a:stCxn id="7" idx="2"/>
            </p:cNvCxnSpPr>
            <p:nvPr/>
          </p:nvCxnSpPr>
          <p:spPr>
            <a:xfrm>
              <a:off x="8943475" y="1739662"/>
              <a:ext cx="0" cy="39094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or: Elbow 33">
              <a:extLst>
                <a:ext uri="{FF2B5EF4-FFF2-40B4-BE49-F238E27FC236}">
                  <a16:creationId xmlns:a16="http://schemas.microsoft.com/office/drawing/2014/main" id="{FB9B4DD7-6AF8-FF00-A9A4-DB705F912C04}"/>
                </a:ext>
              </a:extLst>
            </p:cNvPr>
            <p:cNvCxnSpPr>
              <a:stCxn id="20" idx="3"/>
            </p:cNvCxnSpPr>
            <p:nvPr/>
          </p:nvCxnSpPr>
          <p:spPr>
            <a:xfrm flipV="1">
              <a:off x="3179891" y="4279900"/>
              <a:ext cx="186583" cy="2744"/>
            </a:xfrm>
            <a:prstGeom prst="straightConnector1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or: Elbow 35">
              <a:extLst>
                <a:ext uri="{FF2B5EF4-FFF2-40B4-BE49-F238E27FC236}">
                  <a16:creationId xmlns:a16="http://schemas.microsoft.com/office/drawing/2014/main" id="{BF37BA60-374D-9F7E-6C2E-E29DC7914511}"/>
                </a:ext>
              </a:extLst>
            </p:cNvPr>
            <p:cNvCxnSpPr>
              <a:cxnSpLocks/>
              <a:stCxn id="8" idx="2"/>
              <a:endCxn id="16" idx="0"/>
            </p:cNvCxnSpPr>
            <p:nvPr/>
          </p:nvCxnSpPr>
          <p:spPr>
            <a:xfrm>
              <a:off x="6606473" y="4914691"/>
              <a:ext cx="0" cy="6259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or: Elbow 37">
              <a:extLst>
                <a:ext uri="{FF2B5EF4-FFF2-40B4-BE49-F238E27FC236}">
                  <a16:creationId xmlns:a16="http://schemas.microsoft.com/office/drawing/2014/main" id="{1E144754-68D0-F3D4-AF63-B55C65163054}"/>
                </a:ext>
              </a:extLst>
            </p:cNvPr>
            <p:cNvCxnSpPr>
              <a:cxnSpLocks/>
              <a:stCxn id="16" idx="3"/>
              <a:endCxn id="17" idx="1"/>
            </p:cNvCxnSpPr>
            <p:nvPr/>
          </p:nvCxnSpPr>
          <p:spPr>
            <a:xfrm>
              <a:off x="9846473" y="5499702"/>
              <a:ext cx="251000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or: Elbow 39">
              <a:extLst>
                <a:ext uri="{FF2B5EF4-FFF2-40B4-BE49-F238E27FC236}">
                  <a16:creationId xmlns:a16="http://schemas.microsoft.com/office/drawing/2014/main" id="{E91421B5-43DC-EF7D-381E-7A42AB06096E}"/>
                </a:ext>
              </a:extLst>
            </p:cNvPr>
            <p:cNvCxnSpPr>
              <a:cxnSpLocks/>
              <a:stCxn id="17" idx="0"/>
              <a:endCxn id="18" idx="2"/>
            </p:cNvCxnSpPr>
            <p:nvPr/>
          </p:nvCxnSpPr>
          <p:spPr>
            <a:xfrm rot="5400000" flipH="1" flipV="1">
              <a:off x="10785152" y="4944966"/>
              <a:ext cx="64643" cy="1"/>
            </a:xfrm>
            <a:prstGeom prst="bentConnector3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or: Elbow 41">
              <a:extLst>
                <a:ext uri="{FF2B5EF4-FFF2-40B4-BE49-F238E27FC236}">
                  <a16:creationId xmlns:a16="http://schemas.microsoft.com/office/drawing/2014/main" id="{F5281BDC-3395-27EC-0493-AD50E70563BB}"/>
                </a:ext>
              </a:extLst>
            </p:cNvPr>
            <p:cNvCxnSpPr>
              <a:stCxn id="8" idx="3"/>
              <a:endCxn id="18" idx="1"/>
            </p:cNvCxnSpPr>
            <p:nvPr/>
          </p:nvCxnSpPr>
          <p:spPr>
            <a:xfrm flipV="1">
              <a:off x="9846473" y="3508645"/>
              <a:ext cx="251001" cy="2046"/>
            </a:xfrm>
            <a:prstGeom prst="bentConnector3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0BF5425-788A-331C-1109-D2A77D25CA0C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>
              <a:off x="3184019" y="2736692"/>
              <a:ext cx="186582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5" descr="A cartoon of a person&#10;&#10;Description automatically generated">
            <a:extLst>
              <a:ext uri="{FF2B5EF4-FFF2-40B4-BE49-F238E27FC236}">
                <a16:creationId xmlns:a16="http://schemas.microsoft.com/office/drawing/2014/main" id="{85AFF86C-2549-FC4A-9DDE-E33C59A2B2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171" y="3859041"/>
            <a:ext cx="3054404" cy="5792492"/>
          </a:xfrm>
          <a:prstGeom prst="rect">
            <a:avLst/>
          </a:prstGeom>
          <a:ln>
            <a:noFill/>
          </a:ln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4E3D6012-498E-3910-64E1-F69CCF5B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Not just a PMS</a:t>
            </a:r>
          </a:p>
        </p:txBody>
      </p:sp>
    </p:spTree>
    <p:extLst>
      <p:ext uri="{BB962C8B-B14F-4D97-AF65-F5344CB8AC3E}">
        <p14:creationId xmlns:p14="http://schemas.microsoft.com/office/powerpoint/2010/main" val="398955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4A55FA-0CF8-C7EB-8F5D-1097AD7687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Connects to Channel Management Systems or directly to booking engines (OTA)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Multi-property and multi-channel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LS Central for hotels is certified by SynXis and SiteMinder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BEC is extensible so partners can write own BEC plugins (certification) instead of using connectors provided by LS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89DEF88-1A49-0974-E34E-7F2A8BC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Channel manager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C3155B-37A3-4304-0D67-99F26C66B96F}"/>
              </a:ext>
            </a:extLst>
          </p:cNvPr>
          <p:cNvSpPr/>
          <p:nvPr/>
        </p:nvSpPr>
        <p:spPr>
          <a:xfrm>
            <a:off x="9000556" y="5767074"/>
            <a:ext cx="1800000" cy="540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Web Integration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kumimoji="0" lang="en-US" sz="14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rd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party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BD8A57-9D07-2043-CE50-C8FA6D189B86}"/>
              </a:ext>
            </a:extLst>
          </p:cNvPr>
          <p:cNvSpPr/>
          <p:nvPr/>
        </p:nvSpPr>
        <p:spPr>
          <a:xfrm>
            <a:off x="9000556" y="2360589"/>
            <a:ext cx="1800000" cy="540000"/>
          </a:xfrm>
          <a:prstGeom prst="rect">
            <a:avLst/>
          </a:prstGeom>
          <a:solidFill>
            <a:srgbClr val="F2A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Booking Engine Connector Service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D290B5-E48B-FBBB-4A69-175DDDC51B35}"/>
              </a:ext>
            </a:extLst>
          </p:cNvPr>
          <p:cNvSpPr/>
          <p:nvPr/>
        </p:nvSpPr>
        <p:spPr>
          <a:xfrm>
            <a:off x="8451144" y="3883125"/>
            <a:ext cx="2898825" cy="1454544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LS Central for hotels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1A166D-0525-E774-AD01-F7CD62F43C75}"/>
              </a:ext>
            </a:extLst>
          </p:cNvPr>
          <p:cNvCxnSpPr>
            <a:cxnSpLocks/>
            <a:stCxn id="6" idx="0"/>
            <a:endCxn id="8" idx="2"/>
          </p:cNvCxnSpPr>
          <p:nvPr/>
        </p:nvCxnSpPr>
        <p:spPr>
          <a:xfrm flipV="1">
            <a:off x="9900556" y="5337669"/>
            <a:ext cx="1" cy="429405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CF7F0C3-194D-ADBA-7914-A77A19F9A485}"/>
              </a:ext>
            </a:extLst>
          </p:cNvPr>
          <p:cNvCxnSpPr>
            <a:cxnSpLocks/>
            <a:stCxn id="7" idx="2"/>
            <a:endCxn id="5" idx="0"/>
          </p:cNvCxnSpPr>
          <p:nvPr/>
        </p:nvCxnSpPr>
        <p:spPr>
          <a:xfrm>
            <a:off x="9900556" y="2900589"/>
            <a:ext cx="1" cy="48228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DBA5489-D355-5311-6C3F-672E29DE7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2985" y="4326219"/>
            <a:ext cx="1514875" cy="795309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92E1702-AD5F-C818-C6F3-24B01D832B42}"/>
              </a:ext>
            </a:extLst>
          </p:cNvPr>
          <p:cNvGrpSpPr/>
          <p:nvPr/>
        </p:nvGrpSpPr>
        <p:grpSpPr>
          <a:xfrm>
            <a:off x="8737318" y="937945"/>
            <a:ext cx="2326478" cy="1016845"/>
            <a:chOff x="8737318" y="642346"/>
            <a:chExt cx="2326478" cy="101684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03E1A8F-A57B-A867-A5EB-A08286D51B7D}"/>
                </a:ext>
              </a:extLst>
            </p:cNvPr>
            <p:cNvSpPr/>
            <p:nvPr/>
          </p:nvSpPr>
          <p:spPr>
            <a:xfrm>
              <a:off x="8737318" y="642346"/>
              <a:ext cx="2326478" cy="1016845"/>
            </a:xfrm>
            <a:prstGeom prst="roundRect">
              <a:avLst/>
            </a:prstGeom>
            <a:solidFill>
              <a:schemeClr val="bg1"/>
            </a:solidFill>
            <a:ln w="25400" cap="flat">
              <a:solidFill>
                <a:srgbClr val="F2A3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302A31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Channel Management Systems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78D6443-ED10-2A74-4927-09B868DFA5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2092" b="36274"/>
            <a:stretch/>
          </p:blipFill>
          <p:spPr>
            <a:xfrm>
              <a:off x="8993080" y="892107"/>
              <a:ext cx="1814955" cy="37855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FD9008A-1982-7259-090E-648D75A62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29902" y="1270663"/>
              <a:ext cx="1541311" cy="264958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61CE839-5643-0C30-5B62-469A4095C312}"/>
              </a:ext>
            </a:extLst>
          </p:cNvPr>
          <p:cNvCxnSpPr>
            <a:cxnSpLocks/>
          </p:cNvCxnSpPr>
          <p:nvPr/>
        </p:nvCxnSpPr>
        <p:spPr>
          <a:xfrm>
            <a:off x="9895112" y="1969643"/>
            <a:ext cx="0" cy="390946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DA7CE18B-50CA-331D-D232-05C4FEFF29FA}"/>
              </a:ext>
            </a:extLst>
          </p:cNvPr>
          <p:cNvSpPr/>
          <p:nvPr/>
        </p:nvSpPr>
        <p:spPr>
          <a:xfrm>
            <a:off x="8451144" y="3382869"/>
            <a:ext cx="2898825" cy="500255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LS Hotels BEC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046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80226196-8836-03A0-452F-E2D7DB346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47F4768-874C-4A3B-3FEE-EDE0B4F8A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Reservation management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397F4A-1A92-6803-B756-8981604A6D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Reservations – individual and groups</a:t>
            </a:r>
          </a:p>
          <a:p>
            <a:r>
              <a:rPr lang="en-US" dirty="0"/>
              <a:t>Activities and dining reservations</a:t>
            </a:r>
          </a:p>
          <a:p>
            <a:r>
              <a:rPr lang="en-US" dirty="0"/>
              <a:t>Reservation extras</a:t>
            </a:r>
          </a:p>
          <a:p>
            <a:r>
              <a:rPr lang="en-US" dirty="0"/>
              <a:t>Guest lists</a:t>
            </a:r>
          </a:p>
          <a:p>
            <a:r>
              <a:rPr lang="en-US" dirty="0"/>
              <a:t>Room allocation – automatic and on Tape Chart</a:t>
            </a:r>
          </a:p>
          <a:p>
            <a:r>
              <a:rPr lang="en-US" dirty="0"/>
              <a:t>Comments</a:t>
            </a:r>
          </a:p>
          <a:p>
            <a:r>
              <a:rPr lang="en-US" dirty="0"/>
              <a:t>Tasks</a:t>
            </a:r>
          </a:p>
          <a:p>
            <a:r>
              <a:rPr lang="en-US" dirty="0"/>
              <a:t>Flexibility – change dates, guests and activities</a:t>
            </a:r>
          </a:p>
        </p:txBody>
      </p:sp>
    </p:spTree>
    <p:extLst>
      <p:ext uri="{BB962C8B-B14F-4D97-AF65-F5344CB8AC3E}">
        <p14:creationId xmlns:p14="http://schemas.microsoft.com/office/powerpoint/2010/main" val="3335231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lant in a glass vase&#10;&#10;Description automatically generated with low confidence">
            <a:extLst>
              <a:ext uri="{FF2B5EF4-FFF2-40B4-BE49-F238E27FC236}">
                <a16:creationId xmlns:a16="http://schemas.microsoft.com/office/drawing/2014/main" id="{F10475E4-9ABB-40CB-A459-ACFBDE49B0A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3332" r="33332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EB6ECEF-E778-0506-1A61-4667CF830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Hotel rates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0901B3-F289-C125-39A7-15FCC64BCD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Rate plans with dynamic pricing (periods)</a:t>
            </a:r>
          </a:p>
          <a:p>
            <a:r>
              <a:rPr lang="en-US" dirty="0"/>
              <a:t>Offset of BAR and Derived Rate Codes</a:t>
            </a:r>
          </a:p>
          <a:p>
            <a:r>
              <a:rPr lang="en-US" dirty="0"/>
              <a:t>Rate attributes with items, activities and/or rate packages</a:t>
            </a:r>
          </a:p>
          <a:p>
            <a:r>
              <a:rPr lang="en-US" dirty="0"/>
              <a:t>Segment base pricing for different channels</a:t>
            </a:r>
          </a:p>
          <a:p>
            <a:r>
              <a:rPr lang="en-US" dirty="0"/>
              <a:t>All channels updated in real time</a:t>
            </a:r>
          </a:p>
          <a:p>
            <a:r>
              <a:rPr lang="en-US" dirty="0"/>
              <a:t>Multi-currency support</a:t>
            </a:r>
          </a:p>
          <a:p>
            <a:r>
              <a:rPr lang="en-US" dirty="0"/>
              <a:t>Rate restrictions</a:t>
            </a:r>
          </a:p>
          <a:p>
            <a:r>
              <a:rPr lang="en-US" dirty="0"/>
              <a:t>Discounts</a:t>
            </a:r>
          </a:p>
        </p:txBody>
      </p:sp>
    </p:spTree>
    <p:extLst>
      <p:ext uri="{BB962C8B-B14F-4D97-AF65-F5344CB8AC3E}">
        <p14:creationId xmlns:p14="http://schemas.microsoft.com/office/powerpoint/2010/main" val="1955518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6" descr="A picture containing text, floor, indoor&#10;&#10;Description automatically generated">
            <a:extLst>
              <a:ext uri="{FF2B5EF4-FFF2-40B4-BE49-F238E27FC236}">
                <a16:creationId xmlns:a16="http://schemas.microsoft.com/office/drawing/2014/main" id="{513E64C1-1CFD-31E9-F3B8-D0938E10D8E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23519" r="23519"/>
          <a:stretch/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AD93F6-3A87-E205-CDAC-6F0C591079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Front desk role center</a:t>
            </a:r>
          </a:p>
          <a:p>
            <a:r>
              <a:rPr lang="en-US" dirty="0"/>
              <a:t>Day view</a:t>
            </a:r>
          </a:p>
          <a:p>
            <a:r>
              <a:rPr lang="en-US" dirty="0"/>
              <a:t>Front desk POS</a:t>
            </a:r>
          </a:p>
          <a:p>
            <a:r>
              <a:rPr lang="en-US" dirty="0"/>
              <a:t>Book activities/table reservation on POS</a:t>
            </a:r>
          </a:p>
          <a:p>
            <a:r>
              <a:rPr lang="en-US" dirty="0"/>
              <a:t>Charge to room</a:t>
            </a:r>
          </a:p>
          <a:p>
            <a:r>
              <a:rPr lang="en-US" dirty="0"/>
              <a:t>Floor plan and housekeeping view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85A332-F9D3-8E27-F9D4-646A7A909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Hotel Front Desk</a:t>
            </a:r>
          </a:p>
        </p:txBody>
      </p:sp>
    </p:spTree>
    <p:extLst>
      <p:ext uri="{BB962C8B-B14F-4D97-AF65-F5344CB8AC3E}">
        <p14:creationId xmlns:p14="http://schemas.microsoft.com/office/powerpoint/2010/main" val="3431429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person, indoor, person&#10;&#10;Description automatically generated">
            <a:extLst>
              <a:ext uri="{FF2B5EF4-FFF2-40B4-BE49-F238E27FC236}">
                <a16:creationId xmlns:a16="http://schemas.microsoft.com/office/drawing/2014/main" id="{19C3D7E5-203A-E0E3-9728-9B9A1F0F61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3317" r="33317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44604F0-CF94-7146-57C7-DB06D29B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Invoice management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1C1B34-C6B4-0574-F923-4DDB040006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Routing rules</a:t>
            </a:r>
          </a:p>
          <a:p>
            <a:r>
              <a:rPr lang="en-US" dirty="0"/>
              <a:t>Folios for flexible invoices – Guest, Company, Paymaster</a:t>
            </a:r>
          </a:p>
          <a:p>
            <a:r>
              <a:rPr lang="en-US" dirty="0"/>
              <a:t>Transfer balances</a:t>
            </a:r>
          </a:p>
          <a:p>
            <a:r>
              <a:rPr lang="en-US" dirty="0"/>
              <a:t>Deposit and </a:t>
            </a:r>
            <a:r>
              <a:rPr lang="en-US"/>
              <a:t>Cancellation schedules</a:t>
            </a:r>
            <a:endParaRPr lang="en-US" dirty="0"/>
          </a:p>
          <a:p>
            <a:r>
              <a:rPr lang="en-US" dirty="0"/>
              <a:t>Price changes</a:t>
            </a:r>
          </a:p>
          <a:p>
            <a:r>
              <a:rPr lang="en-US" dirty="0"/>
              <a:t>Improved overview</a:t>
            </a:r>
          </a:p>
          <a:p>
            <a:r>
              <a:rPr lang="en-US" dirty="0"/>
              <a:t>Pay on POS or create Sales Invoice in BO</a:t>
            </a:r>
          </a:p>
          <a:p>
            <a:r>
              <a:rPr lang="en-US" dirty="0"/>
              <a:t>Statement posting</a:t>
            </a:r>
          </a:p>
          <a:p>
            <a:r>
              <a:rPr lang="en-US" dirty="0"/>
              <a:t>Night audit w. Accrual Accounting</a:t>
            </a:r>
          </a:p>
        </p:txBody>
      </p:sp>
    </p:spTree>
    <p:extLst>
      <p:ext uri="{BB962C8B-B14F-4D97-AF65-F5344CB8AC3E}">
        <p14:creationId xmlns:p14="http://schemas.microsoft.com/office/powerpoint/2010/main" val="5476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BC4105E-2DAA-4A91-BAF0-90C671573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C02C507-B36D-0E49-5A28-3634FA126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6825" y="488601"/>
            <a:ext cx="6434882" cy="588637"/>
          </a:xfrm>
        </p:spPr>
        <p:txBody>
          <a:bodyPr/>
          <a:lstStyle/>
          <a:p>
            <a:r>
              <a:rPr lang="en-US"/>
              <a:t>Housekeeping management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DAF88C-7CC1-5253-9D40-BE35EDD048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16825" y="1352550"/>
            <a:ext cx="6434881" cy="5073650"/>
          </a:xfrm>
        </p:spPr>
        <p:txBody>
          <a:bodyPr/>
          <a:lstStyle/>
          <a:p>
            <a:r>
              <a:rPr lang="en-US"/>
              <a:t>Housekeeping role center</a:t>
            </a:r>
          </a:p>
          <a:p>
            <a:r>
              <a:rPr lang="en-US"/>
              <a:t>Housekeeping tasks with estimates</a:t>
            </a:r>
          </a:p>
          <a:p>
            <a:r>
              <a:rPr lang="en-US"/>
              <a:t>Rules for stayover, check-out, check-ins and vacant</a:t>
            </a:r>
          </a:p>
          <a:p>
            <a:r>
              <a:rPr lang="en-US"/>
              <a:t>Housekeeping status</a:t>
            </a:r>
          </a:p>
          <a:p>
            <a:r>
              <a:rPr lang="en-US"/>
              <a:t>Role budgets</a:t>
            </a:r>
          </a:p>
          <a:p>
            <a:r>
              <a:rPr lang="en-US"/>
              <a:t>Housekeeping API</a:t>
            </a:r>
          </a:p>
          <a:p>
            <a:endParaRPr lang="en-US"/>
          </a:p>
          <a:p>
            <a:r>
              <a:rPr lang="en-US"/>
              <a:t>Housekeeping App </a:t>
            </a:r>
            <a:r>
              <a:rPr lang="en-US" sz="2400"/>
              <a:t>(</a:t>
            </a:r>
            <a:r>
              <a:rPr lang="en-US" sz="2400" i="1">
                <a:solidFill>
                  <a:srgbClr val="F05351"/>
                </a:solidFill>
              </a:rPr>
              <a:t>consulting solution</a:t>
            </a:r>
            <a:r>
              <a:rPr lang="en-US" sz="24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2411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text, computer, person, indoor&#10;&#10;Description automatically generated">
            <a:extLst>
              <a:ext uri="{FF2B5EF4-FFF2-40B4-BE49-F238E27FC236}">
                <a16:creationId xmlns:a16="http://schemas.microsoft.com/office/drawing/2014/main" id="{1345390B-F9B2-5E53-A84A-C5B0F415ADB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1250" r="31250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CABD4F3-7E06-67B9-B489-86782C88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Analytics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58BFB-D50C-BB3C-050E-1DB3D2A25E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11 report pages</a:t>
            </a:r>
          </a:p>
          <a:p>
            <a:pPr lvl="1"/>
            <a:r>
              <a:rPr lang="en-US" b="1"/>
              <a:t> </a:t>
            </a:r>
            <a:r>
              <a:rPr lang="en-US" b="1" dirty="0">
                <a:hlinkClick r:id="rId4"/>
              </a:rPr>
              <a:t>LS Retail </a:t>
            </a:r>
            <a:r>
              <a:rPr lang="en-US" b="1">
                <a:hlinkClick r:id="rId4"/>
              </a:rPr>
              <a:t>online help</a:t>
            </a:r>
            <a:endParaRPr lang="en-US" b="1" dirty="0"/>
          </a:p>
          <a:p>
            <a:pPr lvl="1"/>
            <a:r>
              <a:rPr lang="en-US" dirty="0"/>
              <a:t>Hotel Overview</a:t>
            </a:r>
          </a:p>
          <a:p>
            <a:pPr lvl="1"/>
            <a:r>
              <a:rPr lang="en-US" dirty="0"/>
              <a:t>Occupancy</a:t>
            </a:r>
          </a:p>
          <a:p>
            <a:pPr lvl="1"/>
            <a:r>
              <a:rPr lang="en-US" dirty="0"/>
              <a:t>Reservations</a:t>
            </a:r>
          </a:p>
          <a:p>
            <a:pPr lvl="1"/>
            <a:r>
              <a:rPr lang="en-US" dirty="0"/>
              <a:t>Reservations (Date Comparison)</a:t>
            </a:r>
          </a:p>
          <a:p>
            <a:pPr lvl="1"/>
            <a:r>
              <a:rPr lang="en-US" dirty="0"/>
              <a:t>Arrivals</a:t>
            </a:r>
          </a:p>
          <a:p>
            <a:pPr lvl="1"/>
            <a:r>
              <a:rPr lang="en-US" dirty="0"/>
              <a:t>Guests</a:t>
            </a:r>
          </a:p>
          <a:p>
            <a:pPr lvl="1"/>
            <a:r>
              <a:rPr lang="en-US" dirty="0"/>
              <a:t>Revenues</a:t>
            </a:r>
          </a:p>
          <a:p>
            <a:pPr lvl="1"/>
            <a:r>
              <a:rPr lang="en-US" dirty="0"/>
              <a:t>Revenue Analysis</a:t>
            </a:r>
          </a:p>
          <a:p>
            <a:pPr lvl="1"/>
            <a:r>
              <a:rPr lang="en-US" dirty="0"/>
              <a:t>Occupancy (Last 28 days)</a:t>
            </a:r>
          </a:p>
          <a:p>
            <a:pPr lvl="1"/>
            <a:r>
              <a:rPr lang="en-US" dirty="0"/>
              <a:t>Occupancy (Next 28 days)</a:t>
            </a:r>
          </a:p>
          <a:p>
            <a:pPr lvl="1"/>
            <a:r>
              <a:rPr lang="en-US" dirty="0"/>
              <a:t>Night Statistics</a:t>
            </a:r>
          </a:p>
        </p:txBody>
      </p:sp>
    </p:spTree>
    <p:extLst>
      <p:ext uri="{BB962C8B-B14F-4D97-AF65-F5344CB8AC3E}">
        <p14:creationId xmlns:p14="http://schemas.microsoft.com/office/powerpoint/2010/main" val="3454553292"/>
      </p:ext>
    </p:extLst>
  </p:cSld>
  <p:clrMapOvr>
    <a:masterClrMapping/>
  </p:clrMapOvr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Presentation template.potx" id="{3FA3DA7D-B8CC-402C-8B8C-403C4F3537C7}" vid="{7EF18BD3-D3CB-4875-97FA-F49DF219BCE6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Presentation template.potx" id="{3FA3DA7D-B8CC-402C-8B8C-403C4F3537C7}" vid="{3F6632D2-E51A-47CB-9808-2D2F4B593074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Presentation template.potx" id="{3FA3DA7D-B8CC-402C-8B8C-403C4F3537C7}" vid="{65A2667C-6405-4767-A818-6061FCB05379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Presentation template.potx" id="{3FA3DA7D-B8CC-402C-8B8C-403C4F3537C7}" vid="{1331F978-495F-4E58-8614-9D9099F06A93}"/>
    </a:ext>
  </a:extLst>
</a:theme>
</file>

<file path=ppt/theme/theme5.xml><?xml version="1.0" encoding="utf-8"?>
<a:theme xmlns:a="http://schemas.openxmlformats.org/drawingml/2006/main" name="1_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9AC83166-E06D-9544-BDAE-67869E3A9377}"/>
    </a:ext>
  </a:extLst>
</a:theme>
</file>

<file path=ppt/theme/theme6.xml><?xml version="1.0" encoding="utf-8"?>
<a:theme xmlns:a="http://schemas.openxmlformats.org/drawingml/2006/main" name="1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F0B5F74A-29CD-C94B-ACE2-881D4DB5C657}"/>
    </a:ext>
  </a:extLst>
</a:theme>
</file>

<file path=ppt/theme/theme7.xml><?xml version="1.0" encoding="utf-8"?>
<a:theme xmlns:a="http://schemas.openxmlformats.org/drawingml/2006/main" name="1_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2D4B312D-4CEB-2644-B7B1-C512B846C447}"/>
    </a:ext>
  </a:extLst>
</a:theme>
</file>

<file path=ppt/theme/theme8.xml><?xml version="1.0" encoding="utf-8"?>
<a:theme xmlns:a="http://schemas.openxmlformats.org/drawingml/2006/main" name="2_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9AC83166-E06D-9544-BDAE-67869E3A9377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57A7F1-5E1F-453E-A92F-37B3E8CCB545}">
  <ds:schemaRefs>
    <ds:schemaRef ds:uri="http://purl.org/dc/terms/"/>
    <ds:schemaRef ds:uri="http://schemas.openxmlformats.org/package/2006/metadata/core-properties"/>
    <ds:schemaRef ds:uri="http://purl.org/dc/dcmitype/"/>
    <ds:schemaRef ds:uri="0ec22545-32f7-47c8-afbd-c0084660662b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a1a525c2-d4eb-46fe-9b09-8f8634d7947d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362956-4D1E-4C41-B98F-06C0641C16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c22545-32f7-47c8-afbd-c0084660662b"/>
    <ds:schemaRef ds:uri="a1a525c2-d4eb-46fe-9b09-8f8634d79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cX Americas - Presentation template</Template>
  <TotalTime>101</TotalTime>
  <Words>468</Words>
  <Application>Microsoft Office PowerPoint</Application>
  <PresentationFormat>Widescreen</PresentationFormat>
  <Paragraphs>142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Calibri</vt:lpstr>
      <vt:lpstr>Segoe UI</vt:lpstr>
      <vt:lpstr>Purple slides</vt:lpstr>
      <vt:lpstr>White slides</vt:lpstr>
      <vt:lpstr>Purple product slides</vt:lpstr>
      <vt:lpstr>White product slides</vt:lpstr>
      <vt:lpstr>1_White product slides</vt:lpstr>
      <vt:lpstr>1_White slides</vt:lpstr>
      <vt:lpstr>1_Purple product slides</vt:lpstr>
      <vt:lpstr>2_White product slides</vt:lpstr>
      <vt:lpstr>PowerPoint Presentation</vt:lpstr>
      <vt:lpstr>Not just a PMS</vt:lpstr>
      <vt:lpstr>Channel manager</vt:lpstr>
      <vt:lpstr>Reservation management</vt:lpstr>
      <vt:lpstr>Hotel rates</vt:lpstr>
      <vt:lpstr>Hotel Front Desk</vt:lpstr>
      <vt:lpstr>Invoice management</vt:lpstr>
      <vt:lpstr>Housekeeping management</vt:lpstr>
      <vt:lpstr>Analytics</vt:lpstr>
      <vt:lpstr>Setting up Hotels</vt:lpstr>
      <vt:lpstr>LS Central for  hotels roadmap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Gunnar Orn Thorsteinsson</dc:creator>
  <cp:lastModifiedBy>Bjorn Jonsson</cp:lastModifiedBy>
  <cp:revision>107</cp:revision>
  <dcterms:created xsi:type="dcterms:W3CDTF">2023-05-05T15:00:45Z</dcterms:created>
  <dcterms:modified xsi:type="dcterms:W3CDTF">2023-05-22T14:09:19Z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