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4" r:id="rId5"/>
    <p:sldMasterId id="2147483681" r:id="rId6"/>
    <p:sldMasterId id="2147483668" r:id="rId7"/>
    <p:sldMasterId id="2147483692" r:id="rId8"/>
  </p:sldMasterIdLst>
  <p:notesMasterIdLst>
    <p:notesMasterId r:id="rId30"/>
  </p:notesMasterIdLst>
  <p:sldIdLst>
    <p:sldId id="280" r:id="rId9"/>
    <p:sldId id="284" r:id="rId10"/>
    <p:sldId id="285" r:id="rId11"/>
    <p:sldId id="288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33" r:id="rId22"/>
    <p:sldId id="334" r:id="rId23"/>
    <p:sldId id="289" r:id="rId24"/>
    <p:sldId id="290" r:id="rId25"/>
    <p:sldId id="300" r:id="rId26"/>
    <p:sldId id="301" r:id="rId27"/>
    <p:sldId id="257" r:id="rId28"/>
    <p:sldId id="256" r:id="rId29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neXion APAC" id="{14A6AC8A-1EFD-D846-9112-80B3CB1086BC}">
          <p14:sldIdLst>
            <p14:sldId id="280"/>
            <p14:sldId id="284"/>
            <p14:sldId id="285"/>
            <p14:sldId id="288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33"/>
            <p14:sldId id="334"/>
            <p14:sldId id="289"/>
            <p14:sldId id="290"/>
            <p14:sldId id="300"/>
            <p14:sldId id="301"/>
          </p14:sldIdLst>
        </p14:section>
        <p14:section name="Default" id="{1717138E-E308-C940-A345-391241ED4264}">
          <p14:sldIdLst>
            <p14:sldId id="257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351"/>
    <a:srgbClr val="C23532"/>
    <a:srgbClr val="F2A0C4"/>
    <a:srgbClr val="943267"/>
    <a:srgbClr val="29B4A9"/>
    <a:srgbClr val="361D5C"/>
    <a:srgbClr val="323133"/>
    <a:srgbClr val="F6C36F"/>
    <a:srgbClr val="138890"/>
    <a:srgbClr val="F6C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 autoAdjust="0"/>
    <p:restoredTop sz="62475" autoAdjust="0"/>
  </p:normalViewPr>
  <p:slideViewPr>
    <p:cSldViewPr snapToGrid="0" snapToObjects="1">
      <p:cViewPr varScale="1">
        <p:scale>
          <a:sx n="71" d="100"/>
          <a:sy n="71" d="100"/>
        </p:scale>
        <p:origin x="19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s Johann Jonsson" userId="b5c5b07b-0736-4128-9608-921222621f08" providerId="ADAL" clId="{1D1646AC-6463-D145-9B00-011E255C4B38}"/>
    <pc:docChg chg="undo redo custSel modSld">
      <pc:chgData name="Elias Johann Jonsson" userId="b5c5b07b-0736-4128-9608-921222621f08" providerId="ADAL" clId="{1D1646AC-6463-D145-9B00-011E255C4B38}" dt="2023-02-28T14:02:57.201" v="130" actId="1036"/>
      <pc:docMkLst>
        <pc:docMk/>
      </pc:docMkLst>
      <pc:sldChg chg="modSp mod">
        <pc:chgData name="Elias Johann Jonsson" userId="b5c5b07b-0736-4128-9608-921222621f08" providerId="ADAL" clId="{1D1646AC-6463-D145-9B00-011E255C4B38}" dt="2023-02-28T14:02:57.201" v="130" actId="1036"/>
        <pc:sldMkLst>
          <pc:docMk/>
          <pc:sldMk cId="1365881434" sldId="284"/>
        </pc:sldMkLst>
        <pc:picChg chg="mod">
          <ac:chgData name="Elias Johann Jonsson" userId="b5c5b07b-0736-4128-9608-921222621f08" providerId="ADAL" clId="{1D1646AC-6463-D145-9B00-011E255C4B38}" dt="2023-02-28T14:02:57.201" v="130" actId="1036"/>
          <ac:picMkLst>
            <pc:docMk/>
            <pc:sldMk cId="1365881434" sldId="284"/>
            <ac:picMk id="3" creationId="{5B311577-B682-143A-BE5A-411A21CE4D97}"/>
          </ac:picMkLst>
        </pc:picChg>
      </pc:sldChg>
      <pc:sldChg chg="modAnim">
        <pc:chgData name="Elias Johann Jonsson" userId="b5c5b07b-0736-4128-9608-921222621f08" providerId="ADAL" clId="{1D1646AC-6463-D145-9B00-011E255C4B38}" dt="2023-02-27T15:36:35.756" v="6"/>
        <pc:sldMkLst>
          <pc:docMk/>
          <pc:sldMk cId="2057375785" sldId="291"/>
        </pc:sldMkLst>
      </pc:sldChg>
      <pc:sldChg chg="addSp delSp modSp mod modTransition modAnim">
        <pc:chgData name="Elias Johann Jonsson" userId="b5c5b07b-0736-4128-9608-921222621f08" providerId="ADAL" clId="{1D1646AC-6463-D145-9B00-011E255C4B38}" dt="2023-02-28T10:10:53.636" v="80"/>
        <pc:sldMkLst>
          <pc:docMk/>
          <pc:sldMk cId="2072994281" sldId="296"/>
        </pc:sldMkLst>
        <pc:spChg chg="add del">
          <ac:chgData name="Elias Johann Jonsson" userId="b5c5b07b-0736-4128-9608-921222621f08" providerId="ADAL" clId="{1D1646AC-6463-D145-9B00-011E255C4B38}" dt="2023-02-28T09:21:01.966" v="8" actId="478"/>
          <ac:spMkLst>
            <pc:docMk/>
            <pc:sldMk cId="2072994281" sldId="296"/>
            <ac:spMk id="2" creationId="{25FD3942-58C5-8971-D266-4F2F6E06FFC4}"/>
          </ac:spMkLst>
        </pc:spChg>
        <pc:spChg chg="add del mod">
          <ac:chgData name="Elias Johann Jonsson" userId="b5c5b07b-0736-4128-9608-921222621f08" providerId="ADAL" clId="{1D1646AC-6463-D145-9B00-011E255C4B38}" dt="2023-02-28T09:26:03.924" v="36" actId="478"/>
          <ac:spMkLst>
            <pc:docMk/>
            <pc:sldMk cId="2072994281" sldId="296"/>
            <ac:spMk id="7" creationId="{A76748C2-165A-4760-580B-451398279BAB}"/>
          </ac:spMkLst>
        </pc:spChg>
        <pc:picChg chg="add del mod modCrop">
          <ac:chgData name="Elias Johann Jonsson" userId="b5c5b07b-0736-4128-9608-921222621f08" providerId="ADAL" clId="{1D1646AC-6463-D145-9B00-011E255C4B38}" dt="2023-02-28T10:10:00.666" v="68" actId="732"/>
          <ac:picMkLst>
            <pc:docMk/>
            <pc:sldMk cId="2072994281" sldId="296"/>
            <ac:picMk id="3" creationId="{354C57D3-5CD1-1255-CABD-F46556BB1F21}"/>
          </ac:picMkLst>
        </pc:picChg>
        <pc:picChg chg="add del mod modCrop">
          <ac:chgData name="Elias Johann Jonsson" userId="b5c5b07b-0736-4128-9608-921222621f08" providerId="ADAL" clId="{1D1646AC-6463-D145-9B00-011E255C4B38}" dt="2023-02-28T09:24:00.340" v="23" actId="478"/>
          <ac:picMkLst>
            <pc:docMk/>
            <pc:sldMk cId="2072994281" sldId="296"/>
            <ac:picMk id="4" creationId="{5C233E13-1961-D6D2-B1EA-5E1BD71F4ECF}"/>
          </ac:picMkLst>
        </pc:picChg>
        <pc:picChg chg="add del mod modCrop">
          <ac:chgData name="Elias Johann Jonsson" userId="b5c5b07b-0736-4128-9608-921222621f08" providerId="ADAL" clId="{1D1646AC-6463-D145-9B00-011E255C4B38}" dt="2023-02-28T09:23:59.800" v="22" actId="478"/>
          <ac:picMkLst>
            <pc:docMk/>
            <pc:sldMk cId="2072994281" sldId="296"/>
            <ac:picMk id="6" creationId="{C3E6FD68-B2FF-BFD4-B49B-A78C838FC847}"/>
          </ac:picMkLst>
        </pc:picChg>
        <pc:picChg chg="add mod modCrop">
          <ac:chgData name="Elias Johann Jonsson" userId="b5c5b07b-0736-4128-9608-921222621f08" providerId="ADAL" clId="{1D1646AC-6463-D145-9B00-011E255C4B38}" dt="2023-02-28T09:28:50.671" v="51" actId="732"/>
          <ac:picMkLst>
            <pc:docMk/>
            <pc:sldMk cId="2072994281" sldId="296"/>
            <ac:picMk id="8" creationId="{587212BE-12A9-DAE1-18BC-22D9B918513C}"/>
          </ac:picMkLst>
        </pc:picChg>
        <pc:picChg chg="add mod modCrop">
          <ac:chgData name="Elias Johann Jonsson" userId="b5c5b07b-0736-4128-9608-921222621f08" providerId="ADAL" clId="{1D1646AC-6463-D145-9B00-011E255C4B38}" dt="2023-02-28T09:28:39.823" v="50"/>
          <ac:picMkLst>
            <pc:docMk/>
            <pc:sldMk cId="2072994281" sldId="296"/>
            <ac:picMk id="9" creationId="{6C2D72A8-3A1A-E435-FF7F-6ECDEDB8AE17}"/>
          </ac:picMkLst>
        </pc:picChg>
        <pc:picChg chg="add mod modCrop">
          <ac:chgData name="Elias Johann Jonsson" userId="b5c5b07b-0736-4128-9608-921222621f08" providerId="ADAL" clId="{1D1646AC-6463-D145-9B00-011E255C4B38}" dt="2023-02-28T09:29:08.160" v="55"/>
          <ac:picMkLst>
            <pc:docMk/>
            <pc:sldMk cId="2072994281" sldId="296"/>
            <ac:picMk id="10" creationId="{590E8958-7D39-A924-72D3-B983BC78AACD}"/>
          </ac:picMkLst>
        </pc:picChg>
        <pc:picChg chg="add mod modCrop">
          <ac:chgData name="Elias Johann Jonsson" userId="b5c5b07b-0736-4128-9608-921222621f08" providerId="ADAL" clId="{1D1646AC-6463-D145-9B00-011E255C4B38}" dt="2023-02-28T10:10:26.023" v="73"/>
          <ac:picMkLst>
            <pc:docMk/>
            <pc:sldMk cId="2072994281" sldId="296"/>
            <ac:picMk id="11" creationId="{401D2CBE-9293-10EF-4A9D-DC8AC0172E8E}"/>
          </ac:picMkLst>
        </pc:picChg>
      </pc:sldChg>
      <pc:sldChg chg="addSp modSp mod modAnim">
        <pc:chgData name="Elias Johann Jonsson" userId="b5c5b07b-0736-4128-9608-921222621f08" providerId="ADAL" clId="{1D1646AC-6463-D145-9B00-011E255C4B38}" dt="2023-02-28T10:13:23.978" v="99"/>
        <pc:sldMkLst>
          <pc:docMk/>
          <pc:sldMk cId="19305338" sldId="297"/>
        </pc:sldMkLst>
        <pc:picChg chg="add mod modCrop">
          <ac:chgData name="Elias Johann Jonsson" userId="b5c5b07b-0736-4128-9608-921222621f08" providerId="ADAL" clId="{1D1646AC-6463-D145-9B00-011E255C4B38}" dt="2023-02-28T10:12:31.298" v="84"/>
          <ac:picMkLst>
            <pc:docMk/>
            <pc:sldMk cId="19305338" sldId="297"/>
            <ac:picMk id="2" creationId="{56762C9E-4D20-51CE-D701-23999188646B}"/>
          </ac:picMkLst>
        </pc:picChg>
        <pc:picChg chg="add mod modCrop">
          <ac:chgData name="Elias Johann Jonsson" userId="b5c5b07b-0736-4128-9608-921222621f08" providerId="ADAL" clId="{1D1646AC-6463-D145-9B00-011E255C4B38}" dt="2023-02-28T10:12:46.616" v="89"/>
          <ac:picMkLst>
            <pc:docMk/>
            <pc:sldMk cId="19305338" sldId="297"/>
            <ac:picMk id="3" creationId="{AA5ED13D-4233-E630-A47D-3AB2E3D1E9C8}"/>
          </ac:picMkLst>
        </pc:picChg>
        <pc:picChg chg="add mod modCrop">
          <ac:chgData name="Elias Johann Jonsson" userId="b5c5b07b-0736-4128-9608-921222621f08" providerId="ADAL" clId="{1D1646AC-6463-D145-9B00-011E255C4B38}" dt="2023-02-28T10:13:06.176" v="93"/>
          <ac:picMkLst>
            <pc:docMk/>
            <pc:sldMk cId="19305338" sldId="297"/>
            <ac:picMk id="6" creationId="{80540813-7A2A-9FDA-2329-F56C1DE31C2B}"/>
          </ac:picMkLst>
        </pc:picChg>
      </pc:sldChg>
      <pc:sldChg chg="addSp modSp mod modAnim">
        <pc:chgData name="Elias Johann Jonsson" userId="b5c5b07b-0736-4128-9608-921222621f08" providerId="ADAL" clId="{1D1646AC-6463-D145-9B00-011E255C4B38}" dt="2023-02-28T10:16:47.665" v="112"/>
        <pc:sldMkLst>
          <pc:docMk/>
          <pc:sldMk cId="3590470055" sldId="298"/>
        </pc:sldMkLst>
        <pc:picChg chg="add mod modCrop">
          <ac:chgData name="Elias Johann Jonsson" userId="b5c5b07b-0736-4128-9608-921222621f08" providerId="ADAL" clId="{1D1646AC-6463-D145-9B00-011E255C4B38}" dt="2023-02-28T10:14:31.969" v="103"/>
          <ac:picMkLst>
            <pc:docMk/>
            <pc:sldMk cId="3590470055" sldId="298"/>
            <ac:picMk id="2" creationId="{F8E9DF88-003C-D33B-A5FD-91C0FFBDC2D8}"/>
          </ac:picMkLst>
        </pc:picChg>
        <pc:picChg chg="add mod modCrop">
          <ac:chgData name="Elias Johann Jonsson" userId="b5c5b07b-0736-4128-9608-921222621f08" providerId="ADAL" clId="{1D1646AC-6463-D145-9B00-011E255C4B38}" dt="2023-02-28T10:16:30.787" v="107"/>
          <ac:picMkLst>
            <pc:docMk/>
            <pc:sldMk cId="3590470055" sldId="298"/>
            <ac:picMk id="4" creationId="{35AB2ABD-E00B-C488-5E44-ECD85C5AA6F3}"/>
          </ac:picMkLst>
        </pc:picChg>
      </pc:sldChg>
      <pc:sldChg chg="modSp mod modAnim">
        <pc:chgData name="Elias Johann Jonsson" userId="b5c5b07b-0736-4128-9608-921222621f08" providerId="ADAL" clId="{1D1646AC-6463-D145-9B00-011E255C4B38}" dt="2023-02-28T10:17:34.775" v="125" actId="1076"/>
        <pc:sldMkLst>
          <pc:docMk/>
          <pc:sldMk cId="1466493618" sldId="301"/>
        </pc:sldMkLst>
        <pc:spChg chg="mod">
          <ac:chgData name="Elias Johann Jonsson" userId="b5c5b07b-0736-4128-9608-921222621f08" providerId="ADAL" clId="{1D1646AC-6463-D145-9B00-011E255C4B38}" dt="2023-02-28T10:17:34.775" v="125" actId="1076"/>
          <ac:spMkLst>
            <pc:docMk/>
            <pc:sldMk cId="1466493618" sldId="301"/>
            <ac:spMk id="5" creationId="{D1928477-B7E6-4F5F-2535-0379C5E3A9E9}"/>
          </ac:spMkLst>
        </pc:spChg>
      </pc:sldChg>
    </pc:docChg>
  </pc:docChgLst>
  <pc:docChgLst>
    <pc:chgData name="Jasvinder Singh" userId="89991cc9-5891-4c9c-ae10-73785136ffd7" providerId="ADAL" clId="{09E1CE1B-A894-4405-9B6D-F21F38B3769A}"/>
    <pc:docChg chg="undo custSel addSld delSld modSld modSection">
      <pc:chgData name="Jasvinder Singh" userId="89991cc9-5891-4c9c-ae10-73785136ffd7" providerId="ADAL" clId="{09E1CE1B-A894-4405-9B6D-F21F38B3769A}" dt="2023-02-28T06:58:20.432" v="2157" actId="478"/>
      <pc:docMkLst>
        <pc:docMk/>
      </pc:docMkLst>
      <pc:sldChg chg="modNotesTx">
        <pc:chgData name="Jasvinder Singh" userId="89991cc9-5891-4c9c-ae10-73785136ffd7" providerId="ADAL" clId="{09E1CE1B-A894-4405-9B6D-F21F38B3769A}" dt="2023-02-25T01:51:03.133" v="10" actId="20577"/>
        <pc:sldMkLst>
          <pc:docMk/>
          <pc:sldMk cId="1365881434" sldId="284"/>
        </pc:sldMkLst>
      </pc:sldChg>
      <pc:sldChg chg="modNotesTx">
        <pc:chgData name="Jasvinder Singh" userId="89991cc9-5891-4c9c-ae10-73785136ffd7" providerId="ADAL" clId="{09E1CE1B-A894-4405-9B6D-F21F38B3769A}" dt="2023-02-26T03:11:16.013" v="1471" actId="20577"/>
        <pc:sldMkLst>
          <pc:docMk/>
          <pc:sldMk cId="2703430448" sldId="285"/>
        </pc:sldMkLst>
      </pc:sldChg>
      <pc:sldChg chg="modNotesTx">
        <pc:chgData name="Jasvinder Singh" userId="89991cc9-5891-4c9c-ae10-73785136ffd7" providerId="ADAL" clId="{09E1CE1B-A894-4405-9B6D-F21F38B3769A}" dt="2023-02-25T05:09:27.523" v="53" actId="20577"/>
        <pc:sldMkLst>
          <pc:docMk/>
          <pc:sldMk cId="2314679744" sldId="288"/>
        </pc:sldMkLst>
      </pc:sldChg>
      <pc:sldChg chg="modNotesTx">
        <pc:chgData name="Jasvinder Singh" userId="89991cc9-5891-4c9c-ae10-73785136ffd7" providerId="ADAL" clId="{09E1CE1B-A894-4405-9B6D-F21F38B3769A}" dt="2023-02-26T03:14:27.224" v="1546" actId="20577"/>
        <pc:sldMkLst>
          <pc:docMk/>
          <pc:sldMk cId="3865455208" sldId="292"/>
        </pc:sldMkLst>
      </pc:sldChg>
      <pc:sldChg chg="modNotesTx">
        <pc:chgData name="Jasvinder Singh" userId="89991cc9-5891-4c9c-ae10-73785136ffd7" providerId="ADAL" clId="{09E1CE1B-A894-4405-9B6D-F21F38B3769A}" dt="2023-02-25T10:09:26.635" v="1466" actId="20577"/>
        <pc:sldMkLst>
          <pc:docMk/>
          <pc:sldMk cId="320657980" sldId="293"/>
        </pc:sldMkLst>
      </pc:sldChg>
      <pc:sldChg chg="modNotesTx">
        <pc:chgData name="Jasvinder Singh" userId="89991cc9-5891-4c9c-ae10-73785136ffd7" providerId="ADAL" clId="{09E1CE1B-A894-4405-9B6D-F21F38B3769A}" dt="2023-02-25T09:45:52.596" v="1188" actId="20577"/>
        <pc:sldMkLst>
          <pc:docMk/>
          <pc:sldMk cId="2510712426" sldId="294"/>
        </pc:sldMkLst>
      </pc:sldChg>
      <pc:sldChg chg="modNotesTx">
        <pc:chgData name="Jasvinder Singh" userId="89991cc9-5891-4c9c-ae10-73785136ffd7" providerId="ADAL" clId="{09E1CE1B-A894-4405-9B6D-F21F38B3769A}" dt="2023-02-26T03:22:12.018" v="1787" actId="20577"/>
        <pc:sldMkLst>
          <pc:docMk/>
          <pc:sldMk cId="3472599839" sldId="295"/>
        </pc:sldMkLst>
      </pc:sldChg>
      <pc:sldChg chg="addSp delSp modSp mod delAnim modAnim modNotesTx">
        <pc:chgData name="Jasvinder Singh" userId="89991cc9-5891-4c9c-ae10-73785136ffd7" providerId="ADAL" clId="{09E1CE1B-A894-4405-9B6D-F21F38B3769A}" dt="2023-02-28T06:58:20.432" v="2157" actId="478"/>
        <pc:sldMkLst>
          <pc:docMk/>
          <pc:sldMk cId="2072994281" sldId="296"/>
        </pc:sldMkLst>
        <pc:spChg chg="add del mod">
          <ac:chgData name="Jasvinder Singh" userId="89991cc9-5891-4c9c-ae10-73785136ffd7" providerId="ADAL" clId="{09E1CE1B-A894-4405-9B6D-F21F38B3769A}" dt="2023-02-28T06:58:20.432" v="2157" actId="478"/>
          <ac:spMkLst>
            <pc:docMk/>
            <pc:sldMk cId="2072994281" sldId="296"/>
            <ac:spMk id="2" creationId="{EBF1F8BB-915E-25CC-BF5F-28ACAE129017}"/>
          </ac:spMkLst>
        </pc:spChg>
        <pc:spChg chg="add del mod">
          <ac:chgData name="Jasvinder Singh" userId="89991cc9-5891-4c9c-ae10-73785136ffd7" providerId="ADAL" clId="{09E1CE1B-A894-4405-9B6D-F21F38B3769A}" dt="2023-02-28T06:58:20.432" v="2157" actId="478"/>
          <ac:spMkLst>
            <pc:docMk/>
            <pc:sldMk cId="2072994281" sldId="296"/>
            <ac:spMk id="4" creationId="{34852A7B-5BFC-87BF-87F4-B2ABC394BEC2}"/>
          </ac:spMkLst>
        </pc:spChg>
        <pc:spChg chg="add del mod">
          <ac:chgData name="Jasvinder Singh" userId="89991cc9-5891-4c9c-ae10-73785136ffd7" providerId="ADAL" clId="{09E1CE1B-A894-4405-9B6D-F21F38B3769A}" dt="2023-02-28T06:55:20.195" v="2156" actId="478"/>
          <ac:spMkLst>
            <pc:docMk/>
            <pc:sldMk cId="2072994281" sldId="296"/>
            <ac:spMk id="6" creationId="{52D98FF3-4B9B-688A-75E3-93B429F1E230}"/>
          </ac:spMkLst>
        </pc:spChg>
        <pc:spChg chg="add del mod">
          <ac:chgData name="Jasvinder Singh" userId="89991cc9-5891-4c9c-ae10-73785136ffd7" providerId="ADAL" clId="{09E1CE1B-A894-4405-9B6D-F21F38B3769A}" dt="2023-02-28T06:55:20.195" v="2156" actId="478"/>
          <ac:spMkLst>
            <pc:docMk/>
            <pc:sldMk cId="2072994281" sldId="296"/>
            <ac:spMk id="7" creationId="{4C99BE6C-E9A5-FEF6-EFEB-282523402260}"/>
          </ac:spMkLst>
        </pc:spChg>
        <pc:spChg chg="add del mod">
          <ac:chgData name="Jasvinder Singh" userId="89991cc9-5891-4c9c-ae10-73785136ffd7" providerId="ADAL" clId="{09E1CE1B-A894-4405-9B6D-F21F38B3769A}" dt="2023-02-28T06:55:20.195" v="2156" actId="478"/>
          <ac:spMkLst>
            <pc:docMk/>
            <pc:sldMk cId="2072994281" sldId="296"/>
            <ac:spMk id="8" creationId="{279074D5-2A73-79EB-DFBB-6B3A9E5D1A01}"/>
          </ac:spMkLst>
        </pc:spChg>
        <pc:spChg chg="add del mod">
          <ac:chgData name="Jasvinder Singh" userId="89991cc9-5891-4c9c-ae10-73785136ffd7" providerId="ADAL" clId="{09E1CE1B-A894-4405-9B6D-F21F38B3769A}" dt="2023-02-28T06:55:20.195" v="2156" actId="478"/>
          <ac:spMkLst>
            <pc:docMk/>
            <pc:sldMk cId="2072994281" sldId="296"/>
            <ac:spMk id="9" creationId="{B00BE6B9-F665-5BD8-E486-DE3C34D79652}"/>
          </ac:spMkLst>
        </pc:spChg>
        <pc:picChg chg="mod">
          <ac:chgData name="Jasvinder Singh" userId="89991cc9-5891-4c9c-ae10-73785136ffd7" providerId="ADAL" clId="{09E1CE1B-A894-4405-9B6D-F21F38B3769A}" dt="2023-02-28T06:52:37.963" v="2142" actId="1076"/>
          <ac:picMkLst>
            <pc:docMk/>
            <pc:sldMk cId="2072994281" sldId="296"/>
            <ac:picMk id="3" creationId="{354C57D3-5CD1-1255-CABD-F46556BB1F21}"/>
          </ac:picMkLst>
        </pc:picChg>
      </pc:sldChg>
      <pc:sldChg chg="modNotesTx">
        <pc:chgData name="Jasvinder Singh" userId="89991cc9-5891-4c9c-ae10-73785136ffd7" providerId="ADAL" clId="{09E1CE1B-A894-4405-9B6D-F21F38B3769A}" dt="2023-02-26T03:34:17.997" v="2121" actId="20577"/>
        <pc:sldMkLst>
          <pc:docMk/>
          <pc:sldMk cId="19305338" sldId="297"/>
        </pc:sldMkLst>
      </pc:sldChg>
      <pc:sldChg chg="modNotesTx">
        <pc:chgData name="Jasvinder Singh" userId="89991cc9-5891-4c9c-ae10-73785136ffd7" providerId="ADAL" clId="{09E1CE1B-A894-4405-9B6D-F21F38B3769A}" dt="2023-02-26T03:36:48.018" v="2122" actId="12"/>
        <pc:sldMkLst>
          <pc:docMk/>
          <pc:sldMk cId="3590470055" sldId="298"/>
        </pc:sldMkLst>
      </pc:sldChg>
      <pc:sldChg chg="modSp mod">
        <pc:chgData name="Jasvinder Singh" userId="89991cc9-5891-4c9c-ae10-73785136ffd7" providerId="ADAL" clId="{09E1CE1B-A894-4405-9B6D-F21F38B3769A}" dt="2023-02-25T09:55:13.363" v="1204" actId="20577"/>
        <pc:sldMkLst>
          <pc:docMk/>
          <pc:sldMk cId="1944482138" sldId="333"/>
        </pc:sldMkLst>
        <pc:spChg chg="mod">
          <ac:chgData name="Jasvinder Singh" userId="89991cc9-5891-4c9c-ae10-73785136ffd7" providerId="ADAL" clId="{09E1CE1B-A894-4405-9B6D-F21F38B3769A}" dt="2023-02-25T09:55:13.363" v="1204" actId="20577"/>
          <ac:spMkLst>
            <pc:docMk/>
            <pc:sldMk cId="1944482138" sldId="333"/>
            <ac:spMk id="4" creationId="{3FFFDFA0-6D43-B3F0-237F-3D8DE063D50B}"/>
          </ac:spMkLst>
        </pc:spChg>
      </pc:sldChg>
      <pc:sldChg chg="addSp delSp modSp new del mod modClrScheme chgLayout">
        <pc:chgData name="Jasvinder Singh" userId="89991cc9-5891-4c9c-ae10-73785136ffd7" providerId="ADAL" clId="{09E1CE1B-A894-4405-9B6D-F21F38B3769A}" dt="2023-02-25T09:45:37.618" v="1145" actId="47"/>
        <pc:sldMkLst>
          <pc:docMk/>
          <pc:sldMk cId="4245714629" sldId="335"/>
        </pc:sldMkLst>
        <pc:spChg chg="mod ord">
          <ac:chgData name="Jasvinder Singh" userId="89991cc9-5891-4c9c-ae10-73785136ffd7" providerId="ADAL" clId="{09E1CE1B-A894-4405-9B6D-F21F38B3769A}" dt="2023-02-25T09:45:12.487" v="1144" actId="700"/>
          <ac:spMkLst>
            <pc:docMk/>
            <pc:sldMk cId="4245714629" sldId="335"/>
            <ac:spMk id="2" creationId="{EE8655F3-6F10-D193-BF32-344C2A307679}"/>
          </ac:spMkLst>
        </pc:spChg>
        <pc:spChg chg="del mod ord">
          <ac:chgData name="Jasvinder Singh" userId="89991cc9-5891-4c9c-ae10-73785136ffd7" providerId="ADAL" clId="{09E1CE1B-A894-4405-9B6D-F21F38B3769A}" dt="2023-02-25T09:45:12.487" v="1144" actId="700"/>
          <ac:spMkLst>
            <pc:docMk/>
            <pc:sldMk cId="4245714629" sldId="335"/>
            <ac:spMk id="3" creationId="{CB9C9F52-7715-1D52-5659-6741B363B77B}"/>
          </ac:spMkLst>
        </pc:spChg>
        <pc:spChg chg="del">
          <ac:chgData name="Jasvinder Singh" userId="89991cc9-5891-4c9c-ae10-73785136ffd7" providerId="ADAL" clId="{09E1CE1B-A894-4405-9B6D-F21F38B3769A}" dt="2023-02-25T09:45:12.487" v="1144" actId="700"/>
          <ac:spMkLst>
            <pc:docMk/>
            <pc:sldMk cId="4245714629" sldId="335"/>
            <ac:spMk id="4" creationId="{0287455C-95E4-7528-A5BC-9D06D1940B07}"/>
          </ac:spMkLst>
        </pc:spChg>
        <pc:spChg chg="add mod ord">
          <ac:chgData name="Jasvinder Singh" userId="89991cc9-5891-4c9c-ae10-73785136ffd7" providerId="ADAL" clId="{09E1CE1B-A894-4405-9B6D-F21F38B3769A}" dt="2023-02-25T09:45:12.487" v="1144" actId="700"/>
          <ac:spMkLst>
            <pc:docMk/>
            <pc:sldMk cId="4245714629" sldId="335"/>
            <ac:spMk id="5" creationId="{E745ECF3-73A0-F9A9-3424-C59CFD34B26D}"/>
          </ac:spMkLst>
        </pc:spChg>
      </pc:sldChg>
    </pc:docChg>
  </pc:docChgLst>
  <pc:docChgLst>
    <pc:chgData name="Bjorn Jonsson" userId="0ba677ab-dff8-4d69-911d-adef4ed2de49" providerId="ADAL" clId="{27C06D17-3353-4AE6-A7D2-D2A1565E417B}"/>
    <pc:docChg chg="custSel modSld">
      <pc:chgData name="Bjorn Jonsson" userId="0ba677ab-dff8-4d69-911d-adef4ed2de49" providerId="ADAL" clId="{27C06D17-3353-4AE6-A7D2-D2A1565E417B}" dt="2023-03-08T13:20:25" v="21" actId="368"/>
      <pc:docMkLst>
        <pc:docMk/>
      </pc:docMkLst>
      <pc:sldChg chg="modNotes">
        <pc:chgData name="Bjorn Jonsson" userId="0ba677ab-dff8-4d69-911d-adef4ed2de49" providerId="ADAL" clId="{27C06D17-3353-4AE6-A7D2-D2A1565E417B}" dt="2023-03-08T13:20:24.931" v="1" actId="368"/>
        <pc:sldMkLst>
          <pc:docMk/>
          <pc:sldMk cId="1365881434" sldId="284"/>
        </pc:sldMkLst>
      </pc:sldChg>
      <pc:sldChg chg="modNotes">
        <pc:chgData name="Bjorn Jonsson" userId="0ba677ab-dff8-4d69-911d-adef4ed2de49" providerId="ADAL" clId="{27C06D17-3353-4AE6-A7D2-D2A1565E417B}" dt="2023-03-08T13:20:24.937" v="3" actId="368"/>
        <pc:sldMkLst>
          <pc:docMk/>
          <pc:sldMk cId="2703430448" sldId="285"/>
        </pc:sldMkLst>
      </pc:sldChg>
      <pc:sldChg chg="modNotes">
        <pc:chgData name="Bjorn Jonsson" userId="0ba677ab-dff8-4d69-911d-adef4ed2de49" providerId="ADAL" clId="{27C06D17-3353-4AE6-A7D2-D2A1565E417B}" dt="2023-03-08T13:20:24.944" v="5" actId="368"/>
        <pc:sldMkLst>
          <pc:docMk/>
          <pc:sldMk cId="2314679744" sldId="288"/>
        </pc:sldMkLst>
      </pc:sldChg>
      <pc:sldChg chg="modNotes">
        <pc:chgData name="Bjorn Jonsson" userId="0ba677ab-dff8-4d69-911d-adef4ed2de49" providerId="ADAL" clId="{27C06D17-3353-4AE6-A7D2-D2A1565E417B}" dt="2023-03-08T13:20:24.952" v="7" actId="368"/>
        <pc:sldMkLst>
          <pc:docMk/>
          <pc:sldMk cId="2057375785" sldId="291"/>
        </pc:sldMkLst>
      </pc:sldChg>
      <pc:sldChg chg="modNotes">
        <pc:chgData name="Bjorn Jonsson" userId="0ba677ab-dff8-4d69-911d-adef4ed2de49" providerId="ADAL" clId="{27C06D17-3353-4AE6-A7D2-D2A1565E417B}" dt="2023-03-08T13:20:24.958" v="9" actId="368"/>
        <pc:sldMkLst>
          <pc:docMk/>
          <pc:sldMk cId="3865455208" sldId="292"/>
        </pc:sldMkLst>
      </pc:sldChg>
      <pc:sldChg chg="modNotes">
        <pc:chgData name="Bjorn Jonsson" userId="0ba677ab-dff8-4d69-911d-adef4ed2de49" providerId="ADAL" clId="{27C06D17-3353-4AE6-A7D2-D2A1565E417B}" dt="2023-03-08T13:20:24.963" v="11" actId="368"/>
        <pc:sldMkLst>
          <pc:docMk/>
          <pc:sldMk cId="320657980" sldId="293"/>
        </pc:sldMkLst>
      </pc:sldChg>
      <pc:sldChg chg="modNotes">
        <pc:chgData name="Bjorn Jonsson" userId="0ba677ab-dff8-4d69-911d-adef4ed2de49" providerId="ADAL" clId="{27C06D17-3353-4AE6-A7D2-D2A1565E417B}" dt="2023-03-08T13:20:24.967" v="13" actId="368"/>
        <pc:sldMkLst>
          <pc:docMk/>
          <pc:sldMk cId="2510712426" sldId="294"/>
        </pc:sldMkLst>
      </pc:sldChg>
      <pc:sldChg chg="modNotes">
        <pc:chgData name="Bjorn Jonsson" userId="0ba677ab-dff8-4d69-911d-adef4ed2de49" providerId="ADAL" clId="{27C06D17-3353-4AE6-A7D2-D2A1565E417B}" dt="2023-03-08T13:20:24.972" v="15" actId="368"/>
        <pc:sldMkLst>
          <pc:docMk/>
          <pc:sldMk cId="3472599839" sldId="295"/>
        </pc:sldMkLst>
      </pc:sldChg>
      <pc:sldChg chg="modNotes">
        <pc:chgData name="Bjorn Jonsson" userId="0ba677ab-dff8-4d69-911d-adef4ed2de49" providerId="ADAL" clId="{27C06D17-3353-4AE6-A7D2-D2A1565E417B}" dt="2023-03-08T13:20:24.977" v="17" actId="368"/>
        <pc:sldMkLst>
          <pc:docMk/>
          <pc:sldMk cId="2072994281" sldId="296"/>
        </pc:sldMkLst>
      </pc:sldChg>
      <pc:sldChg chg="modNotes">
        <pc:chgData name="Bjorn Jonsson" userId="0ba677ab-dff8-4d69-911d-adef4ed2de49" providerId="ADAL" clId="{27C06D17-3353-4AE6-A7D2-D2A1565E417B}" dt="2023-03-08T13:20:24.983" v="19" actId="368"/>
        <pc:sldMkLst>
          <pc:docMk/>
          <pc:sldMk cId="19305338" sldId="297"/>
        </pc:sldMkLst>
      </pc:sldChg>
      <pc:sldChg chg="modNotes">
        <pc:chgData name="Bjorn Jonsson" userId="0ba677ab-dff8-4d69-911d-adef4ed2de49" providerId="ADAL" clId="{27C06D17-3353-4AE6-A7D2-D2A1565E417B}" dt="2023-03-08T13:20:25" v="21" actId="368"/>
        <pc:sldMkLst>
          <pc:docMk/>
          <pc:sldMk cId="1466493618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C62AC-D80E-4D08-97CA-FC6708FD3322}" type="datetimeFigureOut">
              <a:rPr lang="en-MY" smtClean="0"/>
              <a:t>8/3/2023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39206-BBE3-40A4-B551-7A4A7CA8771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021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39206-BBE3-40A4-B551-7A4A7CA8771D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2831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39206-BBE3-40A4-B551-7A4A7CA8771D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31163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39206-BBE3-40A4-B551-7A4A7CA8771D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49485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39206-BBE3-40A4-B551-7A4A7CA8771D}" type="slidenum">
              <a:rPr lang="en-MY" smtClean="0"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64665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39206-BBE3-40A4-B551-7A4A7CA8771D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6869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39206-BBE3-40A4-B551-7A4A7CA8771D}" type="slidenum">
              <a:rPr lang="en-MY" smtClean="0"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7948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39206-BBE3-40A4-B551-7A4A7CA8771D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47037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39206-BBE3-40A4-B551-7A4A7CA8771D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540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39206-BBE3-40A4-B551-7A4A7CA8771D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2919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39206-BBE3-40A4-B551-7A4A7CA8771D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94912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39206-BBE3-40A4-B551-7A4A7CA8771D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70004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39206-BBE3-40A4-B551-7A4A7CA8771D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0645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39206-BBE3-40A4-B551-7A4A7CA8771D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2671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39206-BBE3-40A4-B551-7A4A7CA8771D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135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A9DAFF-2B80-F7AA-21A3-B0D0DC684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48E058F-DFF2-4523-1214-C4143033F556}"/>
              </a:ext>
            </a:extLst>
          </p:cNvPr>
          <p:cNvSpPr/>
          <p:nvPr userDrawn="1"/>
        </p:nvSpPr>
        <p:spPr>
          <a:xfrm rot="5400000">
            <a:off x="9994552" y="2420846"/>
            <a:ext cx="1398165" cy="2996728"/>
          </a:xfrm>
          <a:prstGeom prst="rect">
            <a:avLst/>
          </a:pr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783611" y="1492915"/>
            <a:ext cx="1398165" cy="2965393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8618" y="2466490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39796" y="187974"/>
            <a:ext cx="1912408" cy="787460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8464" y="1157139"/>
            <a:ext cx="10215072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9795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98516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98516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98516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A8BCD7E-DA6F-A5C8-8FD9-EC3FB730E0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60972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5554ADB-A1BB-EA53-7906-7F8EE8EDD6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9740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D14A476-A3B5-445D-E682-F91E17B8FA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9740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45E67C5-13D8-3059-4CE7-FC711CAF8F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79740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ABE284B-E079-CDAF-8277-72A9FF70E9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3222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3509816-BCD1-C310-A99A-936A363575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3222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134047A-EF15-C520-19EA-E6527EDC16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53222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11957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297E935-941E-9C2F-563D-E91D013A6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944464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title</a:t>
            </a:r>
            <a:endParaRPr lang="en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23583-BBD0-A2D8-FBC2-A8930216C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419225"/>
            <a:ext cx="7667118" cy="467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693C68B-963A-4A71-9ABC-F3D44ED76C6A}"/>
              </a:ext>
            </a:extLst>
          </p:cNvPr>
          <p:cNvSpPr/>
          <p:nvPr userDrawn="1"/>
        </p:nvSpPr>
        <p:spPr>
          <a:xfrm flipH="1">
            <a:off x="7798859" y="2469734"/>
            <a:ext cx="4393140" cy="4393139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3C5EEF-A015-C555-A3A3-969AB1ADE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111868-D038-7F36-D312-2D4C785095ED}"/>
              </a:ext>
            </a:extLst>
          </p:cNvPr>
          <p:cNvCxnSpPr>
            <a:cxnSpLocks/>
          </p:cNvCxnSpPr>
          <p:nvPr userDrawn="1"/>
        </p:nvCxnSpPr>
        <p:spPr>
          <a:xfrm flipH="1">
            <a:off x="7609474" y="3495230"/>
            <a:ext cx="3362771" cy="3362770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D5313-2DAA-3F9F-09F9-5CA20372B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91544" y="5204389"/>
            <a:ext cx="785657" cy="785657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79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9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FD613-0ADB-094F-9CD2-554E6C78DC68}"/>
              </a:ext>
            </a:extLst>
          </p:cNvPr>
          <p:cNvSpPr/>
          <p:nvPr userDrawn="1"/>
        </p:nvSpPr>
        <p:spPr>
          <a:xfrm rot="8100000">
            <a:off x="2800105" y="1415806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0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687BCB-1984-9B41-98BA-0B729407F26B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13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AB0322F-4592-16FF-E490-7890B20626E6}"/>
              </a:ext>
            </a:extLst>
          </p:cNvPr>
          <p:cNvSpPr/>
          <p:nvPr userDrawn="1"/>
        </p:nvSpPr>
        <p:spPr>
          <a:xfrm>
            <a:off x="-5914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66114-CC2C-8545-955D-F090D7E9F93D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796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F7237B-B27F-0248-B221-E849A67812A1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8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1481" y="711051"/>
            <a:ext cx="5916694" cy="5916694"/>
          </a:xfrm>
          <a:prstGeom prst="diamond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720343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6672875" y="1073461"/>
            <a:ext cx="515408" cy="515408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7182754" y="317350"/>
            <a:ext cx="1266294" cy="1266294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6DC063-E0B5-5C4C-A6BB-44D315618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6775" y="3322111"/>
            <a:ext cx="674445" cy="67444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10031896" y="1652788"/>
            <a:ext cx="1669323" cy="1669323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6931CC-F0F5-8E10-BD0E-9A1AC5B0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87671" y="2303488"/>
            <a:ext cx="3421876" cy="14090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4B519A-3357-1943-878B-4FE463E1C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0123" y="201699"/>
            <a:ext cx="3720821" cy="3720821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158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7A1442-0956-8C46-8669-1C486AAC27DD}"/>
              </a:ext>
            </a:extLst>
          </p:cNvPr>
          <p:cNvSpPr/>
          <p:nvPr userDrawn="1"/>
        </p:nvSpPr>
        <p:spPr>
          <a:xfrm rot="8100000">
            <a:off x="3886857" y="1399476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50000"/>
                </a:srgbClr>
              </a:gs>
              <a:gs pos="50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B65B3-96F2-F64C-91C0-8BEF156AFC47}"/>
              </a:ext>
            </a:extLst>
          </p:cNvPr>
          <p:cNvSpPr/>
          <p:nvPr userDrawn="1"/>
        </p:nvSpPr>
        <p:spPr>
          <a:xfrm rot="13500000">
            <a:off x="1410758" y="109467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87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CF6FC87-6D3A-16B0-0EC5-B3A8870707A1}"/>
              </a:ext>
            </a:extLst>
          </p:cNvPr>
          <p:cNvSpPr/>
          <p:nvPr userDrawn="1"/>
        </p:nvSpPr>
        <p:spPr>
          <a:xfrm rot="5400000">
            <a:off x="1930863" y="-412993"/>
            <a:ext cx="2981370" cy="3799797"/>
          </a:xfrm>
          <a:custGeom>
            <a:avLst/>
            <a:gdLst>
              <a:gd name="connsiteX0" fmla="*/ 0 w 2981370"/>
              <a:gd name="connsiteY0" fmla="*/ 3799797 h 3799797"/>
              <a:gd name="connsiteX1" fmla="*/ 0 w 2981370"/>
              <a:gd name="connsiteY1" fmla="*/ 2162942 h 3799797"/>
              <a:gd name="connsiteX2" fmla="*/ 2162942 w 2981370"/>
              <a:gd name="connsiteY2" fmla="*/ 0 h 3799797"/>
              <a:gd name="connsiteX3" fmla="*/ 2981370 w 2981370"/>
              <a:gd name="connsiteY3" fmla="*/ 818428 h 379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370" h="3799797">
                <a:moveTo>
                  <a:pt x="0" y="3799797"/>
                </a:moveTo>
                <a:lnTo>
                  <a:pt x="0" y="2162942"/>
                </a:lnTo>
                <a:lnTo>
                  <a:pt x="2162942" y="0"/>
                </a:lnTo>
                <a:lnTo>
                  <a:pt x="2981370" y="818428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09284C5-3949-7600-4D9E-3B5204E3BCC1}"/>
              </a:ext>
            </a:extLst>
          </p:cNvPr>
          <p:cNvSpPr/>
          <p:nvPr userDrawn="1"/>
        </p:nvSpPr>
        <p:spPr>
          <a:xfrm>
            <a:off x="6596190" y="3479262"/>
            <a:ext cx="5062805" cy="3378738"/>
          </a:xfrm>
          <a:custGeom>
            <a:avLst/>
            <a:gdLst>
              <a:gd name="connsiteX0" fmla="*/ 3378738 w 5062805"/>
              <a:gd name="connsiteY0" fmla="*/ 0 h 3378738"/>
              <a:gd name="connsiteX1" fmla="*/ 5062805 w 5062805"/>
              <a:gd name="connsiteY1" fmla="*/ 1684068 h 3378738"/>
              <a:gd name="connsiteX2" fmla="*/ 3368135 w 5062805"/>
              <a:gd name="connsiteY2" fmla="*/ 3378738 h 3378738"/>
              <a:gd name="connsiteX3" fmla="*/ 0 w 5062805"/>
              <a:gd name="connsiteY3" fmla="*/ 3378738 h 337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805" h="3378738">
                <a:moveTo>
                  <a:pt x="3378738" y="0"/>
                </a:moveTo>
                <a:lnTo>
                  <a:pt x="5062805" y="1684068"/>
                </a:lnTo>
                <a:lnTo>
                  <a:pt x="3368135" y="3378738"/>
                </a:lnTo>
                <a:lnTo>
                  <a:pt x="0" y="3378738"/>
                </a:lnTo>
                <a:close/>
              </a:path>
            </a:pathLst>
          </a:cu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3E88F-190A-2B4A-9C4B-83B6B74851BB}"/>
              </a:ext>
            </a:extLst>
          </p:cNvPr>
          <p:cNvSpPr/>
          <p:nvPr userDrawn="1"/>
        </p:nvSpPr>
        <p:spPr>
          <a:xfrm rot="13500000">
            <a:off x="6362956" y="1094675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0296" y="694722"/>
            <a:ext cx="5916694" cy="5916694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715" y="5367517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3616325" y="179619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2044995"/>
            <a:ext cx="614299" cy="614299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8572595" y="177511"/>
            <a:ext cx="1669323" cy="1669323"/>
          </a:xfrm>
          <a:prstGeom prst="line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D380F66-B4D5-184D-94DB-90D0CF1B87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85078" y="694722"/>
            <a:ext cx="4462492" cy="4462492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D90AA33-3B20-3886-AA59-59B13EC8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3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67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66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62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012F36-8998-C1AE-8F2F-279949AFFDBE}"/>
              </a:ext>
            </a:extLst>
          </p:cNvPr>
          <p:cNvSpPr/>
          <p:nvPr userDrawn="1"/>
        </p:nvSpPr>
        <p:spPr>
          <a:xfrm>
            <a:off x="10613876" y="5136020"/>
            <a:ext cx="1578123" cy="17219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2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744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0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C122C-B9E5-986E-7105-099F2B7C7C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706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75B31-9E75-A83C-6EB4-25CAF84133B4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 dirty="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DA49E-7933-7288-7BBB-2AC6F2F12F5A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EBC29-2849-BF38-716F-1A4D6C6CDD06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 dirty="0">
                <a:solidFill>
                  <a:srgbClr val="361D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1AFDE-0C57-4504-B917-A67928CA7185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620597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3028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70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7A0E42-AF9F-46DB-C085-0665D329C2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S" dirty="0"/>
              <a:t>Insert fullscreen picture (needs to be good quality)</a:t>
            </a:r>
          </a:p>
        </p:txBody>
      </p:sp>
    </p:spTree>
    <p:extLst>
      <p:ext uri="{BB962C8B-B14F-4D97-AF65-F5344CB8AC3E}">
        <p14:creationId xmlns:p14="http://schemas.microsoft.com/office/powerpoint/2010/main" val="3883313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89305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1EF8-9C02-C65C-5517-FE232200B4F0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7A9796-70D4-F051-6286-88A912822062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72C0A1-46D5-2926-AD7B-F2ACE4572520}"/>
              </a:ext>
            </a:extLst>
          </p:cNvPr>
          <p:cNvSpPr/>
          <p:nvPr userDrawn="1"/>
        </p:nvSpPr>
        <p:spPr>
          <a:xfrm flipH="1">
            <a:off x="6822516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"/>
            <a:ext cx="4874400" cy="676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27A073-0059-2A4C-42E1-31A5AE78F844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208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90B3E-3A7F-3711-CF80-812FE43D1EF3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50296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59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3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8704DF-215B-729F-F582-4A518B6A9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39" y="0"/>
            <a:ext cx="1218072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421B74-AD8B-C825-4749-F6C1A8A929AB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FBE8F-B45D-135E-E25E-0A44BECB3A07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9E18AA-26AA-CE8A-2A5F-DB1E31AB64C0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EF9E8-DE02-6691-4582-C5F1F3FE5726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150170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DDB14FA-7509-EA1F-EAA4-4A7E0BB8B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0F9FC8-67C0-D925-2EEF-6A02C4C48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21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2CA7279-ED52-D80D-06B3-EF649AF75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60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712BABA-51B5-E434-495A-10BB67609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9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73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6022C95-D592-2E16-274F-A15E32DB12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7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5DCC40-FD4A-B55F-0C25-288CF4E61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3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8B739D32-33B0-0BC0-D266-B998ECD16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243526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3FC60F7-914B-007E-C7DF-1C2CA4A75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66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8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581228-DEE2-41A5-2DC1-F9F234C9B5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39" y="1785"/>
            <a:ext cx="12180721" cy="6854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9D16A6-9387-FFFC-6C1B-E3E930CCEACC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 dirty="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6E7BBE-B147-CC6A-B153-36DDBEFF43FB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9D6A5-7947-910A-FC3F-70B23EFAEF17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 dirty="0">
                <a:solidFill>
                  <a:srgbClr val="361D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483BD-FC6C-1670-B5D9-77EF994ECB68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8157301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DE2854-8547-45BC-0FC8-7EA7F2AE0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77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DF5CBD-0015-C5D0-E388-FAB9DFC83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7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1364075-67F8-0499-DB64-26363AEDB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0842596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8C23E2F-20C6-393E-AA59-6FBBF7D75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27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600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>
              <a:solidFill>
                <a:srgbClr val="323133"/>
              </a:solidFill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DBE5FD-79C5-FF75-FED6-59BD4F267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371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C9E10E-7FC2-7904-432A-C9DB2B5CB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4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49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3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8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CF5B02-A261-4D59-EE5B-0CA9B788C8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10" y="1785"/>
            <a:ext cx="12174378" cy="6854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65F63E-1359-545C-8F7D-BD9734045E2B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1A35C-0409-C8F5-BE7D-62394360C83D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46079-5AC6-BD2B-7171-83F62C7F4635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BD3D7B-7B84-2FB6-0652-532A1676BAE3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6241739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295AFFA-4029-6622-7B89-76E43F0D1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770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C519D1-59D0-96B2-FA55-6B31FB16D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196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99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780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620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3D94D2-11F8-0BB7-037B-5EDD8FB42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249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4EA735-FD69-A983-B0F8-1F6D73089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46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776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9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EB495D-D33F-4B67-34F3-3B068AE15E02}"/>
              </a:ext>
            </a:extLst>
          </p:cNvPr>
          <p:cNvSpPr/>
          <p:nvPr userDrawn="1"/>
        </p:nvSpPr>
        <p:spPr>
          <a:xfrm>
            <a:off x="0" y="0"/>
            <a:ext cx="3546505" cy="15638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405321"/>
            <a:ext cx="4291605" cy="4328398"/>
          </a:xfrm>
          <a:prstGeom prst="rect">
            <a:avLst/>
          </a:prstGeom>
          <a:ln w="15875"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998" y="5162399"/>
            <a:ext cx="6967370" cy="536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998" y="5698959"/>
            <a:ext cx="6967370" cy="37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08A129B-8A0B-082D-128A-76A825E517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998" y="6076319"/>
            <a:ext cx="6967370" cy="323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9033" y="2479536"/>
            <a:ext cx="6397536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93101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-361956" y="361957"/>
            <a:ext cx="1826351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D6977E-AB56-017E-0E2F-1C370C495DEA}"/>
              </a:ext>
            </a:extLst>
          </p:cNvPr>
          <p:cNvSpPr/>
          <p:nvPr userDrawn="1"/>
        </p:nvSpPr>
        <p:spPr>
          <a:xfrm>
            <a:off x="0" y="3168597"/>
            <a:ext cx="3572142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83266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61" y="4972417"/>
            <a:ext cx="4118199" cy="4071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61" y="53795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5314" y="3008421"/>
            <a:ext cx="6724974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36647" y="275541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52DE1B-8B33-CAB2-5BDF-105F3BFCE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361" y="56956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7788" y="1236822"/>
            <a:ext cx="4118199" cy="407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7788" y="16439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17788" y="19600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54953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11.sv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13.sv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30" r:id="rId3"/>
    <p:sldLayoutId id="2147483666" r:id="rId4"/>
    <p:sldLayoutId id="2147483731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0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73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9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C4C19A-0357-F8C2-A1CB-FAA6583E37C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9F154-45FA-B773-BDF7-BE175E07F61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5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707" r:id="rId5"/>
    <p:sldLayoutId id="2147483673" r:id="rId6"/>
    <p:sldLayoutId id="2147483674" r:id="rId7"/>
    <p:sldLayoutId id="2147483675" r:id="rId8"/>
    <p:sldLayoutId id="2147483676" r:id="rId9"/>
    <p:sldLayoutId id="2147483708" r:id="rId10"/>
    <p:sldLayoutId id="2147483677" r:id="rId11"/>
    <p:sldLayoutId id="2147483678" r:id="rId12"/>
    <p:sldLayoutId id="2147483679" r:id="rId13"/>
    <p:sldLayoutId id="2147483680" r:id="rId14"/>
    <p:sldLayoutId id="214748370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676C9-CF98-086A-0B38-6B4EEA03177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4B95C1-875E-3529-235E-A1765AF8703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2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10" r:id="rId5"/>
    <p:sldLayoutId id="2147483697" r:id="rId6"/>
    <p:sldLayoutId id="2147483698" r:id="rId7"/>
    <p:sldLayoutId id="2147483699" r:id="rId8"/>
    <p:sldLayoutId id="2147483700" r:id="rId9"/>
    <p:sldLayoutId id="2147483711" r:id="rId10"/>
    <p:sldLayoutId id="2147483701" r:id="rId11"/>
    <p:sldLayoutId id="2147483702" r:id="rId12"/>
    <p:sldLayoutId id="2147483703" r:id="rId13"/>
    <p:sldLayoutId id="2147483704" r:id="rId14"/>
    <p:sldLayoutId id="214748371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5.pn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7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6.wdp"/><Relationship Id="rId5" Type="http://schemas.microsoft.com/office/2007/relationships/hdphoto" Target="../media/hdphoto5.wdp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9.wdp"/><Relationship Id="rId5" Type="http://schemas.microsoft.com/office/2007/relationships/hdphoto" Target="../media/hdphoto8.wdp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Relationship Id="rId14" Type="http://schemas.openxmlformats.org/officeDocument/2006/relationships/image" Target="../media/image6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11577-B682-143A-BE5A-411A21CE4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0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928477-B7E6-4F5F-2535-0379C5E3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Setup Preparation </a:t>
            </a:r>
            <a:endParaRPr lang="en-MY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C57D3-5CD1-1255-CABD-F46556BB1F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-1"/>
          <a:stretch/>
        </p:blipFill>
        <p:spPr>
          <a:xfrm>
            <a:off x="340291" y="1159430"/>
            <a:ext cx="11593543" cy="5344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212BE-12A9-DAE1-18BC-22D9B91851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t="25096" b="46096"/>
          <a:stretch/>
        </p:blipFill>
        <p:spPr>
          <a:xfrm>
            <a:off x="340291" y="2500605"/>
            <a:ext cx="11593543" cy="1539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2D72A8-3A1A-E435-FF7F-6ECDEDB8AE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rcRect t="53904" b="36145"/>
          <a:stretch/>
        </p:blipFill>
        <p:spPr>
          <a:xfrm>
            <a:off x="340291" y="4040155"/>
            <a:ext cx="11593543" cy="531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0E8958-7D39-A924-72D3-B983BC78AA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rcRect t="63855"/>
          <a:stretch/>
        </p:blipFill>
        <p:spPr>
          <a:xfrm>
            <a:off x="340291" y="4572000"/>
            <a:ext cx="11593543" cy="1931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1D2CBE-9293-10EF-4A9D-DC8AC0172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rcRect t="-1" b="74905"/>
          <a:stretch/>
        </p:blipFill>
        <p:spPr>
          <a:xfrm>
            <a:off x="340291" y="1159430"/>
            <a:ext cx="11593543" cy="134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928477-B7E6-4F5F-2535-0379C5E3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Setup Environment – Part 1</a:t>
            </a:r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30DC0E-D116-EA8E-F6E9-76F2CDDAC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45" y="1903611"/>
            <a:ext cx="11851709" cy="30507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762C9E-4D20-51CE-D701-2399918864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b="54129"/>
          <a:stretch/>
        </p:blipFill>
        <p:spPr>
          <a:xfrm>
            <a:off x="170144" y="1903612"/>
            <a:ext cx="11851709" cy="13994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5ED13D-4233-E630-A47D-3AB2E3D1E9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rcRect t="45871" b="33332"/>
          <a:stretch/>
        </p:blipFill>
        <p:spPr>
          <a:xfrm>
            <a:off x="170144" y="3303039"/>
            <a:ext cx="11851709" cy="634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540813-7A2A-9FDA-2329-F56C1DE31C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rcRect t="66669"/>
          <a:stretch/>
        </p:blipFill>
        <p:spPr>
          <a:xfrm>
            <a:off x="170143" y="3937519"/>
            <a:ext cx="11851709" cy="10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928477-B7E6-4F5F-2535-0379C5E3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Setup Environment – Part 2</a:t>
            </a:r>
            <a:endParaRPr lang="en-MY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A25ED-590E-8C9A-9D05-6802A6DFF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941" y="1387129"/>
            <a:ext cx="8726118" cy="49822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E9DF88-003C-D33B-A5FD-91C0FFBDC2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b="16224"/>
          <a:stretch/>
        </p:blipFill>
        <p:spPr>
          <a:xfrm>
            <a:off x="1732941" y="1387129"/>
            <a:ext cx="8726118" cy="41739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AB2ABD-E00B-C488-5E44-ECD85C5AA6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rcRect t="83775"/>
          <a:stretch/>
        </p:blipFill>
        <p:spPr>
          <a:xfrm>
            <a:off x="1732941" y="5561045"/>
            <a:ext cx="8726118" cy="80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7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928477-B7E6-4F5F-2535-0379C5E3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Deployment Progress</a:t>
            </a:r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B4A9A3-1FCD-9AD8-8F48-81B7EB281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33538" y="2019103"/>
            <a:ext cx="9524924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2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FFDFA0-6D43-B3F0-237F-3D8DE063D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Azure Portal</a:t>
            </a:r>
            <a:endParaRPr lang="en-MY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64076-163B-AA2B-CFB3-573A4E2986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Navigate to the Azure Portal</a:t>
            </a:r>
          </a:p>
          <a:p>
            <a:r>
              <a:rPr lang="en-US" dirty="0"/>
              <a:t>Open Custom Template</a:t>
            </a:r>
          </a:p>
          <a:p>
            <a:r>
              <a:rPr lang="en-MY" dirty="0"/>
              <a:t>Upload JSON file</a:t>
            </a:r>
          </a:p>
          <a:p>
            <a:r>
              <a:rPr lang="en-MY" dirty="0"/>
              <a:t>Validate &amp; Create</a:t>
            </a:r>
          </a:p>
        </p:txBody>
      </p:sp>
      <p:pic>
        <p:nvPicPr>
          <p:cNvPr id="8" name="Picture Placeholder 7" descr="Text&#10;&#10;Description automatically generated with medium confidence">
            <a:extLst>
              <a:ext uri="{FF2B5EF4-FFF2-40B4-BE49-F238E27FC236}">
                <a16:creationId xmlns:a16="http://schemas.microsoft.com/office/drawing/2014/main" id="{9FCBB5F1-5CBA-2E37-36C3-6A06E16DEEB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b="26290"/>
          <a:stretch/>
        </p:blipFill>
        <p:spPr>
          <a:xfrm>
            <a:off x="6267191" y="1352550"/>
            <a:ext cx="5584518" cy="5073650"/>
          </a:xfrm>
        </p:spPr>
      </p:pic>
    </p:spTree>
    <p:extLst>
      <p:ext uri="{BB962C8B-B14F-4D97-AF65-F5344CB8AC3E}">
        <p14:creationId xmlns:p14="http://schemas.microsoft.com/office/powerpoint/2010/main" val="1944482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8E5CED-4271-DFD9-8AE9-064462335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Hybrid Model Implementation - Summary</a:t>
            </a:r>
            <a:endParaRPr lang="en-MY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2F0896-11DF-89B5-802D-87F9C34CF4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Two approaches</a:t>
            </a:r>
          </a:p>
          <a:p>
            <a:pPr lvl="1"/>
            <a:r>
              <a:rPr lang="en-US" dirty="0"/>
              <a:t>PowerShell</a:t>
            </a:r>
          </a:p>
          <a:p>
            <a:pPr lvl="1"/>
            <a:r>
              <a:rPr lang="en-US" dirty="0"/>
              <a:t>Azure</a:t>
            </a:r>
          </a:p>
          <a:p>
            <a:r>
              <a:rPr lang="en-US" dirty="0"/>
              <a:t>Automate creation of VM &amp; Hybrid Component Server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21450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7D68231-2819-1DC2-D7F5-EA99875A0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76" y="1497155"/>
            <a:ext cx="4582886" cy="4582886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B0BF0DC-0B8B-5CDB-EB01-E1D301B7A0D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en-US"/>
              <a:t>Hybrid Component Server</a:t>
            </a:r>
            <a:endParaRPr lang="en-MY" dirty="0"/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EA5F5DA-9CEA-511D-2D6B-55C79AEBD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823" y="1497155"/>
            <a:ext cx="4582886" cy="458288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125B92C-2E96-51C0-926E-D95BCA8D71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9986" y="2185557"/>
            <a:ext cx="1201812" cy="12018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471B32-43F4-819D-F969-1C2FB4C888DC}"/>
              </a:ext>
            </a:extLst>
          </p:cNvPr>
          <p:cNvSpPr txBox="1"/>
          <p:nvPr/>
        </p:nvSpPr>
        <p:spPr>
          <a:xfrm>
            <a:off x="4904198" y="3387369"/>
            <a:ext cx="219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 Master Database</a:t>
            </a:r>
            <a:endParaRPr lang="en-MY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9A5BDF0-F8A8-9903-2EFC-5173982C48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9986" y="3756701"/>
            <a:ext cx="1201812" cy="12018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D80B3-0CD7-73B4-960C-811FFBFAF41F}"/>
              </a:ext>
            </a:extLst>
          </p:cNvPr>
          <p:cNvSpPr txBox="1"/>
          <p:nvPr/>
        </p:nvSpPr>
        <p:spPr>
          <a:xfrm>
            <a:off x="5262865" y="4958513"/>
            <a:ext cx="147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 Database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942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7D68231-2819-1DC2-D7F5-EA99875A0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76" y="1497155"/>
            <a:ext cx="4582886" cy="4582886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B0BF0DC-0B8B-5CDB-EB01-E1D301B7A0D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en-US"/>
              <a:t>Hybrid Component Server</a:t>
            </a:r>
            <a:endParaRPr lang="en-MY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E73AEE9-93A1-FA8B-E52A-B73BB418B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82630" y="1497155"/>
            <a:ext cx="1976170" cy="143628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D27D435-D564-91BA-EC30-93E8D5975B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7728" y="3036013"/>
            <a:ext cx="785974" cy="785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117155-D741-6ED0-C952-EF6A9067757C}"/>
              </a:ext>
            </a:extLst>
          </p:cNvPr>
          <p:cNvSpPr txBox="1"/>
          <p:nvPr/>
        </p:nvSpPr>
        <p:spPr>
          <a:xfrm>
            <a:off x="7452617" y="5249044"/>
            <a:ext cx="363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…….and more</a:t>
            </a:r>
            <a:endParaRPr lang="en-MY" sz="4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270BB4-3CA4-6314-132C-AAA513906EE1}"/>
              </a:ext>
            </a:extLst>
          </p:cNvPr>
          <p:cNvCxnSpPr>
            <a:cxnSpLocks/>
            <a:stCxn id="2" idx="1"/>
            <a:endCxn id="9" idx="3"/>
          </p:cNvCxnSpPr>
          <p:nvPr/>
        </p:nvCxnSpPr>
        <p:spPr>
          <a:xfrm flipH="1">
            <a:off x="4732962" y="2215299"/>
            <a:ext cx="3549668" cy="1573299"/>
          </a:xfrm>
          <a:prstGeom prst="line">
            <a:avLst/>
          </a:prstGeom>
          <a:ln>
            <a:solidFill>
              <a:srgbClr val="C2353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4BEFA3-0C45-7F21-E2E7-8BCAC6575B52}"/>
              </a:ext>
            </a:extLst>
          </p:cNvPr>
          <p:cNvCxnSpPr>
            <a:cxnSpLocks/>
            <a:stCxn id="5" idx="1"/>
            <a:endCxn id="9" idx="3"/>
          </p:cNvCxnSpPr>
          <p:nvPr/>
        </p:nvCxnSpPr>
        <p:spPr>
          <a:xfrm flipH="1">
            <a:off x="4732962" y="3429000"/>
            <a:ext cx="4144766" cy="359598"/>
          </a:xfrm>
          <a:prstGeom prst="line">
            <a:avLst/>
          </a:prstGeom>
          <a:ln>
            <a:solidFill>
              <a:srgbClr val="C2353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86CF24-FF10-39E3-77A2-F6165EC99B67}"/>
              </a:ext>
            </a:extLst>
          </p:cNvPr>
          <p:cNvCxnSpPr>
            <a:cxnSpLocks/>
            <a:stCxn id="8" idx="1"/>
            <a:endCxn id="9" idx="3"/>
          </p:cNvCxnSpPr>
          <p:nvPr/>
        </p:nvCxnSpPr>
        <p:spPr>
          <a:xfrm flipH="1" flipV="1">
            <a:off x="4732962" y="3788598"/>
            <a:ext cx="4201437" cy="864331"/>
          </a:xfrm>
          <a:prstGeom prst="line">
            <a:avLst/>
          </a:prstGeom>
          <a:ln>
            <a:solidFill>
              <a:srgbClr val="C2353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ED0BAA0-2D1E-64EB-23A4-CCBA69EA2D5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934399" y="4259942"/>
            <a:ext cx="785973" cy="78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0BBC2-2428-7C69-4CEF-6D37E8016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48636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928477-B7E6-4F5F-2535-0379C5E3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643507"/>
            <a:ext cx="11511418" cy="588637"/>
          </a:xfrm>
        </p:spPr>
        <p:txBody>
          <a:bodyPr>
            <a:normAutofit fontScale="90000"/>
          </a:bodyPr>
          <a:lstStyle/>
          <a:p>
            <a:r>
              <a:rPr lang="en-US" dirty="0"/>
              <a:t>Hybrid Component </a:t>
            </a:r>
            <a:br>
              <a:rPr lang="en-US" dirty="0"/>
            </a:br>
            <a:r>
              <a:rPr lang="en-US" dirty="0"/>
              <a:t>Server Summary</a:t>
            </a:r>
            <a:endParaRPr lang="en-MY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9005423-D377-30FD-B1BE-2F4910A15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4568" y="2444676"/>
            <a:ext cx="761437" cy="76143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FE6AE73-264E-93B4-2CC1-373BBB83E7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2609" y="2444676"/>
            <a:ext cx="761436" cy="76143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8B47F1A-2A04-ED8F-7CFC-361A571FE0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50650" y="2444677"/>
            <a:ext cx="761436" cy="76143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1B8B2C6-B460-6E23-ABFF-74316EFA4BB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08690" y="2352210"/>
            <a:ext cx="761436" cy="76143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19B72CA-112A-F3D8-81C9-E1B68533FF7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66729" y="2444675"/>
            <a:ext cx="761437" cy="76143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9E24136-76A3-46FB-3EB9-5F365E1DCC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93172" y="3938101"/>
            <a:ext cx="2276392" cy="227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11577-B682-143A-BE5A-411A21CE4D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54201" y="-23445"/>
            <a:ext cx="12260835" cy="69031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AE8FA-03E9-E7AB-AF55-384F69CF4DC3}"/>
              </a:ext>
            </a:extLst>
          </p:cNvPr>
          <p:cNvSpPr txBox="1"/>
          <p:nvPr/>
        </p:nvSpPr>
        <p:spPr>
          <a:xfrm>
            <a:off x="6838122" y="2721114"/>
            <a:ext cx="45123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Forward 2023 with LS Central SaaS Hybrid Implementation</a:t>
            </a:r>
            <a:endParaRPr lang="en-IS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6F847-FD9D-DFF5-BD13-2F760AD4AA53}"/>
              </a:ext>
            </a:extLst>
          </p:cNvPr>
          <p:cNvSpPr txBox="1"/>
          <p:nvPr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Jasvinder Singh</a:t>
            </a:r>
            <a:endParaRPr lang="en-IS" sz="2400" b="1" dirty="0">
              <a:solidFill>
                <a:schemeClr val="bg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A1A58-C220-9487-012C-138B2FE15C23}"/>
              </a:ext>
            </a:extLst>
          </p:cNvPr>
          <p:cNvSpPr txBox="1"/>
          <p:nvPr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Technical Consultant</a:t>
            </a:r>
            <a:endParaRPr lang="en-IS" sz="2400" dirty="0">
              <a:solidFill>
                <a:srgbClr val="29B4A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81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D063D3-9154-3EE8-CA98-9A4DC1437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81244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62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B8FC1-BCFE-126A-4A67-23F74C0C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EFCF4-9A26-5E04-889B-FAFF8AE121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Hybrid Component Server Implementation</a:t>
            </a:r>
          </a:p>
          <a:p>
            <a:pPr lvl="1"/>
            <a:r>
              <a:rPr lang="en-US" dirty="0"/>
              <a:t>Azure</a:t>
            </a:r>
          </a:p>
          <a:p>
            <a:pPr lvl="1"/>
            <a:r>
              <a:rPr lang="en-US" dirty="0"/>
              <a:t>In-House</a:t>
            </a:r>
          </a:p>
          <a:p>
            <a:r>
              <a:rPr lang="en-US" dirty="0"/>
              <a:t>Hybrid Component Server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0343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19C1-19AF-5635-8169-E096246B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6079B-A520-B80E-5E01-2D832718B8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MY" dirty="0"/>
              <a:t>Be aware of this service and familiarize with the Hybrid Component Server flow</a:t>
            </a:r>
          </a:p>
        </p:txBody>
      </p:sp>
    </p:spTree>
    <p:extLst>
      <p:ext uri="{BB962C8B-B14F-4D97-AF65-F5344CB8AC3E}">
        <p14:creationId xmlns:p14="http://schemas.microsoft.com/office/powerpoint/2010/main" val="231467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46AA2-5C9A-A70B-AFC3-721ABCA5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Prerequisite</a:t>
            </a:r>
            <a:endParaRPr lang="en-MY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9FC659-A974-6062-7600-2498BA5F65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0119" y="2128571"/>
            <a:ext cx="2351762" cy="235176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D9F7957-435A-8BF1-7525-8074EFE00A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6171" y="2128571"/>
            <a:ext cx="2351761" cy="235176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8C73047-597B-8A37-A308-CB65EBFD6DC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24068" y="2128571"/>
            <a:ext cx="2351762" cy="235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7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5BC39-30D0-04F4-A514-8F6FF4FC7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Hybrid Model Implementation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0C0DF-A369-5DC9-EC28-E87FFC19BD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5755709" cy="588637"/>
          </a:xfrm>
        </p:spPr>
        <p:txBody>
          <a:bodyPr/>
          <a:lstStyle/>
          <a:p>
            <a:r>
              <a:rPr lang="en-US" dirty="0"/>
              <a:t>Azure Hybrid Component Server</a:t>
            </a:r>
            <a:endParaRPr lang="en-MY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659BC9-2EAA-F9A3-4CD6-4B0C3E587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23" y="2866382"/>
            <a:ext cx="5143501" cy="180782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B553144-6E5B-9684-17C3-F17F8CFFB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624" y="1784064"/>
            <a:ext cx="5945085" cy="39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5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5BC39-30D0-04F4-A514-8F6FF4FC7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Hybrid Model Implementation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0C0DF-A369-5DC9-EC28-E87FFC19BD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In-House</a:t>
            </a:r>
          </a:p>
          <a:p>
            <a:pPr lvl="1"/>
            <a:r>
              <a:rPr lang="en-US" dirty="0"/>
              <a:t>Get the Installer from our LS Retail Partner Portal</a:t>
            </a:r>
          </a:p>
          <a:p>
            <a:pPr lvl="1"/>
            <a:r>
              <a:rPr lang="en-US" dirty="0"/>
              <a:t>PowerShell 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065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0BBC2-2428-7C69-4CEF-6D37E8016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1071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928477-B7E6-4F5F-2535-0379C5E3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JSON Deployment File</a:t>
            </a:r>
            <a:endParaRPr lang="en-MY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C867BC-D6A2-6A46-D417-83C4D1E81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60" y="2604421"/>
            <a:ext cx="11679280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99839"/>
      </p:ext>
    </p:extLst>
  </p:cSld>
  <p:clrMapOvr>
    <a:masterClrMapping/>
  </p:clrMapOvr>
</p:sld>
</file>

<file path=ppt/theme/theme1.xml><?xml version="1.0" encoding="utf-8"?>
<a:theme xmlns:a="http://schemas.openxmlformats.org/drawingml/2006/main" name="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6D9E1E36-422C-3843-9C62-47659D8D0D6D}"/>
    </a:ext>
  </a:extLst>
</a:theme>
</file>

<file path=ppt/theme/theme2.xml><?xml version="1.0" encoding="utf-8"?>
<a:theme xmlns:a="http://schemas.openxmlformats.org/drawingml/2006/main" name="1_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A4268F2B-EAE6-CB4A-ABF0-C43F8844E74C}"/>
    </a:ext>
  </a:extLst>
</a:theme>
</file>

<file path=ppt/theme/theme3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F0B5F74A-29CD-C94B-ACE2-881D4DB5C657}"/>
    </a:ext>
  </a:extLst>
</a:theme>
</file>

<file path=ppt/theme/theme4.xml><?xml version="1.0" encoding="utf-8"?>
<a:theme xmlns:a="http://schemas.openxmlformats.org/drawingml/2006/main" name="Purpl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2D4B312D-4CEB-2644-B7B1-C512B846C447}"/>
    </a:ext>
  </a:extLst>
</a:theme>
</file>

<file path=ppt/theme/theme5.xml><?xml version="1.0" encoding="utf-8"?>
<a:theme xmlns:a="http://schemas.openxmlformats.org/drawingml/2006/main" name="Whit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9AC83166-E06D-9544-BDAE-67869E3A937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778840D0E4448A76F7E32A9FBEAD5" ma:contentTypeVersion="13" ma:contentTypeDescription="Create a new document." ma:contentTypeScope="" ma:versionID="9aca5eb1bfdd2e13153c7ab7c9c59fe1">
  <xsd:schema xmlns:xsd="http://www.w3.org/2001/XMLSchema" xmlns:xs="http://www.w3.org/2001/XMLSchema" xmlns:p="http://schemas.microsoft.com/office/2006/metadata/properties" xmlns:ns2="0ec22545-32f7-47c8-afbd-c0084660662b" xmlns:ns3="a1a525c2-d4eb-46fe-9b09-8f8634d7947d" targetNamespace="http://schemas.microsoft.com/office/2006/metadata/properties" ma:root="true" ma:fieldsID="2fc9f7f1d559baa33c354898c7e47feb" ns2:_="" ns3:_="">
    <xsd:import namespace="0ec22545-32f7-47c8-afbd-c0084660662b"/>
    <xsd:import namespace="a1a525c2-d4eb-46fe-9b09-8f8634d79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22545-32f7-47c8-afbd-c00846606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525c2-d4eb-46fe-9b09-8f8634d794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3107078-99da-4c67-8587-993427b28979}" ma:internalName="TaxCatchAll" ma:showField="CatchAllData" ma:web="a1a525c2-d4eb-46fe-9b09-8f8634d79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a525c2-d4eb-46fe-9b09-8f8634d7947d" xsi:nil="true"/>
    <lcf76f155ced4ddcb4097134ff3c332f xmlns="0ec22545-32f7-47c8-afbd-c0084660662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E4B59A-48D1-4E42-BB53-EDF1FAABA4B2}">
  <ds:schemaRefs>
    <ds:schemaRef ds:uri="0ec22545-32f7-47c8-afbd-c0084660662b"/>
    <ds:schemaRef ds:uri="a1a525c2-d4eb-46fe-9b09-8f8634d794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4CDAC53-A9DA-42AE-9568-111514231D4D}">
  <ds:schemaRefs>
    <ds:schemaRef ds:uri="http://purl.org/dc/terms/"/>
    <ds:schemaRef ds:uri="http://schemas.openxmlformats.org/package/2006/metadata/core-properties"/>
    <ds:schemaRef ds:uri="a1a525c2-d4eb-46fe-9b09-8f8634d7947d"/>
    <ds:schemaRef ds:uri="http://schemas.microsoft.com/office/2006/documentManagement/types"/>
    <ds:schemaRef ds:uri="0ec22545-32f7-47c8-afbd-c0084660662b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FF2B807-A264-48E4-B12E-CB13D82729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conneXion Apac - Template</Template>
  <TotalTime>1984</TotalTime>
  <Words>146</Words>
  <Application>Microsoft Office PowerPoint</Application>
  <PresentationFormat>Widescreen</PresentationFormat>
  <Paragraphs>55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Segoe UI</vt:lpstr>
      <vt:lpstr>Segoe UI Semibold</vt:lpstr>
      <vt:lpstr>Purple slides</vt:lpstr>
      <vt:lpstr>1_Purple slides</vt:lpstr>
      <vt:lpstr>White slides</vt:lpstr>
      <vt:lpstr>Purple product slides</vt:lpstr>
      <vt:lpstr>White product slides</vt:lpstr>
      <vt:lpstr>PowerPoint Presentation</vt:lpstr>
      <vt:lpstr>PowerPoint Presentation</vt:lpstr>
      <vt:lpstr>Agenda</vt:lpstr>
      <vt:lpstr>Objective</vt:lpstr>
      <vt:lpstr>Prerequisite</vt:lpstr>
      <vt:lpstr>Hybrid Model Implementation</vt:lpstr>
      <vt:lpstr>Hybrid Model Implementation</vt:lpstr>
      <vt:lpstr>PowerPoint Presentation</vt:lpstr>
      <vt:lpstr>Create JSON Deployment File</vt:lpstr>
      <vt:lpstr>Setup Preparation </vt:lpstr>
      <vt:lpstr>Setup Environment – Part 1</vt:lpstr>
      <vt:lpstr>Setup Environment – Part 2</vt:lpstr>
      <vt:lpstr>Deployment Progress</vt:lpstr>
      <vt:lpstr>Azure Portal</vt:lpstr>
      <vt:lpstr>Hybrid Model Implementation - Summary</vt:lpstr>
      <vt:lpstr>Hybrid Component Server</vt:lpstr>
      <vt:lpstr>Hybrid Component Server</vt:lpstr>
      <vt:lpstr>PowerPoint Presentation</vt:lpstr>
      <vt:lpstr>Hybrid Component  Server 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Jasvinder Singh</dc:creator>
  <cp:lastModifiedBy>Bjorn Jonsson</cp:lastModifiedBy>
  <cp:revision>23</cp:revision>
  <dcterms:created xsi:type="dcterms:W3CDTF">2023-02-19T08:08:35Z</dcterms:created>
  <dcterms:modified xsi:type="dcterms:W3CDTF">2023-03-08T13:20:37Z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0x01010069F778840D0E4448A76F7E32A9FBEAD5</vt:lpwstr>
  </property>
  <property fmtid="{D5CDD505-2E9C-101B-9397-08002B2CF9AE}" pid="3" name="MediaServiceImageTags">
    <vt:lpwstr/>
  </property>
</Properties>
</file>