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3" r:id="rId5"/>
    <p:sldMasterId id="2147483681" r:id="rId6"/>
    <p:sldMasterId id="2147483668" r:id="rId7"/>
    <p:sldMasterId id="2147483692" r:id="rId8"/>
  </p:sldMasterIdLst>
  <p:notesMasterIdLst>
    <p:notesMasterId r:id="rId41"/>
  </p:notesMasterIdLst>
  <p:sldIdLst>
    <p:sldId id="281" r:id="rId9"/>
    <p:sldId id="442" r:id="rId10"/>
    <p:sldId id="443" r:id="rId11"/>
    <p:sldId id="2146845879" r:id="rId12"/>
    <p:sldId id="2146845894" r:id="rId13"/>
    <p:sldId id="2146845900" r:id="rId14"/>
    <p:sldId id="2146845872" r:id="rId15"/>
    <p:sldId id="2146845886" r:id="rId16"/>
    <p:sldId id="440" r:id="rId17"/>
    <p:sldId id="414" r:id="rId18"/>
    <p:sldId id="413" r:id="rId19"/>
    <p:sldId id="2146845887" r:id="rId20"/>
    <p:sldId id="2146845888" r:id="rId21"/>
    <p:sldId id="2146845895" r:id="rId22"/>
    <p:sldId id="2146845889" r:id="rId23"/>
    <p:sldId id="2146845890" r:id="rId24"/>
    <p:sldId id="2146845882" r:id="rId25"/>
    <p:sldId id="419" r:id="rId26"/>
    <p:sldId id="420" r:id="rId27"/>
    <p:sldId id="421" r:id="rId28"/>
    <p:sldId id="422" r:id="rId29"/>
    <p:sldId id="427" r:id="rId30"/>
    <p:sldId id="431" r:id="rId31"/>
    <p:sldId id="448" r:id="rId32"/>
    <p:sldId id="2146845896" r:id="rId33"/>
    <p:sldId id="2146845897" r:id="rId34"/>
    <p:sldId id="2146845898" r:id="rId35"/>
    <p:sldId id="2146845881" r:id="rId36"/>
    <p:sldId id="2146845884" r:id="rId37"/>
    <p:sldId id="2146845883" r:id="rId38"/>
    <p:sldId id="2146845885" r:id="rId39"/>
    <p:sldId id="286" r:id="rId4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slides" id="{A5ECEC64-94BF-2043-B0A6-51EF26FC17F0}">
          <p14:sldIdLst>
            <p14:sldId id="281"/>
            <p14:sldId id="442"/>
            <p14:sldId id="443"/>
            <p14:sldId id="2146845879"/>
            <p14:sldId id="2146845894"/>
            <p14:sldId id="2146845900"/>
            <p14:sldId id="2146845872"/>
          </p14:sldIdLst>
        </p14:section>
        <p14:section name="Cloud Migration Tool" id="{D77C3A06-A9ED-4FEF-9D9F-CCDED8A78D7D}">
          <p14:sldIdLst>
            <p14:sldId id="2146845886"/>
            <p14:sldId id="440"/>
            <p14:sldId id="414"/>
            <p14:sldId id="413"/>
            <p14:sldId id="2146845887"/>
            <p14:sldId id="2146845888"/>
          </p14:sldIdLst>
        </p14:section>
        <p14:section name="Application Code Challenges" id="{EBC25B0A-CCCA-499F-8510-86C16E437AAB}">
          <p14:sldIdLst>
            <p14:sldId id="2146845895"/>
          </p14:sldIdLst>
        </p14:section>
        <p14:section name="Tools Available" id="{FC9C60FC-1E8C-4ADC-8B59-DA28DD5EAD6A}">
          <p14:sldIdLst>
            <p14:sldId id="2146845889"/>
            <p14:sldId id="2146845890"/>
            <p14:sldId id="2146845882"/>
            <p14:sldId id="419"/>
            <p14:sldId id="420"/>
            <p14:sldId id="421"/>
            <p14:sldId id="422"/>
            <p14:sldId id="427"/>
            <p14:sldId id="431"/>
            <p14:sldId id="448"/>
            <p14:sldId id="2146845896"/>
            <p14:sldId id="2146845897"/>
            <p14:sldId id="2146845898"/>
            <p14:sldId id="2146845881"/>
            <p14:sldId id="2146845884"/>
            <p14:sldId id="2146845883"/>
            <p14:sldId id="21468458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144A"/>
    <a:srgbClr val="928BE8"/>
    <a:srgbClr val="361D5C"/>
    <a:srgbClr val="F6C370"/>
    <a:srgbClr val="000000"/>
    <a:srgbClr val="29B4A9"/>
    <a:srgbClr val="C5C5C5"/>
    <a:srgbClr val="943267"/>
    <a:srgbClr val="C7DB80"/>
    <a:srgbClr val="94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3495A8-4DEB-40B5-A6C7-7145DE64AF87}" v="6" dt="2023-05-22T20:13:31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312" autoAdjust="0"/>
  </p:normalViewPr>
  <p:slideViewPr>
    <p:cSldViewPr snapToGrid="0">
      <p:cViewPr varScale="1">
        <p:scale>
          <a:sx n="62" d="100"/>
          <a:sy n="62" d="100"/>
        </p:scale>
        <p:origin x="10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Moinhos" userId="5043ba23-3ebb-477f-9075-c886aae2f68c" providerId="ADAL" clId="{843495A8-4DEB-40B5-A6C7-7145DE64AF87}"/>
    <pc:docChg chg="undo redo custSel modSld">
      <pc:chgData name="Ricardo Moinhos" userId="5043ba23-3ebb-477f-9075-c886aae2f68c" providerId="ADAL" clId="{843495A8-4DEB-40B5-A6C7-7145DE64AF87}" dt="2023-05-22T20:39:04.468" v="574" actId="20577"/>
      <pc:docMkLst>
        <pc:docMk/>
      </pc:docMkLst>
      <pc:sldChg chg="modNotesTx">
        <pc:chgData name="Ricardo Moinhos" userId="5043ba23-3ebb-477f-9075-c886aae2f68c" providerId="ADAL" clId="{843495A8-4DEB-40B5-A6C7-7145DE64AF87}" dt="2023-05-22T20:39:04.468" v="574" actId="20577"/>
        <pc:sldMkLst>
          <pc:docMk/>
          <pc:sldMk cId="3681829188" sldId="287"/>
        </pc:sldMkLst>
      </pc:sldChg>
      <pc:sldChg chg="modNotesTx">
        <pc:chgData name="Ricardo Moinhos" userId="5043ba23-3ebb-477f-9075-c886aae2f68c" providerId="ADAL" clId="{843495A8-4DEB-40B5-A6C7-7145DE64AF87}" dt="2023-05-22T20:13:03.884" v="466" actId="20577"/>
        <pc:sldMkLst>
          <pc:docMk/>
          <pc:sldMk cId="2884475419" sldId="413"/>
        </pc:sldMkLst>
      </pc:sldChg>
      <pc:sldChg chg="modNotesTx">
        <pc:chgData name="Ricardo Moinhos" userId="5043ba23-3ebb-477f-9075-c886aae2f68c" providerId="ADAL" clId="{843495A8-4DEB-40B5-A6C7-7145DE64AF87}" dt="2023-05-22T20:11:10.651" v="458" actId="5793"/>
        <pc:sldMkLst>
          <pc:docMk/>
          <pc:sldMk cId="281849833" sldId="440"/>
        </pc:sldMkLst>
      </pc:sldChg>
      <pc:sldChg chg="modNotesTx">
        <pc:chgData name="Ricardo Moinhos" userId="5043ba23-3ebb-477f-9075-c886aae2f68c" providerId="ADAL" clId="{843495A8-4DEB-40B5-A6C7-7145DE64AF87}" dt="2023-05-22T14:58:31.094" v="440" actId="113"/>
        <pc:sldMkLst>
          <pc:docMk/>
          <pc:sldMk cId="1091645478" sldId="2146845872"/>
        </pc:sldMkLst>
      </pc:sldChg>
      <pc:sldChg chg="modNotesTx">
        <pc:chgData name="Ricardo Moinhos" userId="5043ba23-3ebb-477f-9075-c886aae2f68c" providerId="ADAL" clId="{843495A8-4DEB-40B5-A6C7-7145DE64AF87}" dt="2023-05-22T14:34:19.081" v="407" actId="20577"/>
        <pc:sldMkLst>
          <pc:docMk/>
          <pc:sldMk cId="2383889761" sldId="2146845879"/>
        </pc:sldMkLst>
      </pc:sldChg>
      <pc:sldChg chg="modNotesTx">
        <pc:chgData name="Ricardo Moinhos" userId="5043ba23-3ebb-477f-9075-c886aae2f68c" providerId="ADAL" clId="{843495A8-4DEB-40B5-A6C7-7145DE64AF87}" dt="2023-05-22T20:37:52.523" v="546" actId="20577"/>
        <pc:sldMkLst>
          <pc:docMk/>
          <pc:sldMk cId="18445144" sldId="2146845881"/>
        </pc:sldMkLst>
      </pc:sldChg>
      <pc:sldChg chg="modSp mod modNotesTx">
        <pc:chgData name="Ricardo Moinhos" userId="5043ba23-3ebb-477f-9075-c886aae2f68c" providerId="ADAL" clId="{843495A8-4DEB-40B5-A6C7-7145DE64AF87}" dt="2023-05-22T20:33:52.265" v="534" actId="20577"/>
        <pc:sldMkLst>
          <pc:docMk/>
          <pc:sldMk cId="2576540322" sldId="2146845882"/>
        </pc:sldMkLst>
        <pc:spChg chg="mod">
          <ac:chgData name="Ricardo Moinhos" userId="5043ba23-3ebb-477f-9075-c886aae2f68c" providerId="ADAL" clId="{843495A8-4DEB-40B5-A6C7-7145DE64AF87}" dt="2023-05-22T20:31:19.970" v="526" actId="6549"/>
          <ac:spMkLst>
            <pc:docMk/>
            <pc:sldMk cId="2576540322" sldId="2146845882"/>
            <ac:spMk id="2" creationId="{8E3F949E-CD07-012D-8DDA-D7CCE3E4A062}"/>
          </ac:spMkLst>
        </pc:spChg>
      </pc:sldChg>
      <pc:sldChg chg="modNotesTx">
        <pc:chgData name="Ricardo Moinhos" userId="5043ba23-3ebb-477f-9075-c886aae2f68c" providerId="ADAL" clId="{843495A8-4DEB-40B5-A6C7-7145DE64AF87}" dt="2023-05-22T20:38:13.602" v="552" actId="20577"/>
        <pc:sldMkLst>
          <pc:docMk/>
          <pc:sldMk cId="897461963" sldId="2146845883"/>
        </pc:sldMkLst>
      </pc:sldChg>
      <pc:sldChg chg="addSp delSp mod modNotesTx">
        <pc:chgData name="Ricardo Moinhos" userId="5043ba23-3ebb-477f-9075-c886aae2f68c" providerId="ADAL" clId="{843495A8-4DEB-40B5-A6C7-7145DE64AF87}" dt="2023-05-22T20:38:08.524" v="550" actId="20577"/>
        <pc:sldMkLst>
          <pc:docMk/>
          <pc:sldMk cId="2949070883" sldId="2146845884"/>
        </pc:sldMkLst>
        <pc:spChg chg="add del">
          <ac:chgData name="Ricardo Moinhos" userId="5043ba23-3ebb-477f-9075-c886aae2f68c" providerId="ADAL" clId="{843495A8-4DEB-40B5-A6C7-7145DE64AF87}" dt="2023-05-22T20:38:02.575" v="548" actId="22"/>
          <ac:spMkLst>
            <pc:docMk/>
            <pc:sldMk cId="2949070883" sldId="2146845884"/>
            <ac:spMk id="5" creationId="{1589A789-793C-49C0-E3A6-C95B40C27423}"/>
          </ac:spMkLst>
        </pc:spChg>
      </pc:sldChg>
      <pc:sldChg chg="modNotesTx">
        <pc:chgData name="Ricardo Moinhos" userId="5043ba23-3ebb-477f-9075-c886aae2f68c" providerId="ADAL" clId="{843495A8-4DEB-40B5-A6C7-7145DE64AF87}" dt="2023-05-22T20:38:28.398" v="554" actId="20577"/>
        <pc:sldMkLst>
          <pc:docMk/>
          <pc:sldMk cId="2755197891" sldId="2146845885"/>
        </pc:sldMkLst>
      </pc:sldChg>
      <pc:sldChg chg="modNotesTx">
        <pc:chgData name="Ricardo Moinhos" userId="5043ba23-3ebb-477f-9075-c886aae2f68c" providerId="ADAL" clId="{843495A8-4DEB-40B5-A6C7-7145DE64AF87}" dt="2023-05-22T20:10:25.547" v="448" actId="113"/>
        <pc:sldMkLst>
          <pc:docMk/>
          <pc:sldMk cId="2502272137" sldId="2146845886"/>
        </pc:sldMkLst>
      </pc:sldChg>
      <pc:sldChg chg="modSp modNotesTx">
        <pc:chgData name="Ricardo Moinhos" userId="5043ba23-3ebb-477f-9075-c886aae2f68c" providerId="ADAL" clId="{843495A8-4DEB-40B5-A6C7-7145DE64AF87}" dt="2023-05-22T20:14:06.054" v="474" actId="113"/>
        <pc:sldMkLst>
          <pc:docMk/>
          <pc:sldMk cId="419021921" sldId="2146845887"/>
        </pc:sldMkLst>
        <pc:spChg chg="mod">
          <ac:chgData name="Ricardo Moinhos" userId="5043ba23-3ebb-477f-9075-c886aae2f68c" providerId="ADAL" clId="{843495A8-4DEB-40B5-A6C7-7145DE64AF87}" dt="2023-05-22T20:13:31.372" v="470" actId="20577"/>
          <ac:spMkLst>
            <pc:docMk/>
            <pc:sldMk cId="419021921" sldId="2146845887"/>
            <ac:spMk id="3" creationId="{F53F4FF8-4F45-E8E5-AA5A-EB32A13AED87}"/>
          </ac:spMkLst>
        </pc:spChg>
      </pc:sldChg>
      <pc:sldChg chg="modNotesTx">
        <pc:chgData name="Ricardo Moinhos" userId="5043ba23-3ebb-477f-9075-c886aae2f68c" providerId="ADAL" clId="{843495A8-4DEB-40B5-A6C7-7145DE64AF87}" dt="2023-05-22T20:16:02.351" v="500" actId="20577"/>
        <pc:sldMkLst>
          <pc:docMk/>
          <pc:sldMk cId="284525613" sldId="2146845888"/>
        </pc:sldMkLst>
      </pc:sldChg>
      <pc:sldChg chg="modNotesTx">
        <pc:chgData name="Ricardo Moinhos" userId="5043ba23-3ebb-477f-9075-c886aae2f68c" providerId="ADAL" clId="{843495A8-4DEB-40B5-A6C7-7145DE64AF87}" dt="2023-05-22T20:18:30.356" v="508" actId="20577"/>
        <pc:sldMkLst>
          <pc:docMk/>
          <pc:sldMk cId="3525823363" sldId="2146845889"/>
        </pc:sldMkLst>
      </pc:sldChg>
      <pc:sldChg chg="modNotesTx">
        <pc:chgData name="Ricardo Moinhos" userId="5043ba23-3ebb-477f-9075-c886aae2f68c" providerId="ADAL" clId="{843495A8-4DEB-40B5-A6C7-7145DE64AF87}" dt="2023-05-22T20:29:23.582" v="514" actId="113"/>
        <pc:sldMkLst>
          <pc:docMk/>
          <pc:sldMk cId="3405615030" sldId="2146845890"/>
        </pc:sldMkLst>
      </pc:sldChg>
      <pc:sldChg chg="modNotesTx">
        <pc:chgData name="Ricardo Moinhos" userId="5043ba23-3ebb-477f-9075-c886aae2f68c" providerId="ADAL" clId="{843495A8-4DEB-40B5-A6C7-7145DE64AF87}" dt="2023-05-22T14:54:50.815" v="424" actId="20577"/>
        <pc:sldMkLst>
          <pc:docMk/>
          <pc:sldMk cId="536449058" sldId="2146845894"/>
        </pc:sldMkLst>
      </pc:sldChg>
      <pc:sldChg chg="modNotesTx">
        <pc:chgData name="Ricardo Moinhos" userId="5043ba23-3ebb-477f-9075-c886aae2f68c" providerId="ADAL" clId="{843495A8-4DEB-40B5-A6C7-7145DE64AF87}" dt="2023-05-22T20:17:39.306" v="506" actId="113"/>
        <pc:sldMkLst>
          <pc:docMk/>
          <pc:sldMk cId="2105486065" sldId="2146845895"/>
        </pc:sldMkLst>
      </pc:sldChg>
      <pc:sldChg chg="modNotesTx">
        <pc:chgData name="Ricardo Moinhos" userId="5043ba23-3ebb-477f-9075-c886aae2f68c" providerId="ADAL" clId="{843495A8-4DEB-40B5-A6C7-7145DE64AF87}" dt="2023-05-22T20:36:43.370" v="544" actId="113"/>
        <pc:sldMkLst>
          <pc:docMk/>
          <pc:sldMk cId="341823672" sldId="2146845898"/>
        </pc:sldMkLst>
      </pc:sldChg>
      <pc:sldChg chg="modNotesTx">
        <pc:chgData name="Ricardo Moinhos" userId="5043ba23-3ebb-477f-9075-c886aae2f68c" providerId="ADAL" clId="{843495A8-4DEB-40B5-A6C7-7145DE64AF87}" dt="2023-05-22T14:56:44.455" v="433" actId="113"/>
        <pc:sldMkLst>
          <pc:docMk/>
          <pc:sldMk cId="2578932237" sldId="2146845900"/>
        </pc:sldMkLst>
      </pc:sldChg>
    </pc:docChg>
  </pc:docChgLst>
  <pc:docChgLst>
    <pc:chgData name="Hordur Olafsson" userId="35673f1e-1533-427a-a84f-da77feac3cd7" providerId="ADAL" clId="{2BBCC612-19B9-1342-A5D1-91E6F75B7AAB}"/>
    <pc:docChg chg="undo custSel delSld modSld modSection">
      <pc:chgData name="Hordur Olafsson" userId="35673f1e-1533-427a-a84f-da77feac3cd7" providerId="ADAL" clId="{2BBCC612-19B9-1342-A5D1-91E6F75B7AAB}" dt="2023-05-17T22:42:14.142" v="97" actId="2696"/>
      <pc:docMkLst>
        <pc:docMk/>
      </pc:docMkLst>
      <pc:sldChg chg="del">
        <pc:chgData name="Hordur Olafsson" userId="35673f1e-1533-427a-a84f-da77feac3cd7" providerId="ADAL" clId="{2BBCC612-19B9-1342-A5D1-91E6F75B7AAB}" dt="2023-05-17T22:42:14.142" v="97" actId="2696"/>
        <pc:sldMkLst>
          <pc:docMk/>
          <pc:sldMk cId="2279275550" sldId="288"/>
        </pc:sldMkLst>
      </pc:sldChg>
      <pc:sldChg chg="modSp mod">
        <pc:chgData name="Hordur Olafsson" userId="35673f1e-1533-427a-a84f-da77feac3cd7" providerId="ADAL" clId="{2BBCC612-19B9-1342-A5D1-91E6F75B7AAB}" dt="2023-05-17T22:41:14.540" v="87" actId="20577"/>
        <pc:sldMkLst>
          <pc:docMk/>
          <pc:sldMk cId="3694371100" sldId="419"/>
        </pc:sldMkLst>
        <pc:spChg chg="mod">
          <ac:chgData name="Hordur Olafsson" userId="35673f1e-1533-427a-a84f-da77feac3cd7" providerId="ADAL" clId="{2BBCC612-19B9-1342-A5D1-91E6F75B7AAB}" dt="2023-05-17T22:41:14.540" v="87" actId="20577"/>
          <ac:spMkLst>
            <pc:docMk/>
            <pc:sldMk cId="3694371100" sldId="419"/>
            <ac:spMk id="2" creationId="{2221EE00-A6E1-19CA-C493-8006C5BD9F82}"/>
          </ac:spMkLst>
        </pc:spChg>
      </pc:sldChg>
      <pc:sldChg chg="modSp mod">
        <pc:chgData name="Hordur Olafsson" userId="35673f1e-1533-427a-a84f-da77feac3cd7" providerId="ADAL" clId="{2BBCC612-19B9-1342-A5D1-91E6F75B7AAB}" dt="2023-05-17T22:41:20.694" v="88"/>
        <pc:sldMkLst>
          <pc:docMk/>
          <pc:sldMk cId="2131829111" sldId="420"/>
        </pc:sldMkLst>
        <pc:spChg chg="mod">
          <ac:chgData name="Hordur Olafsson" userId="35673f1e-1533-427a-a84f-da77feac3cd7" providerId="ADAL" clId="{2BBCC612-19B9-1342-A5D1-91E6F75B7AAB}" dt="2023-05-17T22:41:20.694" v="88"/>
          <ac:spMkLst>
            <pc:docMk/>
            <pc:sldMk cId="2131829111" sldId="420"/>
            <ac:spMk id="2" creationId="{9A9E224D-4417-CFB7-5A7E-92272E0C9467}"/>
          </ac:spMkLst>
        </pc:spChg>
      </pc:sldChg>
      <pc:sldChg chg="modSp mod">
        <pc:chgData name="Hordur Olafsson" userId="35673f1e-1533-427a-a84f-da77feac3cd7" providerId="ADAL" clId="{2BBCC612-19B9-1342-A5D1-91E6F75B7AAB}" dt="2023-05-17T22:41:27.551" v="89"/>
        <pc:sldMkLst>
          <pc:docMk/>
          <pc:sldMk cId="4100118095" sldId="421"/>
        </pc:sldMkLst>
        <pc:spChg chg="mod">
          <ac:chgData name="Hordur Olafsson" userId="35673f1e-1533-427a-a84f-da77feac3cd7" providerId="ADAL" clId="{2BBCC612-19B9-1342-A5D1-91E6F75B7AAB}" dt="2023-05-17T22:41:27.551" v="89"/>
          <ac:spMkLst>
            <pc:docMk/>
            <pc:sldMk cId="4100118095" sldId="421"/>
            <ac:spMk id="2" creationId="{39A012F3-C7B4-D8B2-B1EA-CF17FA5C3C50}"/>
          </ac:spMkLst>
        </pc:spChg>
      </pc:sldChg>
      <pc:sldChg chg="modSp mod">
        <pc:chgData name="Hordur Olafsson" userId="35673f1e-1533-427a-a84f-da77feac3cd7" providerId="ADAL" clId="{2BBCC612-19B9-1342-A5D1-91E6F75B7AAB}" dt="2023-05-17T22:41:30.817" v="90"/>
        <pc:sldMkLst>
          <pc:docMk/>
          <pc:sldMk cId="640861711" sldId="422"/>
        </pc:sldMkLst>
        <pc:spChg chg="mod">
          <ac:chgData name="Hordur Olafsson" userId="35673f1e-1533-427a-a84f-da77feac3cd7" providerId="ADAL" clId="{2BBCC612-19B9-1342-A5D1-91E6F75B7AAB}" dt="2023-05-17T22:41:30.817" v="90"/>
          <ac:spMkLst>
            <pc:docMk/>
            <pc:sldMk cId="640861711" sldId="422"/>
            <ac:spMk id="2" creationId="{C410B7AD-C888-4602-F12D-FA946E6EA357}"/>
          </ac:spMkLst>
        </pc:spChg>
      </pc:sldChg>
      <pc:sldChg chg="modSp mod">
        <pc:chgData name="Hordur Olafsson" userId="35673f1e-1533-427a-a84f-da77feac3cd7" providerId="ADAL" clId="{2BBCC612-19B9-1342-A5D1-91E6F75B7AAB}" dt="2023-05-17T22:41:34.913" v="91"/>
        <pc:sldMkLst>
          <pc:docMk/>
          <pc:sldMk cId="1044881585" sldId="427"/>
        </pc:sldMkLst>
        <pc:spChg chg="mod">
          <ac:chgData name="Hordur Olafsson" userId="35673f1e-1533-427a-a84f-da77feac3cd7" providerId="ADAL" clId="{2BBCC612-19B9-1342-A5D1-91E6F75B7AAB}" dt="2023-05-17T22:41:34.913" v="91"/>
          <ac:spMkLst>
            <pc:docMk/>
            <pc:sldMk cId="1044881585" sldId="427"/>
            <ac:spMk id="2" creationId="{6E75A7AE-63C3-FE3B-6142-FEEEF71631EB}"/>
          </ac:spMkLst>
        </pc:spChg>
      </pc:sldChg>
      <pc:sldChg chg="modSp mod">
        <pc:chgData name="Hordur Olafsson" userId="35673f1e-1533-427a-a84f-da77feac3cd7" providerId="ADAL" clId="{2BBCC612-19B9-1342-A5D1-91E6F75B7AAB}" dt="2023-05-17T22:41:38.311" v="92"/>
        <pc:sldMkLst>
          <pc:docMk/>
          <pc:sldMk cId="2474864960" sldId="431"/>
        </pc:sldMkLst>
        <pc:spChg chg="mod">
          <ac:chgData name="Hordur Olafsson" userId="35673f1e-1533-427a-a84f-da77feac3cd7" providerId="ADAL" clId="{2BBCC612-19B9-1342-A5D1-91E6F75B7AAB}" dt="2023-05-17T22:41:38.311" v="92"/>
          <ac:spMkLst>
            <pc:docMk/>
            <pc:sldMk cId="2474864960" sldId="431"/>
            <ac:spMk id="2" creationId="{683B6C7E-CE74-A869-668C-A0956F4BBE84}"/>
          </ac:spMkLst>
        </pc:spChg>
      </pc:sldChg>
      <pc:sldChg chg="modSp mod">
        <pc:chgData name="Hordur Olafsson" userId="35673f1e-1533-427a-a84f-da77feac3cd7" providerId="ADAL" clId="{2BBCC612-19B9-1342-A5D1-91E6F75B7AAB}" dt="2023-05-17T22:41:41.627" v="93"/>
        <pc:sldMkLst>
          <pc:docMk/>
          <pc:sldMk cId="3989405973" sldId="448"/>
        </pc:sldMkLst>
        <pc:spChg chg="mod">
          <ac:chgData name="Hordur Olafsson" userId="35673f1e-1533-427a-a84f-da77feac3cd7" providerId="ADAL" clId="{2BBCC612-19B9-1342-A5D1-91E6F75B7AAB}" dt="2023-05-17T22:41:41.627" v="93"/>
          <ac:spMkLst>
            <pc:docMk/>
            <pc:sldMk cId="3989405973" sldId="448"/>
            <ac:spMk id="4" creationId="{632FB669-200A-E0D0-4B78-FA50342F5B8B}"/>
          </ac:spMkLst>
        </pc:spChg>
        <pc:spChg chg="mod">
          <ac:chgData name="Hordur Olafsson" userId="35673f1e-1533-427a-a84f-da77feac3cd7" providerId="ADAL" clId="{2BBCC612-19B9-1342-A5D1-91E6F75B7AAB}" dt="2023-05-17T22:39:36.435" v="52" actId="2711"/>
          <ac:spMkLst>
            <pc:docMk/>
            <pc:sldMk cId="3989405973" sldId="448"/>
            <ac:spMk id="8" creationId="{21C9B582-2448-D9C5-3710-CAF9D091A967}"/>
          </ac:spMkLst>
        </pc:spChg>
      </pc:sldChg>
      <pc:sldChg chg="modSp mod">
        <pc:chgData name="Hordur Olafsson" userId="35673f1e-1533-427a-a84f-da77feac3cd7" providerId="ADAL" clId="{2BBCC612-19B9-1342-A5D1-91E6F75B7AAB}" dt="2023-05-17T22:41:08.987" v="86" actId="20577"/>
        <pc:sldMkLst>
          <pc:docMk/>
          <pc:sldMk cId="2576540322" sldId="2146845882"/>
        </pc:sldMkLst>
        <pc:spChg chg="mod">
          <ac:chgData name="Hordur Olafsson" userId="35673f1e-1533-427a-a84f-da77feac3cd7" providerId="ADAL" clId="{2BBCC612-19B9-1342-A5D1-91E6F75B7AAB}" dt="2023-05-17T22:41:08.987" v="86" actId="20577"/>
          <ac:spMkLst>
            <pc:docMk/>
            <pc:sldMk cId="2576540322" sldId="2146845882"/>
            <ac:spMk id="2" creationId="{8E3F949E-CD07-012D-8DDA-D7CCE3E4A062}"/>
          </ac:spMkLst>
        </pc:spChg>
        <pc:spChg chg="mod">
          <ac:chgData name="Hordur Olafsson" userId="35673f1e-1533-427a-a84f-da77feac3cd7" providerId="ADAL" clId="{2BBCC612-19B9-1342-A5D1-91E6F75B7AAB}" dt="2023-05-17T22:38:15.208" v="25" actId="20577"/>
          <ac:spMkLst>
            <pc:docMk/>
            <pc:sldMk cId="2576540322" sldId="2146845882"/>
            <ac:spMk id="3" creationId="{F53F4FF8-4F45-E8E5-AA5A-EB32A13AED87}"/>
          </ac:spMkLst>
        </pc:spChg>
      </pc:sldChg>
      <pc:sldChg chg="modSp mod">
        <pc:chgData name="Hordur Olafsson" userId="35673f1e-1533-427a-a84f-da77feac3cd7" providerId="ADAL" clId="{2BBCC612-19B9-1342-A5D1-91E6F75B7AAB}" dt="2023-05-17T22:36:12.045" v="3" actId="20577"/>
        <pc:sldMkLst>
          <pc:docMk/>
          <pc:sldMk cId="536449058" sldId="2146845894"/>
        </pc:sldMkLst>
        <pc:spChg chg="mod">
          <ac:chgData name="Hordur Olafsson" userId="35673f1e-1533-427a-a84f-da77feac3cd7" providerId="ADAL" clId="{2BBCC612-19B9-1342-A5D1-91E6F75B7AAB}" dt="2023-05-17T22:36:12.045" v="3" actId="20577"/>
          <ac:spMkLst>
            <pc:docMk/>
            <pc:sldMk cId="536449058" sldId="2146845894"/>
            <ac:spMk id="4" creationId="{C8371FF1-BC78-75C0-44F2-5B5033523457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6" creationId="{1AC2F1BD-4EC3-3B22-4315-AB4E886C812B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8" creationId="{FADB9F69-A99F-BE86-87C3-548626614893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15" creationId="{8CA1CE96-A383-FFA4-D272-5D5A22C832E2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16" creationId="{7D156C53-EC91-F129-8B26-EB34DB0E8DB2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17" creationId="{582D675E-1AF0-54EF-EFDF-9140103589A6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19" creationId="{6B23BFB7-2F26-5F20-73D4-A3C473F7272E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21" creationId="{533A2638-7F94-3C7C-59A2-4A326DA8998A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22" creationId="{EA0FA9BE-7AC5-3936-0CD4-5506845D6A6F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0" creationId="{4BEA5346-3D44-336E-155D-C4977B3439B5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1" creationId="{8BF88576-A022-7E75-92E2-EB30BDD5700E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2" creationId="{66A3F61E-52A8-7A35-3754-4699715BD90E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3" creationId="{8F0568F2-C628-CCC6-C7B9-824BD10D3B1C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5" creationId="{D3162B0F-F3B7-26B3-56FC-0C850BAB564B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6" creationId="{2FA7D778-2EB1-5A9F-24CF-A8F9FA5F1162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38" creationId="{A04EF235-7AC8-D94A-DB1A-91430E5D0D47}"/>
          </ac:spMkLst>
        </pc:spChg>
        <pc:spChg chg="mod">
          <ac:chgData name="Hordur Olafsson" userId="35673f1e-1533-427a-a84f-da77feac3cd7" providerId="ADAL" clId="{2BBCC612-19B9-1342-A5D1-91E6F75B7AAB}" dt="2023-05-17T22:36:11.543" v="2" actId="1076"/>
          <ac:spMkLst>
            <pc:docMk/>
            <pc:sldMk cId="536449058" sldId="2146845894"/>
            <ac:spMk id="40" creationId="{14399958-AEE1-586F-9561-580254F57C6D}"/>
          </ac:spMkLst>
        </pc:spChg>
        <pc:grpChg chg="mod">
          <ac:chgData name="Hordur Olafsson" userId="35673f1e-1533-427a-a84f-da77feac3cd7" providerId="ADAL" clId="{2BBCC612-19B9-1342-A5D1-91E6F75B7AAB}" dt="2023-05-17T22:36:11.543" v="2" actId="1076"/>
          <ac:grpSpMkLst>
            <pc:docMk/>
            <pc:sldMk cId="536449058" sldId="2146845894"/>
            <ac:grpSpMk id="9" creationId="{240C7639-1A47-0BE1-6FC9-79EE4852F9DC}"/>
          </ac:grpSpMkLst>
        </pc:grpChg>
        <pc:grpChg chg="mod">
          <ac:chgData name="Hordur Olafsson" userId="35673f1e-1533-427a-a84f-da77feac3cd7" providerId="ADAL" clId="{2BBCC612-19B9-1342-A5D1-91E6F75B7AAB}" dt="2023-05-17T22:36:11.543" v="2" actId="1076"/>
          <ac:grpSpMkLst>
            <pc:docMk/>
            <pc:sldMk cId="536449058" sldId="2146845894"/>
            <ac:grpSpMk id="12" creationId="{19E23541-85C0-1DA9-1A12-C0B6122DB640}"/>
          </ac:grpSpMkLst>
        </pc:grpChg>
        <pc:grpChg chg="mod">
          <ac:chgData name="Hordur Olafsson" userId="35673f1e-1533-427a-a84f-da77feac3cd7" providerId="ADAL" clId="{2BBCC612-19B9-1342-A5D1-91E6F75B7AAB}" dt="2023-05-17T22:36:11.543" v="2" actId="1076"/>
          <ac:grpSpMkLst>
            <pc:docMk/>
            <pc:sldMk cId="536449058" sldId="2146845894"/>
            <ac:grpSpMk id="23" creationId="{282CC556-60F8-486F-D324-959D12BE6688}"/>
          </ac:grpSpMkLst>
        </pc:grpChg>
        <pc:cxnChg chg="mod">
          <ac:chgData name="Hordur Olafsson" userId="35673f1e-1533-427a-a84f-da77feac3cd7" providerId="ADAL" clId="{2BBCC612-19B9-1342-A5D1-91E6F75B7AAB}" dt="2023-05-17T22:36:11.543" v="2" actId="1076"/>
          <ac:cxnSpMkLst>
            <pc:docMk/>
            <pc:sldMk cId="536449058" sldId="2146845894"/>
            <ac:cxnSpMk id="18" creationId="{118C58B5-2894-EC04-9560-B1367D6E535B}"/>
          </ac:cxnSpMkLst>
        </pc:cxnChg>
        <pc:cxnChg chg="mod">
          <ac:chgData name="Hordur Olafsson" userId="35673f1e-1533-427a-a84f-da77feac3cd7" providerId="ADAL" clId="{2BBCC612-19B9-1342-A5D1-91E6F75B7AAB}" dt="2023-05-17T22:36:11.543" v="2" actId="1076"/>
          <ac:cxnSpMkLst>
            <pc:docMk/>
            <pc:sldMk cId="536449058" sldId="2146845894"/>
            <ac:cxnSpMk id="20" creationId="{1CB1C510-8A32-4759-5F0A-7E4C6CA41CAF}"/>
          </ac:cxnSpMkLst>
        </pc:cxnChg>
      </pc:sldChg>
      <pc:sldChg chg="modSp mod">
        <pc:chgData name="Hordur Olafsson" userId="35673f1e-1533-427a-a84f-da77feac3cd7" providerId="ADAL" clId="{2BBCC612-19B9-1342-A5D1-91E6F75B7AAB}" dt="2023-05-17T22:41:45.139" v="94"/>
        <pc:sldMkLst>
          <pc:docMk/>
          <pc:sldMk cId="2390325888" sldId="2146845896"/>
        </pc:sldMkLst>
        <pc:spChg chg="mod">
          <ac:chgData name="Hordur Olafsson" userId="35673f1e-1533-427a-a84f-da77feac3cd7" providerId="ADAL" clId="{2BBCC612-19B9-1342-A5D1-91E6F75B7AAB}" dt="2023-05-17T22:41:45.139" v="94"/>
          <ac:spMkLst>
            <pc:docMk/>
            <pc:sldMk cId="2390325888" sldId="2146845896"/>
            <ac:spMk id="4" creationId="{632FB669-200A-E0D0-4B78-FA50342F5B8B}"/>
          </ac:spMkLst>
        </pc:spChg>
        <pc:spChg chg="mod">
          <ac:chgData name="Hordur Olafsson" userId="35673f1e-1533-427a-a84f-da77feac3cd7" providerId="ADAL" clId="{2BBCC612-19B9-1342-A5D1-91E6F75B7AAB}" dt="2023-05-17T22:40:47.067" v="62" actId="2711"/>
          <ac:spMkLst>
            <pc:docMk/>
            <pc:sldMk cId="2390325888" sldId="2146845896"/>
            <ac:spMk id="16" creationId="{06A66ED0-F17E-DE41-89A1-29A74DD4FF6D}"/>
          </ac:spMkLst>
        </pc:spChg>
      </pc:sldChg>
      <pc:sldChg chg="modSp mod">
        <pc:chgData name="Hordur Olafsson" userId="35673f1e-1533-427a-a84f-da77feac3cd7" providerId="ADAL" clId="{2BBCC612-19B9-1342-A5D1-91E6F75B7AAB}" dt="2023-05-17T22:41:48.540" v="95"/>
        <pc:sldMkLst>
          <pc:docMk/>
          <pc:sldMk cId="2962329835" sldId="2146845897"/>
        </pc:sldMkLst>
        <pc:spChg chg="mod">
          <ac:chgData name="Hordur Olafsson" userId="35673f1e-1533-427a-a84f-da77feac3cd7" providerId="ADAL" clId="{2BBCC612-19B9-1342-A5D1-91E6F75B7AAB}" dt="2023-05-17T22:41:48.540" v="95"/>
          <ac:spMkLst>
            <pc:docMk/>
            <pc:sldMk cId="2962329835" sldId="2146845897"/>
            <ac:spMk id="4" creationId="{632FB669-200A-E0D0-4B78-FA50342F5B8B}"/>
          </ac:spMkLst>
        </pc:spChg>
        <pc:spChg chg="mod">
          <ac:chgData name="Hordur Olafsson" userId="35673f1e-1533-427a-a84f-da77feac3cd7" providerId="ADAL" clId="{2BBCC612-19B9-1342-A5D1-91E6F75B7AAB}" dt="2023-05-17T22:40:46.975" v="61" actId="2711"/>
          <ac:spMkLst>
            <pc:docMk/>
            <pc:sldMk cId="2962329835" sldId="2146845897"/>
            <ac:spMk id="16" creationId="{06A66ED0-F17E-DE41-89A1-29A74DD4FF6D}"/>
          </ac:spMkLst>
        </pc:spChg>
      </pc:sldChg>
      <pc:sldChg chg="modSp mod">
        <pc:chgData name="Hordur Olafsson" userId="35673f1e-1533-427a-a84f-da77feac3cd7" providerId="ADAL" clId="{2BBCC612-19B9-1342-A5D1-91E6F75B7AAB}" dt="2023-05-17T22:41:52.020" v="96"/>
        <pc:sldMkLst>
          <pc:docMk/>
          <pc:sldMk cId="341823672" sldId="2146845898"/>
        </pc:sldMkLst>
        <pc:spChg chg="mod">
          <ac:chgData name="Hordur Olafsson" userId="35673f1e-1533-427a-a84f-da77feac3cd7" providerId="ADAL" clId="{2BBCC612-19B9-1342-A5D1-91E6F75B7AAB}" dt="2023-05-17T22:41:52.020" v="96"/>
          <ac:spMkLst>
            <pc:docMk/>
            <pc:sldMk cId="341823672" sldId="2146845898"/>
            <ac:spMk id="4" creationId="{632FB669-200A-E0D0-4B78-FA50342F5B8B}"/>
          </ac:spMkLst>
        </pc:spChg>
        <pc:spChg chg="mod">
          <ac:chgData name="Hordur Olafsson" userId="35673f1e-1533-427a-a84f-da77feac3cd7" providerId="ADAL" clId="{2BBCC612-19B9-1342-A5D1-91E6F75B7AAB}" dt="2023-05-17T22:40:46.249" v="58" actId="2711"/>
          <ac:spMkLst>
            <pc:docMk/>
            <pc:sldMk cId="341823672" sldId="2146845898"/>
            <ac:spMk id="16" creationId="{06A66ED0-F17E-DE41-89A1-29A74DD4FF6D}"/>
          </ac:spMkLst>
        </pc:spChg>
      </pc:sldChg>
      <pc:sldChg chg="modSp mod">
        <pc:chgData name="Hordur Olafsson" userId="35673f1e-1533-427a-a84f-da77feac3cd7" providerId="ADAL" clId="{2BBCC612-19B9-1342-A5D1-91E6F75B7AAB}" dt="2023-05-17T22:36:30.986" v="7" actId="20577"/>
        <pc:sldMkLst>
          <pc:docMk/>
          <pc:sldMk cId="2578932237" sldId="2146845900"/>
        </pc:sldMkLst>
        <pc:spChg chg="mod">
          <ac:chgData name="Hordur Olafsson" userId="35673f1e-1533-427a-a84f-da77feac3cd7" providerId="ADAL" clId="{2BBCC612-19B9-1342-A5D1-91E6F75B7AAB}" dt="2023-05-17T22:36:30.986" v="7" actId="20577"/>
          <ac:spMkLst>
            <pc:docMk/>
            <pc:sldMk cId="2578932237" sldId="2146845900"/>
            <ac:spMk id="32" creationId="{66A3F61E-52A8-7A35-3754-4699715BD90E}"/>
          </ac:spMkLst>
        </pc:spChg>
      </pc:sldChg>
    </pc:docChg>
  </pc:docChgLst>
  <pc:docChgLst>
    <pc:chgData name="Ricardo Moinhos" userId="5043ba23-3ebb-477f-9075-c886aae2f68c" providerId="ADAL" clId="{E11C961A-5AAA-434B-8B99-28C2C5C2EEEF}"/>
    <pc:docChg chg="undo redo custSel addSld delSld modSld sldOrd addSection delSection modSection">
      <pc:chgData name="Ricardo Moinhos" userId="5043ba23-3ebb-477f-9075-c886aae2f68c" providerId="ADAL" clId="{E11C961A-5AAA-434B-8B99-28C2C5C2EEEF}" dt="2023-05-09T17:31:18.255" v="1709" actId="20577"/>
      <pc:docMkLst>
        <pc:docMk/>
      </pc:docMkLst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3990627660" sldId="256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881244884" sldId="257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2270077022" sldId="258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703724713" sldId="262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069272341" sldId="263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4167333918" sldId="264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298593079" sldId="265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008059308" sldId="266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3990832301" sldId="267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2398993895" sldId="268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925142020" sldId="269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3327811899" sldId="270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4127168163" sldId="271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2044919659" sldId="272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3070821726" sldId="273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2872924889" sldId="274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840856922" sldId="275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14958360" sldId="276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2895607024" sldId="277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1698763586" sldId="278"/>
        </pc:sldMkLst>
      </pc:sldChg>
      <pc:sldChg chg="del">
        <pc:chgData name="Ricardo Moinhos" userId="5043ba23-3ebb-477f-9075-c886aae2f68c" providerId="ADAL" clId="{E11C961A-5AAA-434B-8B99-28C2C5C2EEEF}" dt="2023-05-09T17:30:32.017" v="1694" actId="47"/>
        <pc:sldMkLst>
          <pc:docMk/>
          <pc:sldMk cId="3474820565" sldId="279"/>
        </pc:sldMkLst>
      </pc:sldChg>
      <pc:sldChg chg="ord">
        <pc:chgData name="Ricardo Moinhos" userId="5043ba23-3ebb-477f-9075-c886aae2f68c" providerId="ADAL" clId="{E11C961A-5AAA-434B-8B99-28C2C5C2EEEF}" dt="2023-05-08T18:14:02.415" v="1146"/>
        <pc:sldMkLst>
          <pc:docMk/>
          <pc:sldMk cId="3681829188" sldId="287"/>
        </pc:sldMkLst>
      </pc:sldChg>
      <pc:sldChg chg="addSp modSp del mod">
        <pc:chgData name="Ricardo Moinhos" userId="5043ba23-3ebb-477f-9075-c886aae2f68c" providerId="ADAL" clId="{E11C961A-5AAA-434B-8B99-28C2C5C2EEEF}" dt="2023-05-08T11:04:18.305" v="497" actId="2696"/>
        <pc:sldMkLst>
          <pc:docMk/>
          <pc:sldMk cId="3191436048" sldId="292"/>
        </pc:sldMkLst>
        <pc:spChg chg="add mod">
          <ac:chgData name="Ricardo Moinhos" userId="5043ba23-3ebb-477f-9075-c886aae2f68c" providerId="ADAL" clId="{E11C961A-5AAA-434B-8B99-28C2C5C2EEEF}" dt="2023-05-08T10:51:49.453" v="181" actId="1076"/>
          <ac:spMkLst>
            <pc:docMk/>
            <pc:sldMk cId="3191436048" sldId="292"/>
            <ac:spMk id="2" creationId="{FE4A3A00-13DF-A0CE-7B59-35A1C29B9BE2}"/>
          </ac:spMkLst>
        </pc:spChg>
        <pc:spChg chg="mod">
          <ac:chgData name="Ricardo Moinhos" userId="5043ba23-3ebb-477f-9075-c886aae2f68c" providerId="ADAL" clId="{E11C961A-5AAA-434B-8B99-28C2C5C2EEEF}" dt="2023-05-08T10:51:44.591" v="179" actId="14100"/>
          <ac:spMkLst>
            <pc:docMk/>
            <pc:sldMk cId="3191436048" sldId="292"/>
            <ac:spMk id="1031" creationId="{906EA7A1-2B95-4E59-CF46-5289A0171C82}"/>
          </ac:spMkLst>
        </pc:spChg>
      </pc:sldChg>
      <pc:sldChg chg="addSp delSp modSp mod modClrScheme chgLayout">
        <pc:chgData name="Ricardo Moinhos" userId="5043ba23-3ebb-477f-9075-c886aae2f68c" providerId="ADAL" clId="{E11C961A-5AAA-434B-8B99-28C2C5C2EEEF}" dt="2023-05-08T10:22:55.209" v="1" actId="700"/>
        <pc:sldMkLst>
          <pc:docMk/>
          <pc:sldMk cId="1213108886" sldId="293"/>
        </pc:sldMkLst>
        <pc:spChg chg="add del mod ord">
          <ac:chgData name="Ricardo Moinhos" userId="5043ba23-3ebb-477f-9075-c886aae2f68c" providerId="ADAL" clId="{E11C961A-5AAA-434B-8B99-28C2C5C2EEEF}" dt="2023-05-08T10:22:55.209" v="1" actId="700"/>
          <ac:spMkLst>
            <pc:docMk/>
            <pc:sldMk cId="1213108886" sldId="293"/>
            <ac:spMk id="2" creationId="{4D169723-99D4-F1EF-FD20-BD99147EC8FD}"/>
          </ac:spMkLst>
        </pc:spChg>
        <pc:spChg chg="mod ord">
          <ac:chgData name="Ricardo Moinhos" userId="5043ba23-3ebb-477f-9075-c886aae2f68c" providerId="ADAL" clId="{E11C961A-5AAA-434B-8B99-28C2C5C2EEEF}" dt="2023-05-08T10:22:55.209" v="1" actId="700"/>
          <ac:spMkLst>
            <pc:docMk/>
            <pc:sldMk cId="1213108886" sldId="293"/>
            <ac:spMk id="3" creationId="{C0FD767E-7BC8-EAFB-DCB5-C89C7B977FE6}"/>
          </ac:spMkLst>
        </pc:spChg>
        <pc:spChg chg="mod ord">
          <ac:chgData name="Ricardo Moinhos" userId="5043ba23-3ebb-477f-9075-c886aae2f68c" providerId="ADAL" clId="{E11C961A-5AAA-434B-8B99-28C2C5C2EEEF}" dt="2023-05-08T10:22:55.209" v="1" actId="700"/>
          <ac:spMkLst>
            <pc:docMk/>
            <pc:sldMk cId="1213108886" sldId="293"/>
            <ac:spMk id="4" creationId="{C8371FF1-BC78-75C0-44F2-5B5033523457}"/>
          </ac:spMkLst>
        </pc:spChg>
        <pc:spChg chg="add mod ord">
          <ac:chgData name="Ricardo Moinhos" userId="5043ba23-3ebb-477f-9075-c886aae2f68c" providerId="ADAL" clId="{E11C961A-5AAA-434B-8B99-28C2C5C2EEEF}" dt="2023-05-08T10:22:55.209" v="1" actId="700"/>
          <ac:spMkLst>
            <pc:docMk/>
            <pc:sldMk cId="1213108886" sldId="293"/>
            <ac:spMk id="6" creationId="{6F3155A0-9EF5-078B-F27A-F2EEFE9CB1BC}"/>
          </ac:spMkLst>
        </pc:spChg>
      </pc:sldChg>
      <pc:sldChg chg="addSp modSp mod modClrScheme chgLayout">
        <pc:chgData name="Ricardo Moinhos" userId="5043ba23-3ebb-477f-9075-c886aae2f68c" providerId="ADAL" clId="{E11C961A-5AAA-434B-8B99-28C2C5C2EEEF}" dt="2023-05-08T16:31:01.862" v="582"/>
        <pc:sldMkLst>
          <pc:docMk/>
          <pc:sldMk cId="2884475419" sldId="413"/>
        </pc:sldMkLst>
        <pc:spChg chg="add mod ord">
          <ac:chgData name="Ricardo Moinhos" userId="5043ba23-3ebb-477f-9075-c886aae2f68c" providerId="ADAL" clId="{E11C961A-5AAA-434B-8B99-28C2C5C2EEEF}" dt="2023-05-08T16:31:01.862" v="582"/>
          <ac:spMkLst>
            <pc:docMk/>
            <pc:sldMk cId="2884475419" sldId="413"/>
            <ac:spMk id="2" creationId="{0604A5C8-774E-3783-0E40-80E69C64C8F8}"/>
          </ac:spMkLst>
        </pc:spChg>
        <pc:spChg chg="mod ord">
          <ac:chgData name="Ricardo Moinhos" userId="5043ba23-3ebb-477f-9075-c886aae2f68c" providerId="ADAL" clId="{E11C961A-5AAA-434B-8B99-28C2C5C2EEEF}" dt="2023-05-08T16:31:00.259" v="581" actId="5793"/>
          <ac:spMkLst>
            <pc:docMk/>
            <pc:sldMk cId="2884475419" sldId="413"/>
            <ac:spMk id="6" creationId="{BE0A7ECF-53E8-49D5-9525-8C4E643713DA}"/>
          </ac:spMkLst>
        </pc:spChg>
      </pc:sldChg>
      <pc:sldChg chg="addSp delSp modSp mod modClrScheme chgLayout">
        <pc:chgData name="Ricardo Moinhos" userId="5043ba23-3ebb-477f-9075-c886aae2f68c" providerId="ADAL" clId="{E11C961A-5AAA-434B-8B99-28C2C5C2EEEF}" dt="2023-05-08T16:30:35.899" v="579" actId="5793"/>
        <pc:sldMkLst>
          <pc:docMk/>
          <pc:sldMk cId="3533292059" sldId="414"/>
        </pc:sldMkLst>
        <pc:spChg chg="del">
          <ac:chgData name="Ricardo Moinhos" userId="5043ba23-3ebb-477f-9075-c886aae2f68c" providerId="ADAL" clId="{E11C961A-5AAA-434B-8B99-28C2C5C2EEEF}" dt="2023-05-08T16:30:25.908" v="573" actId="700"/>
          <ac:spMkLst>
            <pc:docMk/>
            <pc:sldMk cId="3533292059" sldId="414"/>
            <ac:spMk id="2" creationId="{7479F2F4-2026-4D12-B964-94E3A94094A1}"/>
          </ac:spMkLst>
        </pc:spChg>
        <pc:spChg chg="mod ord">
          <ac:chgData name="Ricardo Moinhos" userId="5043ba23-3ebb-477f-9075-c886aae2f68c" providerId="ADAL" clId="{E11C961A-5AAA-434B-8B99-28C2C5C2EEEF}" dt="2023-05-08T16:30:25.908" v="573" actId="700"/>
          <ac:spMkLst>
            <pc:docMk/>
            <pc:sldMk cId="3533292059" sldId="414"/>
            <ac:spMk id="3" creationId="{B4CCC293-5617-4E4F-B51E-A673A7F7D634}"/>
          </ac:spMkLst>
        </pc:spChg>
        <pc:spChg chg="add mod ord">
          <ac:chgData name="Ricardo Moinhos" userId="5043ba23-3ebb-477f-9075-c886aae2f68c" providerId="ADAL" clId="{E11C961A-5AAA-434B-8B99-28C2C5C2EEEF}" dt="2023-05-08T16:30:34.629" v="578" actId="20577"/>
          <ac:spMkLst>
            <pc:docMk/>
            <pc:sldMk cId="3533292059" sldId="414"/>
            <ac:spMk id="4" creationId="{56ACCDDF-C596-97C4-A8EB-51C0B776DFD7}"/>
          </ac:spMkLst>
        </pc:spChg>
        <pc:spChg chg="mod ord">
          <ac:chgData name="Ricardo Moinhos" userId="5043ba23-3ebb-477f-9075-c886aae2f68c" providerId="ADAL" clId="{E11C961A-5AAA-434B-8B99-28C2C5C2EEEF}" dt="2023-05-08T16:30:35.899" v="579" actId="5793"/>
          <ac:spMkLst>
            <pc:docMk/>
            <pc:sldMk cId="3533292059" sldId="414"/>
            <ac:spMk id="6" creationId="{BE0A7ECF-53E8-49D5-9525-8C4E643713DA}"/>
          </ac:spMkLst>
        </pc:spChg>
      </pc:sldChg>
      <pc:sldChg chg="del">
        <pc:chgData name="Ricardo Moinhos" userId="5043ba23-3ebb-477f-9075-c886aae2f68c" providerId="ADAL" clId="{E11C961A-5AAA-434B-8B99-28C2C5C2EEEF}" dt="2023-05-08T17:49:33.420" v="669" actId="2696"/>
        <pc:sldMkLst>
          <pc:docMk/>
          <pc:sldMk cId="680213105" sldId="415"/>
        </pc:sldMkLst>
      </pc:sldChg>
      <pc:sldChg chg="addSp delSp modSp mod modClrScheme delAnim modAnim chgLayout">
        <pc:chgData name="Ricardo Moinhos" userId="5043ba23-3ebb-477f-9075-c886aae2f68c" providerId="ADAL" clId="{E11C961A-5AAA-434B-8B99-28C2C5C2EEEF}" dt="2023-05-09T17:18:53.357" v="1645"/>
        <pc:sldMkLst>
          <pc:docMk/>
          <pc:sldMk cId="3694371100" sldId="419"/>
        </pc:sldMkLst>
        <pc:spChg chg="add mod ord">
          <ac:chgData name="Ricardo Moinhos" userId="5043ba23-3ebb-477f-9075-c886aae2f68c" providerId="ADAL" clId="{E11C961A-5AAA-434B-8B99-28C2C5C2EEEF}" dt="2023-05-09T16:49:51.223" v="1382" actId="6549"/>
          <ac:spMkLst>
            <pc:docMk/>
            <pc:sldMk cId="3694371100" sldId="419"/>
            <ac:spMk id="2" creationId="{2221EE00-A6E1-19CA-C493-8006C5BD9F82}"/>
          </ac:spMkLst>
        </pc:spChg>
        <pc:spChg chg="del mod ord">
          <ac:chgData name="Ricardo Moinhos" userId="5043ba23-3ebb-477f-9075-c886aae2f68c" providerId="ADAL" clId="{E11C961A-5AAA-434B-8B99-28C2C5C2EEEF}" dt="2023-05-09T16:53:07.147" v="1407" actId="478"/>
          <ac:spMkLst>
            <pc:docMk/>
            <pc:sldMk cId="3694371100" sldId="419"/>
            <ac:spMk id="3" creationId="{89E55EAC-EFA0-40CE-94B2-2C16BCBF3AF0}"/>
          </ac:spMkLst>
        </pc:spChg>
        <pc:spChg chg="mod ord">
          <ac:chgData name="Ricardo Moinhos" userId="5043ba23-3ebb-477f-9075-c886aae2f68c" providerId="ADAL" clId="{E11C961A-5AAA-434B-8B99-28C2C5C2EEEF}" dt="2023-05-09T16:51:35.279" v="1396" actId="5793"/>
          <ac:spMkLst>
            <pc:docMk/>
            <pc:sldMk cId="3694371100" sldId="419"/>
            <ac:spMk id="7" creationId="{29BA47FE-F463-4048-91EC-C498FBDDA15C}"/>
          </ac:spMkLst>
        </pc:spChg>
        <pc:picChg chg="mod">
          <ac:chgData name="Ricardo Moinhos" userId="5043ba23-3ebb-477f-9075-c886aae2f68c" providerId="ADAL" clId="{E11C961A-5AAA-434B-8B99-28C2C5C2EEEF}" dt="2023-05-09T16:50:20.478" v="1391" actId="1076"/>
          <ac:picMkLst>
            <pc:docMk/>
            <pc:sldMk cId="3694371100" sldId="419"/>
            <ac:picMk id="4" creationId="{86707D3A-71BC-4471-BB42-F150437DF409}"/>
          </ac:picMkLst>
        </pc:picChg>
      </pc:sldChg>
      <pc:sldChg chg="addSp delSp modSp mod modClrScheme delAnim modAnim chgLayout">
        <pc:chgData name="Ricardo Moinhos" userId="5043ba23-3ebb-477f-9075-c886aae2f68c" providerId="ADAL" clId="{E11C961A-5AAA-434B-8B99-28C2C5C2EEEF}" dt="2023-05-09T17:19:01.625" v="1647"/>
        <pc:sldMkLst>
          <pc:docMk/>
          <pc:sldMk cId="2131829111" sldId="420"/>
        </pc:sldMkLst>
        <pc:spChg chg="add mod ord">
          <ac:chgData name="Ricardo Moinhos" userId="5043ba23-3ebb-477f-9075-c886aae2f68c" providerId="ADAL" clId="{E11C961A-5AAA-434B-8B99-28C2C5C2EEEF}" dt="2023-05-09T16:52:01.483" v="1398" actId="20577"/>
          <ac:spMkLst>
            <pc:docMk/>
            <pc:sldMk cId="2131829111" sldId="420"/>
            <ac:spMk id="2" creationId="{9A9E224D-4417-CFB7-5A7E-92272E0C9467}"/>
          </ac:spMkLst>
        </pc:spChg>
        <pc:spChg chg="del mod ord">
          <ac:chgData name="Ricardo Moinhos" userId="5043ba23-3ebb-477f-9075-c886aae2f68c" providerId="ADAL" clId="{E11C961A-5AAA-434B-8B99-28C2C5C2EEEF}" dt="2023-05-09T16:53:19.506" v="1408" actId="478"/>
          <ac:spMkLst>
            <pc:docMk/>
            <pc:sldMk cId="2131829111" sldId="420"/>
            <ac:spMk id="3" creationId="{89E55EAC-EFA0-40CE-94B2-2C16BCBF3AF0}"/>
          </ac:spMkLst>
        </pc:spChg>
        <pc:spChg chg="mod ord">
          <ac:chgData name="Ricardo Moinhos" userId="5043ba23-3ebb-477f-9075-c886aae2f68c" providerId="ADAL" clId="{E11C961A-5AAA-434B-8B99-28C2C5C2EEEF}" dt="2023-05-09T16:52:12.856" v="1400" actId="5793"/>
          <ac:spMkLst>
            <pc:docMk/>
            <pc:sldMk cId="2131829111" sldId="420"/>
            <ac:spMk id="7" creationId="{29BA47FE-F463-4048-91EC-C498FBDDA15C}"/>
          </ac:spMkLst>
        </pc:spChg>
        <pc:picChg chg="mod">
          <ac:chgData name="Ricardo Moinhos" userId="5043ba23-3ebb-477f-9075-c886aae2f68c" providerId="ADAL" clId="{E11C961A-5AAA-434B-8B99-28C2C5C2EEEF}" dt="2023-05-09T16:52:22.380" v="1402" actId="1076"/>
          <ac:picMkLst>
            <pc:docMk/>
            <pc:sldMk cId="2131829111" sldId="420"/>
            <ac:picMk id="10" creationId="{87C3F102-A128-450F-A6DE-1BA8BB2584E0}"/>
          </ac:picMkLst>
        </pc:picChg>
      </pc:sldChg>
      <pc:sldChg chg="addSp delSp modSp mod modClrScheme delAnim modAnim chgLayout">
        <pc:chgData name="Ricardo Moinhos" userId="5043ba23-3ebb-477f-9075-c886aae2f68c" providerId="ADAL" clId="{E11C961A-5AAA-434B-8B99-28C2C5C2EEEF}" dt="2023-05-09T17:19:22.015" v="1650"/>
        <pc:sldMkLst>
          <pc:docMk/>
          <pc:sldMk cId="4100118095" sldId="421"/>
        </pc:sldMkLst>
        <pc:spChg chg="add mod ord">
          <ac:chgData name="Ricardo Moinhos" userId="5043ba23-3ebb-477f-9075-c886aae2f68c" providerId="ADAL" clId="{E11C961A-5AAA-434B-8B99-28C2C5C2EEEF}" dt="2023-05-09T16:52:49.006" v="1404" actId="20577"/>
          <ac:spMkLst>
            <pc:docMk/>
            <pc:sldMk cId="4100118095" sldId="421"/>
            <ac:spMk id="2" creationId="{39A012F3-C7B4-D8B2-B1EA-CF17FA5C3C50}"/>
          </ac:spMkLst>
        </pc:spChg>
        <pc:spChg chg="del mod ord">
          <ac:chgData name="Ricardo Moinhos" userId="5043ba23-3ebb-477f-9075-c886aae2f68c" providerId="ADAL" clId="{E11C961A-5AAA-434B-8B99-28C2C5C2EEEF}" dt="2023-05-09T16:53:27.028" v="1409" actId="478"/>
          <ac:spMkLst>
            <pc:docMk/>
            <pc:sldMk cId="4100118095" sldId="421"/>
            <ac:spMk id="3" creationId="{89E55EAC-EFA0-40CE-94B2-2C16BCBF3AF0}"/>
          </ac:spMkLst>
        </pc:spChg>
        <pc:spChg chg="mod ord">
          <ac:chgData name="Ricardo Moinhos" userId="5043ba23-3ebb-477f-9075-c886aae2f68c" providerId="ADAL" clId="{E11C961A-5AAA-434B-8B99-28C2C5C2EEEF}" dt="2023-05-09T16:53:30.690" v="1411" actId="5793"/>
          <ac:spMkLst>
            <pc:docMk/>
            <pc:sldMk cId="4100118095" sldId="421"/>
            <ac:spMk id="7" creationId="{29BA47FE-F463-4048-91EC-C498FBDDA15C}"/>
          </ac:spMkLst>
        </pc:spChg>
        <pc:picChg chg="mod">
          <ac:chgData name="Ricardo Moinhos" userId="5043ba23-3ebb-477f-9075-c886aae2f68c" providerId="ADAL" clId="{E11C961A-5AAA-434B-8B99-28C2C5C2EEEF}" dt="2023-05-09T16:53:38.275" v="1412" actId="1076"/>
          <ac:picMkLst>
            <pc:docMk/>
            <pc:sldMk cId="4100118095" sldId="421"/>
            <ac:picMk id="6" creationId="{7E083E74-F1B6-4CAE-B4D4-AA513B66ABC7}"/>
          </ac:picMkLst>
        </pc:picChg>
        <pc:picChg chg="mod">
          <ac:chgData name="Ricardo Moinhos" userId="5043ba23-3ebb-477f-9075-c886aae2f68c" providerId="ADAL" clId="{E11C961A-5AAA-434B-8B99-28C2C5C2EEEF}" dt="2023-05-09T16:53:49.104" v="1413" actId="1076"/>
          <ac:picMkLst>
            <pc:docMk/>
            <pc:sldMk cId="4100118095" sldId="421"/>
            <ac:picMk id="9" creationId="{686200CF-5D49-4367-B3D0-F12EDBC68E65}"/>
          </ac:picMkLst>
        </pc:picChg>
      </pc:sldChg>
      <pc:sldChg chg="addSp delSp modSp mod modClrScheme delAnim modAnim chgLayout">
        <pc:chgData name="Ricardo Moinhos" userId="5043ba23-3ebb-477f-9075-c886aae2f68c" providerId="ADAL" clId="{E11C961A-5AAA-434B-8B99-28C2C5C2EEEF}" dt="2023-05-09T17:19:41.420" v="1653"/>
        <pc:sldMkLst>
          <pc:docMk/>
          <pc:sldMk cId="640861711" sldId="422"/>
        </pc:sldMkLst>
        <pc:spChg chg="add mod ord">
          <ac:chgData name="Ricardo Moinhos" userId="5043ba23-3ebb-477f-9075-c886aae2f68c" providerId="ADAL" clId="{E11C961A-5AAA-434B-8B99-28C2C5C2EEEF}" dt="2023-05-09T16:53:58.275" v="1415" actId="6549"/>
          <ac:spMkLst>
            <pc:docMk/>
            <pc:sldMk cId="640861711" sldId="422"/>
            <ac:spMk id="2" creationId="{C410B7AD-C888-4602-F12D-FA946E6EA357}"/>
          </ac:spMkLst>
        </pc:spChg>
        <pc:spChg chg="del mod ord">
          <ac:chgData name="Ricardo Moinhos" userId="5043ba23-3ebb-477f-9075-c886aae2f68c" providerId="ADAL" clId="{E11C961A-5AAA-434B-8B99-28C2C5C2EEEF}" dt="2023-05-09T16:54:05.839" v="1417" actId="478"/>
          <ac:spMkLst>
            <pc:docMk/>
            <pc:sldMk cId="640861711" sldId="422"/>
            <ac:spMk id="3" creationId="{89E55EAC-EFA0-40CE-94B2-2C16BCBF3AF0}"/>
          </ac:spMkLst>
        </pc:spChg>
        <pc:spChg chg="mod ord">
          <ac:chgData name="Ricardo Moinhos" userId="5043ba23-3ebb-477f-9075-c886aae2f68c" providerId="ADAL" clId="{E11C961A-5AAA-434B-8B99-28C2C5C2EEEF}" dt="2023-05-09T16:54:09.981" v="1420" actId="5793"/>
          <ac:spMkLst>
            <pc:docMk/>
            <pc:sldMk cId="640861711" sldId="422"/>
            <ac:spMk id="7" creationId="{29BA47FE-F463-4048-91EC-C498FBDDA15C}"/>
          </ac:spMkLst>
        </pc:spChg>
        <pc:picChg chg="mod">
          <ac:chgData name="Ricardo Moinhos" userId="5043ba23-3ebb-477f-9075-c886aae2f68c" providerId="ADAL" clId="{E11C961A-5AAA-434B-8B99-28C2C5C2EEEF}" dt="2023-05-09T16:54:59.433" v="1436" actId="1076"/>
          <ac:picMkLst>
            <pc:docMk/>
            <pc:sldMk cId="640861711" sldId="422"/>
            <ac:picMk id="4" creationId="{2F4DD689-9E02-4434-A4B4-032955056573}"/>
          </ac:picMkLst>
        </pc:picChg>
        <pc:picChg chg="mod">
          <ac:chgData name="Ricardo Moinhos" userId="5043ba23-3ebb-477f-9075-c886aae2f68c" providerId="ADAL" clId="{E11C961A-5AAA-434B-8B99-28C2C5C2EEEF}" dt="2023-05-09T16:54:18.968" v="1424" actId="1076"/>
          <ac:picMkLst>
            <pc:docMk/>
            <pc:sldMk cId="640861711" sldId="422"/>
            <ac:picMk id="8" creationId="{BA3C1D31-9A1F-4F1C-8FFF-7E934E56D43C}"/>
          </ac:picMkLst>
        </pc:picChg>
      </pc:sldChg>
      <pc:sldChg chg="addSp delSp modSp mod modClrScheme delAnim modAnim chgLayout">
        <pc:chgData name="Ricardo Moinhos" userId="5043ba23-3ebb-477f-9075-c886aae2f68c" providerId="ADAL" clId="{E11C961A-5AAA-434B-8B99-28C2C5C2EEEF}" dt="2023-05-09T17:20:21.167" v="1658"/>
        <pc:sldMkLst>
          <pc:docMk/>
          <pc:sldMk cId="1044881585" sldId="427"/>
        </pc:sldMkLst>
        <pc:spChg chg="add mod ord">
          <ac:chgData name="Ricardo Moinhos" userId="5043ba23-3ebb-477f-9075-c886aae2f68c" providerId="ADAL" clId="{E11C961A-5AAA-434B-8B99-28C2C5C2EEEF}" dt="2023-05-09T16:54:26.995" v="1426" actId="20577"/>
          <ac:spMkLst>
            <pc:docMk/>
            <pc:sldMk cId="1044881585" sldId="427"/>
            <ac:spMk id="2" creationId="{6E75A7AE-63C3-FE3B-6142-FEEEF71631EB}"/>
          </ac:spMkLst>
        </pc:spChg>
        <pc:spChg chg="del mod ord">
          <ac:chgData name="Ricardo Moinhos" userId="5043ba23-3ebb-477f-9075-c886aae2f68c" providerId="ADAL" clId="{E11C961A-5AAA-434B-8B99-28C2C5C2EEEF}" dt="2023-05-09T16:54:46.623" v="1435" actId="478"/>
          <ac:spMkLst>
            <pc:docMk/>
            <pc:sldMk cId="1044881585" sldId="427"/>
            <ac:spMk id="3" creationId="{89E55EAC-EFA0-40CE-94B2-2C16BCBF3AF0}"/>
          </ac:spMkLst>
        </pc:spChg>
        <pc:spChg chg="mod ord">
          <ac:chgData name="Ricardo Moinhos" userId="5043ba23-3ebb-477f-9075-c886aae2f68c" providerId="ADAL" clId="{E11C961A-5AAA-434B-8B99-28C2C5C2EEEF}" dt="2023-05-09T16:54:41.433" v="1433" actId="20577"/>
          <ac:spMkLst>
            <pc:docMk/>
            <pc:sldMk cId="1044881585" sldId="427"/>
            <ac:spMk id="7" creationId="{29BA47FE-F463-4048-91EC-C498FBDDA15C}"/>
          </ac:spMkLst>
        </pc:spChg>
        <pc:spChg chg="del">
          <ac:chgData name="Ricardo Moinhos" userId="5043ba23-3ebb-477f-9075-c886aae2f68c" providerId="ADAL" clId="{E11C961A-5AAA-434B-8B99-28C2C5C2EEEF}" dt="2023-05-09T16:54:37.059" v="1428" actId="478"/>
          <ac:spMkLst>
            <pc:docMk/>
            <pc:sldMk cId="1044881585" sldId="427"/>
            <ac:spMk id="8" creationId="{284377C9-1E2A-ED3E-EEA2-53FE60C26A54}"/>
          </ac:spMkLst>
        </pc:spChg>
        <pc:picChg chg="del mod">
          <ac:chgData name="Ricardo Moinhos" userId="5043ba23-3ebb-477f-9075-c886aae2f68c" providerId="ADAL" clId="{E11C961A-5AAA-434B-8B99-28C2C5C2EEEF}" dt="2023-05-09T16:55:42.653" v="1441" actId="478"/>
          <ac:picMkLst>
            <pc:docMk/>
            <pc:sldMk cId="1044881585" sldId="427"/>
            <ac:picMk id="9" creationId="{58337172-79CE-D6B2-C0AA-F2189CC386DB}"/>
          </ac:picMkLst>
        </pc:picChg>
        <pc:picChg chg="mod">
          <ac:chgData name="Ricardo Moinhos" userId="5043ba23-3ebb-477f-9075-c886aae2f68c" providerId="ADAL" clId="{E11C961A-5AAA-434B-8B99-28C2C5C2EEEF}" dt="2023-05-09T16:56:00.871" v="1448" actId="1076"/>
          <ac:picMkLst>
            <pc:docMk/>
            <pc:sldMk cId="1044881585" sldId="427"/>
            <ac:picMk id="10" creationId="{BF66C740-D325-4CA0-BA52-7F6CB1EE893B}"/>
          </ac:picMkLst>
        </pc:picChg>
        <pc:picChg chg="del mod">
          <ac:chgData name="Ricardo Moinhos" userId="5043ba23-3ebb-477f-9075-c886aae2f68c" providerId="ADAL" clId="{E11C961A-5AAA-434B-8B99-28C2C5C2EEEF}" dt="2023-05-09T16:55:44.484" v="1442" actId="478"/>
          <ac:picMkLst>
            <pc:docMk/>
            <pc:sldMk cId="1044881585" sldId="427"/>
            <ac:picMk id="11" creationId="{2D98F58C-6C57-5294-C0C6-4024BCE8B84A}"/>
          </ac:picMkLst>
        </pc:picChg>
        <pc:picChg chg="mod">
          <ac:chgData name="Ricardo Moinhos" userId="5043ba23-3ebb-477f-9075-c886aae2f68c" providerId="ADAL" clId="{E11C961A-5AAA-434B-8B99-28C2C5C2EEEF}" dt="2023-05-09T16:56:00.871" v="1448" actId="1076"/>
          <ac:picMkLst>
            <pc:docMk/>
            <pc:sldMk cId="1044881585" sldId="427"/>
            <ac:picMk id="12" creationId="{45CBCB5A-9E3D-4763-8013-3808B3D65945}"/>
          </ac:picMkLst>
        </pc:picChg>
        <pc:picChg chg="del mod">
          <ac:chgData name="Ricardo Moinhos" userId="5043ba23-3ebb-477f-9075-c886aae2f68c" providerId="ADAL" clId="{E11C961A-5AAA-434B-8B99-28C2C5C2EEEF}" dt="2023-05-09T16:55:45.758" v="1443" actId="478"/>
          <ac:picMkLst>
            <pc:docMk/>
            <pc:sldMk cId="1044881585" sldId="427"/>
            <ac:picMk id="13" creationId="{2858F960-094D-BE4C-DE66-96A7EB3D1658}"/>
          </ac:picMkLst>
        </pc:picChg>
        <pc:picChg chg="mod">
          <ac:chgData name="Ricardo Moinhos" userId="5043ba23-3ebb-477f-9075-c886aae2f68c" providerId="ADAL" clId="{E11C961A-5AAA-434B-8B99-28C2C5C2EEEF}" dt="2023-05-09T16:56:00.871" v="1448" actId="1076"/>
          <ac:picMkLst>
            <pc:docMk/>
            <pc:sldMk cId="1044881585" sldId="427"/>
            <ac:picMk id="16" creationId="{4120B369-9F62-40FE-9D3D-603C539103B5}"/>
          </ac:picMkLst>
        </pc:picChg>
      </pc:sldChg>
      <pc:sldChg chg="addSp delSp modSp mod modClrScheme modAnim chgLayout">
        <pc:chgData name="Ricardo Moinhos" userId="5043ba23-3ebb-477f-9075-c886aae2f68c" providerId="ADAL" clId="{E11C961A-5AAA-434B-8B99-28C2C5C2EEEF}" dt="2023-05-09T17:00:16.447" v="1475" actId="1076"/>
        <pc:sldMkLst>
          <pc:docMk/>
          <pc:sldMk cId="2474864960" sldId="431"/>
        </pc:sldMkLst>
        <pc:spChg chg="add mod ord">
          <ac:chgData name="Ricardo Moinhos" userId="5043ba23-3ebb-477f-9075-c886aae2f68c" providerId="ADAL" clId="{E11C961A-5AAA-434B-8B99-28C2C5C2EEEF}" dt="2023-05-09T16:56:48.662" v="1451" actId="700"/>
          <ac:spMkLst>
            <pc:docMk/>
            <pc:sldMk cId="2474864960" sldId="431"/>
            <ac:spMk id="2" creationId="{683B6C7E-CE74-A869-668C-A0956F4BBE84}"/>
          </ac:spMkLst>
        </pc:spChg>
        <pc:spChg chg="del mod ord">
          <ac:chgData name="Ricardo Moinhos" userId="5043ba23-3ebb-477f-9075-c886aae2f68c" providerId="ADAL" clId="{E11C961A-5AAA-434B-8B99-28C2C5C2EEEF}" dt="2023-05-09T16:56:55.671" v="1452" actId="478"/>
          <ac:spMkLst>
            <pc:docMk/>
            <pc:sldMk cId="2474864960" sldId="431"/>
            <ac:spMk id="5" creationId="{012334FA-CF9C-4E88-90B0-19EEC780C966}"/>
          </ac:spMkLst>
        </pc:spChg>
        <pc:spChg chg="mod ord">
          <ac:chgData name="Ricardo Moinhos" userId="5043ba23-3ebb-477f-9075-c886aae2f68c" providerId="ADAL" clId="{E11C961A-5AAA-434B-8B99-28C2C5C2EEEF}" dt="2023-05-09T16:59:41.918" v="1473" actId="403"/>
          <ac:spMkLst>
            <pc:docMk/>
            <pc:sldMk cId="2474864960" sldId="431"/>
            <ac:spMk id="7" creationId="{29BA47FE-F463-4048-91EC-C498FBDDA15C}"/>
          </ac:spMkLst>
        </pc:spChg>
        <pc:spChg chg="mod">
          <ac:chgData name="Ricardo Moinhos" userId="5043ba23-3ebb-477f-9075-c886aae2f68c" providerId="ADAL" clId="{E11C961A-5AAA-434B-8B99-28C2C5C2EEEF}" dt="2023-05-09T17:00:11.031" v="1474" actId="1076"/>
          <ac:spMkLst>
            <pc:docMk/>
            <pc:sldMk cId="2474864960" sldId="431"/>
            <ac:spMk id="18" creationId="{24D42228-B0A1-4145-B5E3-B3D858A1BDA8}"/>
          </ac:spMkLst>
        </pc:spChg>
        <pc:spChg chg="mod">
          <ac:chgData name="Ricardo Moinhos" userId="5043ba23-3ebb-477f-9075-c886aae2f68c" providerId="ADAL" clId="{E11C961A-5AAA-434B-8B99-28C2C5C2EEEF}" dt="2023-05-09T17:00:11.031" v="1474" actId="1076"/>
          <ac:spMkLst>
            <pc:docMk/>
            <pc:sldMk cId="2474864960" sldId="431"/>
            <ac:spMk id="19" creationId="{C7CA263E-99C8-45DF-BCB7-24B684AF7F7F}"/>
          </ac:spMkLst>
        </pc:spChg>
        <pc:picChg chg="mod">
          <ac:chgData name="Ricardo Moinhos" userId="5043ba23-3ebb-477f-9075-c886aae2f68c" providerId="ADAL" clId="{E11C961A-5AAA-434B-8B99-28C2C5C2EEEF}" dt="2023-05-09T17:00:16.447" v="1475" actId="1076"/>
          <ac:picMkLst>
            <pc:docMk/>
            <pc:sldMk cId="2474864960" sldId="431"/>
            <ac:picMk id="4" creationId="{7D3013F3-D9E3-4A02-AF72-ADCB57984C78}"/>
          </ac:picMkLst>
        </pc:picChg>
        <pc:picChg chg="mod">
          <ac:chgData name="Ricardo Moinhos" userId="5043ba23-3ebb-477f-9075-c886aae2f68c" providerId="ADAL" clId="{E11C961A-5AAA-434B-8B99-28C2C5C2EEEF}" dt="2023-05-09T17:00:11.031" v="1474" actId="1076"/>
          <ac:picMkLst>
            <pc:docMk/>
            <pc:sldMk cId="2474864960" sldId="431"/>
            <ac:picMk id="14" creationId="{4A7D9EA0-A165-4879-9986-77C8DAF3BC90}"/>
          </ac:picMkLst>
        </pc:picChg>
        <pc:picChg chg="mod">
          <ac:chgData name="Ricardo Moinhos" userId="5043ba23-3ebb-477f-9075-c886aae2f68c" providerId="ADAL" clId="{E11C961A-5AAA-434B-8B99-28C2C5C2EEEF}" dt="2023-05-09T17:00:11.031" v="1474" actId="1076"/>
          <ac:picMkLst>
            <pc:docMk/>
            <pc:sldMk cId="2474864960" sldId="431"/>
            <ac:picMk id="17" creationId="{7538E883-8957-4966-84D0-56909BF6EF9C}"/>
          </ac:picMkLst>
        </pc:picChg>
      </pc:sldChg>
      <pc:sldChg chg="addSp modSp mod modClrScheme modAnim chgLayout">
        <pc:chgData name="Ricardo Moinhos" userId="5043ba23-3ebb-477f-9075-c886aae2f68c" providerId="ADAL" clId="{E11C961A-5AAA-434B-8B99-28C2C5C2EEEF}" dt="2023-05-08T17:36:28.540" v="668" actId="20577"/>
        <pc:sldMkLst>
          <pc:docMk/>
          <pc:sldMk cId="281849833" sldId="440"/>
        </pc:sldMkLst>
        <pc:spChg chg="add mod ord">
          <ac:chgData name="Ricardo Moinhos" userId="5043ba23-3ebb-477f-9075-c886aae2f68c" providerId="ADAL" clId="{E11C961A-5AAA-434B-8B99-28C2C5C2EEEF}" dt="2023-05-08T16:29:36.095" v="563" actId="20577"/>
          <ac:spMkLst>
            <pc:docMk/>
            <pc:sldMk cId="281849833" sldId="440"/>
            <ac:spMk id="2" creationId="{C27B2B98-326E-545A-F4B8-097B49393472}"/>
          </ac:spMkLst>
        </pc:spChg>
        <pc:spChg chg="mod ord">
          <ac:chgData name="Ricardo Moinhos" userId="5043ba23-3ebb-477f-9075-c886aae2f68c" providerId="ADAL" clId="{E11C961A-5AAA-434B-8B99-28C2C5C2EEEF}" dt="2023-05-08T16:29:38.514" v="564" actId="6549"/>
          <ac:spMkLst>
            <pc:docMk/>
            <pc:sldMk cId="281849833" sldId="440"/>
            <ac:spMk id="7" creationId="{29BA47FE-F463-4048-91EC-C498FBDDA15C}"/>
          </ac:spMkLst>
        </pc:spChg>
        <pc:spChg chg="mod ord">
          <ac:chgData name="Ricardo Moinhos" userId="5043ba23-3ebb-477f-9075-c886aae2f68c" providerId="ADAL" clId="{E11C961A-5AAA-434B-8B99-28C2C5C2EEEF}" dt="2023-05-08T17:36:28.540" v="668" actId="20577"/>
          <ac:spMkLst>
            <pc:docMk/>
            <pc:sldMk cId="281849833" sldId="440"/>
            <ac:spMk id="18" creationId="{54E3769B-C539-46FF-A16E-5584F8CF061C}"/>
          </ac:spMkLst>
        </pc:spChg>
        <pc:picChg chg="mod">
          <ac:chgData name="Ricardo Moinhos" userId="5043ba23-3ebb-477f-9075-c886aae2f68c" providerId="ADAL" clId="{E11C961A-5AAA-434B-8B99-28C2C5C2EEEF}" dt="2023-05-08T17:05:46.191" v="636" actId="14826"/>
          <ac:picMkLst>
            <pc:docMk/>
            <pc:sldMk cId="281849833" sldId="440"/>
            <ac:picMk id="11" creationId="{86CA49BC-8B07-45DA-AE14-B408A9759470}"/>
          </ac:picMkLst>
        </pc:picChg>
      </pc:sldChg>
      <pc:sldChg chg="addSp delSp modSp mod modClrScheme modAnim chgLayout">
        <pc:chgData name="Ricardo Moinhos" userId="5043ba23-3ebb-477f-9075-c886aae2f68c" providerId="ADAL" clId="{E11C961A-5AAA-434B-8B99-28C2C5C2EEEF}" dt="2023-05-09T17:25:43.573" v="1685"/>
        <pc:sldMkLst>
          <pc:docMk/>
          <pc:sldMk cId="3989405973" sldId="448"/>
        </pc:sldMkLst>
        <pc:spChg chg="del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3989405973" sldId="448"/>
            <ac:spMk id="2" creationId="{3C0AFC4E-F6CA-7B3E-212E-0AB7B7EC8B2B}"/>
          </ac:spMkLst>
        </pc:spChg>
        <pc:spChg chg="del mod ord">
          <ac:chgData name="Ricardo Moinhos" userId="5043ba23-3ebb-477f-9075-c886aae2f68c" providerId="ADAL" clId="{E11C961A-5AAA-434B-8B99-28C2C5C2EEEF}" dt="2023-05-09T17:01:15.527" v="1477" actId="478"/>
          <ac:spMkLst>
            <pc:docMk/>
            <pc:sldMk cId="3989405973" sldId="448"/>
            <ac:spMk id="3" creationId="{89E55EAC-EFA0-40CE-94B2-2C16BCBF3AF0}"/>
          </ac:spMkLst>
        </pc:spChg>
        <pc:spChg chg="add mod ord">
          <ac:chgData name="Ricardo Moinhos" userId="5043ba23-3ebb-477f-9075-c886aae2f68c" providerId="ADAL" clId="{E11C961A-5AAA-434B-8B99-28C2C5C2EEEF}" dt="2023-05-09T17:01:40.285" v="1480" actId="700"/>
          <ac:spMkLst>
            <pc:docMk/>
            <pc:sldMk cId="3989405973" sldId="448"/>
            <ac:spMk id="4" creationId="{632FB669-200A-E0D0-4B78-FA50342F5B8B}"/>
          </ac:spMkLst>
        </pc:spChg>
        <pc:spChg chg="mod ord">
          <ac:chgData name="Ricardo Moinhos" userId="5043ba23-3ebb-477f-9075-c886aae2f68c" providerId="ADAL" clId="{E11C961A-5AAA-434B-8B99-28C2C5C2EEEF}" dt="2023-05-09T17:08:16.584" v="1517" actId="14100"/>
          <ac:spMkLst>
            <pc:docMk/>
            <pc:sldMk cId="3989405973" sldId="448"/>
            <ac:spMk id="7" creationId="{29BA47FE-F463-4048-91EC-C498FBDDA15C}"/>
          </ac:spMkLst>
        </pc:spChg>
        <pc:spChg chg="add mod">
          <ac:chgData name="Ricardo Moinhos" userId="5043ba23-3ebb-477f-9075-c886aae2f68c" providerId="ADAL" clId="{E11C961A-5AAA-434B-8B99-28C2C5C2EEEF}" dt="2023-05-09T17:08:29.628" v="1519" actId="1076"/>
          <ac:spMkLst>
            <pc:docMk/>
            <pc:sldMk cId="3989405973" sldId="448"/>
            <ac:spMk id="8" creationId="{21C9B582-2448-D9C5-3710-CAF9D091A967}"/>
          </ac:spMkLst>
        </pc:spChg>
        <pc:spChg chg="mod">
          <ac:chgData name="Ricardo Moinhos" userId="5043ba23-3ebb-477f-9075-c886aae2f68c" providerId="ADAL" clId="{E11C961A-5AAA-434B-8B99-28C2C5C2EEEF}" dt="2023-05-09T17:07:35.943" v="1509" actId="1076"/>
          <ac:spMkLst>
            <pc:docMk/>
            <pc:sldMk cId="3989405973" sldId="448"/>
            <ac:spMk id="10" creationId="{6433D4AA-978C-46C7-BD16-B44ECB97B637}"/>
          </ac:spMkLst>
        </pc:spChg>
        <pc:spChg chg="mod">
          <ac:chgData name="Ricardo Moinhos" userId="5043ba23-3ebb-477f-9075-c886aae2f68c" providerId="ADAL" clId="{E11C961A-5AAA-434B-8B99-28C2C5C2EEEF}" dt="2023-05-09T17:07:35.943" v="1509" actId="1076"/>
          <ac:spMkLst>
            <pc:docMk/>
            <pc:sldMk cId="3989405973" sldId="448"/>
            <ac:spMk id="11" creationId="{779D20BD-376C-4F55-855C-D5387229387F}"/>
          </ac:spMkLst>
        </pc:spChg>
        <pc:picChg chg="mod">
          <ac:chgData name="Ricardo Moinhos" userId="5043ba23-3ebb-477f-9075-c886aae2f68c" providerId="ADAL" clId="{E11C961A-5AAA-434B-8B99-28C2C5C2EEEF}" dt="2023-05-09T17:07:35.943" v="1509" actId="1076"/>
          <ac:picMkLst>
            <pc:docMk/>
            <pc:sldMk cId="3989405973" sldId="448"/>
            <ac:picMk id="6" creationId="{B24946F2-2F6D-4BAB-9508-711E52F22C3F}"/>
          </ac:picMkLst>
        </pc:picChg>
        <pc:picChg chg="mod">
          <ac:chgData name="Ricardo Moinhos" userId="5043ba23-3ebb-477f-9075-c886aae2f68c" providerId="ADAL" clId="{E11C961A-5AAA-434B-8B99-28C2C5C2EEEF}" dt="2023-05-09T17:07:35.943" v="1509" actId="1076"/>
          <ac:picMkLst>
            <pc:docMk/>
            <pc:sldMk cId="3989405973" sldId="448"/>
            <ac:picMk id="9" creationId="{AABF5E3C-CF1E-4787-884B-F661F60C63DA}"/>
          </ac:picMkLst>
        </pc:picChg>
      </pc:sldChg>
      <pc:sldChg chg="addSp delSp modSp del mod modClrScheme chgLayout">
        <pc:chgData name="Ricardo Moinhos" userId="5043ba23-3ebb-477f-9075-c886aae2f68c" providerId="ADAL" clId="{E11C961A-5AAA-434B-8B99-28C2C5C2EEEF}" dt="2023-05-09T17:07:13.938" v="1508" actId="47"/>
        <pc:sldMkLst>
          <pc:docMk/>
          <pc:sldMk cId="3541783582" sldId="449"/>
        </pc:sldMkLst>
        <pc:spChg chg="del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3541783582" sldId="449"/>
            <ac:spMk id="2" creationId="{3C0AFC4E-F6CA-7B3E-212E-0AB7B7EC8B2B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3541783582" sldId="449"/>
            <ac:spMk id="3" creationId="{89E55EAC-EFA0-40CE-94B2-2C16BCBF3AF0}"/>
          </ac:spMkLst>
        </pc:spChg>
        <pc:spChg chg="add mod ord">
          <ac:chgData name="Ricardo Moinhos" userId="5043ba23-3ebb-477f-9075-c886aae2f68c" providerId="ADAL" clId="{E11C961A-5AAA-434B-8B99-28C2C5C2EEEF}" dt="2023-05-09T16:49:15.958" v="1378" actId="27636"/>
          <ac:spMkLst>
            <pc:docMk/>
            <pc:sldMk cId="3541783582" sldId="449"/>
            <ac:spMk id="4" creationId="{501D5848-4447-ECDC-25FF-DC524FC058D0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3541783582" sldId="449"/>
            <ac:spMk id="7" creationId="{29BA47FE-F463-4048-91EC-C498FBDDA15C}"/>
          </ac:spMkLst>
        </pc:spChg>
      </pc:sldChg>
      <pc:sldChg chg="addSp delSp modSp del mod modClrScheme chgLayout">
        <pc:chgData name="Ricardo Moinhos" userId="5043ba23-3ebb-477f-9075-c886aae2f68c" providerId="ADAL" clId="{E11C961A-5AAA-434B-8B99-28C2C5C2EEEF}" dt="2023-05-09T17:12:55.100" v="1582" actId="47"/>
        <pc:sldMkLst>
          <pc:docMk/>
          <pc:sldMk cId="2902372978" sldId="450"/>
        </pc:sldMkLst>
        <pc:spChg chg="del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2902372978" sldId="450"/>
            <ac:spMk id="2" creationId="{3C0AFC4E-F6CA-7B3E-212E-0AB7B7EC8B2B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2902372978" sldId="450"/>
            <ac:spMk id="3" creationId="{89E55EAC-EFA0-40CE-94B2-2C16BCBF3AF0}"/>
          </ac:spMkLst>
        </pc:spChg>
        <pc:spChg chg="add mod ord">
          <ac:chgData name="Ricardo Moinhos" userId="5043ba23-3ebb-477f-9075-c886aae2f68c" providerId="ADAL" clId="{E11C961A-5AAA-434B-8B99-28C2C5C2EEEF}" dt="2023-05-09T16:49:15.960" v="1379" actId="27636"/>
          <ac:spMkLst>
            <pc:docMk/>
            <pc:sldMk cId="2902372978" sldId="450"/>
            <ac:spMk id="4" creationId="{38350C62-DFF5-248E-D538-C1D6C3F4AE80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2902372978" sldId="450"/>
            <ac:spMk id="7" creationId="{29BA47FE-F463-4048-91EC-C498FBDDA15C}"/>
          </ac:spMkLst>
        </pc:spChg>
      </pc:sldChg>
      <pc:sldChg chg="addSp delSp modSp del mod modClrScheme chgLayout">
        <pc:chgData name="Ricardo Moinhos" userId="5043ba23-3ebb-477f-9075-c886aae2f68c" providerId="ADAL" clId="{E11C961A-5AAA-434B-8B99-28C2C5C2EEEF}" dt="2023-05-09T17:13:51.117" v="1612" actId="47"/>
        <pc:sldMkLst>
          <pc:docMk/>
          <pc:sldMk cId="430734950" sldId="451"/>
        </pc:sldMkLst>
        <pc:spChg chg="del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430734950" sldId="451"/>
            <ac:spMk id="2" creationId="{3C0AFC4E-F6CA-7B3E-212E-0AB7B7EC8B2B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430734950" sldId="451"/>
            <ac:spMk id="3" creationId="{89E55EAC-EFA0-40CE-94B2-2C16BCBF3AF0}"/>
          </ac:spMkLst>
        </pc:spChg>
        <pc:spChg chg="add mod ord">
          <ac:chgData name="Ricardo Moinhos" userId="5043ba23-3ebb-477f-9075-c886aae2f68c" providerId="ADAL" clId="{E11C961A-5AAA-434B-8B99-28C2C5C2EEEF}" dt="2023-05-09T16:49:15.963" v="1380" actId="27636"/>
          <ac:spMkLst>
            <pc:docMk/>
            <pc:sldMk cId="430734950" sldId="451"/>
            <ac:spMk id="4" creationId="{D34ADA8B-C7D5-FC3F-4D9B-54271D351DF8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430734950" sldId="451"/>
            <ac:spMk id="7" creationId="{29BA47FE-F463-4048-91EC-C498FBDDA15C}"/>
          </ac:spMkLst>
        </pc:spChg>
      </pc:sldChg>
      <pc:sldChg chg="del">
        <pc:chgData name="Ricardo Moinhos" userId="5043ba23-3ebb-477f-9075-c886aae2f68c" providerId="ADAL" clId="{E11C961A-5AAA-434B-8B99-28C2C5C2EEEF}" dt="2023-05-09T17:15:19.269" v="1627" actId="47"/>
        <pc:sldMkLst>
          <pc:docMk/>
          <pc:sldMk cId="36710957" sldId="454"/>
        </pc:sldMkLst>
      </pc:sldChg>
      <pc:sldChg chg="ord modNotesTx">
        <pc:chgData name="Ricardo Moinhos" userId="5043ba23-3ebb-477f-9075-c886aae2f68c" providerId="ADAL" clId="{E11C961A-5AAA-434B-8B99-28C2C5C2EEEF}" dt="2023-05-09T17:31:18.255" v="1709" actId="20577"/>
        <pc:sldMkLst>
          <pc:docMk/>
          <pc:sldMk cId="921072616" sldId="2146845871"/>
        </pc:sldMkLst>
      </pc:sldChg>
      <pc:sldChg chg="addSp delSp modSp mod ord modShow">
        <pc:chgData name="Ricardo Moinhos" userId="5043ba23-3ebb-477f-9075-c886aae2f68c" providerId="ADAL" clId="{E11C961A-5AAA-434B-8B99-28C2C5C2EEEF}" dt="2023-05-08T15:04:18.178" v="553" actId="20577"/>
        <pc:sldMkLst>
          <pc:docMk/>
          <pc:sldMk cId="1091645478" sldId="2146845872"/>
        </pc:sldMkLst>
        <pc:spChg chg="mod">
          <ac:chgData name="Ricardo Moinhos" userId="5043ba23-3ebb-477f-9075-c886aae2f68c" providerId="ADAL" clId="{E11C961A-5AAA-434B-8B99-28C2C5C2EEEF}" dt="2023-05-08T10:36:23.149" v="98" actId="20577"/>
          <ac:spMkLst>
            <pc:docMk/>
            <pc:sldMk cId="1091645478" sldId="2146845872"/>
            <ac:spMk id="2" creationId="{8E3F949E-CD07-012D-8DDA-D7CCE3E4A062}"/>
          </ac:spMkLst>
        </pc:spChg>
        <pc:spChg chg="add del">
          <ac:chgData name="Ricardo Moinhos" userId="5043ba23-3ebb-477f-9075-c886aae2f68c" providerId="ADAL" clId="{E11C961A-5AAA-434B-8B99-28C2C5C2EEEF}" dt="2023-05-08T10:34:36.632" v="81"/>
          <ac:spMkLst>
            <pc:docMk/>
            <pc:sldMk cId="1091645478" sldId="2146845872"/>
            <ac:spMk id="3" creationId="{C4ADDAE5-80E0-41B5-4EB6-55364F4449E9}"/>
          </ac:spMkLst>
        </pc:spChg>
        <pc:spChg chg="mod">
          <ac:chgData name="Ricardo Moinhos" userId="5043ba23-3ebb-477f-9075-c886aae2f68c" providerId="ADAL" clId="{E11C961A-5AAA-434B-8B99-28C2C5C2EEEF}" dt="2023-05-08T10:33:34.469" v="74" actId="14100"/>
          <ac:spMkLst>
            <pc:docMk/>
            <pc:sldMk cId="1091645478" sldId="2146845872"/>
            <ac:spMk id="5" creationId="{47D5CF08-79C2-52AA-68DB-D34C10C2B52D}"/>
          </ac:spMkLst>
        </pc:spChg>
        <pc:spChg chg="mod">
          <ac:chgData name="Ricardo Moinhos" userId="5043ba23-3ebb-477f-9075-c886aae2f68c" providerId="ADAL" clId="{E11C961A-5AAA-434B-8B99-28C2C5C2EEEF}" dt="2023-05-08T10:33:34.469" v="74" actId="14100"/>
          <ac:spMkLst>
            <pc:docMk/>
            <pc:sldMk cId="1091645478" sldId="2146845872"/>
            <ac:spMk id="6" creationId="{AC9D06EB-8F75-D7D2-01CE-84E0C91A27EA}"/>
          </ac:spMkLst>
        </pc:spChg>
        <pc:spChg chg="mod">
          <ac:chgData name="Ricardo Moinhos" userId="5043ba23-3ebb-477f-9075-c886aae2f68c" providerId="ADAL" clId="{E11C961A-5AAA-434B-8B99-28C2C5C2EEEF}" dt="2023-05-08T10:33:34.469" v="74" actId="14100"/>
          <ac:spMkLst>
            <pc:docMk/>
            <pc:sldMk cId="1091645478" sldId="2146845872"/>
            <ac:spMk id="7" creationId="{F11D7FFE-ABFD-427A-E2C4-FDCB57B9706E}"/>
          </ac:spMkLst>
        </pc:spChg>
        <pc:spChg chg="mod">
          <ac:chgData name="Ricardo Moinhos" userId="5043ba23-3ebb-477f-9075-c886aae2f68c" providerId="ADAL" clId="{E11C961A-5AAA-434B-8B99-28C2C5C2EEEF}" dt="2023-05-08T15:04:18.178" v="553" actId="20577"/>
          <ac:spMkLst>
            <pc:docMk/>
            <pc:sldMk cId="1091645478" sldId="2146845872"/>
            <ac:spMk id="8" creationId="{24CB70EF-88BD-4426-2CC1-FA2389F67F83}"/>
          </ac:spMkLst>
        </pc:spChg>
        <pc:spChg chg="del mod">
          <ac:chgData name="Ricardo Moinhos" userId="5043ba23-3ebb-477f-9075-c886aae2f68c" providerId="ADAL" clId="{E11C961A-5AAA-434B-8B99-28C2C5C2EEEF}" dt="2023-05-08T10:30:26.343" v="28" actId="478"/>
          <ac:spMkLst>
            <pc:docMk/>
            <pc:sldMk cId="1091645478" sldId="2146845872"/>
            <ac:spMk id="9" creationId="{742A6C16-8388-6B42-5C1E-0F6680A6A0B5}"/>
          </ac:spMkLst>
        </pc:spChg>
        <pc:spChg chg="mod">
          <ac:chgData name="Ricardo Moinhos" userId="5043ba23-3ebb-477f-9075-c886aae2f68c" providerId="ADAL" clId="{E11C961A-5AAA-434B-8B99-28C2C5C2EEEF}" dt="2023-05-08T10:33:34.469" v="74" actId="14100"/>
          <ac:spMkLst>
            <pc:docMk/>
            <pc:sldMk cId="1091645478" sldId="2146845872"/>
            <ac:spMk id="10" creationId="{E656DA5F-0914-15ED-9197-348D14225704}"/>
          </ac:spMkLst>
        </pc:spChg>
        <pc:spChg chg="del mod">
          <ac:chgData name="Ricardo Moinhos" userId="5043ba23-3ebb-477f-9075-c886aae2f68c" providerId="ADAL" clId="{E11C961A-5AAA-434B-8B99-28C2C5C2EEEF}" dt="2023-05-08T10:35:48.768" v="92" actId="478"/>
          <ac:spMkLst>
            <pc:docMk/>
            <pc:sldMk cId="1091645478" sldId="2146845872"/>
            <ac:spMk id="11" creationId="{A4C22FE6-7F4F-01DA-FF67-9BFAF9429205}"/>
          </ac:spMkLst>
        </pc:spChg>
        <pc:spChg chg="mod">
          <ac:chgData name="Ricardo Moinhos" userId="5043ba23-3ebb-477f-9075-c886aae2f68c" providerId="ADAL" clId="{E11C961A-5AAA-434B-8B99-28C2C5C2EEEF}" dt="2023-05-08T10:39:20.054" v="113" actId="14100"/>
          <ac:spMkLst>
            <pc:docMk/>
            <pc:sldMk cId="1091645478" sldId="2146845872"/>
            <ac:spMk id="13" creationId="{AA52B26E-0A89-9B29-34C8-97C64BF282DE}"/>
          </ac:spMkLst>
        </pc:spChg>
        <pc:spChg chg="mod">
          <ac:chgData name="Ricardo Moinhos" userId="5043ba23-3ebb-477f-9075-c886aae2f68c" providerId="ADAL" clId="{E11C961A-5AAA-434B-8B99-28C2C5C2EEEF}" dt="2023-05-08T10:39:34.346" v="116" actId="14100"/>
          <ac:spMkLst>
            <pc:docMk/>
            <pc:sldMk cId="1091645478" sldId="2146845872"/>
            <ac:spMk id="14" creationId="{E6A0F7F7-C0EC-C86C-7762-CC2A3FCB422B}"/>
          </ac:spMkLst>
        </pc:spChg>
        <pc:spChg chg="del mod">
          <ac:chgData name="Ricardo Moinhos" userId="5043ba23-3ebb-477f-9075-c886aae2f68c" providerId="ADAL" clId="{E11C961A-5AAA-434B-8B99-28C2C5C2EEEF}" dt="2023-05-08T10:35:49.579" v="93" actId="478"/>
          <ac:spMkLst>
            <pc:docMk/>
            <pc:sldMk cId="1091645478" sldId="2146845872"/>
            <ac:spMk id="15" creationId="{DA2EEA77-41FA-B61F-00BC-940C70E89375}"/>
          </ac:spMkLst>
        </pc:spChg>
        <pc:spChg chg="del mod">
          <ac:chgData name="Ricardo Moinhos" userId="5043ba23-3ebb-477f-9075-c886aae2f68c" providerId="ADAL" clId="{E11C961A-5AAA-434B-8B99-28C2C5C2EEEF}" dt="2023-05-08T10:30:21.602" v="25" actId="478"/>
          <ac:spMkLst>
            <pc:docMk/>
            <pc:sldMk cId="1091645478" sldId="2146845872"/>
            <ac:spMk id="16" creationId="{DF29E798-A063-CAD4-09CE-46D64ACFB166}"/>
          </ac:spMkLst>
        </pc:spChg>
        <pc:spChg chg="mod">
          <ac:chgData name="Ricardo Moinhos" userId="5043ba23-3ebb-477f-9075-c886aae2f68c" providerId="ADAL" clId="{E11C961A-5AAA-434B-8B99-28C2C5C2EEEF}" dt="2023-05-08T10:29:56.372" v="8"/>
          <ac:spMkLst>
            <pc:docMk/>
            <pc:sldMk cId="1091645478" sldId="2146845872"/>
            <ac:spMk id="17" creationId="{037B74AE-60B4-D58D-1355-854792FD9B9E}"/>
          </ac:spMkLst>
        </pc:spChg>
        <pc:spChg chg="del mod">
          <ac:chgData name="Ricardo Moinhos" userId="5043ba23-3ebb-477f-9075-c886aae2f68c" providerId="ADAL" clId="{E11C961A-5AAA-434B-8B99-28C2C5C2EEEF}" dt="2023-05-08T10:30:41.357" v="33" actId="478"/>
          <ac:spMkLst>
            <pc:docMk/>
            <pc:sldMk cId="1091645478" sldId="2146845872"/>
            <ac:spMk id="18" creationId="{830A9A19-A962-2E19-744D-77822B201D3A}"/>
          </ac:spMkLst>
        </pc:spChg>
        <pc:spChg chg="del mod">
          <ac:chgData name="Ricardo Moinhos" userId="5043ba23-3ebb-477f-9075-c886aae2f68c" providerId="ADAL" clId="{E11C961A-5AAA-434B-8B99-28C2C5C2EEEF}" dt="2023-05-08T10:30:43.279" v="34" actId="478"/>
          <ac:spMkLst>
            <pc:docMk/>
            <pc:sldMk cId="1091645478" sldId="2146845872"/>
            <ac:spMk id="19" creationId="{A9AB567F-B974-11AD-2388-E5C9E4CC4269}"/>
          </ac:spMkLst>
        </pc:spChg>
        <pc:spChg chg="del mod">
          <ac:chgData name="Ricardo Moinhos" userId="5043ba23-3ebb-477f-9075-c886aae2f68c" providerId="ADAL" clId="{E11C961A-5AAA-434B-8B99-28C2C5C2EEEF}" dt="2023-05-08T10:30:38.823" v="32" actId="478"/>
          <ac:spMkLst>
            <pc:docMk/>
            <pc:sldMk cId="1091645478" sldId="2146845872"/>
            <ac:spMk id="20" creationId="{53CFCAD0-7045-D98D-9861-B7FB0526FD9F}"/>
          </ac:spMkLst>
        </pc:spChg>
        <pc:spChg chg="add del mod">
          <ac:chgData name="Ricardo Moinhos" userId="5043ba23-3ebb-477f-9075-c886aae2f68c" providerId="ADAL" clId="{E11C961A-5AAA-434B-8B99-28C2C5C2EEEF}" dt="2023-05-08T10:38:19.302" v="101" actId="14100"/>
          <ac:spMkLst>
            <pc:docMk/>
            <pc:sldMk cId="1091645478" sldId="2146845872"/>
            <ac:spMk id="23" creationId="{4930DA81-950E-8261-B81A-C665C04800DD}"/>
          </ac:spMkLst>
        </pc:spChg>
        <pc:spChg chg="add del mod">
          <ac:chgData name="Ricardo Moinhos" userId="5043ba23-3ebb-477f-9075-c886aae2f68c" providerId="ADAL" clId="{E11C961A-5AAA-434B-8B99-28C2C5C2EEEF}" dt="2023-05-08T10:32:56.377" v="70" actId="478"/>
          <ac:spMkLst>
            <pc:docMk/>
            <pc:sldMk cId="1091645478" sldId="2146845872"/>
            <ac:spMk id="24" creationId="{FC1EC4D9-3522-276F-9521-EB0E1C6D0737}"/>
          </ac:spMkLst>
        </pc:spChg>
        <pc:spChg chg="del mod">
          <ac:chgData name="Ricardo Moinhos" userId="5043ba23-3ebb-477f-9075-c886aae2f68c" providerId="ADAL" clId="{E11C961A-5AAA-434B-8B99-28C2C5C2EEEF}" dt="2023-05-08T10:33:04.036" v="72" actId="478"/>
          <ac:spMkLst>
            <pc:docMk/>
            <pc:sldMk cId="1091645478" sldId="2146845872"/>
            <ac:spMk id="25" creationId="{52565E8D-1BAE-1272-8A61-630F7800F28C}"/>
          </ac:spMkLst>
        </pc:spChg>
        <pc:spChg chg="mod">
          <ac:chgData name="Ricardo Moinhos" userId="5043ba23-3ebb-477f-9075-c886aae2f68c" providerId="ADAL" clId="{E11C961A-5AAA-434B-8B99-28C2C5C2EEEF}" dt="2023-05-08T10:31:03.838" v="37"/>
          <ac:spMkLst>
            <pc:docMk/>
            <pc:sldMk cId="1091645478" sldId="2146845872"/>
            <ac:spMk id="26" creationId="{7D8A61CA-00FB-921D-0DA2-A49BE8F6F28A}"/>
          </ac:spMkLst>
        </pc:spChg>
        <pc:spChg chg="del mod">
          <ac:chgData name="Ricardo Moinhos" userId="5043ba23-3ebb-477f-9075-c886aae2f68c" providerId="ADAL" clId="{E11C961A-5AAA-434B-8B99-28C2C5C2EEEF}" dt="2023-05-08T10:31:12.385" v="40" actId="478"/>
          <ac:spMkLst>
            <pc:docMk/>
            <pc:sldMk cId="1091645478" sldId="2146845872"/>
            <ac:spMk id="27" creationId="{F2399DB8-B3AE-69DA-FA7C-D9528255376F}"/>
          </ac:spMkLst>
        </pc:spChg>
        <pc:spChg chg="del mod">
          <ac:chgData name="Ricardo Moinhos" userId="5043ba23-3ebb-477f-9075-c886aae2f68c" providerId="ADAL" clId="{E11C961A-5AAA-434B-8B99-28C2C5C2EEEF}" dt="2023-05-08T10:31:14.416" v="41" actId="478"/>
          <ac:spMkLst>
            <pc:docMk/>
            <pc:sldMk cId="1091645478" sldId="2146845872"/>
            <ac:spMk id="28" creationId="{B2B8BE66-2D0B-B926-D8F0-1F553BB252AC}"/>
          </ac:spMkLst>
        </pc:spChg>
        <pc:spChg chg="del mod">
          <ac:chgData name="Ricardo Moinhos" userId="5043ba23-3ebb-477f-9075-c886aae2f68c" providerId="ADAL" clId="{E11C961A-5AAA-434B-8B99-28C2C5C2EEEF}" dt="2023-05-08T10:31:10.831" v="39" actId="478"/>
          <ac:spMkLst>
            <pc:docMk/>
            <pc:sldMk cId="1091645478" sldId="2146845872"/>
            <ac:spMk id="29" creationId="{3781F412-35A0-A727-1583-AEA2C35E3DAE}"/>
          </ac:spMkLst>
        </pc:spChg>
        <pc:spChg chg="add del mod">
          <ac:chgData name="Ricardo Moinhos" userId="5043ba23-3ebb-477f-9075-c886aae2f68c" providerId="ADAL" clId="{E11C961A-5AAA-434B-8B99-28C2C5C2EEEF}" dt="2023-05-08T10:34:36.632" v="81"/>
          <ac:spMkLst>
            <pc:docMk/>
            <pc:sldMk cId="1091645478" sldId="2146845872"/>
            <ac:spMk id="30" creationId="{72E48FBF-31CC-A1E4-B607-77EA62223DE7}"/>
          </ac:spMkLst>
        </pc:spChg>
        <pc:spChg chg="add del mod">
          <ac:chgData name="Ricardo Moinhos" userId="5043ba23-3ebb-477f-9075-c886aae2f68c" providerId="ADAL" clId="{E11C961A-5AAA-434B-8B99-28C2C5C2EEEF}" dt="2023-05-08T10:34:52.027" v="85" actId="478"/>
          <ac:spMkLst>
            <pc:docMk/>
            <pc:sldMk cId="1091645478" sldId="2146845872"/>
            <ac:spMk id="31" creationId="{65B46E7F-5289-ED8A-672E-4DB6E628C90C}"/>
          </ac:spMkLst>
        </pc:spChg>
        <pc:spChg chg="add del mod">
          <ac:chgData name="Ricardo Moinhos" userId="5043ba23-3ebb-477f-9075-c886aae2f68c" providerId="ADAL" clId="{E11C961A-5AAA-434B-8B99-28C2C5C2EEEF}" dt="2023-05-08T10:37:34.135" v="99" actId="478"/>
          <ac:spMkLst>
            <pc:docMk/>
            <pc:sldMk cId="1091645478" sldId="2146845872"/>
            <ac:spMk id="32" creationId="{2963D811-D0C7-CCF4-9E52-33EB3FD1F2A2}"/>
          </ac:spMkLst>
        </pc:spChg>
        <pc:grpChg chg="add del mod">
          <ac:chgData name="Ricardo Moinhos" userId="5043ba23-3ebb-477f-9075-c886aae2f68c" providerId="ADAL" clId="{E11C961A-5AAA-434B-8B99-28C2C5C2EEEF}" dt="2023-05-08T10:38:32.824" v="103" actId="14100"/>
          <ac:grpSpMkLst>
            <pc:docMk/>
            <pc:sldMk cId="1091645478" sldId="2146845872"/>
            <ac:grpSpMk id="4" creationId="{F1E09B39-1255-E5D6-7B3B-CECAD2461516}"/>
          </ac:grpSpMkLst>
        </pc:grpChg>
        <pc:grpChg chg="mod">
          <ac:chgData name="Ricardo Moinhos" userId="5043ba23-3ebb-477f-9075-c886aae2f68c" providerId="ADAL" clId="{E11C961A-5AAA-434B-8B99-28C2C5C2EEEF}" dt="2023-05-08T10:39:08.248" v="111" actId="14100"/>
          <ac:grpSpMkLst>
            <pc:docMk/>
            <pc:sldMk cId="1091645478" sldId="2146845872"/>
            <ac:grpSpMk id="21" creationId="{C9ACCC06-1F06-69B4-4594-482C3551FFA6}"/>
          </ac:grpSpMkLst>
        </pc:grpChg>
        <pc:grpChg chg="add mod">
          <ac:chgData name="Ricardo Moinhos" userId="5043ba23-3ebb-477f-9075-c886aae2f68c" providerId="ADAL" clId="{E11C961A-5AAA-434B-8B99-28C2C5C2EEEF}" dt="2023-05-08T10:38:49.470" v="108" actId="1076"/>
          <ac:grpSpMkLst>
            <pc:docMk/>
            <pc:sldMk cId="1091645478" sldId="2146845872"/>
            <ac:grpSpMk id="22" creationId="{72FB5DC5-5A38-BA81-EEC2-7B3C855544A9}"/>
          </ac:grpSpMkLst>
        </pc:grpChg>
      </pc:sldChg>
      <pc:sldChg chg="del">
        <pc:chgData name="Ricardo Moinhos" userId="5043ba23-3ebb-477f-9075-c886aae2f68c" providerId="ADAL" clId="{E11C961A-5AAA-434B-8B99-28C2C5C2EEEF}" dt="2023-05-08T15:05:40.422" v="557" actId="2696"/>
        <pc:sldMkLst>
          <pc:docMk/>
          <pc:sldMk cId="3536163839" sldId="2146845874"/>
        </pc:sldMkLst>
      </pc:sldChg>
      <pc:sldChg chg="del">
        <pc:chgData name="Ricardo Moinhos" userId="5043ba23-3ebb-477f-9075-c886aae2f68c" providerId="ADAL" clId="{E11C961A-5AAA-434B-8B99-28C2C5C2EEEF}" dt="2023-05-08T15:05:40.422" v="557" actId="2696"/>
        <pc:sldMkLst>
          <pc:docMk/>
          <pc:sldMk cId="1550776318" sldId="2146845878"/>
        </pc:sldMkLst>
      </pc:sldChg>
      <pc:sldChg chg="modSp mod ord modClrScheme chgLayout">
        <pc:chgData name="Ricardo Moinhos" userId="5043ba23-3ebb-477f-9075-c886aae2f68c" providerId="ADAL" clId="{E11C961A-5AAA-434B-8B99-28C2C5C2EEEF}" dt="2023-05-08T14:59:27.202" v="525" actId="20577"/>
        <pc:sldMkLst>
          <pc:docMk/>
          <pc:sldMk cId="2383889761" sldId="2146845879"/>
        </pc:sldMkLst>
        <pc:spChg chg="mod ord">
          <ac:chgData name="Ricardo Moinhos" userId="5043ba23-3ebb-477f-9075-c886aae2f68c" providerId="ADAL" clId="{E11C961A-5AAA-434B-8B99-28C2C5C2EEEF}" dt="2023-05-08T10:40:31.767" v="120" actId="700"/>
          <ac:spMkLst>
            <pc:docMk/>
            <pc:sldMk cId="2383889761" sldId="2146845879"/>
            <ac:spMk id="2" creationId="{8E3F949E-CD07-012D-8DDA-D7CCE3E4A062}"/>
          </ac:spMkLst>
        </pc:spChg>
        <pc:spChg chg="mod ord">
          <ac:chgData name="Ricardo Moinhos" userId="5043ba23-3ebb-477f-9075-c886aae2f68c" providerId="ADAL" clId="{E11C961A-5AAA-434B-8B99-28C2C5C2EEEF}" dt="2023-05-08T14:59:27.202" v="525" actId="20577"/>
          <ac:spMkLst>
            <pc:docMk/>
            <pc:sldMk cId="2383889761" sldId="2146845879"/>
            <ac:spMk id="3" creationId="{F53F4FF8-4F45-E8E5-AA5A-EB32A13AED87}"/>
          </ac:spMkLst>
        </pc:spChg>
        <pc:picChg chg="mod ord modCrop">
          <ac:chgData name="Ricardo Moinhos" userId="5043ba23-3ebb-477f-9075-c886aae2f68c" providerId="ADAL" clId="{E11C961A-5AAA-434B-8B99-28C2C5C2EEEF}" dt="2023-05-08T10:40:31.767" v="120" actId="700"/>
          <ac:picMkLst>
            <pc:docMk/>
            <pc:sldMk cId="2383889761" sldId="2146845879"/>
            <ac:picMk id="6" creationId="{E6C02846-8749-6DC7-FAD1-03DC4FB52AD7}"/>
          </ac:picMkLst>
        </pc:picChg>
      </pc:sldChg>
      <pc:sldChg chg="modSp mod ord">
        <pc:chgData name="Ricardo Moinhos" userId="5043ba23-3ebb-477f-9075-c886aae2f68c" providerId="ADAL" clId="{E11C961A-5AAA-434B-8B99-28C2C5C2EEEF}" dt="2023-05-09T17:14:47.913" v="1626"/>
        <pc:sldMkLst>
          <pc:docMk/>
          <pc:sldMk cId="18445144" sldId="2146845881"/>
        </pc:sldMkLst>
        <pc:spChg chg="mod">
          <ac:chgData name="Ricardo Moinhos" userId="5043ba23-3ebb-477f-9075-c886aae2f68c" providerId="ADAL" clId="{E11C961A-5AAA-434B-8B99-28C2C5C2EEEF}" dt="2023-05-09T17:14:18.260" v="1622" actId="20577"/>
          <ac:spMkLst>
            <pc:docMk/>
            <pc:sldMk cId="18445144" sldId="2146845881"/>
            <ac:spMk id="2" creationId="{8E3F949E-CD07-012D-8DDA-D7CCE3E4A062}"/>
          </ac:spMkLst>
        </pc:spChg>
        <pc:spChg chg="mod">
          <ac:chgData name="Ricardo Moinhos" userId="5043ba23-3ebb-477f-9075-c886aae2f68c" providerId="ADAL" clId="{E11C961A-5AAA-434B-8B99-28C2C5C2EEEF}" dt="2023-05-09T17:14:47.913" v="1626"/>
          <ac:spMkLst>
            <pc:docMk/>
            <pc:sldMk cId="18445144" sldId="2146845881"/>
            <ac:spMk id="3" creationId="{F53F4FF8-4F45-E8E5-AA5A-EB32A13AED87}"/>
          </ac:spMkLst>
        </pc:spChg>
      </pc:sldChg>
      <pc:sldChg chg="ord">
        <pc:chgData name="Ricardo Moinhos" userId="5043ba23-3ebb-477f-9075-c886aae2f68c" providerId="ADAL" clId="{E11C961A-5AAA-434B-8B99-28C2C5C2EEEF}" dt="2023-05-09T16:45:18.434" v="1369"/>
        <pc:sldMkLst>
          <pc:docMk/>
          <pc:sldMk cId="2576540322" sldId="2146845882"/>
        </pc:sldMkLst>
      </pc:sldChg>
      <pc:sldChg chg="modAnim">
        <pc:chgData name="Ricardo Moinhos" userId="5043ba23-3ebb-477f-9075-c886aae2f68c" providerId="ADAL" clId="{E11C961A-5AAA-434B-8B99-28C2C5C2EEEF}" dt="2023-05-09T17:29:54.082" v="1692"/>
        <pc:sldMkLst>
          <pc:docMk/>
          <pc:sldMk cId="897461963" sldId="2146845883"/>
        </pc:sldMkLst>
      </pc:sldChg>
      <pc:sldChg chg="ord">
        <pc:chgData name="Ricardo Moinhos" userId="5043ba23-3ebb-477f-9075-c886aae2f68c" providerId="ADAL" clId="{E11C961A-5AAA-434B-8B99-28C2C5C2EEEF}" dt="2023-05-09T17:14:30.610" v="1624"/>
        <pc:sldMkLst>
          <pc:docMk/>
          <pc:sldMk cId="2949070883" sldId="2146845884"/>
        </pc:sldMkLst>
      </pc:sldChg>
      <pc:sldChg chg="ord modAnim">
        <pc:chgData name="Ricardo Moinhos" userId="5043ba23-3ebb-477f-9075-c886aae2f68c" providerId="ADAL" clId="{E11C961A-5AAA-434B-8B99-28C2C5C2EEEF}" dt="2023-05-09T17:30:01.592" v="1693"/>
        <pc:sldMkLst>
          <pc:docMk/>
          <pc:sldMk cId="2755197891" sldId="2146845885"/>
        </pc:sldMkLst>
      </pc:sldChg>
      <pc:sldChg chg="addSp delSp modSp mod ord modClrScheme delAnim modAnim chgLayout">
        <pc:chgData name="Ricardo Moinhos" userId="5043ba23-3ebb-477f-9075-c886aae2f68c" providerId="ADAL" clId="{E11C961A-5AAA-434B-8B99-28C2C5C2EEEF}" dt="2023-05-08T17:26:44.084" v="663" actId="1076"/>
        <pc:sldMkLst>
          <pc:docMk/>
          <pc:sldMk cId="2502272137" sldId="2146845886"/>
        </pc:sldMkLst>
        <pc:spChg chg="mod ord">
          <ac:chgData name="Ricardo Moinhos" userId="5043ba23-3ebb-477f-9075-c886aae2f68c" providerId="ADAL" clId="{E11C961A-5AAA-434B-8B99-28C2C5C2EEEF}" dt="2023-05-08T16:35:32.493" v="590" actId="700"/>
          <ac:spMkLst>
            <pc:docMk/>
            <pc:sldMk cId="2502272137" sldId="2146845886"/>
            <ac:spMk id="2" creationId="{8E3F949E-CD07-012D-8DDA-D7CCE3E4A062}"/>
          </ac:spMkLst>
        </pc:spChg>
        <pc:spChg chg="mod ord">
          <ac:chgData name="Ricardo Moinhos" userId="5043ba23-3ebb-477f-9075-c886aae2f68c" providerId="ADAL" clId="{E11C961A-5AAA-434B-8B99-28C2C5C2EEEF}" dt="2023-05-08T17:23:32.182" v="658" actId="6549"/>
          <ac:spMkLst>
            <pc:docMk/>
            <pc:sldMk cId="2502272137" sldId="2146845886"/>
            <ac:spMk id="3" creationId="{F53F4FF8-4F45-E8E5-AA5A-EB32A13AED87}"/>
          </ac:spMkLst>
        </pc:spChg>
        <pc:spChg chg="add del mod ord">
          <ac:chgData name="Ricardo Moinhos" userId="5043ba23-3ebb-477f-9075-c886aae2f68c" providerId="ADAL" clId="{E11C961A-5AAA-434B-8B99-28C2C5C2EEEF}" dt="2023-05-08T16:37:46.195" v="598" actId="931"/>
          <ac:spMkLst>
            <pc:docMk/>
            <pc:sldMk cId="2502272137" sldId="2146845886"/>
            <ac:spMk id="4" creationId="{A1C1704F-2D88-F3EE-366D-032FCF6A58AB}"/>
          </ac:spMkLst>
        </pc:spChg>
        <pc:picChg chg="mod">
          <ac:chgData name="Ricardo Moinhos" userId="5043ba23-3ebb-477f-9075-c886aae2f68c" providerId="ADAL" clId="{E11C961A-5AAA-434B-8B99-28C2C5C2EEEF}" dt="2023-05-08T17:26:44.084" v="663" actId="1076"/>
          <ac:picMkLst>
            <pc:docMk/>
            <pc:sldMk cId="2502272137" sldId="2146845886"/>
            <ac:picMk id="5" creationId="{5AA9CB3C-47AF-679F-995B-E37CF67BC466}"/>
          </ac:picMkLst>
        </pc:picChg>
        <pc:picChg chg="add del mod">
          <ac:chgData name="Ricardo Moinhos" userId="5043ba23-3ebb-477f-9075-c886aae2f68c" providerId="ADAL" clId="{E11C961A-5AAA-434B-8B99-28C2C5C2EEEF}" dt="2023-05-08T16:36:15.093" v="597" actId="931"/>
          <ac:picMkLst>
            <pc:docMk/>
            <pc:sldMk cId="2502272137" sldId="2146845886"/>
            <ac:picMk id="7" creationId="{30465AA5-E8F0-14E5-5716-D2A08958C8F4}"/>
          </ac:picMkLst>
        </pc:picChg>
        <pc:picChg chg="del mod">
          <ac:chgData name="Ricardo Moinhos" userId="5043ba23-3ebb-477f-9075-c886aae2f68c" providerId="ADAL" clId="{E11C961A-5AAA-434B-8B99-28C2C5C2EEEF}" dt="2023-05-08T17:19:31.088" v="641" actId="478"/>
          <ac:picMkLst>
            <pc:docMk/>
            <pc:sldMk cId="2502272137" sldId="2146845886"/>
            <ac:picMk id="9" creationId="{4D89CED3-5B50-44B7-7F66-103C457E69FA}"/>
          </ac:picMkLst>
        </pc:picChg>
        <pc:picChg chg="add mod modCrop">
          <ac:chgData name="Ricardo Moinhos" userId="5043ba23-3ebb-477f-9075-c886aae2f68c" providerId="ADAL" clId="{E11C961A-5AAA-434B-8B99-28C2C5C2EEEF}" dt="2023-05-08T16:38:35.791" v="619" actId="18131"/>
          <ac:picMkLst>
            <pc:docMk/>
            <pc:sldMk cId="2502272137" sldId="2146845886"/>
            <ac:picMk id="10" creationId="{E14435AE-3454-75E2-B9DE-C1F6E25D268A}"/>
          </ac:picMkLst>
        </pc:picChg>
        <pc:picChg chg="add mod">
          <ac:chgData name="Ricardo Moinhos" userId="5043ba23-3ebb-477f-9075-c886aae2f68c" providerId="ADAL" clId="{E11C961A-5AAA-434B-8B99-28C2C5C2EEEF}" dt="2023-05-08T17:23:07.066" v="653" actId="1076"/>
          <ac:picMkLst>
            <pc:docMk/>
            <pc:sldMk cId="2502272137" sldId="2146845886"/>
            <ac:picMk id="11" creationId="{FE7F944F-1F87-E573-DDAE-C8B287771121}"/>
          </ac:picMkLst>
        </pc:picChg>
        <pc:picChg chg="del mod">
          <ac:chgData name="Ricardo Moinhos" userId="5043ba23-3ebb-477f-9075-c886aae2f68c" providerId="ADAL" clId="{E11C961A-5AAA-434B-8B99-28C2C5C2EEEF}" dt="2023-05-08T17:19:26.289" v="640" actId="478"/>
          <ac:picMkLst>
            <pc:docMk/>
            <pc:sldMk cId="2502272137" sldId="2146845886"/>
            <ac:picMk id="12" creationId="{9CB698A7-57E4-072B-2D62-EA6F6BA7BC27}"/>
          </ac:picMkLst>
        </pc:picChg>
        <pc:picChg chg="add mod">
          <ac:chgData name="Ricardo Moinhos" userId="5043ba23-3ebb-477f-9075-c886aae2f68c" providerId="ADAL" clId="{E11C961A-5AAA-434B-8B99-28C2C5C2EEEF}" dt="2023-05-08T17:22:47.752" v="651" actId="14100"/>
          <ac:picMkLst>
            <pc:docMk/>
            <pc:sldMk cId="2502272137" sldId="2146845886"/>
            <ac:picMk id="13" creationId="{3F6088AA-56D3-ABC3-14A1-28B2F1255C33}"/>
          </ac:picMkLst>
        </pc:picChg>
      </pc:sldChg>
      <pc:sldChg chg="modSp mod ord modAnim">
        <pc:chgData name="Ricardo Moinhos" userId="5043ba23-3ebb-477f-9075-c886aae2f68c" providerId="ADAL" clId="{E11C961A-5AAA-434B-8B99-28C2C5C2EEEF}" dt="2023-05-08T17:51:40.416" v="695"/>
        <pc:sldMkLst>
          <pc:docMk/>
          <pc:sldMk cId="419021921" sldId="2146845887"/>
        </pc:sldMkLst>
        <pc:spChg chg="mod">
          <ac:chgData name="Ricardo Moinhos" userId="5043ba23-3ebb-477f-9075-c886aae2f68c" providerId="ADAL" clId="{E11C961A-5AAA-434B-8B99-28C2C5C2EEEF}" dt="2023-05-08T17:51:10.457" v="693" actId="20577"/>
          <ac:spMkLst>
            <pc:docMk/>
            <pc:sldMk cId="419021921" sldId="2146845887"/>
            <ac:spMk id="3" creationId="{F53F4FF8-4F45-E8E5-AA5A-EB32A13AED87}"/>
          </ac:spMkLst>
        </pc:spChg>
      </pc:sldChg>
      <pc:sldChg chg="modSp mod ord modAnim">
        <pc:chgData name="Ricardo Moinhos" userId="5043ba23-3ebb-477f-9075-c886aae2f68c" providerId="ADAL" clId="{E11C961A-5AAA-434B-8B99-28C2C5C2EEEF}" dt="2023-05-08T17:53:19.791" v="697"/>
        <pc:sldMkLst>
          <pc:docMk/>
          <pc:sldMk cId="284525613" sldId="2146845888"/>
        </pc:sldMkLst>
        <pc:spChg chg="mod">
          <ac:chgData name="Ricardo Moinhos" userId="5043ba23-3ebb-477f-9075-c886aae2f68c" providerId="ADAL" clId="{E11C961A-5AAA-434B-8B99-28C2C5C2EEEF}" dt="2023-05-08T17:51:08.396" v="691" actId="20577"/>
          <ac:spMkLst>
            <pc:docMk/>
            <pc:sldMk cId="284525613" sldId="2146845888"/>
            <ac:spMk id="3" creationId="{F53F4FF8-4F45-E8E5-AA5A-EB32A13AED87}"/>
          </ac:spMkLst>
        </pc:spChg>
      </pc:sldChg>
      <pc:sldChg chg="modSp mod modNotesTx">
        <pc:chgData name="Ricardo Moinhos" userId="5043ba23-3ebb-477f-9075-c886aae2f68c" providerId="ADAL" clId="{E11C961A-5AAA-434B-8B99-28C2C5C2EEEF}" dt="2023-05-08T18:15:46.387" v="1232" actId="207"/>
        <pc:sldMkLst>
          <pc:docMk/>
          <pc:sldMk cId="3405615030" sldId="2146845890"/>
        </pc:sldMkLst>
        <pc:spChg chg="mod">
          <ac:chgData name="Ricardo Moinhos" userId="5043ba23-3ebb-477f-9075-c886aae2f68c" providerId="ADAL" clId="{E11C961A-5AAA-434B-8B99-28C2C5C2EEEF}" dt="2023-05-08T18:15:46.387" v="1232" actId="207"/>
          <ac:spMkLst>
            <pc:docMk/>
            <pc:sldMk cId="3405615030" sldId="2146845890"/>
            <ac:spMk id="3" creationId="{F53F4FF8-4F45-E8E5-AA5A-EB32A13AED87}"/>
          </ac:spMkLst>
        </pc:spChg>
        <pc:graphicFrameChg chg="modGraphic">
          <ac:chgData name="Ricardo Moinhos" userId="5043ba23-3ebb-477f-9075-c886aae2f68c" providerId="ADAL" clId="{E11C961A-5AAA-434B-8B99-28C2C5C2EEEF}" dt="2023-05-08T18:08:04.706" v="1019" actId="113"/>
          <ac:graphicFrameMkLst>
            <pc:docMk/>
            <pc:sldMk cId="3405615030" sldId="2146845890"/>
            <ac:graphicFrameMk id="4" creationId="{F3181CA1-2AF9-C058-7C06-3679CFE8A121}"/>
          </ac:graphicFrameMkLst>
        </pc:graphicFrameChg>
      </pc:sldChg>
      <pc:sldChg chg="del">
        <pc:chgData name="Ricardo Moinhos" userId="5043ba23-3ebb-477f-9075-c886aae2f68c" providerId="ADAL" clId="{E11C961A-5AAA-434B-8B99-28C2C5C2EEEF}" dt="2023-05-08T15:05:32.566" v="556" actId="2696"/>
        <pc:sldMkLst>
          <pc:docMk/>
          <pc:sldMk cId="3196043302" sldId="2146845891"/>
        </pc:sldMkLst>
      </pc:sldChg>
      <pc:sldChg chg="modSp del mod ord chgLayout">
        <pc:chgData name="Ricardo Moinhos" userId="5043ba23-3ebb-477f-9075-c886aae2f68c" providerId="ADAL" clId="{E11C961A-5AAA-434B-8B99-28C2C5C2EEEF}" dt="2023-05-09T16:51:03.131" v="1392" actId="2696"/>
        <pc:sldMkLst>
          <pc:docMk/>
          <pc:sldMk cId="2277905956" sldId="2146845892"/>
        </pc:sldMkLst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2277905956" sldId="2146845892"/>
            <ac:spMk id="2" creationId="{8E3F949E-CD07-012D-8DDA-D7CCE3E4A062}"/>
          </ac:spMkLst>
        </pc:spChg>
        <pc:spChg chg="mod ord">
          <ac:chgData name="Ricardo Moinhos" userId="5043ba23-3ebb-477f-9075-c886aae2f68c" providerId="ADAL" clId="{E11C961A-5AAA-434B-8B99-28C2C5C2EEEF}" dt="2023-05-09T16:49:15.844" v="1370" actId="700"/>
          <ac:spMkLst>
            <pc:docMk/>
            <pc:sldMk cId="2277905956" sldId="2146845892"/>
            <ac:spMk id="3" creationId="{F53F4FF8-4F45-E8E5-AA5A-EB32A13AED87}"/>
          </ac:spMkLst>
        </pc:spChg>
      </pc:sldChg>
      <pc:sldChg chg="add del">
        <pc:chgData name="Ricardo Moinhos" userId="5043ba23-3ebb-477f-9075-c886aae2f68c" providerId="ADAL" clId="{E11C961A-5AAA-434B-8B99-28C2C5C2EEEF}" dt="2023-05-08T10:48:52.014" v="174" actId="2696"/>
        <pc:sldMkLst>
          <pc:docMk/>
          <pc:sldMk cId="828512752" sldId="2146845893"/>
        </pc:sldMkLst>
      </pc:sldChg>
      <pc:sldChg chg="del">
        <pc:chgData name="Ricardo Moinhos" userId="5043ba23-3ebb-477f-9075-c886aae2f68c" providerId="ADAL" clId="{E11C961A-5AAA-434B-8B99-28C2C5C2EEEF}" dt="2023-05-08T10:53:27.457" v="184" actId="47"/>
        <pc:sldMkLst>
          <pc:docMk/>
          <pc:sldMk cId="2375591507" sldId="2146845893"/>
        </pc:sldMkLst>
      </pc:sldChg>
      <pc:sldChg chg="addSp delSp modSp add mod ord modClrScheme chgLayout modNotesTx">
        <pc:chgData name="Ricardo Moinhos" userId="5043ba23-3ebb-477f-9075-c886aae2f68c" providerId="ADAL" clId="{E11C961A-5AAA-434B-8B99-28C2C5C2EEEF}" dt="2023-05-08T15:00:11.191" v="530" actId="20577"/>
        <pc:sldMkLst>
          <pc:docMk/>
          <pc:sldMk cId="536449058" sldId="2146845894"/>
        </pc:sldMkLst>
        <pc:spChg chg="add del mod ord">
          <ac:chgData name="Ricardo Moinhos" userId="5043ba23-3ebb-477f-9075-c886aae2f68c" providerId="ADAL" clId="{E11C961A-5AAA-434B-8B99-28C2C5C2EEEF}" dt="2023-05-08T10:54:32.719" v="214" actId="167"/>
          <ac:spMkLst>
            <pc:docMk/>
            <pc:sldMk cId="536449058" sldId="2146845894"/>
            <ac:spMk id="2" creationId="{0933F7D8-A1DC-5674-46FA-CADBC307246A}"/>
          </ac:spMkLst>
        </pc:spChg>
        <pc:spChg chg="mod ord">
          <ac:chgData name="Ricardo Moinhos" userId="5043ba23-3ebb-477f-9075-c886aae2f68c" providerId="ADAL" clId="{E11C961A-5AAA-434B-8B99-28C2C5C2EEEF}" dt="2023-05-08T10:53:22.737" v="183" actId="700"/>
          <ac:spMkLst>
            <pc:docMk/>
            <pc:sldMk cId="536449058" sldId="2146845894"/>
            <ac:spMk id="3" creationId="{C0FD767E-7BC8-EAFB-DCB5-C89C7B977FE6}"/>
          </ac:spMkLst>
        </pc:spChg>
        <pc:spChg chg="mod ord">
          <ac:chgData name="Ricardo Moinhos" userId="5043ba23-3ebb-477f-9075-c886aae2f68c" providerId="ADAL" clId="{E11C961A-5AAA-434B-8B99-28C2C5C2EEEF}" dt="2023-05-08T15:00:11.191" v="530" actId="20577"/>
          <ac:spMkLst>
            <pc:docMk/>
            <pc:sldMk cId="536449058" sldId="2146845894"/>
            <ac:spMk id="4" creationId="{C8371FF1-BC78-75C0-44F2-5B5033523457}"/>
          </ac:spMkLst>
        </pc:spChg>
        <pc:spChg chg="del mod ord">
          <ac:chgData name="Ricardo Moinhos" userId="5043ba23-3ebb-477f-9075-c886aae2f68c" providerId="ADAL" clId="{E11C961A-5AAA-434B-8B99-28C2C5C2EEEF}" dt="2023-05-08T10:53:22.737" v="183" actId="700"/>
          <ac:spMkLst>
            <pc:docMk/>
            <pc:sldMk cId="536449058" sldId="2146845894"/>
            <ac:spMk id="6" creationId="{6F3155A0-9EF5-078B-F27A-F2EEFE9CB1BC}"/>
          </ac:spMkLst>
        </pc:spChg>
        <pc:picChg chg="del">
          <ac:chgData name="Ricardo Moinhos" userId="5043ba23-3ebb-477f-9075-c886aae2f68c" providerId="ADAL" clId="{E11C961A-5AAA-434B-8B99-28C2C5C2EEEF}" dt="2023-05-08T10:54:34.701" v="215" actId="478"/>
          <ac:picMkLst>
            <pc:docMk/>
            <pc:sldMk cId="536449058" sldId="2146845894"/>
            <ac:picMk id="5" creationId="{C145327A-4470-0875-C1B5-16EF4C7FCCD2}"/>
          </ac:picMkLst>
        </pc:picChg>
        <pc:picChg chg="add mod">
          <ac:chgData name="Ricardo Moinhos" userId="5043ba23-3ebb-477f-9075-c886aae2f68c" providerId="ADAL" clId="{E11C961A-5AAA-434B-8B99-28C2C5C2EEEF}" dt="2023-05-08T10:54:35.301" v="216"/>
          <ac:picMkLst>
            <pc:docMk/>
            <pc:sldMk cId="536449058" sldId="2146845894"/>
            <ac:picMk id="7" creationId="{CF47B44A-C711-A7C3-9673-591451E5AF57}"/>
          </ac:picMkLst>
        </pc:picChg>
      </pc:sldChg>
      <pc:sldChg chg="addSp delSp modSp new mod modClrScheme chgLayout">
        <pc:chgData name="Ricardo Moinhos" userId="5043ba23-3ebb-477f-9075-c886aae2f68c" providerId="ADAL" clId="{E11C961A-5AAA-434B-8B99-28C2C5C2EEEF}" dt="2023-05-09T16:44:04.380" v="1367" actId="20577"/>
        <pc:sldMkLst>
          <pc:docMk/>
          <pc:sldMk cId="2105486065" sldId="2146845895"/>
        </pc:sldMkLst>
        <pc:spChg chg="del mod ord">
          <ac:chgData name="Ricardo Moinhos" userId="5043ba23-3ebb-477f-9075-c886aae2f68c" providerId="ADAL" clId="{E11C961A-5AAA-434B-8B99-28C2C5C2EEEF}" dt="2023-05-08T17:59:02.607" v="756" actId="700"/>
          <ac:spMkLst>
            <pc:docMk/>
            <pc:sldMk cId="2105486065" sldId="2146845895"/>
            <ac:spMk id="2" creationId="{ED87F8A3-EE42-BB81-AEDB-3C53D6198EE3}"/>
          </ac:spMkLst>
        </pc:spChg>
        <pc:spChg chg="del mod ord">
          <ac:chgData name="Ricardo Moinhos" userId="5043ba23-3ebb-477f-9075-c886aae2f68c" providerId="ADAL" clId="{E11C961A-5AAA-434B-8B99-28C2C5C2EEEF}" dt="2023-05-08T17:59:02.607" v="756" actId="700"/>
          <ac:spMkLst>
            <pc:docMk/>
            <pc:sldMk cId="2105486065" sldId="2146845895"/>
            <ac:spMk id="3" creationId="{EB981606-DD8A-8D51-DD09-58255CEF419D}"/>
          </ac:spMkLst>
        </pc:spChg>
        <pc:spChg chg="mod ord">
          <ac:chgData name="Ricardo Moinhos" userId="5043ba23-3ebb-477f-9075-c886aae2f68c" providerId="ADAL" clId="{E11C961A-5AAA-434B-8B99-28C2C5C2EEEF}" dt="2023-05-08T18:02:18.094" v="804" actId="700"/>
          <ac:spMkLst>
            <pc:docMk/>
            <pc:sldMk cId="2105486065" sldId="2146845895"/>
            <ac:spMk id="4" creationId="{FCD97D21-C33E-7387-2226-AEAB61765591}"/>
          </ac:spMkLst>
        </pc:spChg>
        <pc:spChg chg="add del mod ord">
          <ac:chgData name="Ricardo Moinhos" userId="5043ba23-3ebb-477f-9075-c886aae2f68c" providerId="ADAL" clId="{E11C961A-5AAA-434B-8B99-28C2C5C2EEEF}" dt="2023-05-08T18:00:53.854" v="757" actId="700"/>
          <ac:spMkLst>
            <pc:docMk/>
            <pc:sldMk cId="2105486065" sldId="2146845895"/>
            <ac:spMk id="5" creationId="{BE160E49-2884-E39C-0133-263C5DE6C048}"/>
          </ac:spMkLst>
        </pc:spChg>
        <pc:spChg chg="add del mod ord">
          <ac:chgData name="Ricardo Moinhos" userId="5043ba23-3ebb-477f-9075-c886aae2f68c" providerId="ADAL" clId="{E11C961A-5AAA-434B-8B99-28C2C5C2EEEF}" dt="2023-05-08T18:00:53.854" v="757" actId="700"/>
          <ac:spMkLst>
            <pc:docMk/>
            <pc:sldMk cId="2105486065" sldId="2146845895"/>
            <ac:spMk id="6" creationId="{193A3EAE-70B8-3F2B-906E-A827BCC0EDC5}"/>
          </ac:spMkLst>
        </pc:spChg>
        <pc:spChg chg="add del mod ord">
          <ac:chgData name="Ricardo Moinhos" userId="5043ba23-3ebb-477f-9075-c886aae2f68c" providerId="ADAL" clId="{E11C961A-5AAA-434B-8B99-28C2C5C2EEEF}" dt="2023-05-09T16:44:04.380" v="1367" actId="20577"/>
          <ac:spMkLst>
            <pc:docMk/>
            <pc:sldMk cId="2105486065" sldId="2146845895"/>
            <ac:spMk id="7" creationId="{956B61A0-D60B-D446-F570-2798061C5C93}"/>
          </ac:spMkLst>
        </pc:spChg>
        <pc:spChg chg="add del mod ord">
          <ac:chgData name="Ricardo Moinhos" userId="5043ba23-3ebb-477f-9075-c886aae2f68c" providerId="ADAL" clId="{E11C961A-5AAA-434B-8B99-28C2C5C2EEEF}" dt="2023-05-08T18:01:07.851" v="758" actId="931"/>
          <ac:spMkLst>
            <pc:docMk/>
            <pc:sldMk cId="2105486065" sldId="2146845895"/>
            <ac:spMk id="8" creationId="{9FDC7B3E-088F-8A66-1274-5BBDD75AB251}"/>
          </ac:spMkLst>
        </pc:spChg>
        <pc:spChg chg="add del mod ord">
          <ac:chgData name="Ricardo Moinhos" userId="5043ba23-3ebb-477f-9075-c886aae2f68c" providerId="ADAL" clId="{E11C961A-5AAA-434B-8B99-28C2C5C2EEEF}" dt="2023-05-08T18:02:18.094" v="804" actId="700"/>
          <ac:spMkLst>
            <pc:docMk/>
            <pc:sldMk cId="2105486065" sldId="2146845895"/>
            <ac:spMk id="11" creationId="{87B3B959-AE0C-0E93-1399-14E18D54FD58}"/>
          </ac:spMkLst>
        </pc:spChg>
        <pc:spChg chg="add del mod">
          <ac:chgData name="Ricardo Moinhos" userId="5043ba23-3ebb-477f-9075-c886aae2f68c" providerId="ADAL" clId="{E11C961A-5AAA-434B-8B99-28C2C5C2EEEF}" dt="2023-05-08T18:02:16.485" v="801" actId="26606"/>
          <ac:spMkLst>
            <pc:docMk/>
            <pc:sldMk cId="2105486065" sldId="2146845895"/>
            <ac:spMk id="16" creationId="{2A758778-215B-E0FA-619D-C475B512EFFD}"/>
          </ac:spMkLst>
        </pc:spChg>
        <pc:spChg chg="add del mod">
          <ac:chgData name="Ricardo Moinhos" userId="5043ba23-3ebb-477f-9075-c886aae2f68c" providerId="ADAL" clId="{E11C961A-5AAA-434B-8B99-28C2C5C2EEEF}" dt="2023-05-08T18:02:17.682" v="803" actId="26606"/>
          <ac:spMkLst>
            <pc:docMk/>
            <pc:sldMk cId="2105486065" sldId="2146845895"/>
            <ac:spMk id="18" creationId="{AB9624D0-ABC4-EF81-6ACA-ABB78D9E2A7A}"/>
          </ac:spMkLst>
        </pc:spChg>
        <pc:picChg chg="add mod ord modCrop">
          <ac:chgData name="Ricardo Moinhos" userId="5043ba23-3ebb-477f-9075-c886aae2f68c" providerId="ADAL" clId="{E11C961A-5AAA-434B-8B99-28C2C5C2EEEF}" dt="2023-05-08T18:02:18.094" v="804" actId="700"/>
          <ac:picMkLst>
            <pc:docMk/>
            <pc:sldMk cId="2105486065" sldId="2146845895"/>
            <ac:picMk id="10" creationId="{E5822A7A-BA98-073C-F51B-C98CB23B32A0}"/>
          </ac:picMkLst>
        </pc:picChg>
      </pc:sldChg>
      <pc:sldChg chg="add del">
        <pc:chgData name="Ricardo Moinhos" userId="5043ba23-3ebb-477f-9075-c886aae2f68c" providerId="ADAL" clId="{E11C961A-5AAA-434B-8B99-28C2C5C2EEEF}" dt="2023-05-08T17:15:35.977" v="637" actId="2696"/>
        <pc:sldMkLst>
          <pc:docMk/>
          <pc:sldMk cId="3694904281" sldId="2146845895"/>
        </pc:sldMkLst>
      </pc:sldChg>
      <pc:sldChg chg="addSp delSp modSp add mod addAnim delAnim modAnim">
        <pc:chgData name="Ricardo Moinhos" userId="5043ba23-3ebb-477f-9075-c886aae2f68c" providerId="ADAL" clId="{E11C961A-5AAA-434B-8B99-28C2C5C2EEEF}" dt="2023-05-09T17:26:35.890" v="1688"/>
        <pc:sldMkLst>
          <pc:docMk/>
          <pc:sldMk cId="2390325888" sldId="2146845896"/>
        </pc:sldMkLst>
        <pc:spChg chg="del mod">
          <ac:chgData name="Ricardo Moinhos" userId="5043ba23-3ebb-477f-9075-c886aae2f68c" providerId="ADAL" clId="{E11C961A-5AAA-434B-8B99-28C2C5C2EEEF}" dt="2023-05-09T17:08:46.278" v="1520" actId="478"/>
          <ac:spMkLst>
            <pc:docMk/>
            <pc:sldMk cId="2390325888" sldId="2146845896"/>
            <ac:spMk id="7" creationId="{29BA47FE-F463-4048-91EC-C498FBDDA15C}"/>
          </ac:spMkLst>
        </pc:spChg>
        <pc:spChg chg="add del mod ord">
          <ac:chgData name="Ricardo Moinhos" userId="5043ba23-3ebb-477f-9075-c886aae2f68c" providerId="ADAL" clId="{E11C961A-5AAA-434B-8B99-28C2C5C2EEEF}" dt="2023-05-09T17:11:38.118" v="1551" actId="478"/>
          <ac:spMkLst>
            <pc:docMk/>
            <pc:sldMk cId="2390325888" sldId="2146845896"/>
            <ac:spMk id="8" creationId="{709C4697-DF1A-531E-452C-6DD37AAB5D9A}"/>
          </ac:spMkLst>
        </pc:spChg>
        <pc:spChg chg="mod">
          <ac:chgData name="Ricardo Moinhos" userId="5043ba23-3ebb-477f-9075-c886aae2f68c" providerId="ADAL" clId="{E11C961A-5AAA-434B-8B99-28C2C5C2EEEF}" dt="2023-05-09T17:10:45.057" v="1546" actId="1036"/>
          <ac:spMkLst>
            <pc:docMk/>
            <pc:sldMk cId="2390325888" sldId="2146845896"/>
            <ac:spMk id="10" creationId="{6433D4AA-978C-46C7-BD16-B44ECB97B637}"/>
          </ac:spMkLst>
        </pc:spChg>
        <pc:spChg chg="mod">
          <ac:chgData name="Ricardo Moinhos" userId="5043ba23-3ebb-477f-9075-c886aae2f68c" providerId="ADAL" clId="{E11C961A-5AAA-434B-8B99-28C2C5C2EEEF}" dt="2023-05-09T17:11:22.234" v="1550" actId="1076"/>
          <ac:spMkLst>
            <pc:docMk/>
            <pc:sldMk cId="2390325888" sldId="2146845896"/>
            <ac:spMk id="11" creationId="{779D20BD-376C-4F55-855C-D5387229387F}"/>
          </ac:spMkLst>
        </pc:spChg>
        <pc:spChg chg="add del mod">
          <ac:chgData name="Ricardo Moinhos" userId="5043ba23-3ebb-477f-9075-c886aae2f68c" providerId="ADAL" clId="{E11C961A-5AAA-434B-8B99-28C2C5C2EEEF}" dt="2023-05-09T17:08:59.682" v="1526"/>
          <ac:spMkLst>
            <pc:docMk/>
            <pc:sldMk cId="2390325888" sldId="2146845896"/>
            <ac:spMk id="13" creationId="{295C0A4F-1460-D3E7-1B0D-112E27DFD6E9}"/>
          </ac:spMkLst>
        </pc:spChg>
        <pc:spChg chg="add del mod">
          <ac:chgData name="Ricardo Moinhos" userId="5043ba23-3ebb-477f-9075-c886aae2f68c" providerId="ADAL" clId="{E11C961A-5AAA-434B-8B99-28C2C5C2EEEF}" dt="2023-05-09T17:08:59.682" v="1526"/>
          <ac:spMkLst>
            <pc:docMk/>
            <pc:sldMk cId="2390325888" sldId="2146845896"/>
            <ac:spMk id="14" creationId="{040F32B1-BA5B-BDD7-2007-45512F1B9FFA}"/>
          </ac:spMkLst>
        </pc:spChg>
        <pc:spChg chg="add mod">
          <ac:chgData name="Ricardo Moinhos" userId="5043ba23-3ebb-477f-9075-c886aae2f68c" providerId="ADAL" clId="{E11C961A-5AAA-434B-8B99-28C2C5C2EEEF}" dt="2023-05-09T17:11:52.611" v="1568" actId="20577"/>
          <ac:spMkLst>
            <pc:docMk/>
            <pc:sldMk cId="2390325888" sldId="2146845896"/>
            <ac:spMk id="15" creationId="{0E7FDC7F-8F03-CB6D-6B4B-FD7D2865934C}"/>
          </ac:spMkLst>
        </pc:spChg>
        <pc:spChg chg="add mod ord">
          <ac:chgData name="Ricardo Moinhos" userId="5043ba23-3ebb-477f-9075-c886aae2f68c" providerId="ADAL" clId="{E11C961A-5AAA-434B-8B99-28C2C5C2EEEF}" dt="2023-05-09T17:10:08.639" v="1535" actId="1076"/>
          <ac:spMkLst>
            <pc:docMk/>
            <pc:sldMk cId="2390325888" sldId="2146845896"/>
            <ac:spMk id="16" creationId="{06A66ED0-F17E-DE41-89A1-29A74DD4FF6D}"/>
          </ac:spMkLst>
        </pc:spChg>
        <pc:picChg chg="add mod">
          <ac:chgData name="Ricardo Moinhos" userId="5043ba23-3ebb-477f-9075-c886aae2f68c" providerId="ADAL" clId="{E11C961A-5AAA-434B-8B99-28C2C5C2EEEF}" dt="2023-05-09T17:10:35.439" v="1543" actId="1036"/>
          <ac:picMkLst>
            <pc:docMk/>
            <pc:sldMk cId="2390325888" sldId="2146845896"/>
            <ac:picMk id="2" creationId="{067A166C-1811-923A-4326-68F632C5B2BA}"/>
          </ac:picMkLst>
        </pc:picChg>
        <pc:picChg chg="add mod">
          <ac:chgData name="Ricardo Moinhos" userId="5043ba23-3ebb-477f-9075-c886aae2f68c" providerId="ADAL" clId="{E11C961A-5AAA-434B-8B99-28C2C5C2EEEF}" dt="2023-05-09T17:10:35.439" v="1543" actId="1036"/>
          <ac:picMkLst>
            <pc:docMk/>
            <pc:sldMk cId="2390325888" sldId="2146845896"/>
            <ac:picMk id="3" creationId="{04866AC7-2278-DA72-EAE9-0BBA9171DBC1}"/>
          </ac:picMkLst>
        </pc:picChg>
        <pc:picChg chg="del">
          <ac:chgData name="Ricardo Moinhos" userId="5043ba23-3ebb-477f-9075-c886aae2f68c" providerId="ADAL" clId="{E11C961A-5AAA-434B-8B99-28C2C5C2EEEF}" dt="2023-05-09T17:04:17.268" v="1504" actId="478"/>
          <ac:picMkLst>
            <pc:docMk/>
            <pc:sldMk cId="2390325888" sldId="2146845896"/>
            <ac:picMk id="6" creationId="{B24946F2-2F6D-4BAB-9508-711E52F22C3F}"/>
          </ac:picMkLst>
        </pc:picChg>
        <pc:picChg chg="del">
          <ac:chgData name="Ricardo Moinhos" userId="5043ba23-3ebb-477f-9075-c886aae2f68c" providerId="ADAL" clId="{E11C961A-5AAA-434B-8B99-28C2C5C2EEEF}" dt="2023-05-09T17:04:36.220" v="1507" actId="478"/>
          <ac:picMkLst>
            <pc:docMk/>
            <pc:sldMk cId="2390325888" sldId="2146845896"/>
            <ac:picMk id="9" creationId="{AABF5E3C-CF1E-4787-884B-F661F60C63DA}"/>
          </ac:picMkLst>
        </pc:picChg>
      </pc:sldChg>
      <pc:sldChg chg="modSp add del mod">
        <pc:chgData name="Ricardo Moinhos" userId="5043ba23-3ebb-477f-9075-c886aae2f68c" providerId="ADAL" clId="{E11C961A-5AAA-434B-8B99-28C2C5C2EEEF}" dt="2023-05-09T16:52:18.436" v="1401" actId="2696"/>
        <pc:sldMkLst>
          <pc:docMk/>
          <pc:sldMk cId="3259695659" sldId="2146845896"/>
        </pc:sldMkLst>
        <pc:spChg chg="mod">
          <ac:chgData name="Ricardo Moinhos" userId="5043ba23-3ebb-477f-9075-c886aae2f68c" providerId="ADAL" clId="{E11C961A-5AAA-434B-8B99-28C2C5C2EEEF}" dt="2023-05-09T16:51:29.400" v="1395" actId="5793"/>
          <ac:spMkLst>
            <pc:docMk/>
            <pc:sldMk cId="3259695659" sldId="2146845896"/>
            <ac:spMk id="7" creationId="{29BA47FE-F463-4048-91EC-C498FBDDA15C}"/>
          </ac:spMkLst>
        </pc:spChg>
      </pc:sldChg>
      <pc:sldChg chg="addSp delSp modSp add mod delAnim modAnim">
        <pc:chgData name="Ricardo Moinhos" userId="5043ba23-3ebb-477f-9075-c886aae2f68c" providerId="ADAL" clId="{E11C961A-5AAA-434B-8B99-28C2C5C2EEEF}" dt="2023-05-09T17:26:41.242" v="1689"/>
        <pc:sldMkLst>
          <pc:docMk/>
          <pc:sldMk cId="2962329835" sldId="2146845897"/>
        </pc:sldMkLst>
        <pc:spChg chg="mod">
          <ac:chgData name="Ricardo Moinhos" userId="5043ba23-3ebb-477f-9075-c886aae2f68c" providerId="ADAL" clId="{E11C961A-5AAA-434B-8B99-28C2C5C2EEEF}" dt="2023-05-09T17:12:10.301" v="1574" actId="404"/>
          <ac:spMkLst>
            <pc:docMk/>
            <pc:sldMk cId="2962329835" sldId="2146845897"/>
            <ac:spMk id="15" creationId="{0E7FDC7F-8F03-CB6D-6B4B-FD7D2865934C}"/>
          </ac:spMkLst>
        </pc:spChg>
        <pc:picChg chg="del">
          <ac:chgData name="Ricardo Moinhos" userId="5043ba23-3ebb-477f-9075-c886aae2f68c" providerId="ADAL" clId="{E11C961A-5AAA-434B-8B99-28C2C5C2EEEF}" dt="2023-05-09T17:12:22.551" v="1577" actId="478"/>
          <ac:picMkLst>
            <pc:docMk/>
            <pc:sldMk cId="2962329835" sldId="2146845897"/>
            <ac:picMk id="2" creationId="{067A166C-1811-923A-4326-68F632C5B2BA}"/>
          </ac:picMkLst>
        </pc:picChg>
        <pc:picChg chg="del">
          <ac:chgData name="Ricardo Moinhos" userId="5043ba23-3ebb-477f-9075-c886aae2f68c" providerId="ADAL" clId="{E11C961A-5AAA-434B-8B99-28C2C5C2EEEF}" dt="2023-05-09T17:12:33.630" v="1580" actId="478"/>
          <ac:picMkLst>
            <pc:docMk/>
            <pc:sldMk cId="2962329835" sldId="2146845897"/>
            <ac:picMk id="3" creationId="{04866AC7-2278-DA72-EAE9-0BBA9171DBC1}"/>
          </ac:picMkLst>
        </pc:picChg>
        <pc:picChg chg="add mod">
          <ac:chgData name="Ricardo Moinhos" userId="5043ba23-3ebb-477f-9075-c886aae2f68c" providerId="ADAL" clId="{E11C961A-5AAA-434B-8B99-28C2C5C2EEEF}" dt="2023-05-09T17:12:21.248" v="1576" actId="1076"/>
          <ac:picMkLst>
            <pc:docMk/>
            <pc:sldMk cId="2962329835" sldId="2146845897"/>
            <ac:picMk id="5" creationId="{876D9AB6-AC5D-20D4-42E1-3B3924144893}"/>
          </ac:picMkLst>
        </pc:picChg>
        <pc:picChg chg="add mod">
          <ac:chgData name="Ricardo Moinhos" userId="5043ba23-3ebb-477f-9075-c886aae2f68c" providerId="ADAL" clId="{E11C961A-5AAA-434B-8B99-28C2C5C2EEEF}" dt="2023-05-09T17:12:50.725" v="1581" actId="1076"/>
          <ac:picMkLst>
            <pc:docMk/>
            <pc:sldMk cId="2962329835" sldId="2146845897"/>
            <ac:picMk id="6" creationId="{75EF2395-886E-7B53-C2EA-1584D521A97B}"/>
          </ac:picMkLst>
        </pc:picChg>
      </pc:sldChg>
      <pc:sldChg chg="addSp delSp modSp add mod delAnim modAnim">
        <pc:chgData name="Ricardo Moinhos" userId="5043ba23-3ebb-477f-9075-c886aae2f68c" providerId="ADAL" clId="{E11C961A-5AAA-434B-8B99-28C2C5C2EEEF}" dt="2023-05-09T17:26:52.903" v="1691"/>
        <pc:sldMkLst>
          <pc:docMk/>
          <pc:sldMk cId="341823672" sldId="2146845898"/>
        </pc:sldMkLst>
        <pc:spChg chg="mod">
          <ac:chgData name="Ricardo Moinhos" userId="5043ba23-3ebb-477f-9075-c886aae2f68c" providerId="ADAL" clId="{E11C961A-5AAA-434B-8B99-28C2C5C2EEEF}" dt="2023-05-09T17:13:13.177" v="1605" actId="6549"/>
          <ac:spMkLst>
            <pc:docMk/>
            <pc:sldMk cId="341823672" sldId="2146845898"/>
            <ac:spMk id="15" creationId="{0E7FDC7F-8F03-CB6D-6B4B-FD7D2865934C}"/>
          </ac:spMkLst>
        </pc:spChg>
        <pc:picChg chg="add mod">
          <ac:chgData name="Ricardo Moinhos" userId="5043ba23-3ebb-477f-9075-c886aae2f68c" providerId="ADAL" clId="{E11C961A-5AAA-434B-8B99-28C2C5C2EEEF}" dt="2023-05-09T17:13:25.775" v="1607" actId="1076"/>
          <ac:picMkLst>
            <pc:docMk/>
            <pc:sldMk cId="341823672" sldId="2146845898"/>
            <ac:picMk id="2" creationId="{DE193AF6-88B2-5810-CFCE-FBA525962D5C}"/>
          </ac:picMkLst>
        </pc:picChg>
        <pc:picChg chg="add mod">
          <ac:chgData name="Ricardo Moinhos" userId="5043ba23-3ebb-477f-9075-c886aae2f68c" providerId="ADAL" clId="{E11C961A-5AAA-434B-8B99-28C2C5C2EEEF}" dt="2023-05-09T17:13:36.089" v="1610" actId="1076"/>
          <ac:picMkLst>
            <pc:docMk/>
            <pc:sldMk cId="341823672" sldId="2146845898"/>
            <ac:picMk id="3" creationId="{8535BEAA-9718-D2DD-9929-0137978F8538}"/>
          </ac:picMkLst>
        </pc:picChg>
        <pc:picChg chg="del">
          <ac:chgData name="Ricardo Moinhos" userId="5043ba23-3ebb-477f-9075-c886aae2f68c" providerId="ADAL" clId="{E11C961A-5AAA-434B-8B99-28C2C5C2EEEF}" dt="2023-05-09T17:13:27.272" v="1608" actId="478"/>
          <ac:picMkLst>
            <pc:docMk/>
            <pc:sldMk cId="341823672" sldId="2146845898"/>
            <ac:picMk id="5" creationId="{876D9AB6-AC5D-20D4-42E1-3B3924144893}"/>
          </ac:picMkLst>
        </pc:picChg>
        <pc:picChg chg="del">
          <ac:chgData name="Ricardo Moinhos" userId="5043ba23-3ebb-477f-9075-c886aae2f68c" providerId="ADAL" clId="{E11C961A-5AAA-434B-8B99-28C2C5C2EEEF}" dt="2023-05-09T17:13:37.778" v="1611" actId="478"/>
          <ac:picMkLst>
            <pc:docMk/>
            <pc:sldMk cId="341823672" sldId="2146845898"/>
            <ac:picMk id="6" creationId="{75EF2395-886E-7B53-C2EA-1584D521A97B}"/>
          </ac:picMkLst>
        </pc:picChg>
      </pc:sldChg>
      <pc:sldMasterChg chg="delSldLayout">
        <pc:chgData name="Ricardo Moinhos" userId="5043ba23-3ebb-477f-9075-c886aae2f68c" providerId="ADAL" clId="{E11C961A-5AAA-434B-8B99-28C2C5C2EEEF}" dt="2023-05-09T17:15:19.269" v="1627" actId="47"/>
        <pc:sldMasterMkLst>
          <pc:docMk/>
          <pc:sldMasterMk cId="3283444625" sldId="2147483648"/>
        </pc:sldMasterMkLst>
        <pc:sldLayoutChg chg="del">
          <pc:chgData name="Ricardo Moinhos" userId="5043ba23-3ebb-477f-9075-c886aae2f68c" providerId="ADAL" clId="{E11C961A-5AAA-434B-8B99-28C2C5C2EEEF}" dt="2023-05-08T17:49:33.420" v="669" actId="2696"/>
          <pc:sldLayoutMkLst>
            <pc:docMk/>
            <pc:sldMasterMk cId="3283444625" sldId="2147483648"/>
            <pc:sldLayoutMk cId="812359347" sldId="2147483741"/>
          </pc:sldLayoutMkLst>
        </pc:sldLayoutChg>
        <pc:sldLayoutChg chg="del">
          <pc:chgData name="Ricardo Moinhos" userId="5043ba23-3ebb-477f-9075-c886aae2f68c" providerId="ADAL" clId="{E11C961A-5AAA-434B-8B99-28C2C5C2EEEF}" dt="2023-05-08T10:53:27.457" v="184" actId="47"/>
          <pc:sldLayoutMkLst>
            <pc:docMk/>
            <pc:sldMasterMk cId="3283444625" sldId="2147483648"/>
            <pc:sldLayoutMk cId="3510561663" sldId="2147483741"/>
          </pc:sldLayoutMkLst>
        </pc:sldLayoutChg>
        <pc:sldLayoutChg chg="del">
          <pc:chgData name="Ricardo Moinhos" userId="5043ba23-3ebb-477f-9075-c886aae2f68c" providerId="ADAL" clId="{E11C961A-5AAA-434B-8B99-28C2C5C2EEEF}" dt="2023-05-09T17:15:19.269" v="1627" actId="47"/>
          <pc:sldLayoutMkLst>
            <pc:docMk/>
            <pc:sldMasterMk cId="3283444625" sldId="2147483648"/>
            <pc:sldLayoutMk cId="3283492888" sldId="2147483744"/>
          </pc:sldLayoutMkLst>
        </pc:sldLayoutChg>
      </pc:sldMasterChg>
    </pc:docChg>
  </pc:docChgLst>
  <pc:docChgLst>
    <pc:chgData name="Ricardo Moinhos" userId="5043ba23-3ebb-477f-9075-c886aae2f68c" providerId="ADAL" clId="{34178CB9-DD8C-4A99-A273-D0B421DEC8F8}"/>
    <pc:docChg chg="undo redo custSel addSld delSld modSld modSection modShowInfo">
      <pc:chgData name="Ricardo Moinhos" userId="5043ba23-3ebb-477f-9075-c886aae2f68c" providerId="ADAL" clId="{34178CB9-DD8C-4A99-A273-D0B421DEC8F8}" dt="2023-05-16T10:12:00.430" v="636" actId="2744"/>
      <pc:docMkLst>
        <pc:docMk/>
      </pc:docMkLst>
      <pc:sldChg chg="addSp delSp modSp mod delAnim">
        <pc:chgData name="Ricardo Moinhos" userId="5043ba23-3ebb-477f-9075-c886aae2f68c" providerId="ADAL" clId="{34178CB9-DD8C-4A99-A273-D0B421DEC8F8}" dt="2023-05-16T10:11:03.149" v="635" actId="478"/>
        <pc:sldMkLst>
          <pc:docMk/>
          <pc:sldMk cId="3984185767" sldId="281"/>
        </pc:sldMkLst>
        <pc:spChg chg="mod">
          <ac:chgData name="Ricardo Moinhos" userId="5043ba23-3ebb-477f-9075-c886aae2f68c" providerId="ADAL" clId="{34178CB9-DD8C-4A99-A273-D0B421DEC8F8}" dt="2023-05-15T21:51:44.550" v="578" actId="207"/>
          <ac:spMkLst>
            <pc:docMk/>
            <pc:sldMk cId="3984185767" sldId="281"/>
            <ac:spMk id="3" creationId="{FAA02102-C9D6-406B-54A8-7DEC1B0E6CCC}"/>
          </ac:spMkLst>
        </pc:spChg>
        <pc:picChg chg="add del mod">
          <ac:chgData name="Ricardo Moinhos" userId="5043ba23-3ebb-477f-9075-c886aae2f68c" providerId="ADAL" clId="{34178CB9-DD8C-4A99-A273-D0B421DEC8F8}" dt="2023-05-16T10:11:03.149" v="635" actId="478"/>
          <ac:picMkLst>
            <pc:docMk/>
            <pc:sldMk cId="3984185767" sldId="281"/>
            <ac:picMk id="11" creationId="{452BD497-AAAB-B172-6229-908D1803E887}"/>
          </ac:picMkLst>
        </pc:picChg>
        <pc:picChg chg="add del mod">
          <ac:chgData name="Ricardo Moinhos" userId="5043ba23-3ebb-477f-9075-c886aae2f68c" providerId="ADAL" clId="{34178CB9-DD8C-4A99-A273-D0B421DEC8F8}" dt="2023-05-16T10:11:01.329" v="634" actId="478"/>
          <ac:picMkLst>
            <pc:docMk/>
            <pc:sldMk cId="3984185767" sldId="281"/>
            <ac:picMk id="12" creationId="{0AE6454D-33E0-35E9-375A-AA32E7CFC232}"/>
          </ac:picMkLst>
        </pc:picChg>
        <pc:picChg chg="add del mod">
          <ac:chgData name="Ricardo Moinhos" userId="5043ba23-3ebb-477f-9075-c886aae2f68c" providerId="ADAL" clId="{34178CB9-DD8C-4A99-A273-D0B421DEC8F8}" dt="2023-05-16T10:10:55.602" v="632" actId="478"/>
          <ac:picMkLst>
            <pc:docMk/>
            <pc:sldMk cId="3984185767" sldId="281"/>
            <ac:picMk id="13" creationId="{1A5BF5F7-C439-4030-C1C1-1F66698E66FD}"/>
          </ac:picMkLst>
        </pc:picChg>
      </pc:sldChg>
      <pc:sldChg chg="setBg">
        <pc:chgData name="Ricardo Moinhos" userId="5043ba23-3ebb-477f-9075-c886aae2f68c" providerId="ADAL" clId="{34178CB9-DD8C-4A99-A273-D0B421DEC8F8}" dt="2023-05-15T21:54:45.132" v="592"/>
        <pc:sldMkLst>
          <pc:docMk/>
          <pc:sldMk cId="2279275550" sldId="288"/>
        </pc:sldMkLst>
      </pc:sldChg>
      <pc:sldChg chg="addSp delSp modSp mod modClrScheme modShow chgLayout">
        <pc:chgData name="Ricardo Moinhos" userId="5043ba23-3ebb-477f-9075-c886aae2f68c" providerId="ADAL" clId="{34178CB9-DD8C-4A99-A273-D0B421DEC8F8}" dt="2023-05-15T20:15:43.157" v="284" actId="729"/>
        <pc:sldMkLst>
          <pc:docMk/>
          <pc:sldMk cId="1213108886" sldId="293"/>
        </pc:sldMkLst>
        <pc:spChg chg="mod ord">
          <ac:chgData name="Ricardo Moinhos" userId="5043ba23-3ebb-477f-9075-c886aae2f68c" providerId="ADAL" clId="{34178CB9-DD8C-4A99-A273-D0B421DEC8F8}" dt="2023-05-15T15:34:54.269" v="90" actId="6549"/>
          <ac:spMkLst>
            <pc:docMk/>
            <pc:sldMk cId="1213108886" sldId="293"/>
            <ac:spMk id="3" creationId="{C0FD767E-7BC8-EAFB-DCB5-C89C7B977FE6}"/>
          </ac:spMkLst>
        </pc:spChg>
        <pc:spChg chg="mod ord">
          <ac:chgData name="Ricardo Moinhos" userId="5043ba23-3ebb-477f-9075-c886aae2f68c" providerId="ADAL" clId="{34178CB9-DD8C-4A99-A273-D0B421DEC8F8}" dt="2023-05-15T15:34:08.520" v="88" actId="14100"/>
          <ac:spMkLst>
            <pc:docMk/>
            <pc:sldMk cId="1213108886" sldId="293"/>
            <ac:spMk id="4" creationId="{C8371FF1-BC78-75C0-44F2-5B5033523457}"/>
          </ac:spMkLst>
        </pc:spChg>
        <pc:spChg chg="add del">
          <ac:chgData name="Ricardo Moinhos" userId="5043ba23-3ebb-477f-9075-c886aae2f68c" providerId="ADAL" clId="{34178CB9-DD8C-4A99-A273-D0B421DEC8F8}" dt="2023-05-15T15:34:08.374" v="87" actId="700"/>
          <ac:spMkLst>
            <pc:docMk/>
            <pc:sldMk cId="1213108886" sldId="293"/>
            <ac:spMk id="6" creationId="{6F3155A0-9EF5-078B-F27A-F2EEFE9CB1BC}"/>
          </ac:spMkLst>
        </pc:spChg>
      </pc:sldChg>
      <pc:sldChg chg="modSp mod">
        <pc:chgData name="Ricardo Moinhos" userId="5043ba23-3ebb-477f-9075-c886aae2f68c" providerId="ADAL" clId="{34178CB9-DD8C-4A99-A273-D0B421DEC8F8}" dt="2023-05-15T22:27:58.060" v="626" actId="1076"/>
        <pc:sldMkLst>
          <pc:docMk/>
          <pc:sldMk cId="2884475419" sldId="413"/>
        </pc:sldMkLst>
        <pc:spChg chg="mod">
          <ac:chgData name="Ricardo Moinhos" userId="5043ba23-3ebb-477f-9075-c886aae2f68c" providerId="ADAL" clId="{34178CB9-DD8C-4A99-A273-D0B421DEC8F8}" dt="2023-05-15T22:27:48.635" v="624" actId="1076"/>
          <ac:spMkLst>
            <pc:docMk/>
            <pc:sldMk cId="2884475419" sldId="413"/>
            <ac:spMk id="15" creationId="{A1FE7490-BD84-45BF-9E00-DD4A666BB669}"/>
          </ac:spMkLst>
        </pc:spChg>
        <pc:picChg chg="mod">
          <ac:chgData name="Ricardo Moinhos" userId="5043ba23-3ebb-477f-9075-c886aae2f68c" providerId="ADAL" clId="{34178CB9-DD8C-4A99-A273-D0B421DEC8F8}" dt="2023-05-15T22:27:58.060" v="626" actId="1076"/>
          <ac:picMkLst>
            <pc:docMk/>
            <pc:sldMk cId="2884475419" sldId="413"/>
            <ac:picMk id="13" creationId="{360841E9-16E1-48EF-8D61-63144B761E70}"/>
          </ac:picMkLst>
        </pc:picChg>
        <pc:picChg chg="mod">
          <ac:chgData name="Ricardo Moinhos" userId="5043ba23-3ebb-477f-9075-c886aae2f68c" providerId="ADAL" clId="{34178CB9-DD8C-4A99-A273-D0B421DEC8F8}" dt="2023-05-15T22:27:48.635" v="624" actId="1076"/>
          <ac:picMkLst>
            <pc:docMk/>
            <pc:sldMk cId="2884475419" sldId="413"/>
            <ac:picMk id="14" creationId="{FB72AFB8-4ECC-4860-821C-4617106C9B13}"/>
          </ac:picMkLst>
        </pc:picChg>
      </pc:sldChg>
      <pc:sldChg chg="modAnim">
        <pc:chgData name="Ricardo Moinhos" userId="5043ba23-3ebb-477f-9075-c886aae2f68c" providerId="ADAL" clId="{34178CB9-DD8C-4A99-A273-D0B421DEC8F8}" dt="2023-05-15T22:26:26.721" v="622"/>
        <pc:sldMkLst>
          <pc:docMk/>
          <pc:sldMk cId="3533292059" sldId="414"/>
        </pc:sldMkLst>
      </pc:sldChg>
      <pc:sldChg chg="modAnim">
        <pc:chgData name="Ricardo Moinhos" userId="5043ba23-3ebb-477f-9075-c886aae2f68c" providerId="ADAL" clId="{34178CB9-DD8C-4A99-A273-D0B421DEC8F8}" dt="2023-05-15T21:35:24.566" v="402"/>
        <pc:sldMkLst>
          <pc:docMk/>
          <pc:sldMk cId="3694371100" sldId="419"/>
        </pc:sldMkLst>
      </pc:sldChg>
      <pc:sldChg chg="modAnim">
        <pc:chgData name="Ricardo Moinhos" userId="5043ba23-3ebb-477f-9075-c886aae2f68c" providerId="ADAL" clId="{34178CB9-DD8C-4A99-A273-D0B421DEC8F8}" dt="2023-05-15T21:36:14.111" v="403"/>
        <pc:sldMkLst>
          <pc:docMk/>
          <pc:sldMk cId="2131829111" sldId="420"/>
        </pc:sldMkLst>
      </pc:sldChg>
      <pc:sldChg chg="modAnim">
        <pc:chgData name="Ricardo Moinhos" userId="5043ba23-3ebb-477f-9075-c886aae2f68c" providerId="ADAL" clId="{34178CB9-DD8C-4A99-A273-D0B421DEC8F8}" dt="2023-05-15T21:36:29.962" v="404"/>
        <pc:sldMkLst>
          <pc:docMk/>
          <pc:sldMk cId="4100118095" sldId="421"/>
        </pc:sldMkLst>
      </pc:sldChg>
      <pc:sldChg chg="modAnim">
        <pc:chgData name="Ricardo Moinhos" userId="5043ba23-3ebb-477f-9075-c886aae2f68c" providerId="ADAL" clId="{34178CB9-DD8C-4A99-A273-D0B421DEC8F8}" dt="2023-05-15T21:36:54.259" v="405"/>
        <pc:sldMkLst>
          <pc:docMk/>
          <pc:sldMk cId="640861711" sldId="422"/>
        </pc:sldMkLst>
      </pc:sldChg>
      <pc:sldChg chg="modAnim">
        <pc:chgData name="Ricardo Moinhos" userId="5043ba23-3ebb-477f-9075-c886aae2f68c" providerId="ADAL" clId="{34178CB9-DD8C-4A99-A273-D0B421DEC8F8}" dt="2023-05-15T22:26:16.632" v="620"/>
        <pc:sldMkLst>
          <pc:docMk/>
          <pc:sldMk cId="281849833" sldId="440"/>
        </pc:sldMkLst>
      </pc:sldChg>
      <pc:sldChg chg="addSp delSp modSp mod delAnim">
        <pc:chgData name="Ricardo Moinhos" userId="5043ba23-3ebb-477f-9075-c886aae2f68c" providerId="ADAL" clId="{34178CB9-DD8C-4A99-A273-D0B421DEC8F8}" dt="2023-05-16T10:10:58.885" v="633" actId="478"/>
        <pc:sldMkLst>
          <pc:docMk/>
          <pc:sldMk cId="3334174574" sldId="442"/>
        </pc:sldMkLst>
        <pc:picChg chg="add del mod">
          <ac:chgData name="Ricardo Moinhos" userId="5043ba23-3ebb-477f-9075-c886aae2f68c" providerId="ADAL" clId="{34178CB9-DD8C-4A99-A273-D0B421DEC8F8}" dt="2023-05-16T10:10:58.885" v="633" actId="478"/>
          <ac:picMkLst>
            <pc:docMk/>
            <pc:sldMk cId="3334174574" sldId="442"/>
            <ac:picMk id="15" creationId="{796B9A34-18BE-ED23-FAC9-226E53A30588}"/>
          </ac:picMkLst>
        </pc:picChg>
      </pc:sldChg>
      <pc:sldChg chg="addSp delSp modSp add mod delAnim modAnim chgLayout">
        <pc:chgData name="Ricardo Moinhos" userId="5043ba23-3ebb-477f-9075-c886aae2f68c" providerId="ADAL" clId="{34178CB9-DD8C-4A99-A273-D0B421DEC8F8}" dt="2023-05-16T10:10:53.174" v="631" actId="478"/>
        <pc:sldMkLst>
          <pc:docMk/>
          <pc:sldMk cId="796624828" sldId="443"/>
        </pc:sldMkLst>
        <pc:spChg chg="mod">
          <ac:chgData name="Ricardo Moinhos" userId="5043ba23-3ebb-477f-9075-c886aae2f68c" providerId="ADAL" clId="{34178CB9-DD8C-4A99-A273-D0B421DEC8F8}" dt="2023-05-15T21:54:53.322" v="594" actId="207"/>
          <ac:spMkLst>
            <pc:docMk/>
            <pc:sldMk cId="796624828" sldId="443"/>
            <ac:spMk id="4" creationId="{EE126DE2-8FF0-7BB7-0E71-3A75EDEB5396}"/>
          </ac:spMkLst>
        </pc:spChg>
        <pc:picChg chg="mod modCrop">
          <ac:chgData name="Ricardo Moinhos" userId="5043ba23-3ebb-477f-9075-c886aae2f68c" providerId="ADAL" clId="{34178CB9-DD8C-4A99-A273-D0B421DEC8F8}" dt="2023-05-15T21:54:07.260" v="590"/>
          <ac:picMkLst>
            <pc:docMk/>
            <pc:sldMk cId="796624828" sldId="443"/>
            <ac:picMk id="3" creationId="{EFCD145B-8AA4-FF2E-5DC2-C34AE098EB17}"/>
          </ac:picMkLst>
        </pc:picChg>
        <pc:picChg chg="add del mod">
          <ac:chgData name="Ricardo Moinhos" userId="5043ba23-3ebb-477f-9075-c886aae2f68c" providerId="ADAL" clId="{34178CB9-DD8C-4A99-A273-D0B421DEC8F8}" dt="2023-05-16T10:10:53.174" v="631" actId="478"/>
          <ac:picMkLst>
            <pc:docMk/>
            <pc:sldMk cId="796624828" sldId="443"/>
            <ac:picMk id="16" creationId="{0BC086DE-A0A2-FCE3-360F-7DE1D1E3D988}"/>
          </ac:picMkLst>
        </pc:picChg>
      </pc:sldChg>
      <pc:sldChg chg="del mod modShow">
        <pc:chgData name="Ricardo Moinhos" userId="5043ba23-3ebb-477f-9075-c886aae2f68c" providerId="ADAL" clId="{34178CB9-DD8C-4A99-A273-D0B421DEC8F8}" dt="2023-05-15T21:43:44.057" v="406" actId="2696"/>
        <pc:sldMkLst>
          <pc:docMk/>
          <pc:sldMk cId="921072616" sldId="2146845871"/>
        </pc:sldMkLst>
      </pc:sldChg>
      <pc:sldChg chg="addSp delSp modSp mod modClrScheme chgLayout">
        <pc:chgData name="Ricardo Moinhos" userId="5043ba23-3ebb-477f-9075-c886aae2f68c" providerId="ADAL" clId="{34178CB9-DD8C-4A99-A273-D0B421DEC8F8}" dt="2023-05-15T20:19:27.412" v="297" actId="20577"/>
        <pc:sldMkLst>
          <pc:docMk/>
          <pc:sldMk cId="1091645478" sldId="2146845872"/>
        </pc:sldMkLst>
        <pc:spChg chg="mod ord">
          <ac:chgData name="Ricardo Moinhos" userId="5043ba23-3ebb-477f-9075-c886aae2f68c" providerId="ADAL" clId="{34178CB9-DD8C-4A99-A273-D0B421DEC8F8}" dt="2023-05-15T20:13:54.656" v="268"/>
          <ac:spMkLst>
            <pc:docMk/>
            <pc:sldMk cId="1091645478" sldId="2146845872"/>
            <ac:spMk id="2" creationId="{8E3F949E-CD07-012D-8DDA-D7CCE3E4A062}"/>
          </ac:spMkLst>
        </pc:spChg>
        <pc:spChg chg="del mod ord">
          <ac:chgData name="Ricardo Moinhos" userId="5043ba23-3ebb-477f-9075-c886aae2f68c" providerId="ADAL" clId="{34178CB9-DD8C-4A99-A273-D0B421DEC8F8}" dt="2023-05-15T20:13:07.139" v="263" actId="700"/>
          <ac:spMkLst>
            <pc:docMk/>
            <pc:sldMk cId="1091645478" sldId="2146845872"/>
            <ac:spMk id="3" creationId="{C4ADDAE5-80E0-41B5-4EB6-55364F4449E9}"/>
          </ac:spMkLst>
        </pc:spChg>
        <pc:spChg chg="mod">
          <ac:chgData name="Ricardo Moinhos" userId="5043ba23-3ebb-477f-9075-c886aae2f68c" providerId="ADAL" clId="{34178CB9-DD8C-4A99-A273-D0B421DEC8F8}" dt="2023-05-15T20:18:05.066" v="293" actId="20577"/>
          <ac:spMkLst>
            <pc:docMk/>
            <pc:sldMk cId="1091645478" sldId="2146845872"/>
            <ac:spMk id="6" creationId="{AC9D06EB-8F75-D7D2-01CE-84E0C91A27EA}"/>
          </ac:spMkLst>
        </pc:spChg>
        <pc:spChg chg="mod">
          <ac:chgData name="Ricardo Moinhos" userId="5043ba23-3ebb-477f-9075-c886aae2f68c" providerId="ADAL" clId="{34178CB9-DD8C-4A99-A273-D0B421DEC8F8}" dt="2023-05-15T20:19:27.412" v="297" actId="20577"/>
          <ac:spMkLst>
            <pc:docMk/>
            <pc:sldMk cId="1091645478" sldId="2146845872"/>
            <ac:spMk id="8" creationId="{24CB70EF-88BD-4426-2CC1-FA2389F67F83}"/>
          </ac:spMkLst>
        </pc:spChg>
        <pc:spChg chg="add mod ord">
          <ac:chgData name="Ricardo Moinhos" userId="5043ba23-3ebb-477f-9075-c886aae2f68c" providerId="ADAL" clId="{34178CB9-DD8C-4A99-A273-D0B421DEC8F8}" dt="2023-05-15T20:14:03.904" v="270" actId="5793"/>
          <ac:spMkLst>
            <pc:docMk/>
            <pc:sldMk cId="1091645478" sldId="2146845872"/>
            <ac:spMk id="9" creationId="{E785E48A-CB9A-EC36-5587-1DC4916C41CA}"/>
          </ac:spMkLst>
        </pc:spChg>
        <pc:spChg chg="add mod">
          <ac:chgData name="Ricardo Moinhos" userId="5043ba23-3ebb-477f-9075-c886aae2f68c" providerId="ADAL" clId="{34178CB9-DD8C-4A99-A273-D0B421DEC8F8}" dt="2023-05-15T20:14:14.187" v="271" actId="164"/>
          <ac:spMkLst>
            <pc:docMk/>
            <pc:sldMk cId="1091645478" sldId="2146845872"/>
            <ac:spMk id="11" creationId="{FACC74EE-4E08-21FC-2E47-C40559D0DEC8}"/>
          </ac:spMkLst>
        </pc:spChg>
        <pc:spChg chg="mod">
          <ac:chgData name="Ricardo Moinhos" userId="5043ba23-3ebb-477f-9075-c886aae2f68c" providerId="ADAL" clId="{34178CB9-DD8C-4A99-A273-D0B421DEC8F8}" dt="2023-05-15T20:19:24.308" v="295" actId="20577"/>
          <ac:spMkLst>
            <pc:docMk/>
            <pc:sldMk cId="1091645478" sldId="2146845872"/>
            <ac:spMk id="23" creationId="{4930DA81-950E-8261-B81A-C665C04800DD}"/>
          </ac:spMkLst>
        </pc:spChg>
        <pc:grpChg chg="mod">
          <ac:chgData name="Ricardo Moinhos" userId="5043ba23-3ebb-477f-9075-c886aae2f68c" providerId="ADAL" clId="{34178CB9-DD8C-4A99-A273-D0B421DEC8F8}" dt="2023-05-15T20:14:14.187" v="271" actId="164"/>
          <ac:grpSpMkLst>
            <pc:docMk/>
            <pc:sldMk cId="1091645478" sldId="2146845872"/>
            <ac:grpSpMk id="4" creationId="{F1E09B39-1255-E5D6-7B3B-CECAD2461516}"/>
          </ac:grpSpMkLst>
        </pc:grpChg>
        <pc:grpChg chg="add mod">
          <ac:chgData name="Ricardo Moinhos" userId="5043ba23-3ebb-477f-9075-c886aae2f68c" providerId="ADAL" clId="{34178CB9-DD8C-4A99-A273-D0B421DEC8F8}" dt="2023-05-15T20:15:25.873" v="282" actId="1076"/>
          <ac:grpSpMkLst>
            <pc:docMk/>
            <pc:sldMk cId="1091645478" sldId="2146845872"/>
            <ac:grpSpMk id="15" creationId="{D710E590-E2AE-4E9C-A44E-803C6B37E8F0}"/>
          </ac:grpSpMkLst>
        </pc:grpChg>
        <pc:grpChg chg="mod">
          <ac:chgData name="Ricardo Moinhos" userId="5043ba23-3ebb-477f-9075-c886aae2f68c" providerId="ADAL" clId="{34178CB9-DD8C-4A99-A273-D0B421DEC8F8}" dt="2023-05-15T20:15:28.160" v="283" actId="1076"/>
          <ac:grpSpMkLst>
            <pc:docMk/>
            <pc:sldMk cId="1091645478" sldId="2146845872"/>
            <ac:grpSpMk id="21" creationId="{C9ACCC06-1F06-69B4-4594-482C3551FFA6}"/>
          </ac:grpSpMkLst>
        </pc:grpChg>
        <pc:grpChg chg="mod">
          <ac:chgData name="Ricardo Moinhos" userId="5043ba23-3ebb-477f-9075-c886aae2f68c" providerId="ADAL" clId="{34178CB9-DD8C-4A99-A273-D0B421DEC8F8}" dt="2023-05-15T20:14:14.187" v="271" actId="164"/>
          <ac:grpSpMkLst>
            <pc:docMk/>
            <pc:sldMk cId="1091645478" sldId="2146845872"/>
            <ac:grpSpMk id="22" creationId="{72FB5DC5-5A38-BA81-EEC2-7B3C855544A9}"/>
          </ac:grpSpMkLst>
        </pc:grpChg>
        <pc:picChg chg="add mod">
          <ac:chgData name="Ricardo Moinhos" userId="5043ba23-3ebb-477f-9075-c886aae2f68c" providerId="ADAL" clId="{34178CB9-DD8C-4A99-A273-D0B421DEC8F8}" dt="2023-05-15T20:15:08.668" v="281" actId="1076"/>
          <ac:picMkLst>
            <pc:docMk/>
            <pc:sldMk cId="1091645478" sldId="2146845872"/>
            <ac:picMk id="16" creationId="{813C4489-C37E-4FCF-F169-69BDE2046C21}"/>
          </ac:picMkLst>
        </pc:picChg>
      </pc:sldChg>
      <pc:sldChg chg="modSp mod">
        <pc:chgData name="Ricardo Moinhos" userId="5043ba23-3ebb-477f-9075-c886aae2f68c" providerId="ADAL" clId="{34178CB9-DD8C-4A99-A273-D0B421DEC8F8}" dt="2023-05-15T22:14:35.626" v="619" actId="20577"/>
        <pc:sldMkLst>
          <pc:docMk/>
          <pc:sldMk cId="2383889761" sldId="2146845879"/>
        </pc:sldMkLst>
        <pc:spChg chg="mod">
          <ac:chgData name="Ricardo Moinhos" userId="5043ba23-3ebb-477f-9075-c886aae2f68c" providerId="ADAL" clId="{34178CB9-DD8C-4A99-A273-D0B421DEC8F8}" dt="2023-05-15T22:14:35.626" v="619" actId="20577"/>
          <ac:spMkLst>
            <pc:docMk/>
            <pc:sldMk cId="2383889761" sldId="2146845879"/>
            <ac:spMk id="3" creationId="{F53F4FF8-4F45-E8E5-AA5A-EB32A13AED87}"/>
          </ac:spMkLst>
        </pc:spChg>
      </pc:sldChg>
      <pc:sldChg chg="modAnim">
        <pc:chgData name="Ricardo Moinhos" userId="5043ba23-3ebb-477f-9075-c886aae2f68c" providerId="ADAL" clId="{34178CB9-DD8C-4A99-A273-D0B421DEC8F8}" dt="2023-05-15T21:12:03.332" v="400"/>
        <pc:sldMkLst>
          <pc:docMk/>
          <pc:sldMk cId="2502272137" sldId="2146845886"/>
        </pc:sldMkLst>
      </pc:sldChg>
      <pc:sldChg chg="modSp modAnim">
        <pc:chgData name="Ricardo Moinhos" userId="5043ba23-3ebb-477f-9075-c886aae2f68c" providerId="ADAL" clId="{34178CB9-DD8C-4A99-A273-D0B421DEC8F8}" dt="2023-05-15T20:36:20.449" v="306"/>
        <pc:sldMkLst>
          <pc:docMk/>
          <pc:sldMk cId="419021921" sldId="2146845887"/>
        </pc:sldMkLst>
        <pc:spChg chg="mod">
          <ac:chgData name="Ricardo Moinhos" userId="5043ba23-3ebb-477f-9075-c886aae2f68c" providerId="ADAL" clId="{34178CB9-DD8C-4A99-A273-D0B421DEC8F8}" dt="2023-05-15T20:33:16.629" v="302" actId="20577"/>
          <ac:spMkLst>
            <pc:docMk/>
            <pc:sldMk cId="419021921" sldId="2146845887"/>
            <ac:spMk id="3" creationId="{F53F4FF8-4F45-E8E5-AA5A-EB32A13AED87}"/>
          </ac:spMkLst>
        </pc:spChg>
      </pc:sldChg>
      <pc:sldChg chg="modAnim">
        <pc:chgData name="Ricardo Moinhos" userId="5043ba23-3ebb-477f-9075-c886aae2f68c" providerId="ADAL" clId="{34178CB9-DD8C-4A99-A273-D0B421DEC8F8}" dt="2023-05-15T20:36:05.419" v="304"/>
        <pc:sldMkLst>
          <pc:docMk/>
          <pc:sldMk cId="284525613" sldId="2146845888"/>
        </pc:sldMkLst>
      </pc:sldChg>
      <pc:sldChg chg="addSp modSp mod">
        <pc:chgData name="Ricardo Moinhos" userId="5043ba23-3ebb-477f-9075-c886aae2f68c" providerId="ADAL" clId="{34178CB9-DD8C-4A99-A273-D0B421DEC8F8}" dt="2023-05-15T20:50:42.461" v="397" actId="1076"/>
        <pc:sldMkLst>
          <pc:docMk/>
          <pc:sldMk cId="3405615030" sldId="2146845890"/>
        </pc:sldMkLst>
        <pc:spChg chg="mod">
          <ac:chgData name="Ricardo Moinhos" userId="5043ba23-3ebb-477f-9075-c886aae2f68c" providerId="ADAL" clId="{34178CB9-DD8C-4A99-A273-D0B421DEC8F8}" dt="2023-05-15T20:50:32.726" v="395" actId="404"/>
          <ac:spMkLst>
            <pc:docMk/>
            <pc:sldMk cId="3405615030" sldId="2146845890"/>
            <ac:spMk id="3" creationId="{F53F4FF8-4F45-E8E5-AA5A-EB32A13AED87}"/>
          </ac:spMkLst>
        </pc:spChg>
        <pc:spChg chg="add mod">
          <ac:chgData name="Ricardo Moinhos" userId="5043ba23-3ebb-477f-9075-c886aae2f68c" providerId="ADAL" clId="{34178CB9-DD8C-4A99-A273-D0B421DEC8F8}" dt="2023-05-15T20:50:42.461" v="397" actId="1076"/>
          <ac:spMkLst>
            <pc:docMk/>
            <pc:sldMk cId="3405615030" sldId="2146845890"/>
            <ac:spMk id="9" creationId="{F19E038E-2E92-5B1D-36C3-75684C24FA71}"/>
          </ac:spMkLst>
        </pc:spChg>
        <pc:picChg chg="add mod">
          <ac:chgData name="Ricardo Moinhos" userId="5043ba23-3ebb-477f-9075-c886aae2f68c" providerId="ADAL" clId="{34178CB9-DD8C-4A99-A273-D0B421DEC8F8}" dt="2023-05-15T20:48:58.804" v="351" actId="1076"/>
          <ac:picMkLst>
            <pc:docMk/>
            <pc:sldMk cId="3405615030" sldId="2146845890"/>
            <ac:picMk id="7" creationId="{06778D87-A604-A72A-879F-3048D870B20E}"/>
          </ac:picMkLst>
        </pc:picChg>
        <pc:picChg chg="add mod">
          <ac:chgData name="Ricardo Moinhos" userId="5043ba23-3ebb-477f-9075-c886aae2f68c" providerId="ADAL" clId="{34178CB9-DD8C-4A99-A273-D0B421DEC8F8}" dt="2023-05-15T20:50:39.318" v="396" actId="1076"/>
          <ac:picMkLst>
            <pc:docMk/>
            <pc:sldMk cId="3405615030" sldId="2146845890"/>
            <ac:picMk id="11" creationId="{507B141C-CF72-1D64-7CB6-991E16BDFF20}"/>
          </ac:picMkLst>
        </pc:picChg>
      </pc:sldChg>
      <pc:sldChg chg="addSp delSp modSp mod modClrScheme chgLayout modNotesTx">
        <pc:chgData name="Ricardo Moinhos" userId="5043ba23-3ebb-477f-9075-c886aae2f68c" providerId="ADAL" clId="{34178CB9-DD8C-4A99-A273-D0B421DEC8F8}" dt="2023-05-15T20:07:10.117" v="241" actId="6549"/>
        <pc:sldMkLst>
          <pc:docMk/>
          <pc:sldMk cId="536449058" sldId="2146845894"/>
        </pc:sldMkLst>
        <pc:spChg chg="add del">
          <ac:chgData name="Ricardo Moinhos" userId="5043ba23-3ebb-477f-9075-c886aae2f68c" providerId="ADAL" clId="{34178CB9-DD8C-4A99-A273-D0B421DEC8F8}" dt="2023-05-15T15:33:33.122" v="73" actId="700"/>
          <ac:spMkLst>
            <pc:docMk/>
            <pc:sldMk cId="536449058" sldId="2146845894"/>
            <ac:spMk id="2" creationId="{0933F7D8-A1DC-5674-46FA-CADBC307246A}"/>
          </ac:spMkLst>
        </pc:spChg>
        <pc:spChg chg="mod ord">
          <ac:chgData name="Ricardo Moinhos" userId="5043ba23-3ebb-477f-9075-c886aae2f68c" providerId="ADAL" clId="{34178CB9-DD8C-4A99-A273-D0B421DEC8F8}" dt="2023-05-15T15:34:50.946" v="89" actId="6549"/>
          <ac:spMkLst>
            <pc:docMk/>
            <pc:sldMk cId="536449058" sldId="2146845894"/>
            <ac:spMk id="3" creationId="{C0FD767E-7BC8-EAFB-DCB5-C89C7B977FE6}"/>
          </ac:spMkLst>
        </pc:spChg>
        <pc:spChg chg="mod ord">
          <ac:chgData name="Ricardo Moinhos" userId="5043ba23-3ebb-477f-9075-c886aae2f68c" providerId="ADAL" clId="{34178CB9-DD8C-4A99-A273-D0B421DEC8F8}" dt="2023-05-15T15:33:37.341" v="74" actId="120"/>
          <ac:spMkLst>
            <pc:docMk/>
            <pc:sldMk cId="536449058" sldId="2146845894"/>
            <ac:spMk id="4" creationId="{C8371FF1-BC78-75C0-44F2-5B5033523457}"/>
          </ac:spMkLst>
        </pc:spChg>
        <pc:spChg chg="add del mod">
          <ac:chgData name="Ricardo Moinhos" userId="5043ba23-3ebb-477f-9075-c886aae2f68c" providerId="ADAL" clId="{34178CB9-DD8C-4A99-A273-D0B421DEC8F8}" dt="2023-05-15T15:32:32.260" v="67"/>
          <ac:spMkLst>
            <pc:docMk/>
            <pc:sldMk cId="536449058" sldId="2146845894"/>
            <ac:spMk id="5" creationId="{F67B05A0-D5B8-F2C0-2C40-8465CC9182D5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6" creationId="{1AC2F1BD-4EC3-3B22-4315-AB4E886C812B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8" creationId="{FADB9F69-A99F-BE86-87C3-548626614893}"/>
          </ac:spMkLst>
        </pc:spChg>
        <pc:spChg chg="mod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11" creationId="{CCBC7A2F-28A2-B0BE-09D9-51BEAB4266D2}"/>
          </ac:spMkLst>
        </pc:spChg>
        <pc:spChg chg="mod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14" creationId="{7CD5E4A5-98A2-C4A0-3EEC-A3E1A74CA0CB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15" creationId="{8CA1CE96-A383-FFA4-D272-5D5A22C832E2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16" creationId="{7D156C53-EC91-F129-8B26-EB34DB0E8DB2}"/>
          </ac:spMkLst>
        </pc:spChg>
        <pc:spChg chg="add mod topLvl">
          <ac:chgData name="Ricardo Moinhos" userId="5043ba23-3ebb-477f-9075-c886aae2f68c" providerId="ADAL" clId="{34178CB9-DD8C-4A99-A273-D0B421DEC8F8}" dt="2023-05-15T20:05:04.324" v="212" actId="1076"/>
          <ac:spMkLst>
            <pc:docMk/>
            <pc:sldMk cId="536449058" sldId="2146845894"/>
            <ac:spMk id="17" creationId="{582D675E-1AF0-54EF-EFDF-9140103589A6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19" creationId="{6B23BFB7-2F26-5F20-73D4-A3C473F7272E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21" creationId="{533A2638-7F94-3C7C-59A2-4A326DA8998A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22" creationId="{EA0FA9BE-7AC5-3936-0CD4-5506845D6A6F}"/>
          </ac:spMkLst>
        </pc:spChg>
        <pc:spChg chg="mod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26" creationId="{DB69A07A-661B-D3AC-9DBF-EF56C176A107}"/>
          </ac:spMkLst>
        </pc:spChg>
        <pc:spChg chg="mod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29" creationId="{23745BFD-C2C5-7C17-6762-11A186004781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30" creationId="{4BEA5346-3D44-336E-155D-C4977B3439B5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31" creationId="{8BF88576-A022-7E75-92E2-EB30BDD5700E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32" creationId="{66A3F61E-52A8-7A35-3754-4699715BD90E}"/>
          </ac:spMkLst>
        </pc:spChg>
        <pc:spChg chg="add mod topLvl">
          <ac:chgData name="Ricardo Moinhos" userId="5043ba23-3ebb-477f-9075-c886aae2f68c" providerId="ADAL" clId="{34178CB9-DD8C-4A99-A273-D0B421DEC8F8}" dt="2023-05-15T19:56:43.757" v="181" actId="165"/>
          <ac:spMkLst>
            <pc:docMk/>
            <pc:sldMk cId="536449058" sldId="2146845894"/>
            <ac:spMk id="33" creationId="{8F0568F2-C628-CCC6-C7B9-824BD10D3B1C}"/>
          </ac:spMkLst>
        </pc:spChg>
        <pc:spChg chg="add mod">
          <ac:chgData name="Ricardo Moinhos" userId="5043ba23-3ebb-477f-9075-c886aae2f68c" providerId="ADAL" clId="{34178CB9-DD8C-4A99-A273-D0B421DEC8F8}" dt="2023-05-15T20:04:45.429" v="204" actId="404"/>
          <ac:spMkLst>
            <pc:docMk/>
            <pc:sldMk cId="536449058" sldId="2146845894"/>
            <ac:spMk id="35" creationId="{D3162B0F-F3B7-26B3-56FC-0C850BAB564B}"/>
          </ac:spMkLst>
        </pc:spChg>
        <pc:spChg chg="add mod">
          <ac:chgData name="Ricardo Moinhos" userId="5043ba23-3ebb-477f-9075-c886aae2f68c" providerId="ADAL" clId="{34178CB9-DD8C-4A99-A273-D0B421DEC8F8}" dt="2023-05-15T20:04:45.429" v="204" actId="404"/>
          <ac:spMkLst>
            <pc:docMk/>
            <pc:sldMk cId="536449058" sldId="2146845894"/>
            <ac:spMk id="36" creationId="{2FA7D778-2EB1-5A9F-24CF-A8F9FA5F1162}"/>
          </ac:spMkLst>
        </pc:spChg>
        <pc:spChg chg="add del mod">
          <ac:chgData name="Ricardo Moinhos" userId="5043ba23-3ebb-477f-9075-c886aae2f68c" providerId="ADAL" clId="{34178CB9-DD8C-4A99-A273-D0B421DEC8F8}" dt="2023-05-15T20:04:30.370" v="198"/>
          <ac:spMkLst>
            <pc:docMk/>
            <pc:sldMk cId="536449058" sldId="2146845894"/>
            <ac:spMk id="37" creationId="{804B9961-A0CA-4715-C4C3-1854978797D8}"/>
          </ac:spMkLst>
        </pc:spChg>
        <pc:spChg chg="add mod">
          <ac:chgData name="Ricardo Moinhos" userId="5043ba23-3ebb-477f-9075-c886aae2f68c" providerId="ADAL" clId="{34178CB9-DD8C-4A99-A273-D0B421DEC8F8}" dt="2023-05-15T20:05:05.782" v="213" actId="1076"/>
          <ac:spMkLst>
            <pc:docMk/>
            <pc:sldMk cId="536449058" sldId="2146845894"/>
            <ac:spMk id="38" creationId="{A04EF235-7AC8-D94A-DB1A-91430E5D0D47}"/>
          </ac:spMkLst>
        </pc:spChg>
        <pc:spChg chg="add del mod">
          <ac:chgData name="Ricardo Moinhos" userId="5043ba23-3ebb-477f-9075-c886aae2f68c" providerId="ADAL" clId="{34178CB9-DD8C-4A99-A273-D0B421DEC8F8}" dt="2023-05-15T20:05:09.727" v="215"/>
          <ac:spMkLst>
            <pc:docMk/>
            <pc:sldMk cId="536449058" sldId="2146845894"/>
            <ac:spMk id="39" creationId="{56B7ED43-87FC-62FD-A7F1-DE972CB55B92}"/>
          </ac:spMkLst>
        </pc:spChg>
        <pc:spChg chg="add mod">
          <ac:chgData name="Ricardo Moinhos" userId="5043ba23-3ebb-477f-9075-c886aae2f68c" providerId="ADAL" clId="{34178CB9-DD8C-4A99-A273-D0B421DEC8F8}" dt="2023-05-15T20:05:17.906" v="221" actId="20577"/>
          <ac:spMkLst>
            <pc:docMk/>
            <pc:sldMk cId="536449058" sldId="2146845894"/>
            <ac:spMk id="40" creationId="{14399958-AEE1-586F-9561-580254F57C6D}"/>
          </ac:spMkLst>
        </pc:spChg>
        <pc:grpChg chg="add mod topLvl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9" creationId="{240C7639-1A47-0BE1-6FC9-79EE4852F9DC}"/>
          </ac:grpSpMkLst>
        </pc:grpChg>
        <pc:grpChg chg="add mod topLvl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12" creationId="{19E23541-85C0-1DA9-1A12-C0B6122DB640}"/>
          </ac:grpSpMkLst>
        </pc:grpChg>
        <pc:grpChg chg="add mod topLvl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23" creationId="{282CC556-60F8-486F-D324-959D12BE6688}"/>
          </ac:grpSpMkLst>
        </pc:grpChg>
        <pc:grpChg chg="mod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24" creationId="{0EE8B482-2D33-BF2F-E4AC-21258B7047BD}"/>
          </ac:grpSpMkLst>
        </pc:grpChg>
        <pc:grpChg chg="mod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25" creationId="{4EB23F59-D5B7-F1D3-1ED1-EBA6993B384B}"/>
          </ac:grpSpMkLst>
        </pc:grpChg>
        <pc:grpChg chg="add del mod">
          <ac:chgData name="Ricardo Moinhos" userId="5043ba23-3ebb-477f-9075-c886aae2f68c" providerId="ADAL" clId="{34178CB9-DD8C-4A99-A273-D0B421DEC8F8}" dt="2023-05-15T19:56:43.757" v="181" actId="165"/>
          <ac:grpSpMkLst>
            <pc:docMk/>
            <pc:sldMk cId="536449058" sldId="2146845894"/>
            <ac:grpSpMk id="34" creationId="{BF03850D-433B-CFDC-06B2-5A96DFE046A7}"/>
          </ac:grpSpMkLst>
        </pc:grpChg>
        <pc:picChg chg="del">
          <ac:chgData name="Ricardo Moinhos" userId="5043ba23-3ebb-477f-9075-c886aae2f68c" providerId="ADAL" clId="{34178CB9-DD8C-4A99-A273-D0B421DEC8F8}" dt="2023-05-15T15:32:30.753" v="65" actId="478"/>
          <ac:picMkLst>
            <pc:docMk/>
            <pc:sldMk cId="536449058" sldId="2146845894"/>
            <ac:picMk id="7" creationId="{CF47B44A-C711-A7C3-9673-591451E5AF57}"/>
          </ac:picMkLst>
        </pc:picChg>
        <pc:picChg chg="mod">
          <ac:chgData name="Ricardo Moinhos" userId="5043ba23-3ebb-477f-9075-c886aae2f68c" providerId="ADAL" clId="{34178CB9-DD8C-4A99-A273-D0B421DEC8F8}" dt="2023-05-15T19:56:43.757" v="181" actId="165"/>
          <ac:picMkLst>
            <pc:docMk/>
            <pc:sldMk cId="536449058" sldId="2146845894"/>
            <ac:picMk id="10" creationId="{3770BB5C-A036-1C75-B7D0-E584F282BB34}"/>
          </ac:picMkLst>
        </pc:picChg>
        <pc:picChg chg="mod">
          <ac:chgData name="Ricardo Moinhos" userId="5043ba23-3ebb-477f-9075-c886aae2f68c" providerId="ADAL" clId="{34178CB9-DD8C-4A99-A273-D0B421DEC8F8}" dt="2023-05-15T19:56:43.757" v="181" actId="165"/>
          <ac:picMkLst>
            <pc:docMk/>
            <pc:sldMk cId="536449058" sldId="2146845894"/>
            <ac:picMk id="13" creationId="{9B1C2227-D939-8903-8774-6656BA62272E}"/>
          </ac:picMkLst>
        </pc:picChg>
        <pc:picChg chg="mod">
          <ac:chgData name="Ricardo Moinhos" userId="5043ba23-3ebb-477f-9075-c886aae2f68c" providerId="ADAL" clId="{34178CB9-DD8C-4A99-A273-D0B421DEC8F8}" dt="2023-05-15T19:56:43.757" v="181" actId="165"/>
          <ac:picMkLst>
            <pc:docMk/>
            <pc:sldMk cId="536449058" sldId="2146845894"/>
            <ac:picMk id="27" creationId="{4FFDEAE0-4F1D-AA61-B413-7654F69338BC}"/>
          </ac:picMkLst>
        </pc:picChg>
        <pc:picChg chg="mod">
          <ac:chgData name="Ricardo Moinhos" userId="5043ba23-3ebb-477f-9075-c886aae2f68c" providerId="ADAL" clId="{34178CB9-DD8C-4A99-A273-D0B421DEC8F8}" dt="2023-05-15T19:56:43.757" v="181" actId="165"/>
          <ac:picMkLst>
            <pc:docMk/>
            <pc:sldMk cId="536449058" sldId="2146845894"/>
            <ac:picMk id="28" creationId="{DE76565F-7146-45B9-084E-6825E1DB6844}"/>
          </ac:picMkLst>
        </pc:picChg>
        <pc:cxnChg chg="add mod topLvl">
          <ac:chgData name="Ricardo Moinhos" userId="5043ba23-3ebb-477f-9075-c886aae2f68c" providerId="ADAL" clId="{34178CB9-DD8C-4A99-A273-D0B421DEC8F8}" dt="2023-05-15T19:56:43.757" v="181" actId="165"/>
          <ac:cxnSpMkLst>
            <pc:docMk/>
            <pc:sldMk cId="536449058" sldId="2146845894"/>
            <ac:cxnSpMk id="18" creationId="{118C58B5-2894-EC04-9560-B1367D6E535B}"/>
          </ac:cxnSpMkLst>
        </pc:cxnChg>
        <pc:cxnChg chg="add mod topLvl">
          <ac:chgData name="Ricardo Moinhos" userId="5043ba23-3ebb-477f-9075-c886aae2f68c" providerId="ADAL" clId="{34178CB9-DD8C-4A99-A273-D0B421DEC8F8}" dt="2023-05-15T19:56:43.757" v="181" actId="165"/>
          <ac:cxnSpMkLst>
            <pc:docMk/>
            <pc:sldMk cId="536449058" sldId="2146845894"/>
            <ac:cxnSpMk id="20" creationId="{1CB1C510-8A32-4759-5F0A-7E4C6CA41CAF}"/>
          </ac:cxnSpMkLst>
        </pc:cxnChg>
      </pc:sldChg>
      <pc:sldChg chg="modSp del mod">
        <pc:chgData name="Ricardo Moinhos" userId="5043ba23-3ebb-477f-9075-c886aae2f68c" providerId="ADAL" clId="{34178CB9-DD8C-4A99-A273-D0B421DEC8F8}" dt="2023-05-15T19:57:04.331" v="183" actId="47"/>
        <pc:sldMkLst>
          <pc:docMk/>
          <pc:sldMk cId="2643118566" sldId="2146845899"/>
        </pc:sldMkLst>
        <pc:spChg chg="mod">
          <ac:chgData name="Ricardo Moinhos" userId="5043ba23-3ebb-477f-9075-c886aae2f68c" providerId="ADAL" clId="{34178CB9-DD8C-4A99-A273-D0B421DEC8F8}" dt="2023-05-15T19:51:40.631" v="147" actId="20577"/>
          <ac:spMkLst>
            <pc:docMk/>
            <pc:sldMk cId="2643118566" sldId="2146845899"/>
            <ac:spMk id="4" creationId="{C8371FF1-BC78-75C0-44F2-5B5033523457}"/>
          </ac:spMkLst>
        </pc:spChg>
      </pc:sldChg>
      <pc:sldChg chg="addSp delSp modSp add mod modTransition modNotesTx">
        <pc:chgData name="Ricardo Moinhos" userId="5043ba23-3ebb-477f-9075-c886aae2f68c" providerId="ADAL" clId="{34178CB9-DD8C-4A99-A273-D0B421DEC8F8}" dt="2023-05-15T20:09:15.573" v="261" actId="1076"/>
        <pc:sldMkLst>
          <pc:docMk/>
          <pc:sldMk cId="2578932237" sldId="2146845900"/>
        </pc:sldMkLst>
        <pc:spChg chg="del">
          <ac:chgData name="Ricardo Moinhos" userId="5043ba23-3ebb-477f-9075-c886aae2f68c" providerId="ADAL" clId="{34178CB9-DD8C-4A99-A273-D0B421DEC8F8}" dt="2023-05-15T19:52:58.008" v="152" actId="478"/>
          <ac:spMkLst>
            <pc:docMk/>
            <pc:sldMk cId="2578932237" sldId="2146845900"/>
            <ac:spMk id="6" creationId="{1AC2F1BD-4EC3-3B22-4315-AB4E886C812B}"/>
          </ac:spMkLst>
        </pc:spChg>
        <pc:spChg chg="del">
          <ac:chgData name="Ricardo Moinhos" userId="5043ba23-3ebb-477f-9075-c886aae2f68c" providerId="ADAL" clId="{34178CB9-DD8C-4A99-A273-D0B421DEC8F8}" dt="2023-05-15T19:53:01.832" v="153" actId="478"/>
          <ac:spMkLst>
            <pc:docMk/>
            <pc:sldMk cId="2578932237" sldId="2146845900"/>
            <ac:spMk id="8" creationId="{FADB9F69-A99F-BE86-87C3-548626614893}"/>
          </ac:spMkLst>
        </pc:spChg>
        <pc:spChg chg="del">
          <ac:chgData name="Ricardo Moinhos" userId="5043ba23-3ebb-477f-9075-c886aae2f68c" providerId="ADAL" clId="{34178CB9-DD8C-4A99-A273-D0B421DEC8F8}" dt="2023-05-15T19:53:07.206" v="154" actId="478"/>
          <ac:spMkLst>
            <pc:docMk/>
            <pc:sldMk cId="2578932237" sldId="2146845900"/>
            <ac:spMk id="11" creationId="{CCBC7A2F-28A2-B0BE-09D9-51BEAB4266D2}"/>
          </ac:spMkLst>
        </pc:spChg>
        <pc:spChg chg="del">
          <ac:chgData name="Ricardo Moinhos" userId="5043ba23-3ebb-477f-9075-c886aae2f68c" providerId="ADAL" clId="{34178CB9-DD8C-4A99-A273-D0B421DEC8F8}" dt="2023-05-15T19:53:07.206" v="154" actId="478"/>
          <ac:spMkLst>
            <pc:docMk/>
            <pc:sldMk cId="2578932237" sldId="2146845900"/>
            <ac:spMk id="14" creationId="{7CD5E4A5-98A2-C4A0-3EEC-A3E1A74CA0CB}"/>
          </ac:spMkLst>
        </pc:spChg>
        <pc:spChg chg="del">
          <ac:chgData name="Ricardo Moinhos" userId="5043ba23-3ebb-477f-9075-c886aae2f68c" providerId="ADAL" clId="{34178CB9-DD8C-4A99-A273-D0B421DEC8F8}" dt="2023-05-15T19:53:11.310" v="156" actId="478"/>
          <ac:spMkLst>
            <pc:docMk/>
            <pc:sldMk cId="2578932237" sldId="2146845900"/>
            <ac:spMk id="15" creationId="{8CA1CE96-A383-FFA4-D272-5D5A22C832E2}"/>
          </ac:spMkLst>
        </pc:spChg>
        <pc:spChg chg="del">
          <ac:chgData name="Ricardo Moinhos" userId="5043ba23-3ebb-477f-9075-c886aae2f68c" providerId="ADAL" clId="{34178CB9-DD8C-4A99-A273-D0B421DEC8F8}" dt="2023-05-15T19:53:07.206" v="154" actId="478"/>
          <ac:spMkLst>
            <pc:docMk/>
            <pc:sldMk cId="2578932237" sldId="2146845900"/>
            <ac:spMk id="16" creationId="{7D156C53-EC91-F129-8B26-EB34DB0E8DB2}"/>
          </ac:spMkLst>
        </pc:spChg>
        <pc:spChg chg="del">
          <ac:chgData name="Ricardo Moinhos" userId="5043ba23-3ebb-477f-9075-c886aae2f68c" providerId="ADAL" clId="{34178CB9-DD8C-4A99-A273-D0B421DEC8F8}" dt="2023-05-15T19:53:07.206" v="154" actId="478"/>
          <ac:spMkLst>
            <pc:docMk/>
            <pc:sldMk cId="2578932237" sldId="2146845900"/>
            <ac:spMk id="17" creationId="{582D675E-1AF0-54EF-EFDF-9140103589A6}"/>
          </ac:spMkLst>
        </pc:spChg>
        <pc:spChg chg="del">
          <ac:chgData name="Ricardo Moinhos" userId="5043ba23-3ebb-477f-9075-c886aae2f68c" providerId="ADAL" clId="{34178CB9-DD8C-4A99-A273-D0B421DEC8F8}" dt="2023-05-15T19:53:01.832" v="153" actId="478"/>
          <ac:spMkLst>
            <pc:docMk/>
            <pc:sldMk cId="2578932237" sldId="2146845900"/>
            <ac:spMk id="19" creationId="{6B23BFB7-2F26-5F20-73D4-A3C473F7272E}"/>
          </ac:spMkLst>
        </pc:spChg>
        <pc:spChg chg="mod topLvl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21" creationId="{533A2638-7F94-3C7C-59A2-4A326DA8998A}"/>
          </ac:spMkLst>
        </pc:spChg>
        <pc:spChg chg="mod topLvl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22" creationId="{EA0FA9BE-7AC5-3936-0CD4-5506845D6A6F}"/>
          </ac:spMkLst>
        </pc:spChg>
        <pc:spChg chg="mod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26" creationId="{DB69A07A-661B-D3AC-9DBF-EF56C176A107}"/>
          </ac:spMkLst>
        </pc:spChg>
        <pc:spChg chg="mod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29" creationId="{23745BFD-C2C5-7C17-6762-11A186004781}"/>
          </ac:spMkLst>
        </pc:spChg>
        <pc:spChg chg="del">
          <ac:chgData name="Ricardo Moinhos" userId="5043ba23-3ebb-477f-9075-c886aae2f68c" providerId="ADAL" clId="{34178CB9-DD8C-4A99-A273-D0B421DEC8F8}" dt="2023-05-15T19:53:01.832" v="153" actId="478"/>
          <ac:spMkLst>
            <pc:docMk/>
            <pc:sldMk cId="2578932237" sldId="2146845900"/>
            <ac:spMk id="30" creationId="{4BEA5346-3D44-336E-155D-C4977B3439B5}"/>
          </ac:spMkLst>
        </pc:spChg>
        <pc:spChg chg="mod topLvl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31" creationId="{8BF88576-A022-7E75-92E2-EB30BDD5700E}"/>
          </ac:spMkLst>
        </pc:spChg>
        <pc:spChg chg="mod topLvl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32" creationId="{66A3F61E-52A8-7A35-3754-4699715BD90E}"/>
          </ac:spMkLst>
        </pc:spChg>
        <pc:spChg chg="mod topLvl">
          <ac:chgData name="Ricardo Moinhos" userId="5043ba23-3ebb-477f-9075-c886aae2f68c" providerId="ADAL" clId="{34178CB9-DD8C-4A99-A273-D0B421DEC8F8}" dt="2023-05-15T19:56:48.928" v="182" actId="165"/>
          <ac:spMkLst>
            <pc:docMk/>
            <pc:sldMk cId="2578932237" sldId="2146845900"/>
            <ac:spMk id="33" creationId="{8F0568F2-C628-CCC6-C7B9-824BD10D3B1C}"/>
          </ac:spMkLst>
        </pc:spChg>
        <pc:spChg chg="mod">
          <ac:chgData name="Ricardo Moinhos" userId="5043ba23-3ebb-477f-9075-c886aae2f68c" providerId="ADAL" clId="{34178CB9-DD8C-4A99-A273-D0B421DEC8F8}" dt="2023-05-15T19:55:32.223" v="168"/>
          <ac:spMkLst>
            <pc:docMk/>
            <pc:sldMk cId="2578932237" sldId="2146845900"/>
            <ac:spMk id="36" creationId="{78BD7B10-80A9-240D-4B01-C68684FEF71C}"/>
          </ac:spMkLst>
        </pc:spChg>
        <pc:spChg chg="mod">
          <ac:chgData name="Ricardo Moinhos" userId="5043ba23-3ebb-477f-9075-c886aae2f68c" providerId="ADAL" clId="{34178CB9-DD8C-4A99-A273-D0B421DEC8F8}" dt="2023-05-15T19:55:32.223" v="168"/>
          <ac:spMkLst>
            <pc:docMk/>
            <pc:sldMk cId="2578932237" sldId="2146845900"/>
            <ac:spMk id="39" creationId="{9DF119AD-B920-1247-8484-8BF0C768D8A8}"/>
          </ac:spMkLst>
        </pc:spChg>
        <pc:spChg chg="add mod">
          <ac:chgData name="Ricardo Moinhos" userId="5043ba23-3ebb-477f-9075-c886aae2f68c" providerId="ADAL" clId="{34178CB9-DD8C-4A99-A273-D0B421DEC8F8}" dt="2023-05-15T20:06:49.654" v="236" actId="14100"/>
          <ac:spMkLst>
            <pc:docMk/>
            <pc:sldMk cId="2578932237" sldId="2146845900"/>
            <ac:spMk id="40" creationId="{BA0AD247-D728-1DC6-32A3-52D6DB65F700}"/>
          </ac:spMkLst>
        </pc:spChg>
        <pc:spChg chg="add mod">
          <ac:chgData name="Ricardo Moinhos" userId="5043ba23-3ebb-477f-9075-c886aae2f68c" providerId="ADAL" clId="{34178CB9-DD8C-4A99-A273-D0B421DEC8F8}" dt="2023-05-15T19:55:36.696" v="169" actId="1076"/>
          <ac:spMkLst>
            <pc:docMk/>
            <pc:sldMk cId="2578932237" sldId="2146845900"/>
            <ac:spMk id="41" creationId="{B367AC6B-E6B1-A07C-0869-5950D83DB3ED}"/>
          </ac:spMkLst>
        </pc:spChg>
        <pc:spChg chg="add mod">
          <ac:chgData name="Ricardo Moinhos" userId="5043ba23-3ebb-477f-9075-c886aae2f68c" providerId="ADAL" clId="{34178CB9-DD8C-4A99-A273-D0B421DEC8F8}" dt="2023-05-15T19:56:06.598" v="176" actId="1076"/>
          <ac:spMkLst>
            <pc:docMk/>
            <pc:sldMk cId="2578932237" sldId="2146845900"/>
            <ac:spMk id="42" creationId="{B805CD46-D89E-5F4C-E8B1-607CD0E9E32B}"/>
          </ac:spMkLst>
        </pc:spChg>
        <pc:spChg chg="add mod">
          <ac:chgData name="Ricardo Moinhos" userId="5043ba23-3ebb-477f-9075-c886aae2f68c" providerId="ADAL" clId="{34178CB9-DD8C-4A99-A273-D0B421DEC8F8}" dt="2023-05-15T20:09:15.573" v="261" actId="1076"/>
          <ac:spMkLst>
            <pc:docMk/>
            <pc:sldMk cId="2578932237" sldId="2146845900"/>
            <ac:spMk id="46" creationId="{D6611E8E-84C6-994E-F849-E0D22741E72C}"/>
          </ac:spMkLst>
        </pc:spChg>
        <pc:spChg chg="add mod">
          <ac:chgData name="Ricardo Moinhos" userId="5043ba23-3ebb-477f-9075-c886aae2f68c" providerId="ADAL" clId="{34178CB9-DD8C-4A99-A273-D0B421DEC8F8}" dt="2023-05-15T20:06:39.038" v="227" actId="20577"/>
          <ac:spMkLst>
            <pc:docMk/>
            <pc:sldMk cId="2578932237" sldId="2146845900"/>
            <ac:spMk id="47" creationId="{91B429E9-8A10-26DE-2FD9-1FB031520F30}"/>
          </ac:spMkLst>
        </pc:spChg>
        <pc:spChg chg="add mod">
          <ac:chgData name="Ricardo Moinhos" userId="5043ba23-3ebb-477f-9075-c886aae2f68c" providerId="ADAL" clId="{34178CB9-DD8C-4A99-A273-D0B421DEC8F8}" dt="2023-05-15T20:06:56.761" v="239" actId="1076"/>
          <ac:spMkLst>
            <pc:docMk/>
            <pc:sldMk cId="2578932237" sldId="2146845900"/>
            <ac:spMk id="48" creationId="{D1BBBCA2-A90C-C5B3-4110-530EFCA644F9}"/>
          </ac:spMkLst>
        </pc:spChg>
        <pc:spChg chg="add mod">
          <ac:chgData name="Ricardo Moinhos" userId="5043ba23-3ebb-477f-9075-c886aae2f68c" providerId="ADAL" clId="{34178CB9-DD8C-4A99-A273-D0B421DEC8F8}" dt="2023-05-15T20:09:13.670" v="260" actId="1076"/>
          <ac:spMkLst>
            <pc:docMk/>
            <pc:sldMk cId="2578932237" sldId="2146845900"/>
            <ac:spMk id="49" creationId="{CF5D479C-38EB-B694-B47A-E137F62D46D2}"/>
          </ac:spMkLst>
        </pc:spChg>
        <pc:grpChg chg="add mod">
          <ac:chgData name="Ricardo Moinhos" userId="5043ba23-3ebb-477f-9075-c886aae2f68c" providerId="ADAL" clId="{34178CB9-DD8C-4A99-A273-D0B421DEC8F8}" dt="2023-05-15T19:56:02.160" v="175" actId="1076"/>
          <ac:grpSpMkLst>
            <pc:docMk/>
            <pc:sldMk cId="2578932237" sldId="2146845900"/>
            <ac:grpSpMk id="5" creationId="{691716E8-C4B2-ED38-F146-8456EC32297B}"/>
          </ac:grpSpMkLst>
        </pc:grpChg>
        <pc:grpChg chg="mod">
          <ac:chgData name="Ricardo Moinhos" userId="5043ba23-3ebb-477f-9075-c886aae2f68c" providerId="ADAL" clId="{34178CB9-DD8C-4A99-A273-D0B421DEC8F8}" dt="2023-05-15T19:55:32.223" v="168"/>
          <ac:grpSpMkLst>
            <pc:docMk/>
            <pc:sldMk cId="2578932237" sldId="2146845900"/>
            <ac:grpSpMk id="7" creationId="{FED92A82-6884-9743-0A96-B6D31D9C0265}"/>
          </ac:grpSpMkLst>
        </pc:grpChg>
        <pc:grpChg chg="del">
          <ac:chgData name="Ricardo Moinhos" userId="5043ba23-3ebb-477f-9075-c886aae2f68c" providerId="ADAL" clId="{34178CB9-DD8C-4A99-A273-D0B421DEC8F8}" dt="2023-05-15T19:53:01.832" v="153" actId="478"/>
          <ac:grpSpMkLst>
            <pc:docMk/>
            <pc:sldMk cId="2578932237" sldId="2146845900"/>
            <ac:grpSpMk id="9" creationId="{240C7639-1A47-0BE1-6FC9-79EE4852F9DC}"/>
          </ac:grpSpMkLst>
        </pc:grpChg>
        <pc:grpChg chg="del">
          <ac:chgData name="Ricardo Moinhos" userId="5043ba23-3ebb-477f-9075-c886aae2f68c" providerId="ADAL" clId="{34178CB9-DD8C-4A99-A273-D0B421DEC8F8}" dt="2023-05-15T19:53:07.206" v="154" actId="478"/>
          <ac:grpSpMkLst>
            <pc:docMk/>
            <pc:sldMk cId="2578932237" sldId="2146845900"/>
            <ac:grpSpMk id="12" creationId="{19E23541-85C0-1DA9-1A12-C0B6122DB640}"/>
          </ac:grpSpMkLst>
        </pc:grpChg>
        <pc:grpChg chg="mod topLvl modVis">
          <ac:chgData name="Ricardo Moinhos" userId="5043ba23-3ebb-477f-9075-c886aae2f68c" providerId="ADAL" clId="{34178CB9-DD8C-4A99-A273-D0B421DEC8F8}" dt="2023-05-15T19:56:48.928" v="182" actId="165"/>
          <ac:grpSpMkLst>
            <pc:docMk/>
            <pc:sldMk cId="2578932237" sldId="2146845900"/>
            <ac:grpSpMk id="23" creationId="{282CC556-60F8-486F-D324-959D12BE6688}"/>
          </ac:grpSpMkLst>
        </pc:grpChg>
        <pc:grpChg chg="mod">
          <ac:chgData name="Ricardo Moinhos" userId="5043ba23-3ebb-477f-9075-c886aae2f68c" providerId="ADAL" clId="{34178CB9-DD8C-4A99-A273-D0B421DEC8F8}" dt="2023-05-15T19:56:48.928" v="182" actId="165"/>
          <ac:grpSpMkLst>
            <pc:docMk/>
            <pc:sldMk cId="2578932237" sldId="2146845900"/>
            <ac:grpSpMk id="24" creationId="{0EE8B482-2D33-BF2F-E4AC-21258B7047BD}"/>
          </ac:grpSpMkLst>
        </pc:grpChg>
        <pc:grpChg chg="mod">
          <ac:chgData name="Ricardo Moinhos" userId="5043ba23-3ebb-477f-9075-c886aae2f68c" providerId="ADAL" clId="{34178CB9-DD8C-4A99-A273-D0B421DEC8F8}" dt="2023-05-15T19:56:48.928" v="182" actId="165"/>
          <ac:grpSpMkLst>
            <pc:docMk/>
            <pc:sldMk cId="2578932237" sldId="2146845900"/>
            <ac:grpSpMk id="25" creationId="{4EB23F59-D5B7-F1D3-1ED1-EBA6993B384B}"/>
          </ac:grpSpMkLst>
        </pc:grpChg>
        <pc:grpChg chg="del">
          <ac:chgData name="Ricardo Moinhos" userId="5043ba23-3ebb-477f-9075-c886aae2f68c" providerId="ADAL" clId="{34178CB9-DD8C-4A99-A273-D0B421DEC8F8}" dt="2023-05-15T19:56:48.928" v="182" actId="165"/>
          <ac:grpSpMkLst>
            <pc:docMk/>
            <pc:sldMk cId="2578932237" sldId="2146845900"/>
            <ac:grpSpMk id="34" creationId="{BF03850D-433B-CFDC-06B2-5A96DFE046A7}"/>
          </ac:grpSpMkLst>
        </pc:grpChg>
        <pc:grpChg chg="mod">
          <ac:chgData name="Ricardo Moinhos" userId="5043ba23-3ebb-477f-9075-c886aae2f68c" providerId="ADAL" clId="{34178CB9-DD8C-4A99-A273-D0B421DEC8F8}" dt="2023-05-15T19:55:32.223" v="168"/>
          <ac:grpSpMkLst>
            <pc:docMk/>
            <pc:sldMk cId="2578932237" sldId="2146845900"/>
            <ac:grpSpMk id="35" creationId="{5E36E0C3-B02A-7A00-0D1B-D6C9C42470AB}"/>
          </ac:grpSpMkLst>
        </pc:grpChg>
        <pc:picChg chg="del">
          <ac:chgData name="Ricardo Moinhos" userId="5043ba23-3ebb-477f-9075-c886aae2f68c" providerId="ADAL" clId="{34178CB9-DD8C-4A99-A273-D0B421DEC8F8}" dt="2023-05-15T19:53:01.832" v="153" actId="478"/>
          <ac:picMkLst>
            <pc:docMk/>
            <pc:sldMk cId="2578932237" sldId="2146845900"/>
            <ac:picMk id="10" creationId="{3770BB5C-A036-1C75-B7D0-E584F282BB34}"/>
          </ac:picMkLst>
        </pc:picChg>
        <pc:picChg chg="del">
          <ac:chgData name="Ricardo Moinhos" userId="5043ba23-3ebb-477f-9075-c886aae2f68c" providerId="ADAL" clId="{34178CB9-DD8C-4A99-A273-D0B421DEC8F8}" dt="2023-05-15T19:53:09.289" v="155" actId="478"/>
          <ac:picMkLst>
            <pc:docMk/>
            <pc:sldMk cId="2578932237" sldId="2146845900"/>
            <ac:picMk id="13" creationId="{9B1C2227-D939-8903-8774-6656BA62272E}"/>
          </ac:picMkLst>
        </pc:picChg>
        <pc:picChg chg="mod">
          <ac:chgData name="Ricardo Moinhos" userId="5043ba23-3ebb-477f-9075-c886aae2f68c" providerId="ADAL" clId="{34178CB9-DD8C-4A99-A273-D0B421DEC8F8}" dt="2023-05-15T19:56:48.928" v="182" actId="165"/>
          <ac:picMkLst>
            <pc:docMk/>
            <pc:sldMk cId="2578932237" sldId="2146845900"/>
            <ac:picMk id="27" creationId="{4FFDEAE0-4F1D-AA61-B413-7654F69338BC}"/>
          </ac:picMkLst>
        </pc:picChg>
        <pc:picChg chg="mod">
          <ac:chgData name="Ricardo Moinhos" userId="5043ba23-3ebb-477f-9075-c886aae2f68c" providerId="ADAL" clId="{34178CB9-DD8C-4A99-A273-D0B421DEC8F8}" dt="2023-05-15T19:56:48.928" v="182" actId="165"/>
          <ac:picMkLst>
            <pc:docMk/>
            <pc:sldMk cId="2578932237" sldId="2146845900"/>
            <ac:picMk id="28" creationId="{DE76565F-7146-45B9-084E-6825E1DB6844}"/>
          </ac:picMkLst>
        </pc:picChg>
        <pc:picChg chg="mod">
          <ac:chgData name="Ricardo Moinhos" userId="5043ba23-3ebb-477f-9075-c886aae2f68c" providerId="ADAL" clId="{34178CB9-DD8C-4A99-A273-D0B421DEC8F8}" dt="2023-05-15T19:55:32.223" v="168"/>
          <ac:picMkLst>
            <pc:docMk/>
            <pc:sldMk cId="2578932237" sldId="2146845900"/>
            <ac:picMk id="37" creationId="{329BECE5-A632-2417-AFBA-AB08CB6B86B9}"/>
          </ac:picMkLst>
        </pc:picChg>
        <pc:picChg chg="mod">
          <ac:chgData name="Ricardo Moinhos" userId="5043ba23-3ebb-477f-9075-c886aae2f68c" providerId="ADAL" clId="{34178CB9-DD8C-4A99-A273-D0B421DEC8F8}" dt="2023-05-15T19:55:32.223" v="168"/>
          <ac:picMkLst>
            <pc:docMk/>
            <pc:sldMk cId="2578932237" sldId="2146845900"/>
            <ac:picMk id="38" creationId="{31DAB3FA-C181-EA01-E008-7D281A907CFB}"/>
          </ac:picMkLst>
        </pc:picChg>
        <pc:cxnChg chg="add mod">
          <ac:chgData name="Ricardo Moinhos" userId="5043ba23-3ebb-477f-9075-c886aae2f68c" providerId="ADAL" clId="{34178CB9-DD8C-4A99-A273-D0B421DEC8F8}" dt="2023-05-15T19:56:16.100" v="179" actId="14100"/>
          <ac:cxnSpMkLst>
            <pc:docMk/>
            <pc:sldMk cId="2578932237" sldId="2146845900"/>
            <ac:cxnSpMk id="2" creationId="{3331F36C-2629-6C51-5577-1B1027D6AE56}"/>
          </ac:cxnSpMkLst>
        </pc:cxnChg>
        <pc:cxnChg chg="del">
          <ac:chgData name="Ricardo Moinhos" userId="5043ba23-3ebb-477f-9075-c886aae2f68c" providerId="ADAL" clId="{34178CB9-DD8C-4A99-A273-D0B421DEC8F8}" dt="2023-05-15T19:53:07.206" v="154" actId="478"/>
          <ac:cxnSpMkLst>
            <pc:docMk/>
            <pc:sldMk cId="2578932237" sldId="2146845900"/>
            <ac:cxnSpMk id="18" creationId="{118C58B5-2894-EC04-9560-B1367D6E535B}"/>
          </ac:cxnSpMkLst>
        </pc:cxnChg>
        <pc:cxnChg chg="del">
          <ac:chgData name="Ricardo Moinhos" userId="5043ba23-3ebb-477f-9075-c886aae2f68c" providerId="ADAL" clId="{34178CB9-DD8C-4A99-A273-D0B421DEC8F8}" dt="2023-05-15T19:53:15.129" v="157" actId="478"/>
          <ac:cxnSpMkLst>
            <pc:docMk/>
            <pc:sldMk cId="2578932237" sldId="2146845900"/>
            <ac:cxnSpMk id="20" creationId="{1CB1C510-8A32-4759-5F0A-7E4C6CA41CAF}"/>
          </ac:cxnSpMkLst>
        </pc:cxnChg>
      </pc:sldChg>
      <pc:sldChg chg="add mod modShow">
        <pc:chgData name="Ricardo Moinhos" userId="5043ba23-3ebb-477f-9075-c886aae2f68c" providerId="ADAL" clId="{34178CB9-DD8C-4A99-A273-D0B421DEC8F8}" dt="2023-05-15T20:23:43.048" v="298" actId="729"/>
        <pc:sldMkLst>
          <pc:docMk/>
          <pc:sldMk cId="4241967790" sldId="2146845901"/>
        </pc:sldMkLst>
      </pc:sldChg>
    </pc:docChg>
  </pc:docChgLst>
  <pc:docChgLst>
    <pc:chgData name="Ricardo Moinhos" userId="5043ba23-3ebb-477f-9075-c886aae2f68c" providerId="ADAL" clId="{F0D687E2-3159-441D-8454-8A8A34DB11D2}"/>
    <pc:docChg chg="undo custSel addSld delSld modSld modSection">
      <pc:chgData name="Ricardo Moinhos" userId="5043ba23-3ebb-477f-9075-c886aae2f68c" providerId="ADAL" clId="{F0D687E2-3159-441D-8454-8A8A34DB11D2}" dt="2023-05-05T17:30:22.802" v="2231" actId="20577"/>
      <pc:docMkLst>
        <pc:docMk/>
      </pc:docMkLst>
      <pc:sldChg chg="del">
        <pc:chgData name="Ricardo Moinhos" userId="5043ba23-3ebb-477f-9075-c886aae2f68c" providerId="ADAL" clId="{F0D687E2-3159-441D-8454-8A8A34DB11D2}" dt="2023-05-03T10:10:42.687" v="726"/>
        <pc:sldMkLst>
          <pc:docMk/>
          <pc:sldMk cId="3694371100" sldId="419"/>
        </pc:sldMkLst>
      </pc:sldChg>
      <pc:sldChg chg="add del mod modClrScheme chgLayout">
        <pc:chgData name="Ricardo Moinhos" userId="5043ba23-3ebb-477f-9075-c886aae2f68c" providerId="ADAL" clId="{F0D687E2-3159-441D-8454-8A8A34DB11D2}" dt="2023-05-03T14:56:52.350" v="1933" actId="700"/>
        <pc:sldMkLst>
          <pc:docMk/>
          <pc:sldMk cId="3334174574" sldId="442"/>
        </pc:sldMkLst>
      </pc:sldChg>
      <pc:sldChg chg="modSp mod modShow">
        <pc:chgData name="Ricardo Moinhos" userId="5043ba23-3ebb-477f-9075-c886aae2f68c" providerId="ADAL" clId="{F0D687E2-3159-441D-8454-8A8A34DB11D2}" dt="2023-05-03T15:17:59.691" v="2025" actId="729"/>
        <pc:sldMkLst>
          <pc:docMk/>
          <pc:sldMk cId="1091645478" sldId="2146845872"/>
        </pc:sldMkLst>
        <pc:spChg chg="mod">
          <ac:chgData name="Ricardo Moinhos" userId="5043ba23-3ebb-477f-9075-c886aae2f68c" providerId="ADAL" clId="{F0D687E2-3159-441D-8454-8A8A34DB11D2}" dt="2023-05-03T08:54:44.140" v="397" actId="20577"/>
          <ac:spMkLst>
            <pc:docMk/>
            <pc:sldMk cId="1091645478" sldId="2146845872"/>
            <ac:spMk id="2" creationId="{8E3F949E-CD07-012D-8DDA-D7CCE3E4A062}"/>
          </ac:spMkLst>
        </pc:spChg>
      </pc:sldChg>
      <pc:sldChg chg="del">
        <pc:chgData name="Ricardo Moinhos" userId="5043ba23-3ebb-477f-9075-c886aae2f68c" providerId="ADAL" clId="{F0D687E2-3159-441D-8454-8A8A34DB11D2}" dt="2023-05-03T08:54:59.848" v="398" actId="47"/>
        <pc:sldMkLst>
          <pc:docMk/>
          <pc:sldMk cId="2375913409" sldId="2146845873"/>
        </pc:sldMkLst>
      </pc:sldChg>
      <pc:sldChg chg="modSp mod">
        <pc:chgData name="Ricardo Moinhos" userId="5043ba23-3ebb-477f-9075-c886aae2f68c" providerId="ADAL" clId="{F0D687E2-3159-441D-8454-8A8A34DB11D2}" dt="2023-05-03T15:06:27.268" v="1967" actId="20577"/>
        <pc:sldMkLst>
          <pc:docMk/>
          <pc:sldMk cId="3536163839" sldId="2146845874"/>
        </pc:sldMkLst>
        <pc:spChg chg="mod">
          <ac:chgData name="Ricardo Moinhos" userId="5043ba23-3ebb-477f-9075-c886aae2f68c" providerId="ADAL" clId="{F0D687E2-3159-441D-8454-8A8A34DB11D2}" dt="2023-05-03T15:06:27.268" v="1967" actId="20577"/>
          <ac:spMkLst>
            <pc:docMk/>
            <pc:sldMk cId="3536163839" sldId="2146845874"/>
            <ac:spMk id="14" creationId="{23F454E8-BA14-FCD2-CE64-D40262346191}"/>
          </ac:spMkLst>
        </pc:spChg>
      </pc:sldChg>
      <pc:sldChg chg="del">
        <pc:chgData name="Ricardo Moinhos" userId="5043ba23-3ebb-477f-9075-c886aae2f68c" providerId="ADAL" clId="{F0D687E2-3159-441D-8454-8A8A34DB11D2}" dt="2023-05-03T14:37:23.513" v="1928" actId="2696"/>
        <pc:sldMkLst>
          <pc:docMk/>
          <pc:sldMk cId="3620597315" sldId="2146845876"/>
        </pc:sldMkLst>
      </pc:sldChg>
      <pc:sldChg chg="del">
        <pc:chgData name="Ricardo Moinhos" userId="5043ba23-3ebb-477f-9075-c886aae2f68c" providerId="ADAL" clId="{F0D687E2-3159-441D-8454-8A8A34DB11D2}" dt="2023-05-03T14:46:52.464" v="1932" actId="2696"/>
        <pc:sldMkLst>
          <pc:docMk/>
          <pc:sldMk cId="1371586771" sldId="2146845877"/>
        </pc:sldMkLst>
      </pc:sldChg>
      <pc:sldChg chg="modSp mod modNotesTx">
        <pc:chgData name="Ricardo Moinhos" userId="5043ba23-3ebb-477f-9075-c886aae2f68c" providerId="ADAL" clId="{F0D687E2-3159-441D-8454-8A8A34DB11D2}" dt="2023-05-03T14:32:33.831" v="1927" actId="21"/>
        <pc:sldMkLst>
          <pc:docMk/>
          <pc:sldMk cId="1550776318" sldId="2146845878"/>
        </pc:sldMkLst>
        <pc:spChg chg="mod">
          <ac:chgData name="Ricardo Moinhos" userId="5043ba23-3ebb-477f-9075-c886aae2f68c" providerId="ADAL" clId="{F0D687E2-3159-441D-8454-8A8A34DB11D2}" dt="2023-05-03T14:32:33.831" v="1927" actId="21"/>
          <ac:spMkLst>
            <pc:docMk/>
            <pc:sldMk cId="1550776318" sldId="2146845878"/>
            <ac:spMk id="8" creationId="{E6FBF33B-802C-E7AD-1E6B-F9A44E7D39D2}"/>
          </ac:spMkLst>
        </pc:spChg>
      </pc:sldChg>
      <pc:sldChg chg="del">
        <pc:chgData name="Ricardo Moinhos" userId="5043ba23-3ebb-477f-9075-c886aae2f68c" providerId="ADAL" clId="{F0D687E2-3159-441D-8454-8A8A34DB11D2}" dt="2023-05-02T15:37:37.005" v="303" actId="2696"/>
        <pc:sldMkLst>
          <pc:docMk/>
          <pc:sldMk cId="4219909542" sldId="2146845880"/>
        </pc:sldMkLst>
      </pc:sldChg>
      <pc:sldChg chg="modSp add mod">
        <pc:chgData name="Ricardo Moinhos" userId="5043ba23-3ebb-477f-9075-c886aae2f68c" providerId="ADAL" clId="{F0D687E2-3159-441D-8454-8A8A34DB11D2}" dt="2023-05-03T13:54:03.467" v="1049" actId="14100"/>
        <pc:sldMkLst>
          <pc:docMk/>
          <pc:sldMk cId="18445144" sldId="2146845881"/>
        </pc:sldMkLst>
        <pc:spChg chg="mod">
          <ac:chgData name="Ricardo Moinhos" userId="5043ba23-3ebb-477f-9075-c886aae2f68c" providerId="ADAL" clId="{F0D687E2-3159-441D-8454-8A8A34DB11D2}" dt="2023-05-02T14:48:52.188" v="34" actId="20577"/>
          <ac:spMkLst>
            <pc:docMk/>
            <pc:sldMk cId="18445144" sldId="2146845881"/>
            <ac:spMk id="2" creationId="{8E3F949E-CD07-012D-8DDA-D7CCE3E4A062}"/>
          </ac:spMkLst>
        </pc:spChg>
        <pc:spChg chg="mod">
          <ac:chgData name="Ricardo Moinhos" userId="5043ba23-3ebb-477f-9075-c886aae2f68c" providerId="ADAL" clId="{F0D687E2-3159-441D-8454-8A8A34DB11D2}" dt="2023-05-03T13:54:03.467" v="1049" actId="14100"/>
          <ac:spMkLst>
            <pc:docMk/>
            <pc:sldMk cId="18445144" sldId="2146845881"/>
            <ac:spMk id="3" creationId="{F53F4FF8-4F45-E8E5-AA5A-EB32A13AED87}"/>
          </ac:spMkLst>
        </pc:spChg>
        <pc:picChg chg="mod">
          <ac:chgData name="Ricardo Moinhos" userId="5043ba23-3ebb-477f-9075-c886aae2f68c" providerId="ADAL" clId="{F0D687E2-3159-441D-8454-8A8A34DB11D2}" dt="2023-05-03T08:48:50.231" v="365" actId="14826"/>
          <ac:picMkLst>
            <pc:docMk/>
            <pc:sldMk cId="18445144" sldId="2146845881"/>
            <ac:picMk id="6" creationId="{E6C02846-8749-6DC7-FAD1-03DC4FB52AD7}"/>
          </ac:picMkLst>
        </pc:picChg>
      </pc:sldChg>
      <pc:sldChg chg="addSp delSp modSp add mod modClrScheme chgLayout">
        <pc:chgData name="Ricardo Moinhos" userId="5043ba23-3ebb-477f-9075-c886aae2f68c" providerId="ADAL" clId="{F0D687E2-3159-441D-8454-8A8A34DB11D2}" dt="2023-05-03T15:12:55.200" v="2002" actId="14"/>
        <pc:sldMkLst>
          <pc:docMk/>
          <pc:sldMk cId="2576540322" sldId="2146845882"/>
        </pc:sldMkLst>
        <pc:spChg chg="mod ord">
          <ac:chgData name="Ricardo Moinhos" userId="5043ba23-3ebb-477f-9075-c886aae2f68c" providerId="ADAL" clId="{F0D687E2-3159-441D-8454-8A8A34DB11D2}" dt="2023-05-03T15:12:28.757" v="1996" actId="20577"/>
          <ac:spMkLst>
            <pc:docMk/>
            <pc:sldMk cId="2576540322" sldId="2146845882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5:12:55.200" v="2002" actId="14"/>
          <ac:spMkLst>
            <pc:docMk/>
            <pc:sldMk cId="2576540322" sldId="2146845882"/>
            <ac:spMk id="3" creationId="{F53F4FF8-4F45-E8E5-AA5A-EB32A13AED87}"/>
          </ac:spMkLst>
        </pc:spChg>
        <pc:spChg chg="add del mod">
          <ac:chgData name="Ricardo Moinhos" userId="5043ba23-3ebb-477f-9075-c886aae2f68c" providerId="ADAL" clId="{F0D687E2-3159-441D-8454-8A8A34DB11D2}" dt="2023-05-03T10:00:35.761" v="590" actId="700"/>
          <ac:spMkLst>
            <pc:docMk/>
            <pc:sldMk cId="2576540322" sldId="2146845882"/>
            <ac:spMk id="5" creationId="{69479368-AB4D-3591-4164-D304CCA7FF6F}"/>
          </ac:spMkLst>
        </pc:spChg>
        <pc:picChg chg="del">
          <ac:chgData name="Ricardo Moinhos" userId="5043ba23-3ebb-477f-9075-c886aae2f68c" providerId="ADAL" clId="{F0D687E2-3159-441D-8454-8A8A34DB11D2}" dt="2023-05-03T09:59:39.267" v="581" actId="478"/>
          <ac:picMkLst>
            <pc:docMk/>
            <pc:sldMk cId="2576540322" sldId="2146845882"/>
            <ac:picMk id="6" creationId="{E6C02846-8749-6DC7-FAD1-03DC4FB52AD7}"/>
          </ac:picMkLst>
        </pc:picChg>
        <pc:picChg chg="add mod">
          <ac:chgData name="Ricardo Moinhos" userId="5043ba23-3ebb-477f-9075-c886aae2f68c" providerId="ADAL" clId="{F0D687E2-3159-441D-8454-8A8A34DB11D2}" dt="2023-05-03T10:07:24.221" v="725" actId="1076"/>
          <ac:picMkLst>
            <pc:docMk/>
            <pc:sldMk cId="2576540322" sldId="2146845882"/>
            <ac:picMk id="8" creationId="{A94DDC7F-04E2-DF07-8ECD-30E5E2236387}"/>
          </ac:picMkLst>
        </pc:picChg>
      </pc:sldChg>
      <pc:sldChg chg="addSp delSp modSp add mod modClrScheme modAnim chgLayout">
        <pc:chgData name="Ricardo Moinhos" userId="5043ba23-3ebb-477f-9075-c886aae2f68c" providerId="ADAL" clId="{F0D687E2-3159-441D-8454-8A8A34DB11D2}" dt="2023-05-03T10:15:33.782" v="795" actId="1076"/>
        <pc:sldMkLst>
          <pc:docMk/>
          <pc:sldMk cId="897461963" sldId="2146845883"/>
        </pc:sldMkLst>
        <pc:spChg chg="mod ord">
          <ac:chgData name="Ricardo Moinhos" userId="5043ba23-3ebb-477f-9075-c886aae2f68c" providerId="ADAL" clId="{F0D687E2-3159-441D-8454-8A8A34DB11D2}" dt="2023-05-03T10:14:51.670" v="787" actId="6549"/>
          <ac:spMkLst>
            <pc:docMk/>
            <pc:sldMk cId="897461963" sldId="2146845883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0:15:26.844" v="793" actId="14"/>
          <ac:spMkLst>
            <pc:docMk/>
            <pc:sldMk cId="897461963" sldId="2146845883"/>
            <ac:spMk id="3" creationId="{F53F4FF8-4F45-E8E5-AA5A-EB32A13AED87}"/>
          </ac:spMkLst>
        </pc:spChg>
        <pc:spChg chg="add del mod">
          <ac:chgData name="Ricardo Moinhos" userId="5043ba23-3ebb-477f-9075-c886aae2f68c" providerId="ADAL" clId="{F0D687E2-3159-441D-8454-8A8A34DB11D2}" dt="2023-05-03T10:13:22.652" v="737" actId="700"/>
          <ac:spMkLst>
            <pc:docMk/>
            <pc:sldMk cId="897461963" sldId="2146845883"/>
            <ac:spMk id="8" creationId="{9CDDE3BC-F7ED-2563-726F-7CB725BB2DB6}"/>
          </ac:spMkLst>
        </pc:spChg>
        <pc:picChg chg="add mod">
          <ac:chgData name="Ricardo Moinhos" userId="5043ba23-3ebb-477f-9075-c886aae2f68c" providerId="ADAL" clId="{F0D687E2-3159-441D-8454-8A8A34DB11D2}" dt="2023-05-03T10:15:31.813" v="794" actId="1076"/>
          <ac:picMkLst>
            <pc:docMk/>
            <pc:sldMk cId="897461963" sldId="2146845883"/>
            <ac:picMk id="5" creationId="{8CA84D9A-C35E-35D7-B188-A3358D6A415C}"/>
          </ac:picMkLst>
        </pc:picChg>
        <pc:picChg chg="del">
          <ac:chgData name="Ricardo Moinhos" userId="5043ba23-3ebb-477f-9075-c886aae2f68c" providerId="ADAL" clId="{F0D687E2-3159-441D-8454-8A8A34DB11D2}" dt="2023-05-03T08:56:26.080" v="401" actId="478"/>
          <ac:picMkLst>
            <pc:docMk/>
            <pc:sldMk cId="897461963" sldId="2146845883"/>
            <ac:picMk id="6" creationId="{E6C02846-8749-6DC7-FAD1-03DC4FB52AD7}"/>
          </ac:picMkLst>
        </pc:picChg>
        <pc:picChg chg="add mod">
          <ac:chgData name="Ricardo Moinhos" userId="5043ba23-3ebb-477f-9075-c886aae2f68c" providerId="ADAL" clId="{F0D687E2-3159-441D-8454-8A8A34DB11D2}" dt="2023-05-03T10:15:33.782" v="795" actId="1076"/>
          <ac:picMkLst>
            <pc:docMk/>
            <pc:sldMk cId="897461963" sldId="2146845883"/>
            <ac:picMk id="10" creationId="{5D23EF3B-CFA5-0846-4B98-517E2D5AC9A2}"/>
          </ac:picMkLst>
        </pc:picChg>
        <pc:picChg chg="add mod">
          <ac:chgData name="Ricardo Moinhos" userId="5043ba23-3ebb-477f-9075-c886aae2f68c" providerId="ADAL" clId="{F0D687E2-3159-441D-8454-8A8A34DB11D2}" dt="2023-05-03T08:59:00.227" v="414" actId="1076"/>
          <ac:picMkLst>
            <pc:docMk/>
            <pc:sldMk cId="897461963" sldId="2146845883"/>
            <ac:picMk id="12" creationId="{03B399AA-9F79-A70C-F19C-3DB4CC06A3B8}"/>
          </ac:picMkLst>
        </pc:picChg>
        <pc:picChg chg="add mod">
          <ac:chgData name="Ricardo Moinhos" userId="5043ba23-3ebb-477f-9075-c886aae2f68c" providerId="ADAL" clId="{F0D687E2-3159-441D-8454-8A8A34DB11D2}" dt="2023-05-03T08:59:44.684" v="418" actId="1440"/>
          <ac:picMkLst>
            <pc:docMk/>
            <pc:sldMk cId="897461963" sldId="2146845883"/>
            <ac:picMk id="14" creationId="{3ECCBD7A-8EF5-0DD2-DDFF-D0D62192EA4B}"/>
          </ac:picMkLst>
        </pc:picChg>
      </pc:sldChg>
      <pc:sldChg chg="addSp delSp modSp add mod modClrScheme delAnim chgLayout">
        <pc:chgData name="Ricardo Moinhos" userId="5043ba23-3ebb-477f-9075-c886aae2f68c" providerId="ADAL" clId="{F0D687E2-3159-441D-8454-8A8A34DB11D2}" dt="2023-05-03T10:15:21.650" v="792" actId="1076"/>
        <pc:sldMkLst>
          <pc:docMk/>
          <pc:sldMk cId="2949070883" sldId="2146845884"/>
        </pc:sldMkLst>
        <pc:spChg chg="mod ord">
          <ac:chgData name="Ricardo Moinhos" userId="5043ba23-3ebb-477f-9075-c886aae2f68c" providerId="ADAL" clId="{F0D687E2-3159-441D-8454-8A8A34DB11D2}" dt="2023-05-03T10:15:04.718" v="790"/>
          <ac:spMkLst>
            <pc:docMk/>
            <pc:sldMk cId="2949070883" sldId="2146845884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0:15:15.687" v="791" actId="14"/>
          <ac:spMkLst>
            <pc:docMk/>
            <pc:sldMk cId="2949070883" sldId="2146845884"/>
            <ac:spMk id="3" creationId="{F53F4FF8-4F45-E8E5-AA5A-EB32A13AED87}"/>
          </ac:spMkLst>
        </pc:spChg>
        <pc:spChg chg="del">
          <ac:chgData name="Ricardo Moinhos" userId="5043ba23-3ebb-477f-9075-c886aae2f68c" providerId="ADAL" clId="{F0D687E2-3159-441D-8454-8A8A34DB11D2}" dt="2023-05-03T10:13:22.652" v="737" actId="700"/>
          <ac:spMkLst>
            <pc:docMk/>
            <pc:sldMk cId="2949070883" sldId="2146845884"/>
            <ac:spMk id="8" creationId="{9CDDE3BC-F7ED-2563-726F-7CB725BB2DB6}"/>
          </ac:spMkLst>
        </pc:spChg>
        <pc:picChg chg="del">
          <ac:chgData name="Ricardo Moinhos" userId="5043ba23-3ebb-477f-9075-c886aae2f68c" providerId="ADAL" clId="{F0D687E2-3159-441D-8454-8A8A34DB11D2}" dt="2023-05-03T09:04:19.227" v="435" actId="478"/>
          <ac:picMkLst>
            <pc:docMk/>
            <pc:sldMk cId="2949070883" sldId="2146845884"/>
            <ac:picMk id="5" creationId="{8CA84D9A-C35E-35D7-B188-A3358D6A415C}"/>
          </ac:picMkLst>
        </pc:picChg>
        <pc:picChg chg="add del">
          <ac:chgData name="Ricardo Moinhos" userId="5043ba23-3ebb-477f-9075-c886aae2f68c" providerId="ADAL" clId="{F0D687E2-3159-441D-8454-8A8A34DB11D2}" dt="2023-05-03T09:04:21.662" v="436" actId="478"/>
          <ac:picMkLst>
            <pc:docMk/>
            <pc:sldMk cId="2949070883" sldId="2146845884"/>
            <ac:picMk id="6" creationId="{1BA6F618-272E-C070-D62F-1BA5D38B0831}"/>
          </ac:picMkLst>
        </pc:picChg>
        <pc:picChg chg="add mod">
          <ac:chgData name="Ricardo Moinhos" userId="5043ba23-3ebb-477f-9075-c886aae2f68c" providerId="ADAL" clId="{F0D687E2-3159-441D-8454-8A8A34DB11D2}" dt="2023-05-03T10:15:21.650" v="792" actId="1076"/>
          <ac:picMkLst>
            <pc:docMk/>
            <pc:sldMk cId="2949070883" sldId="2146845884"/>
            <ac:picMk id="9" creationId="{F1653F8D-5E68-33E1-3C2B-4AD5657835AA}"/>
          </ac:picMkLst>
        </pc:picChg>
        <pc:picChg chg="del">
          <ac:chgData name="Ricardo Moinhos" userId="5043ba23-3ebb-477f-9075-c886aae2f68c" providerId="ADAL" clId="{F0D687E2-3159-441D-8454-8A8A34DB11D2}" dt="2023-05-03T09:03:18.770" v="433" actId="478"/>
          <ac:picMkLst>
            <pc:docMk/>
            <pc:sldMk cId="2949070883" sldId="2146845884"/>
            <ac:picMk id="10" creationId="{5D23EF3B-CFA5-0846-4B98-517E2D5AC9A2}"/>
          </ac:picMkLst>
        </pc:picChg>
        <pc:picChg chg="del">
          <ac:chgData name="Ricardo Moinhos" userId="5043ba23-3ebb-477f-9075-c886aae2f68c" providerId="ADAL" clId="{F0D687E2-3159-441D-8454-8A8A34DB11D2}" dt="2023-05-03T09:03:17.970" v="432" actId="478"/>
          <ac:picMkLst>
            <pc:docMk/>
            <pc:sldMk cId="2949070883" sldId="2146845884"/>
            <ac:picMk id="12" creationId="{03B399AA-9F79-A70C-F19C-3DB4CC06A3B8}"/>
          </ac:picMkLst>
        </pc:picChg>
        <pc:picChg chg="add del mod">
          <ac:chgData name="Ricardo Moinhos" userId="5043ba23-3ebb-477f-9075-c886aae2f68c" providerId="ADAL" clId="{F0D687E2-3159-441D-8454-8A8A34DB11D2}" dt="2023-05-03T09:06:47.440" v="447" actId="478"/>
          <ac:picMkLst>
            <pc:docMk/>
            <pc:sldMk cId="2949070883" sldId="2146845884"/>
            <ac:picMk id="13" creationId="{DAC1C95D-F5EC-CF75-6A02-99AD327783E3}"/>
          </ac:picMkLst>
        </pc:picChg>
        <pc:picChg chg="del">
          <ac:chgData name="Ricardo Moinhos" userId="5043ba23-3ebb-477f-9075-c886aae2f68c" providerId="ADAL" clId="{F0D687E2-3159-441D-8454-8A8A34DB11D2}" dt="2023-05-03T09:03:16.593" v="431" actId="478"/>
          <ac:picMkLst>
            <pc:docMk/>
            <pc:sldMk cId="2949070883" sldId="2146845884"/>
            <ac:picMk id="14" creationId="{3ECCBD7A-8EF5-0DD2-DDFF-D0D62192EA4B}"/>
          </ac:picMkLst>
        </pc:picChg>
        <pc:picChg chg="add del mod">
          <ac:chgData name="Ricardo Moinhos" userId="5043ba23-3ebb-477f-9075-c886aae2f68c" providerId="ADAL" clId="{F0D687E2-3159-441D-8454-8A8A34DB11D2}" dt="2023-05-03T09:07:26.473" v="455" actId="478"/>
          <ac:picMkLst>
            <pc:docMk/>
            <pc:sldMk cId="2949070883" sldId="2146845884"/>
            <ac:picMk id="16" creationId="{CC2F9D0A-B729-D10A-F2D4-676DD440374E}"/>
          </ac:picMkLst>
        </pc:picChg>
        <pc:picChg chg="add mod">
          <ac:chgData name="Ricardo Moinhos" userId="5043ba23-3ebb-477f-9075-c886aae2f68c" providerId="ADAL" clId="{F0D687E2-3159-441D-8454-8A8A34DB11D2}" dt="2023-05-03T09:07:36.660" v="459" actId="1076"/>
          <ac:picMkLst>
            <pc:docMk/>
            <pc:sldMk cId="2949070883" sldId="2146845884"/>
            <ac:picMk id="18" creationId="{BEDB6133-1A0E-9295-B344-A579652D1BE9}"/>
          </ac:picMkLst>
        </pc:picChg>
      </pc:sldChg>
      <pc:sldChg chg="addSp delSp modSp add mod modClrScheme modAnim chgLayout">
        <pc:chgData name="Ricardo Moinhos" userId="5043ba23-3ebb-477f-9075-c886aae2f68c" providerId="ADAL" clId="{F0D687E2-3159-441D-8454-8A8A34DB11D2}" dt="2023-05-03T10:16:48.225" v="805" actId="1076"/>
        <pc:sldMkLst>
          <pc:docMk/>
          <pc:sldMk cId="2755197891" sldId="2146845885"/>
        </pc:sldMkLst>
        <pc:spChg chg="mod ord">
          <ac:chgData name="Ricardo Moinhos" userId="5043ba23-3ebb-477f-9075-c886aae2f68c" providerId="ADAL" clId="{F0D687E2-3159-441D-8454-8A8A34DB11D2}" dt="2023-05-03T10:16:37.454" v="802" actId="20577"/>
          <ac:spMkLst>
            <pc:docMk/>
            <pc:sldMk cId="2755197891" sldId="2146845885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0:16:45.171" v="804" actId="12"/>
          <ac:spMkLst>
            <pc:docMk/>
            <pc:sldMk cId="2755197891" sldId="2146845885"/>
            <ac:spMk id="3" creationId="{F53F4FF8-4F45-E8E5-AA5A-EB32A13AED87}"/>
          </ac:spMkLst>
        </pc:spChg>
        <pc:spChg chg="del">
          <ac:chgData name="Ricardo Moinhos" userId="5043ba23-3ebb-477f-9075-c886aae2f68c" providerId="ADAL" clId="{F0D687E2-3159-441D-8454-8A8A34DB11D2}" dt="2023-05-03T10:13:11.785" v="735" actId="700"/>
          <ac:spMkLst>
            <pc:docMk/>
            <pc:sldMk cId="2755197891" sldId="2146845885"/>
            <ac:spMk id="8" creationId="{9CDDE3BC-F7ED-2563-726F-7CB725BB2DB6}"/>
          </ac:spMkLst>
        </pc:spChg>
        <pc:picChg chg="add del mod">
          <ac:chgData name="Ricardo Moinhos" userId="5043ba23-3ebb-477f-9075-c886aae2f68c" providerId="ADAL" clId="{F0D687E2-3159-441D-8454-8A8A34DB11D2}" dt="2023-05-03T09:09:26.654" v="468" actId="478"/>
          <ac:picMkLst>
            <pc:docMk/>
            <pc:sldMk cId="2755197891" sldId="2146845885"/>
            <ac:picMk id="5" creationId="{BEB7E5D6-135E-8B9C-9536-7B43BD5EBD2E}"/>
          </ac:picMkLst>
        </pc:picChg>
        <pc:picChg chg="add mod">
          <ac:chgData name="Ricardo Moinhos" userId="5043ba23-3ebb-477f-9075-c886aae2f68c" providerId="ADAL" clId="{F0D687E2-3159-441D-8454-8A8A34DB11D2}" dt="2023-05-03T10:16:48.225" v="805" actId="1076"/>
          <ac:picMkLst>
            <pc:docMk/>
            <pc:sldMk cId="2755197891" sldId="2146845885"/>
            <ac:picMk id="7" creationId="{8B1D84B2-C1EE-9EE7-0799-74AE1D6EB9F1}"/>
          </ac:picMkLst>
        </pc:picChg>
        <pc:picChg chg="del">
          <ac:chgData name="Ricardo Moinhos" userId="5043ba23-3ebb-477f-9075-c886aae2f68c" providerId="ADAL" clId="{F0D687E2-3159-441D-8454-8A8A34DB11D2}" dt="2023-05-03T09:08:45.486" v="462" actId="478"/>
          <ac:picMkLst>
            <pc:docMk/>
            <pc:sldMk cId="2755197891" sldId="2146845885"/>
            <ac:picMk id="9" creationId="{F1653F8D-5E68-33E1-3C2B-4AD5657835AA}"/>
          </ac:picMkLst>
        </pc:picChg>
        <pc:picChg chg="add mod">
          <ac:chgData name="Ricardo Moinhos" userId="5043ba23-3ebb-477f-9075-c886aae2f68c" providerId="ADAL" clId="{F0D687E2-3159-441D-8454-8A8A34DB11D2}" dt="2023-05-03T09:12:29.092" v="488" actId="1076"/>
          <ac:picMkLst>
            <pc:docMk/>
            <pc:sldMk cId="2755197891" sldId="2146845885"/>
            <ac:picMk id="11" creationId="{DAB24A1D-F506-666F-2A45-35EAB5CE33C0}"/>
          </ac:picMkLst>
        </pc:picChg>
        <pc:picChg chg="del">
          <ac:chgData name="Ricardo Moinhos" userId="5043ba23-3ebb-477f-9075-c886aae2f68c" providerId="ADAL" clId="{F0D687E2-3159-441D-8454-8A8A34DB11D2}" dt="2023-05-03T09:08:45.948" v="463" actId="478"/>
          <ac:picMkLst>
            <pc:docMk/>
            <pc:sldMk cId="2755197891" sldId="2146845885"/>
            <ac:picMk id="18" creationId="{BEDB6133-1A0E-9295-B344-A579652D1BE9}"/>
          </ac:picMkLst>
        </pc:picChg>
      </pc:sldChg>
      <pc:sldChg chg="addSp delSp modSp add mod modClrScheme delAnim modAnim chgLayout">
        <pc:chgData name="Ricardo Moinhos" userId="5043ba23-3ebb-477f-9075-c886aae2f68c" providerId="ADAL" clId="{F0D687E2-3159-441D-8454-8A8A34DB11D2}" dt="2023-05-03T10:18:10.089" v="823" actId="1076"/>
        <pc:sldMkLst>
          <pc:docMk/>
          <pc:sldMk cId="2502272137" sldId="2146845886"/>
        </pc:sldMkLst>
        <pc:spChg chg="mod ord">
          <ac:chgData name="Ricardo Moinhos" userId="5043ba23-3ebb-477f-9075-c886aae2f68c" providerId="ADAL" clId="{F0D687E2-3159-441D-8454-8A8A34DB11D2}" dt="2023-05-03T10:16:56.222" v="807"/>
          <ac:spMkLst>
            <pc:docMk/>
            <pc:sldMk cId="2502272137" sldId="2146845886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0:17:05.989" v="810" actId="12"/>
          <ac:spMkLst>
            <pc:docMk/>
            <pc:sldMk cId="2502272137" sldId="2146845886"/>
            <ac:spMk id="3" creationId="{F53F4FF8-4F45-E8E5-AA5A-EB32A13AED87}"/>
          </ac:spMkLst>
        </pc:spChg>
        <pc:spChg chg="del">
          <ac:chgData name="Ricardo Moinhos" userId="5043ba23-3ebb-477f-9075-c886aae2f68c" providerId="ADAL" clId="{F0D687E2-3159-441D-8454-8A8A34DB11D2}" dt="2023-05-03T10:13:04.500" v="733" actId="700"/>
          <ac:spMkLst>
            <pc:docMk/>
            <pc:sldMk cId="2502272137" sldId="2146845886"/>
            <ac:spMk id="8" creationId="{9CDDE3BC-F7ED-2563-726F-7CB725BB2DB6}"/>
          </ac:spMkLst>
        </pc:spChg>
        <pc:picChg chg="add mod">
          <ac:chgData name="Ricardo Moinhos" userId="5043ba23-3ebb-477f-9075-c886aae2f68c" providerId="ADAL" clId="{F0D687E2-3159-441D-8454-8A8A34DB11D2}" dt="2023-05-03T10:18:04.576" v="821" actId="1076"/>
          <ac:picMkLst>
            <pc:docMk/>
            <pc:sldMk cId="2502272137" sldId="2146845886"/>
            <ac:picMk id="5" creationId="{5AA9CB3C-47AF-679F-995B-E37CF67BC466}"/>
          </ac:picMkLst>
        </pc:picChg>
        <pc:picChg chg="del">
          <ac:chgData name="Ricardo Moinhos" userId="5043ba23-3ebb-477f-9075-c886aae2f68c" providerId="ADAL" clId="{F0D687E2-3159-441D-8454-8A8A34DB11D2}" dt="2023-05-03T09:52:22.210" v="496" actId="478"/>
          <ac:picMkLst>
            <pc:docMk/>
            <pc:sldMk cId="2502272137" sldId="2146845886"/>
            <ac:picMk id="7" creationId="{8B1D84B2-C1EE-9EE7-0799-74AE1D6EB9F1}"/>
          </ac:picMkLst>
        </pc:picChg>
        <pc:picChg chg="add mod">
          <ac:chgData name="Ricardo Moinhos" userId="5043ba23-3ebb-477f-9075-c886aae2f68c" providerId="ADAL" clId="{F0D687E2-3159-441D-8454-8A8A34DB11D2}" dt="2023-05-03T10:18:08.106" v="822" actId="1076"/>
          <ac:picMkLst>
            <pc:docMk/>
            <pc:sldMk cId="2502272137" sldId="2146845886"/>
            <ac:picMk id="9" creationId="{4D89CED3-5B50-44B7-7F66-103C457E69FA}"/>
          </ac:picMkLst>
        </pc:picChg>
        <pc:picChg chg="del">
          <ac:chgData name="Ricardo Moinhos" userId="5043ba23-3ebb-477f-9075-c886aae2f68c" providerId="ADAL" clId="{F0D687E2-3159-441D-8454-8A8A34DB11D2}" dt="2023-05-03T09:52:21.556" v="495" actId="478"/>
          <ac:picMkLst>
            <pc:docMk/>
            <pc:sldMk cId="2502272137" sldId="2146845886"/>
            <ac:picMk id="11" creationId="{DAB24A1D-F506-666F-2A45-35EAB5CE33C0}"/>
          </ac:picMkLst>
        </pc:picChg>
        <pc:picChg chg="add mod">
          <ac:chgData name="Ricardo Moinhos" userId="5043ba23-3ebb-477f-9075-c886aae2f68c" providerId="ADAL" clId="{F0D687E2-3159-441D-8454-8A8A34DB11D2}" dt="2023-05-03T10:18:10.089" v="823" actId="1076"/>
          <ac:picMkLst>
            <pc:docMk/>
            <pc:sldMk cId="2502272137" sldId="2146845886"/>
            <ac:picMk id="12" creationId="{9CB698A7-57E4-072B-2D62-EA6F6BA7BC27}"/>
          </ac:picMkLst>
        </pc:picChg>
      </pc:sldChg>
      <pc:sldChg chg="addSp delSp modSp add mod modClrScheme modAnim chgLayout">
        <pc:chgData name="Ricardo Moinhos" userId="5043ba23-3ebb-477f-9075-c886aae2f68c" providerId="ADAL" clId="{F0D687E2-3159-441D-8454-8A8A34DB11D2}" dt="2023-05-03T10:32:40.326" v="988"/>
        <pc:sldMkLst>
          <pc:docMk/>
          <pc:sldMk cId="419021921" sldId="2146845887"/>
        </pc:sldMkLst>
        <pc:spChg chg="mod ord">
          <ac:chgData name="Ricardo Moinhos" userId="5043ba23-3ebb-477f-9075-c886aae2f68c" providerId="ADAL" clId="{F0D687E2-3159-441D-8454-8A8A34DB11D2}" dt="2023-05-03T10:18:31.482" v="842" actId="20577"/>
          <ac:spMkLst>
            <pc:docMk/>
            <pc:sldMk cId="419021921" sldId="2146845887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0:31:12.813" v="974" actId="20577"/>
          <ac:spMkLst>
            <pc:docMk/>
            <pc:sldMk cId="419021921" sldId="2146845887"/>
            <ac:spMk id="3" creationId="{F53F4FF8-4F45-E8E5-AA5A-EB32A13AED87}"/>
          </ac:spMkLst>
        </pc:spChg>
        <pc:spChg chg="del">
          <ac:chgData name="Ricardo Moinhos" userId="5043ba23-3ebb-477f-9075-c886aae2f68c" providerId="ADAL" clId="{F0D687E2-3159-441D-8454-8A8A34DB11D2}" dt="2023-05-03T10:12:57.555" v="731" actId="700"/>
          <ac:spMkLst>
            <pc:docMk/>
            <pc:sldMk cId="419021921" sldId="2146845887"/>
            <ac:spMk id="8" creationId="{9CDDE3BC-F7ED-2563-726F-7CB725BB2DB6}"/>
          </ac:spMkLst>
        </pc:spChg>
        <pc:picChg chg="del">
          <ac:chgData name="Ricardo Moinhos" userId="5043ba23-3ebb-477f-9075-c886aae2f68c" providerId="ADAL" clId="{F0D687E2-3159-441D-8454-8A8A34DB11D2}" dt="2023-05-03T09:55:28.402" v="568" actId="478"/>
          <ac:picMkLst>
            <pc:docMk/>
            <pc:sldMk cId="419021921" sldId="2146845887"/>
            <ac:picMk id="5" creationId="{5AA9CB3C-47AF-679F-995B-E37CF67BC466}"/>
          </ac:picMkLst>
        </pc:picChg>
        <pc:picChg chg="del">
          <ac:chgData name="Ricardo Moinhos" userId="5043ba23-3ebb-477f-9075-c886aae2f68c" providerId="ADAL" clId="{F0D687E2-3159-441D-8454-8A8A34DB11D2}" dt="2023-05-03T09:55:27.777" v="567" actId="478"/>
          <ac:picMkLst>
            <pc:docMk/>
            <pc:sldMk cId="419021921" sldId="2146845887"/>
            <ac:picMk id="9" creationId="{4D89CED3-5B50-44B7-7F66-103C457E69FA}"/>
          </ac:picMkLst>
        </pc:picChg>
        <pc:picChg chg="add del mod">
          <ac:chgData name="Ricardo Moinhos" userId="5043ba23-3ebb-477f-9075-c886aae2f68c" providerId="ADAL" clId="{F0D687E2-3159-441D-8454-8A8A34DB11D2}" dt="2023-05-03T10:30:24.377" v="948" actId="478"/>
          <ac:picMkLst>
            <pc:docMk/>
            <pc:sldMk cId="419021921" sldId="2146845887"/>
            <ac:picMk id="1026" creationId="{9731ED8D-BF42-4D8F-81CE-D7B8BBE921FB}"/>
          </ac:picMkLst>
        </pc:picChg>
        <pc:picChg chg="add del mod">
          <ac:chgData name="Ricardo Moinhos" userId="5043ba23-3ebb-477f-9075-c886aae2f68c" providerId="ADAL" clId="{F0D687E2-3159-441D-8454-8A8A34DB11D2}" dt="2023-05-03T10:30:25.054" v="949" actId="478"/>
          <ac:picMkLst>
            <pc:docMk/>
            <pc:sldMk cId="419021921" sldId="2146845887"/>
            <ac:picMk id="1028" creationId="{73E61460-8D16-BE08-F6CB-59ECD5FA3B04}"/>
          </ac:picMkLst>
        </pc:picChg>
        <pc:picChg chg="add mod">
          <ac:chgData name="Ricardo Moinhos" userId="5043ba23-3ebb-477f-9075-c886aae2f68c" providerId="ADAL" clId="{F0D687E2-3159-441D-8454-8A8A34DB11D2}" dt="2023-05-03T10:32:24.910" v="985" actId="1440"/>
          <ac:picMkLst>
            <pc:docMk/>
            <pc:sldMk cId="419021921" sldId="2146845887"/>
            <ac:picMk id="1030" creationId="{4ABF4F83-E510-C83E-70B8-23581FBC2C2D}"/>
          </ac:picMkLst>
        </pc:picChg>
        <pc:picChg chg="add mod">
          <ac:chgData name="Ricardo Moinhos" userId="5043ba23-3ebb-477f-9075-c886aae2f68c" providerId="ADAL" clId="{F0D687E2-3159-441D-8454-8A8A34DB11D2}" dt="2023-05-03T10:32:26.950" v="986" actId="1440"/>
          <ac:picMkLst>
            <pc:docMk/>
            <pc:sldMk cId="419021921" sldId="2146845887"/>
            <ac:picMk id="1032" creationId="{5CF3352A-78B7-FF9A-02DF-C74D9E178C6E}"/>
          </ac:picMkLst>
        </pc:picChg>
      </pc:sldChg>
      <pc:sldChg chg="add">
        <pc:chgData name="Ricardo Moinhos" userId="5043ba23-3ebb-477f-9075-c886aae2f68c" providerId="ADAL" clId="{F0D687E2-3159-441D-8454-8A8A34DB11D2}" dt="2023-05-03T10:27:28.468" v="907" actId="2890"/>
        <pc:sldMkLst>
          <pc:docMk/>
          <pc:sldMk cId="284525613" sldId="2146845888"/>
        </pc:sldMkLst>
      </pc:sldChg>
      <pc:sldChg chg="addSp delSp modSp add del modAnim">
        <pc:chgData name="Ricardo Moinhos" userId="5043ba23-3ebb-477f-9075-c886aae2f68c" providerId="ADAL" clId="{F0D687E2-3159-441D-8454-8A8A34DB11D2}" dt="2023-05-03T10:34:52.170" v="999" actId="2696"/>
        <pc:sldMkLst>
          <pc:docMk/>
          <pc:sldMk cId="727540252" sldId="2146845889"/>
        </pc:sldMkLst>
        <pc:spChg chg="mod">
          <ac:chgData name="Ricardo Moinhos" userId="5043ba23-3ebb-477f-9075-c886aae2f68c" providerId="ADAL" clId="{F0D687E2-3159-441D-8454-8A8A34DB11D2}" dt="2023-05-03T10:34:13.217" v="993"/>
          <ac:spMkLst>
            <pc:docMk/>
            <pc:sldMk cId="727540252" sldId="2146845889"/>
            <ac:spMk id="3" creationId="{F53F4FF8-4F45-E8E5-AA5A-EB32A13AED87}"/>
          </ac:spMkLst>
        </pc:spChg>
        <pc:picChg chg="add mod">
          <ac:chgData name="Ricardo Moinhos" userId="5043ba23-3ebb-477f-9075-c886aae2f68c" providerId="ADAL" clId="{F0D687E2-3159-441D-8454-8A8A34DB11D2}" dt="2023-05-03T10:34:40.294" v="997" actId="14100"/>
          <ac:picMkLst>
            <pc:docMk/>
            <pc:sldMk cId="727540252" sldId="2146845889"/>
            <ac:picMk id="4" creationId="{521F9B00-0E87-7652-DD08-333352878160}"/>
          </ac:picMkLst>
        </pc:picChg>
        <pc:picChg chg="add mod">
          <ac:chgData name="Ricardo Moinhos" userId="5043ba23-3ebb-477f-9075-c886aae2f68c" providerId="ADAL" clId="{F0D687E2-3159-441D-8454-8A8A34DB11D2}" dt="2023-05-03T10:34:45.905" v="998" actId="14100"/>
          <ac:picMkLst>
            <pc:docMk/>
            <pc:sldMk cId="727540252" sldId="2146845889"/>
            <ac:picMk id="5" creationId="{7133BA77-7633-4C67-6182-9C5F3A8F256F}"/>
          </ac:picMkLst>
        </pc:picChg>
        <pc:picChg chg="del">
          <ac:chgData name="Ricardo Moinhos" userId="5043ba23-3ebb-477f-9075-c886aae2f68c" providerId="ADAL" clId="{F0D687E2-3159-441D-8454-8A8A34DB11D2}" dt="2023-05-03T10:34:10.557" v="991" actId="478"/>
          <ac:picMkLst>
            <pc:docMk/>
            <pc:sldMk cId="727540252" sldId="2146845889"/>
            <ac:picMk id="1030" creationId="{4ABF4F83-E510-C83E-70B8-23581FBC2C2D}"/>
          </ac:picMkLst>
        </pc:picChg>
        <pc:picChg chg="del">
          <ac:chgData name="Ricardo Moinhos" userId="5043ba23-3ebb-477f-9075-c886aae2f68c" providerId="ADAL" clId="{F0D687E2-3159-441D-8454-8A8A34DB11D2}" dt="2023-05-03T10:34:09.804" v="990" actId="478"/>
          <ac:picMkLst>
            <pc:docMk/>
            <pc:sldMk cId="727540252" sldId="2146845889"/>
            <ac:picMk id="1032" creationId="{5CF3352A-78B7-FF9A-02DF-C74D9E178C6E}"/>
          </ac:picMkLst>
        </pc:picChg>
      </pc:sldChg>
      <pc:sldChg chg="modSp add mod modNotesTx">
        <pc:chgData name="Ricardo Moinhos" userId="5043ba23-3ebb-477f-9075-c886aae2f68c" providerId="ADAL" clId="{F0D687E2-3159-441D-8454-8A8A34DB11D2}" dt="2023-05-03T14:07:58.835" v="1556" actId="14826"/>
        <pc:sldMkLst>
          <pc:docMk/>
          <pc:sldMk cId="3525823363" sldId="2146845889"/>
        </pc:sldMkLst>
        <pc:spChg chg="mod">
          <ac:chgData name="Ricardo Moinhos" userId="5043ba23-3ebb-477f-9075-c886aae2f68c" providerId="ADAL" clId="{F0D687E2-3159-441D-8454-8A8A34DB11D2}" dt="2023-05-03T13:56:08.114" v="1101" actId="20577"/>
          <ac:spMkLst>
            <pc:docMk/>
            <pc:sldMk cId="3525823363" sldId="2146845889"/>
            <ac:spMk id="2" creationId="{8E3F949E-CD07-012D-8DDA-D7CCE3E4A062}"/>
          </ac:spMkLst>
        </pc:spChg>
        <pc:spChg chg="mod">
          <ac:chgData name="Ricardo Moinhos" userId="5043ba23-3ebb-477f-9075-c886aae2f68c" providerId="ADAL" clId="{F0D687E2-3159-441D-8454-8A8A34DB11D2}" dt="2023-05-03T14:05:49.211" v="1554" actId="6549"/>
          <ac:spMkLst>
            <pc:docMk/>
            <pc:sldMk cId="3525823363" sldId="2146845889"/>
            <ac:spMk id="3" creationId="{F53F4FF8-4F45-E8E5-AA5A-EB32A13AED87}"/>
          </ac:spMkLst>
        </pc:spChg>
        <pc:picChg chg="mod">
          <ac:chgData name="Ricardo Moinhos" userId="5043ba23-3ebb-477f-9075-c886aae2f68c" providerId="ADAL" clId="{F0D687E2-3159-441D-8454-8A8A34DB11D2}" dt="2023-05-03T14:07:58.835" v="1556" actId="14826"/>
          <ac:picMkLst>
            <pc:docMk/>
            <pc:sldMk cId="3525823363" sldId="2146845889"/>
            <ac:picMk id="6" creationId="{E6C02846-8749-6DC7-FAD1-03DC4FB52AD7}"/>
          </ac:picMkLst>
        </pc:picChg>
      </pc:sldChg>
      <pc:sldChg chg="addSp delSp modSp add mod modClrScheme chgLayout modNotesTx">
        <pc:chgData name="Ricardo Moinhos" userId="5043ba23-3ebb-477f-9075-c886aae2f68c" providerId="ADAL" clId="{F0D687E2-3159-441D-8454-8A8A34DB11D2}" dt="2023-05-05T17:30:22.802" v="2231" actId="20577"/>
        <pc:sldMkLst>
          <pc:docMk/>
          <pc:sldMk cId="3405615030" sldId="2146845890"/>
        </pc:sldMkLst>
        <pc:spChg chg="mod ord">
          <ac:chgData name="Ricardo Moinhos" userId="5043ba23-3ebb-477f-9075-c886aae2f68c" providerId="ADAL" clId="{F0D687E2-3159-441D-8454-8A8A34DB11D2}" dt="2023-05-03T14:24:21.025" v="1868" actId="20577"/>
          <ac:spMkLst>
            <pc:docMk/>
            <pc:sldMk cId="3405615030" sldId="2146845890"/>
            <ac:spMk id="2" creationId="{8E3F949E-CD07-012D-8DDA-D7CCE3E4A062}"/>
          </ac:spMkLst>
        </pc:spChg>
        <pc:spChg chg="mod ord">
          <ac:chgData name="Ricardo Moinhos" userId="5043ba23-3ebb-477f-9075-c886aae2f68c" providerId="ADAL" clId="{F0D687E2-3159-441D-8454-8A8A34DB11D2}" dt="2023-05-03T14:09:35.862" v="1561" actId="6549"/>
          <ac:spMkLst>
            <pc:docMk/>
            <pc:sldMk cId="3405615030" sldId="2146845890"/>
            <ac:spMk id="3" creationId="{F53F4FF8-4F45-E8E5-AA5A-EB32A13AED87}"/>
          </ac:spMkLst>
        </pc:spChg>
        <pc:graphicFrameChg chg="add mod modGraphic">
          <ac:chgData name="Ricardo Moinhos" userId="5043ba23-3ebb-477f-9075-c886aae2f68c" providerId="ADAL" clId="{F0D687E2-3159-441D-8454-8A8A34DB11D2}" dt="2023-05-03T14:15:43.172" v="1845" actId="113"/>
          <ac:graphicFrameMkLst>
            <pc:docMk/>
            <pc:sldMk cId="3405615030" sldId="2146845890"/>
            <ac:graphicFrameMk id="4" creationId="{F3181CA1-2AF9-C058-7C06-3679CFE8A121}"/>
          </ac:graphicFrameMkLst>
        </pc:graphicFrameChg>
        <pc:graphicFrameChg chg="add mod modGraphic">
          <ac:chgData name="Ricardo Moinhos" userId="5043ba23-3ebb-477f-9075-c886aae2f68c" providerId="ADAL" clId="{F0D687E2-3159-441D-8454-8A8A34DB11D2}" dt="2023-05-03T14:12:37.694" v="1655" actId="798"/>
          <ac:graphicFrameMkLst>
            <pc:docMk/>
            <pc:sldMk cId="3405615030" sldId="2146845890"/>
            <ac:graphicFrameMk id="5" creationId="{24579D3A-E354-D5D6-64E3-28F5C48109A8}"/>
          </ac:graphicFrameMkLst>
        </pc:graphicFrameChg>
        <pc:picChg chg="del mod ord">
          <ac:chgData name="Ricardo Moinhos" userId="5043ba23-3ebb-477f-9075-c886aae2f68c" providerId="ADAL" clId="{F0D687E2-3159-441D-8454-8A8A34DB11D2}" dt="2023-05-03T14:09:14.274" v="1559" actId="478"/>
          <ac:picMkLst>
            <pc:docMk/>
            <pc:sldMk cId="3405615030" sldId="2146845890"/>
            <ac:picMk id="6" creationId="{E6C02846-8749-6DC7-FAD1-03DC4FB52AD7}"/>
          </ac:picMkLst>
        </pc:picChg>
      </pc:sldChg>
      <pc:sldChg chg="modSp add mod">
        <pc:chgData name="Ricardo Moinhos" userId="5043ba23-3ebb-477f-9075-c886aae2f68c" providerId="ADAL" clId="{F0D687E2-3159-441D-8454-8A8A34DB11D2}" dt="2023-05-03T15:03:32.376" v="1963" actId="12788"/>
        <pc:sldMkLst>
          <pc:docMk/>
          <pc:sldMk cId="3196043302" sldId="2146845891"/>
        </pc:sldMkLst>
        <pc:spChg chg="mod">
          <ac:chgData name="Ricardo Moinhos" userId="5043ba23-3ebb-477f-9075-c886aae2f68c" providerId="ADAL" clId="{F0D687E2-3159-441D-8454-8A8A34DB11D2}" dt="2023-05-03T15:03:24.400" v="1962" actId="20577"/>
          <ac:spMkLst>
            <pc:docMk/>
            <pc:sldMk cId="3196043302" sldId="2146845891"/>
            <ac:spMk id="19" creationId="{195BBB89-C900-AF69-8E01-7F70DD8C13B1}"/>
          </ac:spMkLst>
        </pc:spChg>
        <pc:picChg chg="mod">
          <ac:chgData name="Ricardo Moinhos" userId="5043ba23-3ebb-477f-9075-c886aae2f68c" providerId="ADAL" clId="{F0D687E2-3159-441D-8454-8A8A34DB11D2}" dt="2023-05-03T15:03:32.376" v="1963" actId="12788"/>
          <ac:picMkLst>
            <pc:docMk/>
            <pc:sldMk cId="3196043302" sldId="2146845891"/>
            <ac:picMk id="18" creationId="{EFA17B67-EE8D-CB46-4D11-C97D61E256E0}"/>
          </ac:picMkLst>
        </pc:picChg>
      </pc:sldChg>
      <pc:sldChg chg="delSp modSp add mod">
        <pc:chgData name="Ricardo Moinhos" userId="5043ba23-3ebb-477f-9075-c886aae2f68c" providerId="ADAL" clId="{F0D687E2-3159-441D-8454-8A8A34DB11D2}" dt="2023-05-03T15:13:13.971" v="2024" actId="14"/>
        <pc:sldMkLst>
          <pc:docMk/>
          <pc:sldMk cId="2277905956" sldId="2146845892"/>
        </pc:sldMkLst>
        <pc:spChg chg="mod">
          <ac:chgData name="Ricardo Moinhos" userId="5043ba23-3ebb-477f-9075-c886aae2f68c" providerId="ADAL" clId="{F0D687E2-3159-441D-8454-8A8A34DB11D2}" dt="2023-05-03T15:13:08.952" v="2022" actId="20577"/>
          <ac:spMkLst>
            <pc:docMk/>
            <pc:sldMk cId="2277905956" sldId="2146845892"/>
            <ac:spMk id="2" creationId="{8E3F949E-CD07-012D-8DDA-D7CCE3E4A062}"/>
          </ac:spMkLst>
        </pc:spChg>
        <pc:spChg chg="mod">
          <ac:chgData name="Ricardo Moinhos" userId="5043ba23-3ebb-477f-9075-c886aae2f68c" providerId="ADAL" clId="{F0D687E2-3159-441D-8454-8A8A34DB11D2}" dt="2023-05-03T15:13:13.971" v="2024" actId="14"/>
          <ac:spMkLst>
            <pc:docMk/>
            <pc:sldMk cId="2277905956" sldId="2146845892"/>
            <ac:spMk id="3" creationId="{F53F4FF8-4F45-E8E5-AA5A-EB32A13AED87}"/>
          </ac:spMkLst>
        </pc:spChg>
        <pc:picChg chg="del">
          <ac:chgData name="Ricardo Moinhos" userId="5043ba23-3ebb-477f-9075-c886aae2f68c" providerId="ADAL" clId="{F0D687E2-3159-441D-8454-8A8A34DB11D2}" dt="2023-05-03T15:12:18.924" v="1974" actId="478"/>
          <ac:picMkLst>
            <pc:docMk/>
            <pc:sldMk cId="2277905956" sldId="2146845892"/>
            <ac:picMk id="8" creationId="{A94DDC7F-04E2-DF07-8ECD-30E5E22363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A34A8-AF3D-4B72-AA74-EDF6FA52D03C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997E8-3E66-45A4-90CE-4E9F5793D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04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2480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04458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997E8-3E66-45A4-90CE-4E9F5793D9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78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52299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235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3634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14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41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2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0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5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3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2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1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89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3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05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5611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56940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30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000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039997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31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997E8-3E66-45A4-90CE-4E9F5793D9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4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997E8-3E66-45A4-90CE-4E9F5793D9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76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009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846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4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3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21F64-1261-148B-14BA-E7588BFA2099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A0845E66-C348-D1FC-CA9D-E41B18769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noFill/>
        </p:spPr>
        <p:txBody>
          <a:bodyPr lIns="144000" tIns="144000" rIns="144000" bIns="144000"/>
          <a:lstStyle>
            <a:lvl1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32514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2786" y="1383871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693" y="1383871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21F64-1261-148B-14BA-E7588BFA2099}"/>
              </a:ext>
            </a:extLst>
          </p:cNvPr>
          <p:cNvSpPr/>
          <p:nvPr userDrawn="1"/>
        </p:nvSpPr>
        <p:spPr>
          <a:xfrm>
            <a:off x="5919216" y="4722274"/>
            <a:ext cx="6272784" cy="2135726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A0845E66-C348-D1FC-CA9D-E41B18769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1846" y="4722274"/>
            <a:ext cx="5623370" cy="1833070"/>
          </a:xfrm>
          <a:prstGeom prst="rect">
            <a:avLst/>
          </a:prstGeom>
          <a:noFill/>
        </p:spPr>
        <p:txBody>
          <a:bodyPr lIns="144000" tIns="144000" rIns="144000" bIns="144000"/>
          <a:lstStyle>
            <a:lvl1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17798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34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2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6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77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6.sv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image" Target="../media/image25.svg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37" r:id="rId15"/>
    <p:sldLayoutId id="2147483738" r:id="rId16"/>
    <p:sldLayoutId id="2147483740" r:id="rId17"/>
    <p:sldLayoutId id="2147483742" r:id="rId18"/>
    <p:sldLayoutId id="2147483743" r:id="rId19"/>
    <p:sldLayoutId id="214748374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dynamics365/business-central/dev-itpro/administration/migration-table-mapping#add-multiple-table-mapping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dynamics365/release-plan/2023wave1/smb/dynamics365-business-central/get-improved-cloud-migration-status-over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lscentralimplement.lsretail.com/Content/LS%20Core/LS%20Central%20SaaS.htm?tocpath=SaaS%20Implementation%7C_____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dynamics365/business-central/dev-itpro/upgrade/upgrading-to-business-central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mmer.com/dynamicsnavdev/#/threads/inGroup?type=in_group&amp;feedId=4831199232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https://pixabay.com/en/disk-database-cylinder-metal-30333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hyperlink" Target="https://pixabay.com/en/disk-database-cylinder-metal-303333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hyperlink" Target="https://learn.microsoft.com/en-us/dynamics365/business-central/dev-itpro/administration/migrate-data" TargetMode="External"/><Relationship Id="rId4" Type="http://schemas.openxmlformats.org/officeDocument/2006/relationships/hyperlink" Target="https://helplscentralimplement.lsretail.com/Content/Running%20the%20cloud%20migration%20tool.htm?Highlight=cloud%20migration%20too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Ricardo Moinhos</a:t>
            </a:r>
            <a:endParaRPr lang="en-I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B723D6-B5CB-E9CD-26CB-FADDAEC80D57}"/>
              </a:ext>
            </a:extLst>
          </p:cNvPr>
          <p:cNvSpPr txBox="1">
            <a:spLocks/>
          </p:cNvSpPr>
          <p:nvPr/>
        </p:nvSpPr>
        <p:spPr>
          <a:xfrm>
            <a:off x="5035826" y="5095459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928BE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Migration Specialist</a:t>
            </a:r>
            <a:endParaRPr lang="en-IS" sz="200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CF200E-56EE-FACE-AD93-137F53706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5825" y="3077817"/>
            <a:ext cx="6679097" cy="702365"/>
          </a:xfrm>
        </p:spPr>
        <p:txBody>
          <a:bodyPr/>
          <a:lstStyle/>
          <a:p>
            <a:r>
              <a:rPr lang="en-US" sz="4800"/>
              <a:t>Road to SaaS for existing customers</a:t>
            </a:r>
            <a:endParaRPr lang="en-IS" sz="4800"/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"/>
    </mc:Choice>
    <mc:Fallback xmlns="">
      <p:transition spd="slow" advTm="9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CCDDF-C596-97C4-A8EB-51C0B776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7ECF-53E8-49D5-9525-8C4E64371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CC293-5617-4E4F-B51E-A673A7F7D6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97613" y="1060450"/>
            <a:ext cx="5894387" cy="5064125"/>
          </a:xfrm>
          <a:prstGeom prst="rect">
            <a:avLst/>
          </a:prstGeom>
        </p:spPr>
        <p:txBody>
          <a:bodyPr anchor="ctr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The Integration Runtime is installed locally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Select the companies to migrate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Finish the Cloud Migration Setup</a:t>
            </a:r>
          </a:p>
        </p:txBody>
      </p:sp>
      <p:pic>
        <p:nvPicPr>
          <p:cNvPr id="8" name="Picture 2" descr="Microsoft Integration Runtime Configuration Manager &#10;Home Settings Diagnostics Update &#10;Help &#10;O &#10;Self-hosted node is connecting to the cloud service &#10;Integration Runtime: &#10;Node: &#10;Stop Service &#10;msneua &#10;98W &#10;Data Source Credential @ &#10;Credential store: &#10;Credential status: &#10;Last backup time: &#10;On-premises &#10;N/A &#10;Generate Backup &#10;Import Backup &#10;o &#10;Connecting to the cloud service &#10;C, ">
            <a:extLst>
              <a:ext uri="{FF2B5EF4-FFF2-40B4-BE49-F238E27FC236}">
                <a16:creationId xmlns:a16="http://schemas.microsoft.com/office/drawing/2014/main" id="{64D106B5-0069-4E89-8DDD-05ED3C9BB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t="1098" r="505"/>
          <a:stretch/>
        </p:blipFill>
        <p:spPr bwMode="auto">
          <a:xfrm>
            <a:off x="346710" y="1946910"/>
            <a:ext cx="5227320" cy="371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7B151-C752-4FEF-BFA6-A4F56926D387}"/>
              </a:ext>
            </a:extLst>
          </p:cNvPr>
          <p:cNvSpPr/>
          <p:nvPr/>
        </p:nvSpPr>
        <p:spPr>
          <a:xfrm>
            <a:off x="404028" y="3047062"/>
            <a:ext cx="2739132" cy="230957"/>
          </a:xfrm>
          <a:custGeom>
            <a:avLst/>
            <a:gdLst>
              <a:gd name="connsiteX0" fmla="*/ 0 w 2739132"/>
              <a:gd name="connsiteY0" fmla="*/ 0 h 230957"/>
              <a:gd name="connsiteX1" fmla="*/ 684783 w 2739132"/>
              <a:gd name="connsiteY1" fmla="*/ 0 h 230957"/>
              <a:gd name="connsiteX2" fmla="*/ 1287392 w 2739132"/>
              <a:gd name="connsiteY2" fmla="*/ 0 h 230957"/>
              <a:gd name="connsiteX3" fmla="*/ 2026958 w 2739132"/>
              <a:gd name="connsiteY3" fmla="*/ 0 h 230957"/>
              <a:gd name="connsiteX4" fmla="*/ 2739132 w 2739132"/>
              <a:gd name="connsiteY4" fmla="*/ 0 h 230957"/>
              <a:gd name="connsiteX5" fmla="*/ 2739132 w 2739132"/>
              <a:gd name="connsiteY5" fmla="*/ 230957 h 230957"/>
              <a:gd name="connsiteX6" fmla="*/ 2081740 w 2739132"/>
              <a:gd name="connsiteY6" fmla="*/ 230957 h 230957"/>
              <a:gd name="connsiteX7" fmla="*/ 1369566 w 2739132"/>
              <a:gd name="connsiteY7" fmla="*/ 230957 h 230957"/>
              <a:gd name="connsiteX8" fmla="*/ 657392 w 2739132"/>
              <a:gd name="connsiteY8" fmla="*/ 230957 h 230957"/>
              <a:gd name="connsiteX9" fmla="*/ 0 w 2739132"/>
              <a:gd name="connsiteY9" fmla="*/ 230957 h 230957"/>
              <a:gd name="connsiteX10" fmla="*/ 0 w 2739132"/>
              <a:gd name="connsiteY10" fmla="*/ 0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9132" h="230957" extrusionOk="0">
                <a:moveTo>
                  <a:pt x="0" y="0"/>
                </a:moveTo>
                <a:cubicBezTo>
                  <a:pt x="262334" y="30027"/>
                  <a:pt x="343978" y="10383"/>
                  <a:pt x="684783" y="0"/>
                </a:cubicBezTo>
                <a:cubicBezTo>
                  <a:pt x="1025588" y="-10383"/>
                  <a:pt x="1065762" y="1526"/>
                  <a:pt x="1287392" y="0"/>
                </a:cubicBezTo>
                <a:cubicBezTo>
                  <a:pt x="1509022" y="-1526"/>
                  <a:pt x="1676908" y="-31164"/>
                  <a:pt x="2026958" y="0"/>
                </a:cubicBezTo>
                <a:cubicBezTo>
                  <a:pt x="2377008" y="31164"/>
                  <a:pt x="2447832" y="-30629"/>
                  <a:pt x="2739132" y="0"/>
                </a:cubicBezTo>
                <a:cubicBezTo>
                  <a:pt x="2742421" y="94662"/>
                  <a:pt x="2743403" y="171728"/>
                  <a:pt x="2739132" y="230957"/>
                </a:cubicBezTo>
                <a:cubicBezTo>
                  <a:pt x="2450434" y="211574"/>
                  <a:pt x="2237154" y="213588"/>
                  <a:pt x="2081740" y="230957"/>
                </a:cubicBezTo>
                <a:cubicBezTo>
                  <a:pt x="1926326" y="248326"/>
                  <a:pt x="1691535" y="246209"/>
                  <a:pt x="1369566" y="230957"/>
                </a:cubicBezTo>
                <a:cubicBezTo>
                  <a:pt x="1047597" y="215705"/>
                  <a:pt x="976370" y="221751"/>
                  <a:pt x="657392" y="230957"/>
                </a:cubicBezTo>
                <a:cubicBezTo>
                  <a:pt x="338414" y="240163"/>
                  <a:pt x="243227" y="247017"/>
                  <a:pt x="0" y="230957"/>
                </a:cubicBezTo>
                <a:cubicBezTo>
                  <a:pt x="7447" y="149958"/>
                  <a:pt x="8956" y="7382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558507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9441B-4F54-43D0-9B2C-026306106ABA}"/>
              </a:ext>
            </a:extLst>
          </p:cNvPr>
          <p:cNvSpPr txBox="1"/>
          <p:nvPr/>
        </p:nvSpPr>
        <p:spPr>
          <a:xfrm>
            <a:off x="3204732" y="3007404"/>
            <a:ext cx="2126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Integration Runtime Name</a:t>
            </a:r>
          </a:p>
        </p:txBody>
      </p:sp>
      <p:pic>
        <p:nvPicPr>
          <p:cNvPr id="9" name="Picture 4" descr="Cloud Migration Setup &#10;Sel«t to &#10;CRONus &#10;MigGte &#10;• LS Central &#10;If you have selected a company that does not exist in Business Central, it will &#10;automatiælty This may take minutæ. &#10;Finish ">
            <a:extLst>
              <a:ext uri="{FF2B5EF4-FFF2-40B4-BE49-F238E27FC236}">
                <a16:creationId xmlns:a16="http://schemas.microsoft.com/office/drawing/2014/main" id="{0FCC16A2-2720-4535-9AB2-0E7345D7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6" y="2443899"/>
            <a:ext cx="36766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loud Migration Setup &#10;finish to ">
            <a:extLst>
              <a:ext uri="{FF2B5EF4-FFF2-40B4-BE49-F238E27FC236}">
                <a16:creationId xmlns:a16="http://schemas.microsoft.com/office/drawing/2014/main" id="{E1D8A561-E6F3-4F57-9E00-7C48C235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30" y="3162541"/>
            <a:ext cx="36766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5" grpId="1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4A5C8-774E-3783-0E40-80E69C64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</a:t>
            </a:r>
            <a:br>
              <a:rPr lang="en-US"/>
            </a:b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7ECF-53E8-49D5-9525-8C4E64371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11" name="Picture 2" descr="р Dat. Орд Ме C [ wd Мает &#10;туре &#10;Слит &#10;3/232022 ем &#10;3/2#2022 ем &#10;“tup ">
            <a:extLst>
              <a:ext uri="{FF2B5EF4-FFF2-40B4-BE49-F238E27FC236}">
                <a16:creationId xmlns:a16="http://schemas.microsoft.com/office/drawing/2014/main" id="{BA5A2E10-B055-4907-B095-CF1847686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4315"/>
          <a:stretch/>
        </p:blipFill>
        <p:spPr bwMode="auto">
          <a:xfrm>
            <a:off x="761999" y="1635672"/>
            <a:ext cx="10509309" cy="13482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О ">
            <a:extLst>
              <a:ext uri="{FF2B5EF4-FFF2-40B4-BE49-F238E27FC236}">
                <a16:creationId xmlns:a16="http://schemas.microsoft.com/office/drawing/2014/main" id="{5442EDE0-B9F8-4E35-BAA4-EAE02D3F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33" y="3788727"/>
            <a:ext cx="3190875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841E9-16E1-48EF-8D61-63144B761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994" y="2943638"/>
            <a:ext cx="1732876" cy="369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0 ">
            <a:extLst>
              <a:ext uri="{FF2B5EF4-FFF2-40B4-BE49-F238E27FC236}">
                <a16:creationId xmlns:a16="http://schemas.microsoft.com/office/drawing/2014/main" id="{FB72AFB8-4ECC-4860-821C-4617106C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08" y="3788727"/>
            <a:ext cx="3190875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FE7490-BD84-45BF-9E00-DD4A666BB669}"/>
              </a:ext>
            </a:extLst>
          </p:cNvPr>
          <p:cNvSpPr txBox="1"/>
          <p:nvPr/>
        </p:nvSpPr>
        <p:spPr>
          <a:xfrm>
            <a:off x="4833352" y="3321913"/>
            <a:ext cx="253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</a:rPr>
              <a:t>Run Data Upgrade Now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5F3D0-F5B2-4C21-8EBE-F595FA18C63F}"/>
              </a:ext>
            </a:extLst>
          </p:cNvPr>
          <p:cNvSpPr txBox="1"/>
          <p:nvPr/>
        </p:nvSpPr>
        <p:spPr>
          <a:xfrm>
            <a:off x="1453033" y="3307398"/>
            <a:ext cx="2535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Calibri" panose="020F0502020204030204" pitchFamily="34" charset="0"/>
              </a:rPr>
              <a:t>Run Migration Now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458557-4750-4C98-9C04-635A3A57FB37}"/>
              </a:ext>
            </a:extLst>
          </p:cNvPr>
          <p:cNvSpPr/>
          <p:nvPr/>
        </p:nvSpPr>
        <p:spPr>
          <a:xfrm>
            <a:off x="1698888" y="2277225"/>
            <a:ext cx="2090984" cy="230957"/>
          </a:xfrm>
          <a:custGeom>
            <a:avLst/>
            <a:gdLst>
              <a:gd name="connsiteX0" fmla="*/ 0 w 2090984"/>
              <a:gd name="connsiteY0" fmla="*/ 0 h 230957"/>
              <a:gd name="connsiteX1" fmla="*/ 696995 w 2090984"/>
              <a:gd name="connsiteY1" fmla="*/ 0 h 230957"/>
              <a:gd name="connsiteX2" fmla="*/ 1331260 w 2090984"/>
              <a:gd name="connsiteY2" fmla="*/ 0 h 230957"/>
              <a:gd name="connsiteX3" fmla="*/ 2090984 w 2090984"/>
              <a:gd name="connsiteY3" fmla="*/ 0 h 230957"/>
              <a:gd name="connsiteX4" fmla="*/ 2090984 w 2090984"/>
              <a:gd name="connsiteY4" fmla="*/ 230957 h 230957"/>
              <a:gd name="connsiteX5" fmla="*/ 1393989 w 2090984"/>
              <a:gd name="connsiteY5" fmla="*/ 230957 h 230957"/>
              <a:gd name="connsiteX6" fmla="*/ 738814 w 2090984"/>
              <a:gd name="connsiteY6" fmla="*/ 230957 h 230957"/>
              <a:gd name="connsiteX7" fmla="*/ 0 w 2090984"/>
              <a:gd name="connsiteY7" fmla="*/ 230957 h 230957"/>
              <a:gd name="connsiteX8" fmla="*/ 0 w 2090984"/>
              <a:gd name="connsiteY8" fmla="*/ 0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0984" h="230957" extrusionOk="0">
                <a:moveTo>
                  <a:pt x="0" y="0"/>
                </a:moveTo>
                <a:cubicBezTo>
                  <a:pt x="223875" y="-13239"/>
                  <a:pt x="542320" y="28126"/>
                  <a:pt x="696995" y="0"/>
                </a:cubicBezTo>
                <a:cubicBezTo>
                  <a:pt x="851671" y="-28126"/>
                  <a:pt x="1030515" y="-9945"/>
                  <a:pt x="1331260" y="0"/>
                </a:cubicBezTo>
                <a:cubicBezTo>
                  <a:pt x="1632005" y="9945"/>
                  <a:pt x="1743359" y="9244"/>
                  <a:pt x="2090984" y="0"/>
                </a:cubicBezTo>
                <a:cubicBezTo>
                  <a:pt x="2085078" y="53381"/>
                  <a:pt x="2085713" y="128926"/>
                  <a:pt x="2090984" y="230957"/>
                </a:cubicBezTo>
                <a:cubicBezTo>
                  <a:pt x="1923378" y="253699"/>
                  <a:pt x="1629048" y="251761"/>
                  <a:pt x="1393989" y="230957"/>
                </a:cubicBezTo>
                <a:cubicBezTo>
                  <a:pt x="1158931" y="210153"/>
                  <a:pt x="906797" y="216248"/>
                  <a:pt x="738814" y="230957"/>
                </a:cubicBezTo>
                <a:cubicBezTo>
                  <a:pt x="570832" y="245666"/>
                  <a:pt x="236120" y="229464"/>
                  <a:pt x="0" y="230957"/>
                </a:cubicBezTo>
                <a:cubicBezTo>
                  <a:pt x="8270" y="147976"/>
                  <a:pt x="-2904" y="8128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558507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 – New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Microsoft is improving the tool on every new release</a:t>
            </a:r>
          </a:p>
          <a:p>
            <a:pPr lvl="1"/>
            <a:r>
              <a:rPr lang="en-US" sz="2000" dirty="0"/>
              <a:t>New feature available in BC 2022 Wave 2 (V21)</a:t>
            </a:r>
          </a:p>
          <a:p>
            <a:pPr lvl="2"/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Define Migration Table Mappings</a:t>
            </a:r>
            <a:endParaRPr lang="en-US" sz="1600" dirty="0"/>
          </a:p>
          <a:p>
            <a:pPr lvl="3"/>
            <a:r>
              <a:rPr lang="en-US" sz="1400" dirty="0"/>
              <a:t>Can be used to rename the table during the cloud migration or to move a subset of fields to a different table or table extension</a:t>
            </a:r>
            <a:endParaRPr lang="en-US" sz="1600" dirty="0"/>
          </a:p>
        </p:txBody>
      </p:sp>
      <p:pic>
        <p:nvPicPr>
          <p:cNvPr id="1030" name="Picture 6" descr="Shows the table mapping move for a AL table">
            <a:extLst>
              <a:ext uri="{FF2B5EF4-FFF2-40B4-BE49-F238E27FC236}">
                <a16:creationId xmlns:a16="http://schemas.microsoft.com/office/drawing/2014/main" id="{4ABF4F83-E510-C83E-70B8-23581FBC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020106"/>
            <a:ext cx="10525125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ows the table mapping multiple tables">
            <a:extLst>
              <a:ext uri="{FF2B5EF4-FFF2-40B4-BE49-F238E27FC236}">
                <a16:creationId xmlns:a16="http://schemas.microsoft.com/office/drawing/2014/main" id="{5CF3352A-78B7-FF9A-02DF-C74D9E17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32" y="2849171"/>
            <a:ext cx="5697732" cy="4008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 – New 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Microsoft is improving the tool in every new release</a:t>
            </a:r>
          </a:p>
          <a:p>
            <a:pPr lvl="1"/>
            <a:r>
              <a:rPr lang="en-US" sz="2000"/>
              <a:t>New feature available in BC 2023 Wave 1 (v22)</a:t>
            </a:r>
          </a:p>
          <a:p>
            <a:pPr lvl="2"/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 an improved cloud migration status overview</a:t>
            </a:r>
            <a:endParaRPr lang="en-US" sz="1600"/>
          </a:p>
          <a:p>
            <a:pPr lvl="2"/>
            <a:endParaRPr lang="en-US" sz="1600"/>
          </a:p>
        </p:txBody>
      </p:sp>
      <p:pic>
        <p:nvPicPr>
          <p:cNvPr id="1026" name="Picture 2" descr="Overview showing record counts for source and target tables, including any deltas.">
            <a:extLst>
              <a:ext uri="{FF2B5EF4-FFF2-40B4-BE49-F238E27FC236}">
                <a16:creationId xmlns:a16="http://schemas.microsoft.com/office/drawing/2014/main" id="{9731ED8D-BF42-4D8F-81CE-D7B8BBE9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7" y="2570973"/>
            <a:ext cx="742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view showing replication runs and their status, as well as the header with overall status.">
            <a:extLst>
              <a:ext uri="{FF2B5EF4-FFF2-40B4-BE49-F238E27FC236}">
                <a16:creationId xmlns:a16="http://schemas.microsoft.com/office/drawing/2014/main" id="{73E61460-8D16-BE08-F6CB-59ECD5FA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10" y="2977237"/>
            <a:ext cx="74295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D97D21-C33E-7387-2226-AEAB6176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about LS Central 17.4 or earlier versions?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6B61A0-D60B-D446-F570-2798061C5C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Application Code Challenges</a:t>
            </a:r>
          </a:p>
          <a:p>
            <a:pPr lvl="1"/>
            <a:r>
              <a:rPr lang="en-US"/>
              <a:t>Move from Non-Extension to Extension Framework</a:t>
            </a:r>
          </a:p>
          <a:p>
            <a:pPr lvl="2"/>
            <a:r>
              <a:rPr lang="en-US"/>
              <a:t>C/AL to AL</a:t>
            </a:r>
          </a:p>
          <a:p>
            <a:pPr lvl="2"/>
            <a:r>
              <a:rPr lang="en-US"/>
              <a:t>No changes in the base code</a:t>
            </a:r>
          </a:p>
          <a:p>
            <a:pPr lvl="3"/>
            <a:r>
              <a:rPr lang="en-US"/>
              <a:t>Events Subscription</a:t>
            </a:r>
          </a:p>
          <a:p>
            <a:pPr lvl="3"/>
            <a:r>
              <a:rPr lang="en-US"/>
              <a:t>LS Central Non-Public Methods</a:t>
            </a:r>
          </a:p>
          <a:p>
            <a:pPr lvl="1"/>
            <a:r>
              <a:rPr lang="en-US"/>
              <a:t>Objects renaming introduced in LS Central 17.5</a:t>
            </a:r>
          </a:p>
          <a:p>
            <a:pPr lvl="1"/>
            <a:endParaRPr lang="en-US"/>
          </a:p>
        </p:txBody>
      </p:sp>
      <p:pic>
        <p:nvPicPr>
          <p:cNvPr id="10" name="Picture Placeholder 9" descr="A person walking up a flight of stairs&#10;&#10;Description automatically generated with low confidence">
            <a:extLst>
              <a:ext uri="{FF2B5EF4-FFF2-40B4-BE49-F238E27FC236}">
                <a16:creationId xmlns:a16="http://schemas.microsoft.com/office/drawing/2014/main" id="{E5822A7A-BA98-073C-F51B-C98CB23B32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029" r="13054"/>
          <a:stretch/>
        </p:blipFill>
        <p:spPr>
          <a:xfrm>
            <a:off x="6267189" y="1352550"/>
            <a:ext cx="5584518" cy="5073650"/>
          </a:xfrm>
        </p:spPr>
      </p:pic>
    </p:spTree>
    <p:extLst>
      <p:ext uri="{BB962C8B-B14F-4D97-AF65-F5344CB8AC3E}">
        <p14:creationId xmlns:p14="http://schemas.microsoft.com/office/powerpoint/2010/main" val="210548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6C02846-8749-6DC7-FAD1-03DC4FB52A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157" b="415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Business/Integration Events</a:t>
            </a:r>
          </a:p>
          <a:p>
            <a:pPr lvl="1"/>
            <a:r>
              <a:rPr lang="en-US"/>
              <a:t>Custom events created by Microsoft/ISV/Partner</a:t>
            </a:r>
          </a:p>
          <a:p>
            <a:r>
              <a:rPr lang="en-US"/>
              <a:t>Global Events</a:t>
            </a:r>
          </a:p>
          <a:p>
            <a:pPr lvl="1"/>
            <a:r>
              <a:rPr lang="en-US"/>
              <a:t>Predefined system events raised on several base application </a:t>
            </a:r>
            <a:r>
              <a:rPr lang="en-US" err="1"/>
              <a:t>codeunits</a:t>
            </a:r>
            <a:endParaRPr lang="en-US"/>
          </a:p>
          <a:p>
            <a:r>
              <a:rPr lang="en-US"/>
              <a:t>Database/Page Trigger Events</a:t>
            </a:r>
          </a:p>
          <a:p>
            <a:pPr lvl="1"/>
            <a:r>
              <a:rPr lang="en-US"/>
              <a:t>Example:</a:t>
            </a:r>
          </a:p>
          <a:p>
            <a:pPr lvl="2"/>
            <a:r>
              <a:rPr lang="en-US" err="1"/>
              <a:t>OnBeforeInsertEvent</a:t>
            </a:r>
            <a:endParaRPr lang="en-US"/>
          </a:p>
          <a:p>
            <a:pPr lvl="2"/>
            <a:r>
              <a:rPr lang="en-US" err="1"/>
              <a:t>OnAfterInsertEvent</a:t>
            </a:r>
            <a:endParaRPr lang="en-US"/>
          </a:p>
          <a:p>
            <a:pPr lvl="2"/>
            <a:r>
              <a:rPr lang="en-US" err="1"/>
              <a:t>OnAfterDeleteEvent</a:t>
            </a:r>
            <a:endParaRPr lang="en-US"/>
          </a:p>
          <a:p>
            <a:pPr lvl="2"/>
            <a:r>
              <a:rPr lang="en-US" err="1"/>
              <a:t>OnAfterModifyEvent</a:t>
            </a:r>
            <a:endParaRPr lang="en-US"/>
          </a:p>
          <a:p>
            <a:pPr lvl="2"/>
            <a:r>
              <a:rPr lang="en-US" err="1"/>
              <a:t>OnAfterValidateEvent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Events to Subscribe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(Custom) Events Availability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3667" y="4858602"/>
            <a:ext cx="10850903" cy="1567597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New events requests</a:t>
            </a:r>
          </a:p>
          <a:p>
            <a:pPr marL="0" indent="0">
              <a:buNone/>
            </a:pPr>
            <a:r>
              <a:rPr lang="en-US" sz="2400"/>
              <a:t>Making methods public requests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181CA1-2AF9-C058-7C06-3679CFE8A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166554"/>
              </p:ext>
            </p:extLst>
          </p:nvPr>
        </p:nvGraphicFramePr>
        <p:xfrm>
          <a:off x="340288" y="1718310"/>
          <a:ext cx="1148428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047">
                  <a:extLst>
                    <a:ext uri="{9D8B030D-6E8A-4147-A177-3AD203B41FA5}">
                      <a16:colId xmlns:a16="http://schemas.microsoft.com/office/drawing/2014/main" val="1522161349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1081745624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3687404194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3157250413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2008090611"/>
                    </a:ext>
                  </a:extLst>
                </a:gridCol>
                <a:gridCol w="1914047">
                  <a:extLst>
                    <a:ext uri="{9D8B030D-6E8A-4147-A177-3AD203B41FA5}">
                      <a16:colId xmlns:a16="http://schemas.microsoft.com/office/drawing/2014/main" val="4254148920"/>
                    </a:ext>
                  </a:extLst>
                </a:gridCol>
              </a:tblGrid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#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#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2637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15.4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522677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16.5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-20%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987689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11488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683482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13549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737646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15084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82022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750304"/>
                  </a:ext>
                </a:extLst>
              </a:tr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21.5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+8%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+14%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85373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579D3A-E354-D5D6-64E3-28F5C4810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132919"/>
              </p:ext>
            </p:extLst>
          </p:nvPr>
        </p:nvGraphicFramePr>
        <p:xfrm>
          <a:off x="340291" y="1352550"/>
          <a:ext cx="1148428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141">
                  <a:extLst>
                    <a:ext uri="{9D8B030D-6E8A-4147-A177-3AD203B41FA5}">
                      <a16:colId xmlns:a16="http://schemas.microsoft.com/office/drawing/2014/main" val="1522161349"/>
                    </a:ext>
                  </a:extLst>
                </a:gridCol>
                <a:gridCol w="5742141">
                  <a:extLst>
                    <a:ext uri="{9D8B030D-6E8A-4147-A177-3AD203B41FA5}">
                      <a16:colId xmlns:a16="http://schemas.microsoft.com/office/drawing/2014/main" val="3157250413"/>
                    </a:ext>
                  </a:extLst>
                </a:gridCol>
              </a:tblGrid>
              <a:tr h="220495">
                <a:tc>
                  <a:txBody>
                    <a:bodyPr/>
                    <a:lstStyle/>
                    <a:p>
                      <a:r>
                        <a:rPr lang="en-US"/>
                        <a:t>Microsoft Base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LS Central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100664"/>
                  </a:ext>
                </a:extLst>
              </a:tr>
            </a:tbl>
          </a:graphicData>
        </a:graphic>
      </p:graphicFrame>
      <p:pic>
        <p:nvPicPr>
          <p:cNvPr id="7" name="Graphic 6" descr="Information with solid fill">
            <a:extLst>
              <a:ext uri="{FF2B5EF4-FFF2-40B4-BE49-F238E27FC236}">
                <a16:creationId xmlns:a16="http://schemas.microsoft.com/office/drawing/2014/main" id="{06778D87-A604-A72A-879F-3048D870B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467" y="4858602"/>
            <a:ext cx="711200" cy="71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E038E-2E92-5B1D-36C3-75684C24FA71}"/>
              </a:ext>
            </a:extLst>
          </p:cNvPr>
          <p:cNvSpPr txBox="1"/>
          <p:nvPr/>
        </p:nvSpPr>
        <p:spPr>
          <a:xfrm>
            <a:off x="1964267" y="5748252"/>
            <a:ext cx="623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Request through the Technical Support Desk</a:t>
            </a:r>
          </a:p>
        </p:txBody>
      </p:sp>
      <p:pic>
        <p:nvPicPr>
          <p:cNvPr id="11" name="Graphic 10" descr="Arrow: Slight curve with solid fill">
            <a:extLst>
              <a:ext uri="{FF2B5EF4-FFF2-40B4-BE49-F238E27FC236}">
                <a16:creationId xmlns:a16="http://schemas.microsoft.com/office/drawing/2014/main" id="{507B141C-CF72-1D64-7CB6-991E16BDF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552956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1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LS Migration Process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Documentation</a:t>
            </a:r>
          </a:p>
          <a:p>
            <a:pPr lvl="1"/>
            <a:r>
              <a:rPr lang="en-US"/>
              <a:t>Step-by-step documentation based on Microsoft’s guidelines</a:t>
            </a:r>
          </a:p>
          <a:p>
            <a:pPr lvl="1"/>
            <a:r>
              <a:rPr lang="en-US"/>
              <a:t>Available on request through the Technical Support Desk</a:t>
            </a:r>
          </a:p>
          <a:p>
            <a:r>
              <a:rPr lang="en-US"/>
              <a:t>LS Retail migration tools</a:t>
            </a:r>
          </a:p>
          <a:p>
            <a:pPr lvl="1"/>
            <a:r>
              <a:rPr lang="en-US" err="1"/>
              <a:t>Powershell</a:t>
            </a:r>
            <a:r>
              <a:rPr lang="en-US"/>
              <a:t> module to automate some migration steps</a:t>
            </a:r>
          </a:p>
          <a:p>
            <a:pPr lvl="1"/>
            <a:r>
              <a:rPr lang="en-US"/>
              <a:t>Available on the </a:t>
            </a:r>
            <a:r>
              <a:rPr lang="en-US" err="1"/>
              <a:t>Powershell</a:t>
            </a:r>
            <a:r>
              <a:rPr lang="en-US"/>
              <a:t> Gallery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DDC7F-04E2-DF07-8ECD-30E5E223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97" y="4017145"/>
            <a:ext cx="6626970" cy="275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5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EE00-A6E1-19CA-C493-8006C5BD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New-</a:t>
            </a:r>
            <a:r>
              <a:rPr lang="en-US" err="1"/>
              <a:t>UpgradeInitializationScript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A wizard to automate the migration scripts creation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07D3A-71BC-4471-BB42-F150437D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88" y="2215264"/>
            <a:ext cx="5835950" cy="2165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FDAD3-1D2B-48D3-A593-478411EEB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18" y="2764668"/>
            <a:ext cx="3683189" cy="1765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DA878A-D9A5-45D0-84BE-24CB6E882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384" y="3074157"/>
            <a:ext cx="5905804" cy="2063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88F762-D945-4032-8DCC-70C99046B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771" y="3820421"/>
            <a:ext cx="5340624" cy="1866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63182-9AF0-4887-9378-796A8539C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59" y="3209102"/>
            <a:ext cx="6121715" cy="28766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E7A817-E871-4666-AAE3-3F401B652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8112" y="4896902"/>
            <a:ext cx="5994708" cy="1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224D-4417-CFB7-5A7E-92272E0C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The wizard generates a </a:t>
            </a:r>
            <a:r>
              <a:rPr lang="en-US" err="1"/>
              <a:t>config.json</a:t>
            </a:r>
            <a:r>
              <a:rPr lang="en-US"/>
              <a:t> file that can be reused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3F102-A128-450F-A6DE-1BA8BB258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750" y="2146234"/>
            <a:ext cx="5296172" cy="256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8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CB8BFFA-B401-4F7B-AE42-614B3D26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06" r="5906"/>
          <a:stretch/>
        </p:blipFill>
        <p:spPr>
          <a:xfrm>
            <a:off x="8160000" y="0"/>
            <a:ext cx="4032000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3A2D04-C6D2-04FB-E07A-ED31C19AC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2" r="5012"/>
          <a:stretch/>
        </p:blipFill>
        <p:spPr>
          <a:xfrm>
            <a:off x="0" y="0"/>
            <a:ext cx="4128000" cy="6858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E0AEAD-F97D-CABD-342C-C81A7115C3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3" r="3833"/>
          <a:stretch/>
        </p:blipFill>
        <p:spPr>
          <a:xfrm>
            <a:off x="4128000" y="0"/>
            <a:ext cx="403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"/>
    </mc:Choice>
    <mc:Fallback xmlns="">
      <p:transition spd="slow" advTm="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12F3-C7B4-D8B2-B1EA-CF17FA5C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Two scripts are created, that allows you to go through the migration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Preparation-Script.ps1</a:t>
            </a:r>
          </a:p>
          <a:p>
            <a:pPr marL="914400" lvl="2" indent="0"/>
            <a:r>
              <a:rPr lang="en-US"/>
              <a:t>- Setup the folder structure and create the extensions needed for the migration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83E74-F1B6-4CAE-B4D4-AA513B66A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26" y="3006792"/>
            <a:ext cx="10874806" cy="344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6200CF-5D49-4367-B3D0-F12EDBC68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61" y="4103249"/>
            <a:ext cx="10874806" cy="236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1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B7AD-C888-4602-F12D-FA946E6E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/>
              <a:t>Migration-Script.ps1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The migration process itself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DD689-9E02-4434-A4B4-032955056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31" y="2234358"/>
            <a:ext cx="10179934" cy="3528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C1D31-9A1F-4F1C-8FFF-7E934E56D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621" y="2344961"/>
            <a:ext cx="7731284" cy="435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8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A7AE-63C3-FE3B-6142-FEEEF716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/>
              <a:t>New-</a:t>
            </a:r>
            <a:r>
              <a:rPr lang="en-US" err="1"/>
              <a:t>UpgradeAppsStructure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/>
              <a:t>Creates the migration extensions needed for the migration process, as suggested in Microsoft guidelines.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66C740-D325-4CA0-BA52-7F6CB1EE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966" y="2700236"/>
            <a:ext cx="1667108" cy="242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CBCB5A-9E3D-4763-8013-3808B3D65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488" y="2700236"/>
            <a:ext cx="2562583" cy="20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20B369-9F62-40FE-9D3D-603C53910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485" y="2700236"/>
            <a:ext cx="3286584" cy="145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8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6C7E-CE74-A869-668C-A0956F4B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753852" cy="5073650"/>
          </a:xfrm>
        </p:spPr>
        <p:txBody>
          <a:bodyPr/>
          <a:lstStyle/>
          <a:p>
            <a:pPr indent="0">
              <a:buNone/>
            </a:pPr>
            <a:r>
              <a:rPr lang="en-US" sz="2400"/>
              <a:t>Convert-BC14CALObjectsToTableSchemaOnly</a:t>
            </a:r>
          </a:p>
          <a:p>
            <a:pPr indent="0">
              <a:buNone/>
            </a:pPr>
            <a:endParaRPr lang="en-US"/>
          </a:p>
          <a:p>
            <a:pPr marL="800100" lvl="1" indent="-342900"/>
            <a:r>
              <a:rPr lang="en-US" sz="1800"/>
              <a:t>Applies to Business Central 14</a:t>
            </a:r>
          </a:p>
          <a:p>
            <a:pPr marL="800100" lvl="1" indent="-342900"/>
            <a:r>
              <a:rPr lang="en-US" sz="1800"/>
              <a:t>Strips out all the code from tables, for an existing C/AL text file, while renaming the LS Central tables name</a:t>
            </a:r>
          </a:p>
          <a:p>
            <a:pPr marL="914400" lvl="2" indent="0">
              <a:buNone/>
            </a:pPr>
            <a:r>
              <a:rPr lang="en-US"/>
              <a:t>- </a:t>
            </a:r>
            <a:r>
              <a:rPr lang="en-US" sz="1600"/>
              <a:t>Only properties and fields will be included</a:t>
            </a:r>
          </a:p>
          <a:p>
            <a:pPr marL="800100" lvl="1" indent="-342900"/>
            <a:r>
              <a:rPr lang="en-US" sz="1800"/>
              <a:t>Converted file will be imported back in BC 14</a:t>
            </a:r>
          </a:p>
          <a:p>
            <a:pPr marL="800100" lvl="1" indent="-342900"/>
            <a:r>
              <a:rPr lang="en-US" sz="1800"/>
              <a:t>Allows to easily rename all the LSC tables in BC 14 before moving forward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013F3-D9E3-4A02-AF72-ADCB5798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84" y="1117749"/>
            <a:ext cx="5753851" cy="86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D9EA0-A165-4879-9986-77C8DAF3B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592" y="2400436"/>
            <a:ext cx="5059109" cy="152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8E883-8957-4966-84D0-56909BF6E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024" y="4320463"/>
            <a:ext cx="5059109" cy="15177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D42228-B0A1-4145-B5E3-B3D858A1BDA8}"/>
              </a:ext>
            </a:extLst>
          </p:cNvPr>
          <p:cNvSpPr txBox="1"/>
          <p:nvPr/>
        </p:nvSpPr>
        <p:spPr>
          <a:xfrm>
            <a:off x="6282827" y="2080771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FFC000"/>
                </a:solidFill>
              </a:rPr>
              <a:t>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A263E-99C8-45DF-BCB7-24B684AF7F7F}"/>
              </a:ext>
            </a:extLst>
          </p:cNvPr>
          <p:cNvSpPr txBox="1"/>
          <p:nvPr/>
        </p:nvSpPr>
        <p:spPr>
          <a:xfrm>
            <a:off x="6218603" y="3910620"/>
            <a:ext cx="336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F6C370"/>
                </a:solidFill>
              </a:rPr>
              <a:t>After importing the converted file</a:t>
            </a:r>
          </a:p>
        </p:txBody>
      </p:sp>
    </p:spTree>
    <p:extLst>
      <p:ext uri="{BB962C8B-B14F-4D97-AF65-F5344CB8AC3E}">
        <p14:creationId xmlns:p14="http://schemas.microsoft.com/office/powerpoint/2010/main" val="24748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FB669-200A-E0D0-4B78-FA50342F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924301"/>
            <a:ext cx="5896736" cy="4501899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Will update references to LS Central objects in your custom extensions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946F2-2F6D-4BAB-9508-711E52F2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73" y="2652984"/>
            <a:ext cx="5109162" cy="141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F5E3C-CF1E-4787-884B-F661F60C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4" y="4796409"/>
            <a:ext cx="5109162" cy="14180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3D4AA-978C-46C7-BD16-B44ECB97B637}"/>
              </a:ext>
            </a:extLst>
          </p:cNvPr>
          <p:cNvSpPr txBox="1"/>
          <p:nvPr/>
        </p:nvSpPr>
        <p:spPr>
          <a:xfrm>
            <a:off x="6573673" y="2172128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D20BD-376C-4F55-855C-D5387229387F}"/>
              </a:ext>
            </a:extLst>
          </p:cNvPr>
          <p:cNvSpPr txBox="1"/>
          <p:nvPr/>
        </p:nvSpPr>
        <p:spPr>
          <a:xfrm>
            <a:off x="6573673" y="4269961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After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66DA6D-0E6B-58A7-0929-3F37185E9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104" y="4432884"/>
            <a:ext cx="3653348" cy="1930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9B582-2448-D9C5-3710-CAF9D091A967}"/>
              </a:ext>
            </a:extLst>
          </p:cNvPr>
          <p:cNvSpPr txBox="1"/>
          <p:nvPr/>
        </p:nvSpPr>
        <p:spPr>
          <a:xfrm>
            <a:off x="555673" y="1279473"/>
            <a:ext cx="6712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/>
              <a:t>Repair-CustomExtensionFrom174orEarlier</a:t>
            </a:r>
          </a:p>
        </p:txBody>
      </p:sp>
    </p:spTree>
    <p:extLst>
      <p:ext uri="{BB962C8B-B14F-4D97-AF65-F5344CB8AC3E}">
        <p14:creationId xmlns:p14="http://schemas.microsoft.com/office/powerpoint/2010/main" val="39894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FB669-200A-E0D0-4B78-FA50342F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3D4AA-978C-46C7-BD16-B44ECB97B637}"/>
              </a:ext>
            </a:extLst>
          </p:cNvPr>
          <p:cNvSpPr txBox="1"/>
          <p:nvPr/>
        </p:nvSpPr>
        <p:spPr>
          <a:xfrm>
            <a:off x="6573674" y="218429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D20BD-376C-4F55-855C-D5387229387F}"/>
              </a:ext>
            </a:extLst>
          </p:cNvPr>
          <p:cNvSpPr txBox="1"/>
          <p:nvPr/>
        </p:nvSpPr>
        <p:spPr>
          <a:xfrm>
            <a:off x="6573674" y="424800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After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66DA6D-0E6B-58A7-0929-3F37185E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" y="4432884"/>
            <a:ext cx="3653348" cy="1930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7A166C-1811-923A-4326-68F632C5B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4" y="2627004"/>
            <a:ext cx="5190184" cy="820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66AC7-2278-DA72-EAE9-0BBA9171D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675" y="4768160"/>
            <a:ext cx="5208395" cy="765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66ED0-F17E-DE41-89A1-29A74DD4FF6D}"/>
              </a:ext>
            </a:extLst>
          </p:cNvPr>
          <p:cNvSpPr txBox="1"/>
          <p:nvPr/>
        </p:nvSpPr>
        <p:spPr>
          <a:xfrm>
            <a:off x="555673" y="1279473"/>
            <a:ext cx="6712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/>
              <a:t>Repair-CustomExtensionFrom174orEarlier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E7FDC7F-8F03-CB6D-6B4B-FD7D2865934C}"/>
              </a:ext>
            </a:extLst>
          </p:cNvPr>
          <p:cNvSpPr txBox="1">
            <a:spLocks/>
          </p:cNvSpPr>
          <p:nvPr/>
        </p:nvSpPr>
        <p:spPr>
          <a:xfrm>
            <a:off x="340292" y="1924301"/>
            <a:ext cx="5896736" cy="4501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en-US"/>
              <a:t>Will update references to LS Central objects in your custom extensions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Variables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23903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FB669-200A-E0D0-4B78-FA50342F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3D4AA-978C-46C7-BD16-B44ECB97B637}"/>
              </a:ext>
            </a:extLst>
          </p:cNvPr>
          <p:cNvSpPr txBox="1"/>
          <p:nvPr/>
        </p:nvSpPr>
        <p:spPr>
          <a:xfrm>
            <a:off x="6573674" y="218429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D20BD-376C-4F55-855C-D5387229387F}"/>
              </a:ext>
            </a:extLst>
          </p:cNvPr>
          <p:cNvSpPr txBox="1"/>
          <p:nvPr/>
        </p:nvSpPr>
        <p:spPr>
          <a:xfrm>
            <a:off x="6573674" y="424800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After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66DA6D-0E6B-58A7-0929-3F37185E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" y="4432884"/>
            <a:ext cx="3653348" cy="1930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66ED0-F17E-DE41-89A1-29A74DD4FF6D}"/>
              </a:ext>
            </a:extLst>
          </p:cNvPr>
          <p:cNvSpPr txBox="1"/>
          <p:nvPr/>
        </p:nvSpPr>
        <p:spPr>
          <a:xfrm>
            <a:off x="555673" y="1279473"/>
            <a:ext cx="6712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/>
              <a:t>Repair-CustomExtensionFrom174orEarlier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E7FDC7F-8F03-CB6D-6B4B-FD7D2865934C}"/>
              </a:ext>
            </a:extLst>
          </p:cNvPr>
          <p:cNvSpPr txBox="1">
            <a:spLocks/>
          </p:cNvSpPr>
          <p:nvPr/>
        </p:nvSpPr>
        <p:spPr>
          <a:xfrm>
            <a:off x="340292" y="1924301"/>
            <a:ext cx="5896736" cy="4501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en-US"/>
              <a:t>Will update references to LS Central objects in your custom extensions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Variables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Parameters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 sz="1800"/>
              <a:t>Tables, pages and other object extensions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D9AB6-AC5D-20D4-42E1-3B3924144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4" y="2596010"/>
            <a:ext cx="5606344" cy="393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F2395-886E-7B53-C2EA-1584D521A9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5656" y="4783664"/>
            <a:ext cx="5606344" cy="3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2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2FB669-200A-E0D0-4B78-FA50342F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Tools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3D4AA-978C-46C7-BD16-B44ECB97B637}"/>
              </a:ext>
            </a:extLst>
          </p:cNvPr>
          <p:cNvSpPr txBox="1"/>
          <p:nvPr/>
        </p:nvSpPr>
        <p:spPr>
          <a:xfrm>
            <a:off x="6573674" y="2184299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D20BD-376C-4F55-855C-D5387229387F}"/>
              </a:ext>
            </a:extLst>
          </p:cNvPr>
          <p:cNvSpPr txBox="1"/>
          <p:nvPr/>
        </p:nvSpPr>
        <p:spPr>
          <a:xfrm>
            <a:off x="6573674" y="424800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>
                <a:solidFill>
                  <a:srgbClr val="004A87"/>
                </a:solidFill>
              </a:rPr>
              <a:t>After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66DA6D-0E6B-58A7-0929-3F37185E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04" y="4432884"/>
            <a:ext cx="3653348" cy="1930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66ED0-F17E-DE41-89A1-29A74DD4FF6D}"/>
              </a:ext>
            </a:extLst>
          </p:cNvPr>
          <p:cNvSpPr txBox="1"/>
          <p:nvPr/>
        </p:nvSpPr>
        <p:spPr>
          <a:xfrm>
            <a:off x="555673" y="1279473"/>
            <a:ext cx="6712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sz="2800"/>
              <a:t>Repair-CustomExtensionFrom174orEarlier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E7FDC7F-8F03-CB6D-6B4B-FD7D2865934C}"/>
              </a:ext>
            </a:extLst>
          </p:cNvPr>
          <p:cNvSpPr txBox="1">
            <a:spLocks/>
          </p:cNvSpPr>
          <p:nvPr/>
        </p:nvSpPr>
        <p:spPr>
          <a:xfrm>
            <a:off x="340292" y="1924301"/>
            <a:ext cx="5896736" cy="4501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r>
              <a:rPr lang="en-US"/>
              <a:t>Will update references to LS Central objects in your custom extensions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Variables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/>
              <a:t>Parameters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 sz="1800"/>
              <a:t>Tables, pages and other object extensions</a:t>
            </a:r>
          </a:p>
          <a:p>
            <a:pPr marL="1257300" lvl="2" indent="-342900">
              <a:buFont typeface="Segoe UI" panose="020B0502040204020203" pitchFamily="34" charset="0"/>
              <a:buChar char="-"/>
            </a:pPr>
            <a:r>
              <a:rPr lang="en-US" sz="1800"/>
              <a:t>Other properties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93AF6-88B2-5810-CFCE-FBA525962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74" y="2589958"/>
            <a:ext cx="3449386" cy="986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5BEAA-9718-D2DD-9929-0137978F8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043" y="4783664"/>
            <a:ext cx="3434017" cy="9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6C02846-8749-6DC7-FAD1-03DC4FB52A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87" b="887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7023355" cy="50736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/>
              <a:t>Documentation</a:t>
            </a:r>
          </a:p>
          <a:p>
            <a:pPr lvl="1">
              <a:lnSpc>
                <a:spcPct val="150000"/>
              </a:lnSpc>
            </a:pPr>
            <a:r>
              <a:rPr lang="en-US" sz="2000"/>
              <a:t>LS Central SaaS Implementation Guide</a:t>
            </a:r>
          </a:p>
          <a:p>
            <a:pPr lvl="1">
              <a:lnSpc>
                <a:spcPct val="150000"/>
              </a:lnSpc>
            </a:pPr>
            <a:r>
              <a:rPr lang="en-US" sz="2000"/>
              <a:t>Microsoft Documentation</a:t>
            </a:r>
          </a:p>
          <a:p>
            <a:pPr lvl="1">
              <a:lnSpc>
                <a:spcPct val="150000"/>
              </a:lnSpc>
            </a:pPr>
            <a:r>
              <a:rPr lang="en-US" sz="2000"/>
              <a:t>Cloud Migration </a:t>
            </a:r>
            <a:r>
              <a:rPr lang="en-US" sz="1800"/>
              <a:t>group in D365 BC Development Yammer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Other tools available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LS Central SaaS Implementation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 Central SaaS (lsretail.com)</a:t>
            </a: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653F8D-5E68-33E1-3C2B-4AD565783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0" y="1954099"/>
            <a:ext cx="3568883" cy="344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DB6133-1A0E-9295-B344-A579652D1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95" y="2537321"/>
            <a:ext cx="7872940" cy="425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0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145B-8AA4-FF2E-5DC2-C34AE098E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0" b="-6439"/>
          <a:stretch/>
        </p:blipFill>
        <p:spPr>
          <a:xfrm>
            <a:off x="-1" y="0"/>
            <a:ext cx="12192000" cy="77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126DE2-8FF0-7BB7-0E71-3A75EDEB5396}"/>
              </a:ext>
            </a:extLst>
          </p:cNvPr>
          <p:cNvSpPr txBox="1"/>
          <p:nvPr/>
        </p:nvSpPr>
        <p:spPr>
          <a:xfrm>
            <a:off x="2098295" y="196942"/>
            <a:ext cx="799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A144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 to SaaS for existing customers</a:t>
            </a:r>
          </a:p>
        </p:txBody>
      </p:sp>
    </p:spTree>
    <p:extLst>
      <p:ext uri="{BB962C8B-B14F-4D97-AF65-F5344CB8AC3E}">
        <p14:creationId xmlns:p14="http://schemas.microsoft.com/office/powerpoint/2010/main" val="7966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8"/>
    </mc:Choice>
    <mc:Fallback xmlns="">
      <p:transition spd="slow" advTm="1044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Microsoft Documentation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Upgrading to Microsoft Dynamics 365 Business Central - Business Central | Microsoft Learn</a:t>
            </a: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84D9A-C35E-35D7-B188-A3358D6A4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92" y="2114459"/>
            <a:ext cx="4432528" cy="354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3EF3B-CFA5-0846-4B98-517E2D5AC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43" y="2342423"/>
            <a:ext cx="10592344" cy="380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399AA-9F79-A70C-F19C-3DB4CC06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028" y="2471950"/>
            <a:ext cx="9422569" cy="430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CBD7A-8EF5-0DD2-DDFF-D0D62192E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349" y="2471950"/>
            <a:ext cx="7651926" cy="4362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4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/>
              <a:t>Cloud Migration group in D365 BC Development Yammer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Yammer : Cloud Migration</a:t>
            </a: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D84B2-C1EE-9EE7-0799-74AE1D6EB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0" y="2149694"/>
            <a:ext cx="10067731" cy="202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B24A1D-F506-666F-2A45-35EAB5CE3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299" y="2425006"/>
            <a:ext cx="5307491" cy="427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1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jigsaw puzzle&#10;&#10;Description automatically generated">
            <a:extLst>
              <a:ext uri="{FF2B5EF4-FFF2-40B4-BE49-F238E27FC236}">
                <a16:creationId xmlns:a16="http://schemas.microsoft.com/office/drawing/2014/main" id="{E6C02846-8749-6DC7-FAD1-03DC4FB52A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162" b="416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Technical-wise, two tasks need to be handled in the migration process:</a:t>
            </a:r>
          </a:p>
          <a:p>
            <a:pPr lvl="1"/>
            <a:r>
              <a:rPr lang="en-US" dirty="0"/>
              <a:t>Business Data (Data Migration)</a:t>
            </a:r>
          </a:p>
          <a:p>
            <a:pPr lvl="1"/>
            <a:r>
              <a:rPr lang="en-US" dirty="0"/>
              <a:t>Application Code (Customizations)</a:t>
            </a:r>
          </a:p>
          <a:p>
            <a:r>
              <a:rPr lang="en-US" dirty="0"/>
              <a:t>Separate tasks</a:t>
            </a:r>
          </a:p>
          <a:p>
            <a:r>
              <a:rPr lang="en-US" dirty="0"/>
              <a:t>Challenges depends on various factors:</a:t>
            </a:r>
          </a:p>
          <a:p>
            <a:pPr lvl="1"/>
            <a:r>
              <a:rPr lang="en-US" dirty="0"/>
              <a:t>How old is the current version?</a:t>
            </a:r>
          </a:p>
          <a:p>
            <a:pPr lvl="1"/>
            <a:r>
              <a:rPr lang="en-US" dirty="0"/>
              <a:t>How much customized is the solution?</a:t>
            </a:r>
          </a:p>
          <a:p>
            <a:pPr lvl="1"/>
            <a:r>
              <a:rPr lang="en-US" dirty="0"/>
              <a:t>How big is the database?</a:t>
            </a:r>
          </a:p>
          <a:p>
            <a:pPr lvl="1"/>
            <a:r>
              <a:rPr lang="en-US" dirty="0"/>
              <a:t>How much the business depends on legacy data?</a:t>
            </a:r>
          </a:p>
          <a:p>
            <a:pPr lvl="1"/>
            <a:r>
              <a:rPr lang="en-US" dirty="0"/>
              <a:t>How many customizations are still used?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Technical Challenges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D767E-7BC8-EAFB-DCB5-C89C7B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/>
              <a:t>Data Migration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71FF1-BC78-75C0-44F2-5B5033523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i="0">
                <a:effectLst/>
              </a:rPr>
              <a:t>Re-implementation path</a:t>
            </a:r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r>
              <a:rPr lang="en-GB" sz="1600"/>
              <a:t>You can do the initial setup on SaaS but…</a:t>
            </a:r>
          </a:p>
          <a:p>
            <a:pPr marL="0" indent="0">
              <a:buNone/>
            </a:pPr>
            <a:r>
              <a:rPr lang="en-GB" sz="1600"/>
              <a:t>Why should you do it on an on-premise environment instead?</a:t>
            </a:r>
          </a:p>
          <a:p>
            <a:pPr marL="0" indent="0">
              <a:buNone/>
            </a:pPr>
            <a:endParaRPr lang="en-US" sz="1600"/>
          </a:p>
          <a:p>
            <a:r>
              <a:rPr lang="en-GB" sz="1600"/>
              <a:t>It’s faster to:</a:t>
            </a:r>
          </a:p>
          <a:p>
            <a:pPr lvl="1"/>
            <a:r>
              <a:rPr lang="en-GB" sz="1200" u="sng"/>
              <a:t>Import (large) configuration packages</a:t>
            </a:r>
          </a:p>
          <a:p>
            <a:pPr lvl="1"/>
            <a:r>
              <a:rPr lang="en-GB" sz="1200"/>
              <a:t>Test extensions</a:t>
            </a:r>
          </a:p>
          <a:p>
            <a:pPr lvl="1"/>
            <a:r>
              <a:rPr lang="en-GB" sz="1200"/>
              <a:t>Debug errors</a:t>
            </a:r>
          </a:p>
          <a:p>
            <a:pPr marL="0" indent="0">
              <a:buNone/>
            </a:pPr>
            <a:endParaRPr lang="en-GB" sz="1800" b="0" i="0"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C2F1BD-4EC3-3B22-4315-AB4E886C812B}"/>
              </a:ext>
            </a:extLst>
          </p:cNvPr>
          <p:cNvSpPr/>
          <p:nvPr/>
        </p:nvSpPr>
        <p:spPr>
          <a:xfrm>
            <a:off x="4702629" y="3122887"/>
            <a:ext cx="3469821" cy="32333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B9F69-A99F-BE86-87C3-548626614893}"/>
              </a:ext>
            </a:extLst>
          </p:cNvPr>
          <p:cNvSpPr txBox="1"/>
          <p:nvPr/>
        </p:nvSpPr>
        <p:spPr>
          <a:xfrm>
            <a:off x="5568457" y="3103317"/>
            <a:ext cx="185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C7639-1A47-0BE1-6FC9-79EE4852F9DC}"/>
              </a:ext>
            </a:extLst>
          </p:cNvPr>
          <p:cNvGrpSpPr/>
          <p:nvPr/>
        </p:nvGrpSpPr>
        <p:grpSpPr>
          <a:xfrm>
            <a:off x="5786980" y="3429000"/>
            <a:ext cx="973273" cy="1087776"/>
            <a:chOff x="4839698" y="3429000"/>
            <a:chExt cx="973273" cy="1087776"/>
          </a:xfrm>
        </p:grpSpPr>
        <p:pic>
          <p:nvPicPr>
            <p:cNvPr id="10" name="Picture 9" descr="A picture containing design, tableware, art, circle&#10;&#10;Description automatically generated with medium confidence">
              <a:extLst>
                <a:ext uri="{FF2B5EF4-FFF2-40B4-BE49-F238E27FC236}">
                  <a16:creationId xmlns:a16="http://schemas.microsoft.com/office/drawing/2014/main" id="{3770BB5C-A036-1C75-B7D0-E584F282B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095511" y="3859887"/>
              <a:ext cx="461647" cy="6568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BC7A2F-28A2-B0BE-09D9-51BEAB4266D2}"/>
                </a:ext>
              </a:extLst>
            </p:cNvPr>
            <p:cNvSpPr txBox="1"/>
            <p:nvPr/>
          </p:nvSpPr>
          <p:spPr>
            <a:xfrm>
              <a:off x="4839698" y="3429000"/>
              <a:ext cx="973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Customer</a:t>
              </a:r>
            </a:p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Database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E23541-85C0-1DA9-1A12-C0B6122DB640}"/>
              </a:ext>
            </a:extLst>
          </p:cNvPr>
          <p:cNvGrpSpPr/>
          <p:nvPr/>
        </p:nvGrpSpPr>
        <p:grpSpPr>
          <a:xfrm>
            <a:off x="5498640" y="4894889"/>
            <a:ext cx="1005800" cy="1087776"/>
            <a:chOff x="4839698" y="3429000"/>
            <a:chExt cx="1005800" cy="1087776"/>
          </a:xfrm>
        </p:grpSpPr>
        <p:pic>
          <p:nvPicPr>
            <p:cNvPr id="13" name="Picture 12" descr="A picture containing design, tableware, art, circle&#10;&#10;Description automatically generated with medium confidence">
              <a:extLst>
                <a:ext uri="{FF2B5EF4-FFF2-40B4-BE49-F238E27FC236}">
                  <a16:creationId xmlns:a16="http://schemas.microsoft.com/office/drawing/2014/main" id="{9B1C2227-D939-8903-8774-6656BA62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095511" y="3859887"/>
              <a:ext cx="461647" cy="6568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5E4A5-98A2-C4A0-3EEC-A3E1A74CA0CB}"/>
                </a:ext>
              </a:extLst>
            </p:cNvPr>
            <p:cNvSpPr txBox="1"/>
            <p:nvPr/>
          </p:nvSpPr>
          <p:spPr>
            <a:xfrm>
              <a:off x="4839698" y="3429000"/>
              <a:ext cx="100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Customer Test</a:t>
              </a:r>
            </a:p>
            <a:p>
              <a:pPr algn="ctr"/>
              <a:r>
                <a:rPr lang="en-US" sz="1000">
                  <a:latin typeface="Segoe UI" panose="020B0502040204020203" pitchFamily="34" charset="0"/>
                  <a:cs typeface="Segoe UI" panose="020B0502040204020203" pitchFamily="34" charset="0"/>
                </a:rPr>
                <a:t>Database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CA1CE96-A383-FFA4-D272-5D5A22C832E2}"/>
              </a:ext>
            </a:extLst>
          </p:cNvPr>
          <p:cNvSpPr txBox="1"/>
          <p:nvPr/>
        </p:nvSpPr>
        <p:spPr>
          <a:xfrm>
            <a:off x="5777950" y="6003145"/>
            <a:ext cx="5296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Segoe UI" panose="020B0502040204020203" pitchFamily="34" charset="0"/>
                <a:cs typeface="Segoe UI" panose="020B0502040204020203" pitchFamily="34" charset="0"/>
              </a:rPr>
              <a:t>Test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D156C53-EC91-F129-8B26-EB34DB0E8DB2}"/>
              </a:ext>
            </a:extLst>
          </p:cNvPr>
          <p:cNvSpPr/>
          <p:nvPr/>
        </p:nvSpPr>
        <p:spPr>
          <a:xfrm>
            <a:off x="4976694" y="4537256"/>
            <a:ext cx="1190201" cy="1608365"/>
          </a:xfrm>
          <a:custGeom>
            <a:avLst/>
            <a:gdLst>
              <a:gd name="connsiteX0" fmla="*/ 0 w 1567543"/>
              <a:gd name="connsiteY0" fmla="*/ 1547566 h 1547566"/>
              <a:gd name="connsiteX1" fmla="*/ 930728 w 1567543"/>
              <a:gd name="connsiteY1" fmla="*/ 126980 h 1547566"/>
              <a:gd name="connsiteX2" fmla="*/ 1567543 w 1567543"/>
              <a:gd name="connsiteY2" fmla="*/ 77994 h 1547566"/>
              <a:gd name="connsiteX0" fmla="*/ 0 w 1567543"/>
              <a:gd name="connsiteY0" fmla="*/ 1547566 h 1547566"/>
              <a:gd name="connsiteX1" fmla="*/ 173235 w 1567543"/>
              <a:gd name="connsiteY1" fmla="*/ 871055 h 1547566"/>
              <a:gd name="connsiteX2" fmla="*/ 930728 w 1567543"/>
              <a:gd name="connsiteY2" fmla="*/ 126980 h 1547566"/>
              <a:gd name="connsiteX3" fmla="*/ 1567543 w 1567543"/>
              <a:gd name="connsiteY3" fmla="*/ 77994 h 1547566"/>
              <a:gd name="connsiteX0" fmla="*/ 992148 w 1408527"/>
              <a:gd name="connsiteY0" fmla="*/ 1776166 h 1776166"/>
              <a:gd name="connsiteX1" fmla="*/ 14219 w 1408527"/>
              <a:gd name="connsiteY1" fmla="*/ 871055 h 1776166"/>
              <a:gd name="connsiteX2" fmla="*/ 771712 w 1408527"/>
              <a:gd name="connsiteY2" fmla="*/ 126980 h 1776166"/>
              <a:gd name="connsiteX3" fmla="*/ 1408527 w 1408527"/>
              <a:gd name="connsiteY3" fmla="*/ 77994 h 1776166"/>
              <a:gd name="connsiteX0" fmla="*/ 903424 w 1319803"/>
              <a:gd name="connsiteY0" fmla="*/ 1776166 h 1776166"/>
              <a:gd name="connsiteX1" fmla="*/ 15302 w 1319803"/>
              <a:gd name="connsiteY1" fmla="*/ 1050670 h 1776166"/>
              <a:gd name="connsiteX2" fmla="*/ 682988 w 1319803"/>
              <a:gd name="connsiteY2" fmla="*/ 126980 h 1776166"/>
              <a:gd name="connsiteX3" fmla="*/ 1319803 w 1319803"/>
              <a:gd name="connsiteY3" fmla="*/ 77994 h 1776166"/>
              <a:gd name="connsiteX0" fmla="*/ 891230 w 1307609"/>
              <a:gd name="connsiteY0" fmla="*/ 1776166 h 1776166"/>
              <a:gd name="connsiteX1" fmla="*/ 3108 w 1307609"/>
              <a:gd name="connsiteY1" fmla="*/ 1050670 h 1776166"/>
              <a:gd name="connsiteX2" fmla="*/ 670794 w 1307609"/>
              <a:gd name="connsiteY2" fmla="*/ 126980 h 1776166"/>
              <a:gd name="connsiteX3" fmla="*/ 1307609 w 1307609"/>
              <a:gd name="connsiteY3" fmla="*/ 77994 h 1776166"/>
              <a:gd name="connsiteX0" fmla="*/ 891230 w 1307609"/>
              <a:gd name="connsiteY0" fmla="*/ 1776166 h 1776166"/>
              <a:gd name="connsiteX1" fmla="*/ 3108 w 1307609"/>
              <a:gd name="connsiteY1" fmla="*/ 1050670 h 1776166"/>
              <a:gd name="connsiteX2" fmla="*/ 670794 w 1307609"/>
              <a:gd name="connsiteY2" fmla="*/ 126980 h 1776166"/>
              <a:gd name="connsiteX3" fmla="*/ 1307609 w 1307609"/>
              <a:gd name="connsiteY3" fmla="*/ 77994 h 1776166"/>
              <a:gd name="connsiteX0" fmla="*/ 891230 w 1307609"/>
              <a:gd name="connsiteY0" fmla="*/ 1712911 h 1712911"/>
              <a:gd name="connsiteX1" fmla="*/ 3108 w 1307609"/>
              <a:gd name="connsiteY1" fmla="*/ 987415 h 1712911"/>
              <a:gd name="connsiteX2" fmla="*/ 670794 w 1307609"/>
              <a:gd name="connsiteY2" fmla="*/ 63725 h 1712911"/>
              <a:gd name="connsiteX3" fmla="*/ 1307609 w 1307609"/>
              <a:gd name="connsiteY3" fmla="*/ 14739 h 1712911"/>
              <a:gd name="connsiteX0" fmla="*/ 891230 w 1307609"/>
              <a:gd name="connsiteY0" fmla="*/ 1712911 h 1712911"/>
              <a:gd name="connsiteX1" fmla="*/ 3108 w 1307609"/>
              <a:gd name="connsiteY1" fmla="*/ 987415 h 1712911"/>
              <a:gd name="connsiteX2" fmla="*/ 670794 w 1307609"/>
              <a:gd name="connsiteY2" fmla="*/ 63725 h 1712911"/>
              <a:gd name="connsiteX3" fmla="*/ 1307609 w 1307609"/>
              <a:gd name="connsiteY3" fmla="*/ 14739 h 1712911"/>
              <a:gd name="connsiteX0" fmla="*/ 891230 w 1307609"/>
              <a:gd name="connsiteY0" fmla="*/ 1698855 h 1698855"/>
              <a:gd name="connsiteX1" fmla="*/ 3108 w 1307609"/>
              <a:gd name="connsiteY1" fmla="*/ 973359 h 1698855"/>
              <a:gd name="connsiteX2" fmla="*/ 687123 w 1307609"/>
              <a:gd name="connsiteY2" fmla="*/ 270104 h 1698855"/>
              <a:gd name="connsiteX3" fmla="*/ 1307609 w 1307609"/>
              <a:gd name="connsiteY3" fmla="*/ 683 h 1698855"/>
              <a:gd name="connsiteX0" fmla="*/ 891230 w 1307609"/>
              <a:gd name="connsiteY0" fmla="*/ 1698172 h 1698172"/>
              <a:gd name="connsiteX1" fmla="*/ 3108 w 1307609"/>
              <a:gd name="connsiteY1" fmla="*/ 972676 h 1698172"/>
              <a:gd name="connsiteX2" fmla="*/ 687123 w 1307609"/>
              <a:gd name="connsiteY2" fmla="*/ 269421 h 1698172"/>
              <a:gd name="connsiteX3" fmla="*/ 1307609 w 1307609"/>
              <a:gd name="connsiteY3" fmla="*/ 0 h 1698172"/>
              <a:gd name="connsiteX0" fmla="*/ 777318 w 1193697"/>
              <a:gd name="connsiteY0" fmla="*/ 1698172 h 1698172"/>
              <a:gd name="connsiteX1" fmla="*/ 3496 w 1193697"/>
              <a:gd name="connsiteY1" fmla="*/ 972676 h 1698172"/>
              <a:gd name="connsiteX2" fmla="*/ 573211 w 1193697"/>
              <a:gd name="connsiteY2" fmla="*/ 269421 h 1698172"/>
              <a:gd name="connsiteX3" fmla="*/ 1193697 w 1193697"/>
              <a:gd name="connsiteY3" fmla="*/ 0 h 1698172"/>
              <a:gd name="connsiteX0" fmla="*/ 773822 w 1190201"/>
              <a:gd name="connsiteY0" fmla="*/ 1698172 h 1698172"/>
              <a:gd name="connsiteX1" fmla="*/ 0 w 1190201"/>
              <a:gd name="connsiteY1" fmla="*/ 972676 h 1698172"/>
              <a:gd name="connsiteX2" fmla="*/ 569715 w 1190201"/>
              <a:gd name="connsiteY2" fmla="*/ 269421 h 1698172"/>
              <a:gd name="connsiteX3" fmla="*/ 1190201 w 1190201"/>
              <a:gd name="connsiteY3" fmla="*/ 0 h 1698172"/>
              <a:gd name="connsiteX0" fmla="*/ 586043 w 1190201"/>
              <a:gd name="connsiteY0" fmla="*/ 1567544 h 1567544"/>
              <a:gd name="connsiteX1" fmla="*/ 0 w 1190201"/>
              <a:gd name="connsiteY1" fmla="*/ 972676 h 1567544"/>
              <a:gd name="connsiteX2" fmla="*/ 569715 w 1190201"/>
              <a:gd name="connsiteY2" fmla="*/ 269421 h 1567544"/>
              <a:gd name="connsiteX3" fmla="*/ 1190201 w 1190201"/>
              <a:gd name="connsiteY3" fmla="*/ 0 h 1567544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716671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201" h="1608365">
                <a:moveTo>
                  <a:pt x="716671" y="1608365"/>
                </a:moveTo>
                <a:cubicBezTo>
                  <a:pt x="749626" y="1552763"/>
                  <a:pt x="16329" y="1552340"/>
                  <a:pt x="0" y="972676"/>
                </a:cubicBezTo>
                <a:cubicBezTo>
                  <a:pt x="32657" y="466491"/>
                  <a:pt x="259770" y="360777"/>
                  <a:pt x="569715" y="269421"/>
                </a:cubicBezTo>
                <a:cubicBezTo>
                  <a:pt x="928944" y="114298"/>
                  <a:pt x="919419" y="174171"/>
                  <a:pt x="1190201" y="0"/>
                </a:cubicBezTo>
              </a:path>
            </a:pathLst>
          </a:cu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triangle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D675E-1AF0-54EF-EFDF-9140103589A6}"/>
              </a:ext>
            </a:extLst>
          </p:cNvPr>
          <p:cNvSpPr txBox="1"/>
          <p:nvPr/>
        </p:nvSpPr>
        <p:spPr>
          <a:xfrm>
            <a:off x="4698175" y="4503978"/>
            <a:ext cx="80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Adjust setup/data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8C58B5-2894-EC04-9560-B1367D6E535B}"/>
              </a:ext>
            </a:extLst>
          </p:cNvPr>
          <p:cNvCxnSpPr/>
          <p:nvPr/>
        </p:nvCxnSpPr>
        <p:spPr>
          <a:xfrm flipH="1">
            <a:off x="6216100" y="4544800"/>
            <a:ext cx="91536" cy="350089"/>
          </a:xfrm>
          <a:prstGeom prst="straightConnector1">
            <a:avLst/>
          </a:prstGeom>
          <a:ln w="12700">
            <a:solidFill>
              <a:srgbClr val="FFC000"/>
            </a:solidFill>
            <a:prstDash val="dash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23BFB7-2F26-5F20-73D4-A3C473F7272E}"/>
              </a:ext>
            </a:extLst>
          </p:cNvPr>
          <p:cNvSpPr txBox="1"/>
          <p:nvPr/>
        </p:nvSpPr>
        <p:spPr>
          <a:xfrm>
            <a:off x="6868679" y="3859887"/>
            <a:ext cx="111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Migrate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CB1C510-8A32-4759-5F0A-7E4C6CA41CAF}"/>
              </a:ext>
            </a:extLst>
          </p:cNvPr>
          <p:cNvCxnSpPr>
            <a:cxnSpLocks/>
          </p:cNvCxnSpPr>
          <p:nvPr/>
        </p:nvCxnSpPr>
        <p:spPr>
          <a:xfrm>
            <a:off x="6651640" y="4197046"/>
            <a:ext cx="3487369" cy="56568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20">
            <a:extLst>
              <a:ext uri="{FF2B5EF4-FFF2-40B4-BE49-F238E27FC236}">
                <a16:creationId xmlns:a16="http://schemas.microsoft.com/office/drawing/2014/main" id="{533A2638-7F94-3C7C-59A2-4A326DA8998A}"/>
              </a:ext>
            </a:extLst>
          </p:cNvPr>
          <p:cNvSpPr/>
          <p:nvPr/>
        </p:nvSpPr>
        <p:spPr>
          <a:xfrm>
            <a:off x="8694345" y="2955471"/>
            <a:ext cx="3323227" cy="330159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FA9BE-7AC5-3936-0CD4-5506845D6A6F}"/>
              </a:ext>
            </a:extLst>
          </p:cNvPr>
          <p:cNvSpPr txBox="1"/>
          <p:nvPr/>
        </p:nvSpPr>
        <p:spPr>
          <a:xfrm>
            <a:off x="9749670" y="3357793"/>
            <a:ext cx="159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LS Central SaaS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2CC556-60F8-486F-D324-959D12BE6688}"/>
              </a:ext>
            </a:extLst>
          </p:cNvPr>
          <p:cNvGrpSpPr/>
          <p:nvPr/>
        </p:nvGrpSpPr>
        <p:grpSpPr>
          <a:xfrm>
            <a:off x="9996376" y="4139846"/>
            <a:ext cx="973273" cy="1140532"/>
            <a:chOff x="9991370" y="3981791"/>
            <a:chExt cx="973273" cy="11405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E8B482-2D33-BF2F-E4AC-21258B7047BD}"/>
                </a:ext>
              </a:extLst>
            </p:cNvPr>
            <p:cNvGrpSpPr/>
            <p:nvPr/>
          </p:nvGrpSpPr>
          <p:grpSpPr>
            <a:xfrm>
              <a:off x="9991370" y="3981791"/>
              <a:ext cx="973273" cy="918774"/>
              <a:chOff x="4839698" y="3429000"/>
              <a:chExt cx="973273" cy="918774"/>
            </a:xfrm>
          </p:grpSpPr>
          <p:pic>
            <p:nvPicPr>
              <p:cNvPr id="28" name="Picture 27" descr="A picture containing design, tableware, art, cir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E76565F-7146-45B9-084E-6825E1DB6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5088210" y="3690885"/>
                <a:ext cx="461647" cy="65688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745BFD-C2C5-7C17-6762-11A186004781}"/>
                  </a:ext>
                </a:extLst>
              </p:cNvPr>
              <p:cNvSpPr txBox="1"/>
              <p:nvPr/>
            </p:nvSpPr>
            <p:spPr>
              <a:xfrm>
                <a:off x="4839698" y="3429000"/>
                <a:ext cx="97327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latin typeface="Segoe UI" panose="020B0502040204020203" pitchFamily="34" charset="0"/>
                    <a:cs typeface="Segoe UI" panose="020B0502040204020203" pitchFamily="34" charset="0"/>
                  </a:rPr>
                  <a:t>Production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B23F59-D5B7-F1D3-1ED1-EBA6993B384B}"/>
                </a:ext>
              </a:extLst>
            </p:cNvPr>
            <p:cNvGrpSpPr/>
            <p:nvPr/>
          </p:nvGrpSpPr>
          <p:grpSpPr>
            <a:xfrm>
              <a:off x="10425922" y="4604675"/>
              <a:ext cx="538721" cy="517648"/>
              <a:chOff x="1399033" y="4626681"/>
              <a:chExt cx="951625" cy="91440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69A07A-661B-D3AC-9DBF-EF56C176A107}"/>
                  </a:ext>
                </a:extLst>
              </p:cNvPr>
              <p:cNvSpPr/>
              <p:nvPr/>
            </p:nvSpPr>
            <p:spPr>
              <a:xfrm>
                <a:off x="1399033" y="4716677"/>
                <a:ext cx="951625" cy="75119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Cloud outline">
                <a:extLst>
                  <a:ext uri="{FF2B5EF4-FFF2-40B4-BE49-F238E27FC236}">
                    <a16:creationId xmlns:a16="http://schemas.microsoft.com/office/drawing/2014/main" id="{4FFDEAE0-4F1D-AA61-B413-7654F6933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6054" y="4626681"/>
                <a:ext cx="914401" cy="914401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BEA5346-3D44-336E-155D-C4977B3439B5}"/>
              </a:ext>
            </a:extLst>
          </p:cNvPr>
          <p:cNvSpPr txBox="1"/>
          <p:nvPr/>
        </p:nvSpPr>
        <p:spPr>
          <a:xfrm>
            <a:off x="6920876" y="4168793"/>
            <a:ext cx="100174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using Cloud Migration Tool</a:t>
            </a:r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BF88576-A022-7E75-92E2-EB30BDD5700E}"/>
              </a:ext>
            </a:extLst>
          </p:cNvPr>
          <p:cNvSpPr/>
          <p:nvPr/>
        </p:nvSpPr>
        <p:spPr>
          <a:xfrm>
            <a:off x="4400551" y="2808514"/>
            <a:ext cx="7715250" cy="38153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3F61E-52A8-7A35-3754-4699715BD90E}"/>
              </a:ext>
            </a:extLst>
          </p:cNvPr>
          <p:cNvSpPr txBox="1"/>
          <p:nvPr/>
        </p:nvSpPr>
        <p:spPr>
          <a:xfrm>
            <a:off x="7654016" y="2817851"/>
            <a:ext cx="185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600" b="1" baseline="30000"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 Stage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0568F2-C628-CCC6-C7B9-824BD10D3B1C}"/>
              </a:ext>
            </a:extLst>
          </p:cNvPr>
          <p:cNvSpPr txBox="1"/>
          <p:nvPr/>
        </p:nvSpPr>
        <p:spPr>
          <a:xfrm>
            <a:off x="9895912" y="3610618"/>
            <a:ext cx="12995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Segoe UI" panose="020B0502040204020203" pitchFamily="34" charset="0"/>
                <a:cs typeface="Segoe UI" panose="020B0502040204020203" pitchFamily="34" charset="0"/>
              </a:rPr>
              <a:t>Customer Tenant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162B0F-F3B7-26B3-56FC-0C850BAB564B}"/>
              </a:ext>
            </a:extLst>
          </p:cNvPr>
          <p:cNvSpPr/>
          <p:nvPr/>
        </p:nvSpPr>
        <p:spPr>
          <a:xfrm>
            <a:off x="5661800" y="3738812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A7D778-2EB1-5A9F-24CF-A8F9FA5F1162}"/>
              </a:ext>
            </a:extLst>
          </p:cNvPr>
          <p:cNvSpPr/>
          <p:nvPr/>
        </p:nvSpPr>
        <p:spPr>
          <a:xfrm>
            <a:off x="6281369" y="5416375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04EF235-7AC8-D94A-DB1A-91430E5D0D47}"/>
              </a:ext>
            </a:extLst>
          </p:cNvPr>
          <p:cNvSpPr/>
          <p:nvPr/>
        </p:nvSpPr>
        <p:spPr>
          <a:xfrm>
            <a:off x="5033936" y="4212745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4399958-AEE1-586F-9561-580254F57C6D}"/>
              </a:ext>
            </a:extLst>
          </p:cNvPr>
          <p:cNvSpPr/>
          <p:nvPr/>
        </p:nvSpPr>
        <p:spPr>
          <a:xfrm>
            <a:off x="7352227" y="3602308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3644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D767E-7BC8-EAFB-DCB5-C89C7B97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/>
              <a:t>Data Migration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71FF1-BC78-75C0-44F2-5B5033523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i="0">
                <a:effectLst/>
              </a:rPr>
              <a:t>Re-implementation path</a:t>
            </a:r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r>
              <a:rPr lang="en-GB" sz="1600"/>
              <a:t>You can do the initial setup on SaaS but…</a:t>
            </a:r>
          </a:p>
          <a:p>
            <a:pPr marL="0" indent="0">
              <a:buNone/>
            </a:pPr>
            <a:r>
              <a:rPr lang="en-GB" sz="1600"/>
              <a:t>Why should you do it on an on-premise environment instead?</a:t>
            </a:r>
          </a:p>
          <a:p>
            <a:pPr marL="0" indent="0">
              <a:buNone/>
            </a:pPr>
            <a:endParaRPr lang="en-US" sz="1600"/>
          </a:p>
          <a:p>
            <a:r>
              <a:rPr lang="en-GB" sz="1600"/>
              <a:t>It’s faster to:</a:t>
            </a:r>
          </a:p>
          <a:p>
            <a:pPr lvl="1"/>
            <a:r>
              <a:rPr lang="en-GB" sz="1200" u="sng"/>
              <a:t>Import (large) configuration packages</a:t>
            </a:r>
          </a:p>
          <a:p>
            <a:pPr lvl="1"/>
            <a:r>
              <a:rPr lang="en-GB" sz="1200"/>
              <a:t>Test extensions</a:t>
            </a:r>
          </a:p>
          <a:p>
            <a:pPr lvl="1"/>
            <a:r>
              <a:rPr lang="en-GB" sz="1200"/>
              <a:t>Debug errors</a:t>
            </a:r>
          </a:p>
          <a:p>
            <a:pPr marL="0" indent="0">
              <a:buNone/>
            </a:pPr>
            <a:endParaRPr lang="en-GB" sz="1800" b="0" i="0">
              <a:effectLst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533A2638-7F94-3C7C-59A2-4A326DA8998A}"/>
              </a:ext>
            </a:extLst>
          </p:cNvPr>
          <p:cNvSpPr/>
          <p:nvPr/>
        </p:nvSpPr>
        <p:spPr>
          <a:xfrm>
            <a:off x="5383454" y="3165743"/>
            <a:ext cx="5812012" cy="326979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FA9BE-7AC5-3936-0CD4-5506845D6A6F}"/>
              </a:ext>
            </a:extLst>
          </p:cNvPr>
          <p:cNvSpPr txBox="1"/>
          <p:nvPr/>
        </p:nvSpPr>
        <p:spPr>
          <a:xfrm>
            <a:off x="7667365" y="3600502"/>
            <a:ext cx="1592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LS Central SaaS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2CC556-60F8-486F-D324-959D12BE6688}"/>
              </a:ext>
            </a:extLst>
          </p:cNvPr>
          <p:cNvGrpSpPr/>
          <p:nvPr/>
        </p:nvGrpSpPr>
        <p:grpSpPr>
          <a:xfrm>
            <a:off x="8985083" y="4341703"/>
            <a:ext cx="973273" cy="1140533"/>
            <a:chOff x="8980077" y="4183648"/>
            <a:chExt cx="973273" cy="11405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EE8B482-2D33-BF2F-E4AC-21258B7047BD}"/>
                </a:ext>
              </a:extLst>
            </p:cNvPr>
            <p:cNvGrpSpPr/>
            <p:nvPr/>
          </p:nvGrpSpPr>
          <p:grpSpPr>
            <a:xfrm>
              <a:off x="8980077" y="4183648"/>
              <a:ext cx="973273" cy="918774"/>
              <a:chOff x="3828405" y="3630857"/>
              <a:chExt cx="973273" cy="918774"/>
            </a:xfrm>
          </p:grpSpPr>
          <p:pic>
            <p:nvPicPr>
              <p:cNvPr id="28" name="Picture 27" descr="A picture containing design, tableware, art, cir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E76565F-7146-45B9-084E-6825E1DB6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4076917" y="3892742"/>
                <a:ext cx="461647" cy="65688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3745BFD-C2C5-7C17-6762-11A186004781}"/>
                  </a:ext>
                </a:extLst>
              </p:cNvPr>
              <p:cNvSpPr txBox="1"/>
              <p:nvPr/>
            </p:nvSpPr>
            <p:spPr>
              <a:xfrm>
                <a:off x="3828405" y="3630857"/>
                <a:ext cx="97327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latin typeface="Segoe UI" panose="020B0502040204020203" pitchFamily="34" charset="0"/>
                    <a:cs typeface="Segoe UI" panose="020B0502040204020203" pitchFamily="34" charset="0"/>
                  </a:rPr>
                  <a:t>Production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B23F59-D5B7-F1D3-1ED1-EBA6993B384B}"/>
                </a:ext>
              </a:extLst>
            </p:cNvPr>
            <p:cNvGrpSpPr/>
            <p:nvPr/>
          </p:nvGrpSpPr>
          <p:grpSpPr>
            <a:xfrm>
              <a:off x="9414629" y="4806533"/>
              <a:ext cx="538721" cy="517648"/>
              <a:chOff x="-387368" y="4983252"/>
              <a:chExt cx="951625" cy="91440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69A07A-661B-D3AC-9DBF-EF56C176A107}"/>
                  </a:ext>
                </a:extLst>
              </p:cNvPr>
              <p:cNvSpPr/>
              <p:nvPr/>
            </p:nvSpPr>
            <p:spPr>
              <a:xfrm>
                <a:off x="-387368" y="5073246"/>
                <a:ext cx="951625" cy="75119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Cloud outline">
                <a:extLst>
                  <a:ext uri="{FF2B5EF4-FFF2-40B4-BE49-F238E27FC236}">
                    <a16:creationId xmlns:a16="http://schemas.microsoft.com/office/drawing/2014/main" id="{4FFDEAE0-4F1D-AA61-B413-7654F6933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350347" y="4983252"/>
                <a:ext cx="914400" cy="914401"/>
              </a:xfrm>
              <a:prstGeom prst="rect">
                <a:avLst/>
              </a:prstGeom>
            </p:spPr>
          </p:pic>
        </p:grp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BF88576-A022-7E75-92E2-EB30BDD5700E}"/>
              </a:ext>
            </a:extLst>
          </p:cNvPr>
          <p:cNvSpPr/>
          <p:nvPr/>
        </p:nvSpPr>
        <p:spPr>
          <a:xfrm>
            <a:off x="4400551" y="2808514"/>
            <a:ext cx="7715250" cy="38153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3F61E-52A8-7A35-3754-4699715BD90E}"/>
              </a:ext>
            </a:extLst>
          </p:cNvPr>
          <p:cNvSpPr txBox="1"/>
          <p:nvPr/>
        </p:nvSpPr>
        <p:spPr>
          <a:xfrm>
            <a:off x="7654016" y="2817851"/>
            <a:ext cx="185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b="1" baseline="30000"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r>
              <a:rPr 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 Stage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0568F2-C628-CCC6-C7B9-824BD10D3B1C}"/>
              </a:ext>
            </a:extLst>
          </p:cNvPr>
          <p:cNvSpPr txBox="1"/>
          <p:nvPr/>
        </p:nvSpPr>
        <p:spPr>
          <a:xfrm>
            <a:off x="7813607" y="3853327"/>
            <a:ext cx="12995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Segoe UI" panose="020B0502040204020203" pitchFamily="34" charset="0"/>
                <a:cs typeface="Segoe UI" panose="020B0502040204020203" pitchFamily="34" charset="0"/>
              </a:rPr>
              <a:t>Customer Tenant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31F36C-2629-6C51-5577-1B1027D6AE56}"/>
              </a:ext>
            </a:extLst>
          </p:cNvPr>
          <p:cNvCxnSpPr>
            <a:cxnSpLocks/>
          </p:cNvCxnSpPr>
          <p:nvPr/>
        </p:nvCxnSpPr>
        <p:spPr>
          <a:xfrm flipH="1">
            <a:off x="7722740" y="5312678"/>
            <a:ext cx="1323145" cy="169558"/>
          </a:xfrm>
          <a:prstGeom prst="straightConnector1">
            <a:avLst/>
          </a:prstGeom>
          <a:ln w="12700">
            <a:solidFill>
              <a:srgbClr val="FFC000"/>
            </a:solidFill>
            <a:prstDash val="dash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91716E8-C4B2-ED38-F146-8456EC32297B}"/>
              </a:ext>
            </a:extLst>
          </p:cNvPr>
          <p:cNvGrpSpPr/>
          <p:nvPr/>
        </p:nvGrpSpPr>
        <p:grpSpPr>
          <a:xfrm>
            <a:off x="6694207" y="4666777"/>
            <a:ext cx="973273" cy="1140532"/>
            <a:chOff x="9991370" y="3981791"/>
            <a:chExt cx="973273" cy="11405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D92A82-6884-9743-0A96-B6D31D9C0265}"/>
                </a:ext>
              </a:extLst>
            </p:cNvPr>
            <p:cNvGrpSpPr/>
            <p:nvPr/>
          </p:nvGrpSpPr>
          <p:grpSpPr>
            <a:xfrm>
              <a:off x="9991370" y="3981791"/>
              <a:ext cx="973273" cy="918774"/>
              <a:chOff x="4839698" y="3429000"/>
              <a:chExt cx="973273" cy="918774"/>
            </a:xfrm>
          </p:grpSpPr>
          <p:pic>
            <p:nvPicPr>
              <p:cNvPr id="38" name="Picture 37" descr="A picture containing design, tableware, art, circle&#10;&#10;Description automatically generated with medium confidence">
                <a:extLst>
                  <a:ext uri="{FF2B5EF4-FFF2-40B4-BE49-F238E27FC236}">
                    <a16:creationId xmlns:a16="http://schemas.microsoft.com/office/drawing/2014/main" id="{31DAB3FA-C181-EA01-E008-7D281A907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5088210" y="3690885"/>
                <a:ext cx="461647" cy="656889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DF119AD-B920-1247-8484-8BF0C768D8A8}"/>
                  </a:ext>
                </a:extLst>
              </p:cNvPr>
              <p:cNvSpPr txBox="1"/>
              <p:nvPr/>
            </p:nvSpPr>
            <p:spPr>
              <a:xfrm>
                <a:off x="4839698" y="3429000"/>
                <a:ext cx="97327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latin typeface="Segoe UI" panose="020B0502040204020203" pitchFamily="34" charset="0"/>
                    <a:cs typeface="Segoe UI" panose="020B0502040204020203" pitchFamily="34" charset="0"/>
                  </a:rPr>
                  <a:t>Sandbox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E36E0C3-B02A-7A00-0D1B-D6C9C42470AB}"/>
                </a:ext>
              </a:extLst>
            </p:cNvPr>
            <p:cNvGrpSpPr/>
            <p:nvPr/>
          </p:nvGrpSpPr>
          <p:grpSpPr>
            <a:xfrm>
              <a:off x="10425922" y="4604675"/>
              <a:ext cx="538721" cy="517648"/>
              <a:chOff x="1399033" y="4626681"/>
              <a:chExt cx="951625" cy="91440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8BD7B10-80A9-240D-4B01-C68684FEF71C}"/>
                  </a:ext>
                </a:extLst>
              </p:cNvPr>
              <p:cNvSpPr/>
              <p:nvPr/>
            </p:nvSpPr>
            <p:spPr>
              <a:xfrm>
                <a:off x="1399033" y="4716677"/>
                <a:ext cx="951625" cy="75119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Cloud outline">
                <a:extLst>
                  <a:ext uri="{FF2B5EF4-FFF2-40B4-BE49-F238E27FC236}">
                    <a16:creationId xmlns:a16="http://schemas.microsoft.com/office/drawing/2014/main" id="{329BECE5-A632-2417-AFBA-AB08CB6B8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6054" y="4626681"/>
                <a:ext cx="914401" cy="914401"/>
              </a:xfrm>
              <a:prstGeom prst="rect">
                <a:avLst/>
              </a:prstGeom>
            </p:spPr>
          </p:pic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A0AD247-D728-1DC6-32A3-52D6DB65F700}"/>
              </a:ext>
            </a:extLst>
          </p:cNvPr>
          <p:cNvSpPr txBox="1"/>
          <p:nvPr/>
        </p:nvSpPr>
        <p:spPr>
          <a:xfrm>
            <a:off x="7149717" y="4176617"/>
            <a:ext cx="837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Adjust setup/data</a:t>
            </a:r>
          </a:p>
        </p:txBody>
      </p:sp>
      <p:sp>
        <p:nvSpPr>
          <p:cNvPr id="41" name="Freeform: Shape 15">
            <a:extLst>
              <a:ext uri="{FF2B5EF4-FFF2-40B4-BE49-F238E27FC236}">
                <a16:creationId xmlns:a16="http://schemas.microsoft.com/office/drawing/2014/main" id="{B367AC6B-E6B1-A07C-0869-5950D83DB3ED}"/>
              </a:ext>
            </a:extLst>
          </p:cNvPr>
          <p:cNvSpPr/>
          <p:nvPr/>
        </p:nvSpPr>
        <p:spPr>
          <a:xfrm>
            <a:off x="7633463" y="4514328"/>
            <a:ext cx="1412422" cy="523038"/>
          </a:xfrm>
          <a:custGeom>
            <a:avLst/>
            <a:gdLst>
              <a:gd name="connsiteX0" fmla="*/ 0 w 1567543"/>
              <a:gd name="connsiteY0" fmla="*/ 1547566 h 1547566"/>
              <a:gd name="connsiteX1" fmla="*/ 930728 w 1567543"/>
              <a:gd name="connsiteY1" fmla="*/ 126980 h 1547566"/>
              <a:gd name="connsiteX2" fmla="*/ 1567543 w 1567543"/>
              <a:gd name="connsiteY2" fmla="*/ 77994 h 1547566"/>
              <a:gd name="connsiteX0" fmla="*/ 0 w 1567543"/>
              <a:gd name="connsiteY0" fmla="*/ 1547566 h 1547566"/>
              <a:gd name="connsiteX1" fmla="*/ 173235 w 1567543"/>
              <a:gd name="connsiteY1" fmla="*/ 871055 h 1547566"/>
              <a:gd name="connsiteX2" fmla="*/ 930728 w 1567543"/>
              <a:gd name="connsiteY2" fmla="*/ 126980 h 1547566"/>
              <a:gd name="connsiteX3" fmla="*/ 1567543 w 1567543"/>
              <a:gd name="connsiteY3" fmla="*/ 77994 h 1547566"/>
              <a:gd name="connsiteX0" fmla="*/ 992148 w 1408527"/>
              <a:gd name="connsiteY0" fmla="*/ 1776166 h 1776166"/>
              <a:gd name="connsiteX1" fmla="*/ 14219 w 1408527"/>
              <a:gd name="connsiteY1" fmla="*/ 871055 h 1776166"/>
              <a:gd name="connsiteX2" fmla="*/ 771712 w 1408527"/>
              <a:gd name="connsiteY2" fmla="*/ 126980 h 1776166"/>
              <a:gd name="connsiteX3" fmla="*/ 1408527 w 1408527"/>
              <a:gd name="connsiteY3" fmla="*/ 77994 h 1776166"/>
              <a:gd name="connsiteX0" fmla="*/ 903424 w 1319803"/>
              <a:gd name="connsiteY0" fmla="*/ 1776166 h 1776166"/>
              <a:gd name="connsiteX1" fmla="*/ 15302 w 1319803"/>
              <a:gd name="connsiteY1" fmla="*/ 1050670 h 1776166"/>
              <a:gd name="connsiteX2" fmla="*/ 682988 w 1319803"/>
              <a:gd name="connsiteY2" fmla="*/ 126980 h 1776166"/>
              <a:gd name="connsiteX3" fmla="*/ 1319803 w 1319803"/>
              <a:gd name="connsiteY3" fmla="*/ 77994 h 1776166"/>
              <a:gd name="connsiteX0" fmla="*/ 891230 w 1307609"/>
              <a:gd name="connsiteY0" fmla="*/ 1776166 h 1776166"/>
              <a:gd name="connsiteX1" fmla="*/ 3108 w 1307609"/>
              <a:gd name="connsiteY1" fmla="*/ 1050670 h 1776166"/>
              <a:gd name="connsiteX2" fmla="*/ 670794 w 1307609"/>
              <a:gd name="connsiteY2" fmla="*/ 126980 h 1776166"/>
              <a:gd name="connsiteX3" fmla="*/ 1307609 w 1307609"/>
              <a:gd name="connsiteY3" fmla="*/ 77994 h 1776166"/>
              <a:gd name="connsiteX0" fmla="*/ 891230 w 1307609"/>
              <a:gd name="connsiteY0" fmla="*/ 1776166 h 1776166"/>
              <a:gd name="connsiteX1" fmla="*/ 3108 w 1307609"/>
              <a:gd name="connsiteY1" fmla="*/ 1050670 h 1776166"/>
              <a:gd name="connsiteX2" fmla="*/ 670794 w 1307609"/>
              <a:gd name="connsiteY2" fmla="*/ 126980 h 1776166"/>
              <a:gd name="connsiteX3" fmla="*/ 1307609 w 1307609"/>
              <a:gd name="connsiteY3" fmla="*/ 77994 h 1776166"/>
              <a:gd name="connsiteX0" fmla="*/ 891230 w 1307609"/>
              <a:gd name="connsiteY0" fmla="*/ 1712911 h 1712911"/>
              <a:gd name="connsiteX1" fmla="*/ 3108 w 1307609"/>
              <a:gd name="connsiteY1" fmla="*/ 987415 h 1712911"/>
              <a:gd name="connsiteX2" fmla="*/ 670794 w 1307609"/>
              <a:gd name="connsiteY2" fmla="*/ 63725 h 1712911"/>
              <a:gd name="connsiteX3" fmla="*/ 1307609 w 1307609"/>
              <a:gd name="connsiteY3" fmla="*/ 14739 h 1712911"/>
              <a:gd name="connsiteX0" fmla="*/ 891230 w 1307609"/>
              <a:gd name="connsiteY0" fmla="*/ 1712911 h 1712911"/>
              <a:gd name="connsiteX1" fmla="*/ 3108 w 1307609"/>
              <a:gd name="connsiteY1" fmla="*/ 987415 h 1712911"/>
              <a:gd name="connsiteX2" fmla="*/ 670794 w 1307609"/>
              <a:gd name="connsiteY2" fmla="*/ 63725 h 1712911"/>
              <a:gd name="connsiteX3" fmla="*/ 1307609 w 1307609"/>
              <a:gd name="connsiteY3" fmla="*/ 14739 h 1712911"/>
              <a:gd name="connsiteX0" fmla="*/ 891230 w 1307609"/>
              <a:gd name="connsiteY0" fmla="*/ 1698855 h 1698855"/>
              <a:gd name="connsiteX1" fmla="*/ 3108 w 1307609"/>
              <a:gd name="connsiteY1" fmla="*/ 973359 h 1698855"/>
              <a:gd name="connsiteX2" fmla="*/ 687123 w 1307609"/>
              <a:gd name="connsiteY2" fmla="*/ 270104 h 1698855"/>
              <a:gd name="connsiteX3" fmla="*/ 1307609 w 1307609"/>
              <a:gd name="connsiteY3" fmla="*/ 683 h 1698855"/>
              <a:gd name="connsiteX0" fmla="*/ 891230 w 1307609"/>
              <a:gd name="connsiteY0" fmla="*/ 1698172 h 1698172"/>
              <a:gd name="connsiteX1" fmla="*/ 3108 w 1307609"/>
              <a:gd name="connsiteY1" fmla="*/ 972676 h 1698172"/>
              <a:gd name="connsiteX2" fmla="*/ 687123 w 1307609"/>
              <a:gd name="connsiteY2" fmla="*/ 269421 h 1698172"/>
              <a:gd name="connsiteX3" fmla="*/ 1307609 w 1307609"/>
              <a:gd name="connsiteY3" fmla="*/ 0 h 1698172"/>
              <a:gd name="connsiteX0" fmla="*/ 777318 w 1193697"/>
              <a:gd name="connsiteY0" fmla="*/ 1698172 h 1698172"/>
              <a:gd name="connsiteX1" fmla="*/ 3496 w 1193697"/>
              <a:gd name="connsiteY1" fmla="*/ 972676 h 1698172"/>
              <a:gd name="connsiteX2" fmla="*/ 573211 w 1193697"/>
              <a:gd name="connsiteY2" fmla="*/ 269421 h 1698172"/>
              <a:gd name="connsiteX3" fmla="*/ 1193697 w 1193697"/>
              <a:gd name="connsiteY3" fmla="*/ 0 h 1698172"/>
              <a:gd name="connsiteX0" fmla="*/ 773822 w 1190201"/>
              <a:gd name="connsiteY0" fmla="*/ 1698172 h 1698172"/>
              <a:gd name="connsiteX1" fmla="*/ 0 w 1190201"/>
              <a:gd name="connsiteY1" fmla="*/ 972676 h 1698172"/>
              <a:gd name="connsiteX2" fmla="*/ 569715 w 1190201"/>
              <a:gd name="connsiteY2" fmla="*/ 269421 h 1698172"/>
              <a:gd name="connsiteX3" fmla="*/ 1190201 w 1190201"/>
              <a:gd name="connsiteY3" fmla="*/ 0 h 1698172"/>
              <a:gd name="connsiteX0" fmla="*/ 586043 w 1190201"/>
              <a:gd name="connsiteY0" fmla="*/ 1567544 h 1567544"/>
              <a:gd name="connsiteX1" fmla="*/ 0 w 1190201"/>
              <a:gd name="connsiteY1" fmla="*/ 972676 h 1567544"/>
              <a:gd name="connsiteX2" fmla="*/ 569715 w 1190201"/>
              <a:gd name="connsiteY2" fmla="*/ 269421 h 1567544"/>
              <a:gd name="connsiteX3" fmla="*/ 1190201 w 1190201"/>
              <a:gd name="connsiteY3" fmla="*/ 0 h 1567544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651357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716671 w 1190201"/>
              <a:gd name="connsiteY0" fmla="*/ 1608365 h 1608365"/>
              <a:gd name="connsiteX1" fmla="*/ 0 w 1190201"/>
              <a:gd name="connsiteY1" fmla="*/ 972676 h 1608365"/>
              <a:gd name="connsiteX2" fmla="*/ 569715 w 1190201"/>
              <a:gd name="connsiteY2" fmla="*/ 269421 h 1608365"/>
              <a:gd name="connsiteX3" fmla="*/ 1190201 w 1190201"/>
              <a:gd name="connsiteY3" fmla="*/ 0 h 1608365"/>
              <a:gd name="connsiteX0" fmla="*/ 232941 w 706471"/>
              <a:gd name="connsiteY0" fmla="*/ 1608365 h 1608365"/>
              <a:gd name="connsiteX1" fmla="*/ 373520 w 706471"/>
              <a:gd name="connsiteY1" fmla="*/ 1103304 h 1608365"/>
              <a:gd name="connsiteX2" fmla="*/ 85985 w 706471"/>
              <a:gd name="connsiteY2" fmla="*/ 269421 h 1608365"/>
              <a:gd name="connsiteX3" fmla="*/ 706471 w 706471"/>
              <a:gd name="connsiteY3" fmla="*/ 0 h 1608365"/>
              <a:gd name="connsiteX0" fmla="*/ 0 w 836501"/>
              <a:gd name="connsiteY0" fmla="*/ 1608365 h 1608365"/>
              <a:gd name="connsiteX1" fmla="*/ 140579 w 836501"/>
              <a:gd name="connsiteY1" fmla="*/ 1103304 h 1608365"/>
              <a:gd name="connsiteX2" fmla="*/ 751115 w 836501"/>
              <a:gd name="connsiteY2" fmla="*/ 1289957 h 1608365"/>
              <a:gd name="connsiteX3" fmla="*/ 473530 w 836501"/>
              <a:gd name="connsiteY3" fmla="*/ 0 h 1608365"/>
              <a:gd name="connsiteX0" fmla="*/ 0 w 1224644"/>
              <a:gd name="connsiteY0" fmla="*/ 676610 h 944182"/>
              <a:gd name="connsiteX1" fmla="*/ 140579 w 1224644"/>
              <a:gd name="connsiteY1" fmla="*/ 171549 h 944182"/>
              <a:gd name="connsiteX2" fmla="*/ 751115 w 1224644"/>
              <a:gd name="connsiteY2" fmla="*/ 358202 h 944182"/>
              <a:gd name="connsiteX3" fmla="*/ 1224644 w 1224644"/>
              <a:gd name="connsiteY3" fmla="*/ 921538 h 944182"/>
              <a:gd name="connsiteX0" fmla="*/ 0 w 1224644"/>
              <a:gd name="connsiteY0" fmla="*/ 676610 h 921901"/>
              <a:gd name="connsiteX1" fmla="*/ 140579 w 1224644"/>
              <a:gd name="connsiteY1" fmla="*/ 171549 h 921901"/>
              <a:gd name="connsiteX2" fmla="*/ 751115 w 1224644"/>
              <a:gd name="connsiteY2" fmla="*/ 358202 h 921901"/>
              <a:gd name="connsiteX3" fmla="*/ 1224644 w 1224644"/>
              <a:gd name="connsiteY3" fmla="*/ 921538 h 921901"/>
              <a:gd name="connsiteX0" fmla="*/ 0 w 1224644"/>
              <a:gd name="connsiteY0" fmla="*/ 736071 h 981771"/>
              <a:gd name="connsiteX1" fmla="*/ 140579 w 1224644"/>
              <a:gd name="connsiteY1" fmla="*/ 231010 h 981771"/>
              <a:gd name="connsiteX2" fmla="*/ 751115 w 1224644"/>
              <a:gd name="connsiteY2" fmla="*/ 417663 h 981771"/>
              <a:gd name="connsiteX3" fmla="*/ 1224644 w 1224644"/>
              <a:gd name="connsiteY3" fmla="*/ 980999 h 981771"/>
              <a:gd name="connsiteX0" fmla="*/ 0 w 1224644"/>
              <a:gd name="connsiteY0" fmla="*/ 745340 h 991139"/>
              <a:gd name="connsiteX1" fmla="*/ 140579 w 1224644"/>
              <a:gd name="connsiteY1" fmla="*/ 240279 h 991139"/>
              <a:gd name="connsiteX2" fmla="*/ 751115 w 1224644"/>
              <a:gd name="connsiteY2" fmla="*/ 426932 h 991139"/>
              <a:gd name="connsiteX3" fmla="*/ 1224644 w 1224644"/>
              <a:gd name="connsiteY3" fmla="*/ 990268 h 991139"/>
              <a:gd name="connsiteX0" fmla="*/ 86404 w 1311048"/>
              <a:gd name="connsiteY0" fmla="*/ 698216 h 944015"/>
              <a:gd name="connsiteX1" fmla="*/ 226983 w 1311048"/>
              <a:gd name="connsiteY1" fmla="*/ 193155 h 944015"/>
              <a:gd name="connsiteX2" fmla="*/ 837519 w 1311048"/>
              <a:gd name="connsiteY2" fmla="*/ 379808 h 944015"/>
              <a:gd name="connsiteX3" fmla="*/ 1311048 w 1311048"/>
              <a:gd name="connsiteY3" fmla="*/ 943144 h 944015"/>
              <a:gd name="connsiteX0" fmla="*/ 6298 w 1230942"/>
              <a:gd name="connsiteY0" fmla="*/ 712655 h 958172"/>
              <a:gd name="connsiteX1" fmla="*/ 301999 w 1230942"/>
              <a:gd name="connsiteY1" fmla="*/ 150444 h 958172"/>
              <a:gd name="connsiteX2" fmla="*/ 757413 w 1230942"/>
              <a:gd name="connsiteY2" fmla="*/ 394247 h 958172"/>
              <a:gd name="connsiteX3" fmla="*/ 1230942 w 1230942"/>
              <a:gd name="connsiteY3" fmla="*/ 957583 h 958172"/>
              <a:gd name="connsiteX0" fmla="*/ 11188 w 1235832"/>
              <a:gd name="connsiteY0" fmla="*/ 579051 h 824568"/>
              <a:gd name="connsiteX1" fmla="*/ 306889 w 1235832"/>
              <a:gd name="connsiteY1" fmla="*/ 16840 h 824568"/>
              <a:gd name="connsiteX2" fmla="*/ 762303 w 1235832"/>
              <a:gd name="connsiteY2" fmla="*/ 260643 h 824568"/>
              <a:gd name="connsiteX3" fmla="*/ 1235832 w 1235832"/>
              <a:gd name="connsiteY3" fmla="*/ 823979 h 824568"/>
              <a:gd name="connsiteX0" fmla="*/ 0 w 1224644"/>
              <a:gd name="connsiteY0" fmla="*/ 564705 h 810454"/>
              <a:gd name="connsiteX1" fmla="*/ 295701 w 1224644"/>
              <a:gd name="connsiteY1" fmla="*/ 2494 h 810454"/>
              <a:gd name="connsiteX2" fmla="*/ 898072 w 1224644"/>
              <a:gd name="connsiteY2" fmla="*/ 376925 h 810454"/>
              <a:gd name="connsiteX3" fmla="*/ 1224644 w 1224644"/>
              <a:gd name="connsiteY3" fmla="*/ 809633 h 810454"/>
              <a:gd name="connsiteX0" fmla="*/ 0 w 1224644"/>
              <a:gd name="connsiteY0" fmla="*/ 379677 h 625356"/>
              <a:gd name="connsiteX1" fmla="*/ 401837 w 1224644"/>
              <a:gd name="connsiteY1" fmla="*/ 5244 h 625356"/>
              <a:gd name="connsiteX2" fmla="*/ 898072 w 1224644"/>
              <a:gd name="connsiteY2" fmla="*/ 191897 h 625356"/>
              <a:gd name="connsiteX3" fmla="*/ 1224644 w 1224644"/>
              <a:gd name="connsiteY3" fmla="*/ 624605 h 625356"/>
              <a:gd name="connsiteX0" fmla="*/ 0 w 1224644"/>
              <a:gd name="connsiteY0" fmla="*/ 376124 h 621968"/>
              <a:gd name="connsiteX1" fmla="*/ 401837 w 1224644"/>
              <a:gd name="connsiteY1" fmla="*/ 1691 h 621968"/>
              <a:gd name="connsiteX2" fmla="*/ 865415 w 1224644"/>
              <a:gd name="connsiteY2" fmla="*/ 253659 h 621968"/>
              <a:gd name="connsiteX3" fmla="*/ 1224644 w 1224644"/>
              <a:gd name="connsiteY3" fmla="*/ 621052 h 621968"/>
              <a:gd name="connsiteX0" fmla="*/ 0 w 1567544"/>
              <a:gd name="connsiteY0" fmla="*/ 243812 h 620285"/>
              <a:gd name="connsiteX1" fmla="*/ 744737 w 1567544"/>
              <a:gd name="connsiteY1" fmla="*/ 8 h 620285"/>
              <a:gd name="connsiteX2" fmla="*/ 1208315 w 1567544"/>
              <a:gd name="connsiteY2" fmla="*/ 251976 h 620285"/>
              <a:gd name="connsiteX3" fmla="*/ 1567544 w 1567544"/>
              <a:gd name="connsiteY3" fmla="*/ 619369 h 620285"/>
              <a:gd name="connsiteX0" fmla="*/ 0 w 1412422"/>
              <a:gd name="connsiteY0" fmla="*/ 342734 h 621235"/>
              <a:gd name="connsiteX1" fmla="*/ 589615 w 1412422"/>
              <a:gd name="connsiteY1" fmla="*/ 958 h 621235"/>
              <a:gd name="connsiteX2" fmla="*/ 1053193 w 1412422"/>
              <a:gd name="connsiteY2" fmla="*/ 252926 h 621235"/>
              <a:gd name="connsiteX3" fmla="*/ 1412422 w 1412422"/>
              <a:gd name="connsiteY3" fmla="*/ 620319 h 621235"/>
              <a:gd name="connsiteX0" fmla="*/ 0 w 1412422"/>
              <a:gd name="connsiteY0" fmla="*/ 245581 h 524034"/>
              <a:gd name="connsiteX1" fmla="*/ 614108 w 1412422"/>
              <a:gd name="connsiteY1" fmla="*/ 1777 h 524034"/>
              <a:gd name="connsiteX2" fmla="*/ 1053193 w 1412422"/>
              <a:gd name="connsiteY2" fmla="*/ 155773 h 524034"/>
              <a:gd name="connsiteX3" fmla="*/ 1412422 w 1412422"/>
              <a:gd name="connsiteY3" fmla="*/ 523166 h 524034"/>
              <a:gd name="connsiteX0" fmla="*/ 0 w 1412422"/>
              <a:gd name="connsiteY0" fmla="*/ 244387 h 522941"/>
              <a:gd name="connsiteX1" fmla="*/ 614108 w 1412422"/>
              <a:gd name="connsiteY1" fmla="*/ 583 h 522941"/>
              <a:gd name="connsiteX2" fmla="*/ 1045029 w 1412422"/>
              <a:gd name="connsiteY2" fmla="*/ 187236 h 522941"/>
              <a:gd name="connsiteX3" fmla="*/ 1412422 w 1412422"/>
              <a:gd name="connsiteY3" fmla="*/ 521972 h 522941"/>
              <a:gd name="connsiteX0" fmla="*/ 0 w 1412422"/>
              <a:gd name="connsiteY0" fmla="*/ 244680 h 523396"/>
              <a:gd name="connsiteX1" fmla="*/ 614108 w 1412422"/>
              <a:gd name="connsiteY1" fmla="*/ 876 h 523396"/>
              <a:gd name="connsiteX2" fmla="*/ 1045029 w 1412422"/>
              <a:gd name="connsiteY2" fmla="*/ 187529 h 523396"/>
              <a:gd name="connsiteX3" fmla="*/ 1412422 w 1412422"/>
              <a:gd name="connsiteY3" fmla="*/ 522265 h 523396"/>
              <a:gd name="connsiteX0" fmla="*/ 0 w 1412422"/>
              <a:gd name="connsiteY0" fmla="*/ 243833 h 523038"/>
              <a:gd name="connsiteX1" fmla="*/ 614108 w 1412422"/>
              <a:gd name="connsiteY1" fmla="*/ 29 h 523038"/>
              <a:gd name="connsiteX2" fmla="*/ 1028700 w 1412422"/>
              <a:gd name="connsiteY2" fmla="*/ 260161 h 523038"/>
              <a:gd name="connsiteX3" fmla="*/ 1412422 w 1412422"/>
              <a:gd name="connsiteY3" fmla="*/ 521418 h 52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2422" h="523038">
                <a:moveTo>
                  <a:pt x="0" y="243833"/>
                </a:moveTo>
                <a:cubicBezTo>
                  <a:pt x="32955" y="188231"/>
                  <a:pt x="442658" y="-2692"/>
                  <a:pt x="614108" y="29"/>
                </a:cubicBezTo>
                <a:cubicBezTo>
                  <a:pt x="785558" y="2750"/>
                  <a:pt x="920141" y="132442"/>
                  <a:pt x="1028700" y="260161"/>
                </a:cubicBezTo>
                <a:cubicBezTo>
                  <a:pt x="1137259" y="387880"/>
                  <a:pt x="1092655" y="540467"/>
                  <a:pt x="1412422" y="521418"/>
                </a:cubicBezTo>
              </a:path>
            </a:pathLst>
          </a:cu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triangle" w="lg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05CD46-D89E-5F4C-E8B1-607CD0E9E32B}"/>
              </a:ext>
            </a:extLst>
          </p:cNvPr>
          <p:cNvSpPr txBox="1"/>
          <p:nvPr/>
        </p:nvSpPr>
        <p:spPr>
          <a:xfrm>
            <a:off x="6961071" y="5744265"/>
            <a:ext cx="4395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Segoe UI" panose="020B0502040204020203" pitchFamily="34" charset="0"/>
                <a:cs typeface="Segoe UI" panose="020B0502040204020203" pitchFamily="34" charset="0"/>
              </a:rPr>
              <a:t>Test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611E8E-84C6-994E-F849-E0D22741E72C}"/>
              </a:ext>
            </a:extLst>
          </p:cNvPr>
          <p:cNvSpPr/>
          <p:nvPr/>
        </p:nvSpPr>
        <p:spPr>
          <a:xfrm>
            <a:off x="5316133" y="3202369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1B429E9-8A10-26DE-2FD9-1FB031520F30}"/>
              </a:ext>
            </a:extLst>
          </p:cNvPr>
          <p:cNvSpPr/>
          <p:nvPr/>
        </p:nvSpPr>
        <p:spPr>
          <a:xfrm>
            <a:off x="6586367" y="5289661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1BBBCA2-A90C-C5B3-4110-530EFCA644F9}"/>
              </a:ext>
            </a:extLst>
          </p:cNvPr>
          <p:cNvSpPr/>
          <p:nvPr/>
        </p:nvSpPr>
        <p:spPr>
          <a:xfrm>
            <a:off x="7026907" y="4067313"/>
            <a:ext cx="307872" cy="307872"/>
          </a:xfrm>
          <a:prstGeom prst="ellipse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5D479C-38EB-B694-B47A-E137F62D46D2}"/>
              </a:ext>
            </a:extLst>
          </p:cNvPr>
          <p:cNvSpPr txBox="1"/>
          <p:nvPr/>
        </p:nvSpPr>
        <p:spPr>
          <a:xfrm>
            <a:off x="4531276" y="3584562"/>
            <a:ext cx="1075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Disable Cloud Migration Tool</a:t>
            </a:r>
          </a:p>
        </p:txBody>
      </p:sp>
    </p:spTree>
    <p:extLst>
      <p:ext uri="{BB962C8B-B14F-4D97-AF65-F5344CB8AC3E}">
        <p14:creationId xmlns:p14="http://schemas.microsoft.com/office/powerpoint/2010/main" val="257893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Data Migration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85E48A-CB9A-EC36-5587-1DC4916C4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b="1" i="0">
                <a:effectLst/>
              </a:rPr>
              <a:t>The upgrade paths</a:t>
            </a:r>
          </a:p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ACCC06-1F06-69B4-4594-482C3551FFA6}"/>
              </a:ext>
            </a:extLst>
          </p:cNvPr>
          <p:cNvGrpSpPr/>
          <p:nvPr/>
        </p:nvGrpSpPr>
        <p:grpSpPr>
          <a:xfrm>
            <a:off x="736295" y="5089767"/>
            <a:ext cx="8772139" cy="1138862"/>
            <a:chOff x="986975" y="3862965"/>
            <a:chExt cx="8772139" cy="1044902"/>
          </a:xfrm>
        </p:grpSpPr>
        <p:sp>
          <p:nvSpPr>
            <p:cNvPr id="5" name="Google Shape;220;p29">
              <a:extLst>
                <a:ext uri="{FF2B5EF4-FFF2-40B4-BE49-F238E27FC236}">
                  <a16:creationId xmlns:a16="http://schemas.microsoft.com/office/drawing/2014/main" id="{47D5CF08-79C2-52AA-68DB-D34C10C2B52D}"/>
                </a:ext>
              </a:extLst>
            </p:cNvPr>
            <p:cNvSpPr/>
            <p:nvPr/>
          </p:nvSpPr>
          <p:spPr>
            <a:xfrm>
              <a:off x="986975" y="3863045"/>
              <a:ext cx="2077990" cy="692324"/>
            </a:xfrm>
            <a:prstGeom prst="homePlate">
              <a:avLst>
                <a:gd name="adj" fmla="val 30129"/>
              </a:avLst>
            </a:prstGeom>
            <a:solidFill>
              <a:srgbClr val="9432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Older than LS14.2</a:t>
              </a:r>
              <a:endParaRPr lang="en-US" b="1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6" name="Google Shape;221;p29">
              <a:extLst>
                <a:ext uri="{FF2B5EF4-FFF2-40B4-BE49-F238E27FC236}">
                  <a16:creationId xmlns:a16="http://schemas.microsoft.com/office/drawing/2014/main" id="{AC9D06EB-8F75-D7D2-01CE-84E0C91A27EA}"/>
                </a:ext>
              </a:extLst>
            </p:cNvPr>
            <p:cNvSpPr/>
            <p:nvPr/>
          </p:nvSpPr>
          <p:spPr>
            <a:xfrm>
              <a:off x="2567197" y="3863045"/>
              <a:ext cx="2931973" cy="692324"/>
            </a:xfrm>
            <a:prstGeom prst="chevron">
              <a:avLst>
                <a:gd name="adj" fmla="val 29853"/>
              </a:avLst>
            </a:prstGeom>
            <a:solidFill>
              <a:srgbClr val="F6C3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Segoe UI"/>
                <a:cs typeface="Segoe UI"/>
              </a:endParaRPr>
            </a:p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LS Central 14.2 to 17.4</a:t>
              </a:r>
              <a:endParaRPr lang="en-US" sz="12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  <a:p>
              <a:endParaRPr lang="en-US" sz="1450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7" name="Google Shape;222;p29">
              <a:extLst>
                <a:ext uri="{FF2B5EF4-FFF2-40B4-BE49-F238E27FC236}">
                  <a16:creationId xmlns:a16="http://schemas.microsoft.com/office/drawing/2014/main" id="{F11D7FFE-ABFD-427A-E2C4-FDCB57B9706E}"/>
                </a:ext>
              </a:extLst>
            </p:cNvPr>
            <p:cNvSpPr/>
            <p:nvPr/>
          </p:nvSpPr>
          <p:spPr>
            <a:xfrm>
              <a:off x="4786843" y="3863045"/>
              <a:ext cx="2777074" cy="692324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latest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0" name="Google Shape;222;p29">
              <a:extLst>
                <a:ext uri="{FF2B5EF4-FFF2-40B4-BE49-F238E27FC236}">
                  <a16:creationId xmlns:a16="http://schemas.microsoft.com/office/drawing/2014/main" id="{E656DA5F-0914-15ED-9197-348D14225704}"/>
                </a:ext>
              </a:extLst>
            </p:cNvPr>
            <p:cNvSpPr/>
            <p:nvPr/>
          </p:nvSpPr>
          <p:spPr>
            <a:xfrm>
              <a:off x="7125642" y="3862965"/>
              <a:ext cx="2633472" cy="692324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SaaS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2" name="Google Shape;221;p29">
              <a:extLst>
                <a:ext uri="{FF2B5EF4-FFF2-40B4-BE49-F238E27FC236}">
                  <a16:creationId xmlns:a16="http://schemas.microsoft.com/office/drawing/2014/main" id="{02E7C0DB-85EF-A531-1F8D-40006067D61A}"/>
                </a:ext>
              </a:extLst>
            </p:cNvPr>
            <p:cNvSpPr/>
            <p:nvPr/>
          </p:nvSpPr>
          <p:spPr>
            <a:xfrm>
              <a:off x="3316416" y="4641051"/>
              <a:ext cx="3032231" cy="258585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Table Migration Extensions</a:t>
              </a:r>
            </a:p>
          </p:txBody>
        </p:sp>
        <p:sp>
          <p:nvSpPr>
            <p:cNvPr id="13" name="Google Shape;222;p29">
              <a:extLst>
                <a:ext uri="{FF2B5EF4-FFF2-40B4-BE49-F238E27FC236}">
                  <a16:creationId xmlns:a16="http://schemas.microsoft.com/office/drawing/2014/main" id="{AA52B26E-0A89-9B29-34C8-97C64BF282DE}"/>
                </a:ext>
              </a:extLst>
            </p:cNvPr>
            <p:cNvSpPr/>
            <p:nvPr/>
          </p:nvSpPr>
          <p:spPr>
            <a:xfrm>
              <a:off x="6348647" y="4641051"/>
              <a:ext cx="3073400" cy="258585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Cloud Migration Tool</a:t>
              </a:r>
            </a:p>
          </p:txBody>
        </p:sp>
        <p:sp>
          <p:nvSpPr>
            <p:cNvPr id="14" name="Google Shape;221;p29">
              <a:extLst>
                <a:ext uri="{FF2B5EF4-FFF2-40B4-BE49-F238E27FC236}">
                  <a16:creationId xmlns:a16="http://schemas.microsoft.com/office/drawing/2014/main" id="{E6A0F7F7-C0EC-C86C-7762-CC2A3FCB422B}"/>
                </a:ext>
              </a:extLst>
            </p:cNvPr>
            <p:cNvSpPr/>
            <p:nvPr/>
          </p:nvSpPr>
          <p:spPr>
            <a:xfrm>
              <a:off x="1079029" y="4649282"/>
              <a:ext cx="2237387" cy="258585"/>
            </a:xfrm>
            <a:prstGeom prst="chevron">
              <a:avLst>
                <a:gd name="adj" fmla="val 29853"/>
              </a:avLst>
            </a:prstGeom>
            <a:solidFill>
              <a:srgbClr val="7A8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Upgrade </a:t>
              </a:r>
              <a:r>
                <a:rPr lang="en-US" sz="1000" b="1" err="1">
                  <a:solidFill>
                    <a:schemeClr val="bg1"/>
                  </a:solidFill>
                  <a:latin typeface="Segoe UI"/>
                  <a:cs typeface="Segoe UI"/>
                </a:rPr>
                <a:t>Codeunits</a:t>
              </a:r>
              <a:endParaRPr lang="en-US" sz="1000" b="1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10E590-E2AE-4E9C-A44E-803C6B37E8F0}"/>
              </a:ext>
            </a:extLst>
          </p:cNvPr>
          <p:cNvGrpSpPr/>
          <p:nvPr/>
        </p:nvGrpSpPr>
        <p:grpSpPr>
          <a:xfrm>
            <a:off x="736294" y="2583807"/>
            <a:ext cx="8772140" cy="2064780"/>
            <a:chOff x="1447496" y="1973986"/>
            <a:chExt cx="8772140" cy="20647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E09B39-1255-E5D6-7B3B-CECAD2461516}"/>
                </a:ext>
              </a:extLst>
            </p:cNvPr>
            <p:cNvGrpSpPr/>
            <p:nvPr/>
          </p:nvGrpSpPr>
          <p:grpSpPr>
            <a:xfrm>
              <a:off x="1447496" y="1973986"/>
              <a:ext cx="8772140" cy="825197"/>
              <a:chOff x="986974" y="3119353"/>
              <a:chExt cx="8772140" cy="1436016"/>
            </a:xfrm>
          </p:grpSpPr>
          <p:sp>
            <p:nvSpPr>
              <p:cNvPr id="8" name="Google Shape;220;p29">
                <a:extLst>
                  <a:ext uri="{FF2B5EF4-FFF2-40B4-BE49-F238E27FC236}">
                    <a16:creationId xmlns:a16="http://schemas.microsoft.com/office/drawing/2014/main" id="{24CB70EF-88BD-4426-2CC1-FA2389F67F83}"/>
                  </a:ext>
                </a:extLst>
              </p:cNvPr>
              <p:cNvSpPr/>
              <p:nvPr/>
            </p:nvSpPr>
            <p:spPr>
              <a:xfrm>
                <a:off x="986974" y="3119433"/>
                <a:ext cx="6390217" cy="1435936"/>
              </a:xfrm>
              <a:prstGeom prst="homePlate">
                <a:avLst>
                  <a:gd name="adj" fmla="val 30129"/>
                </a:avLst>
              </a:prstGeom>
              <a:solidFill>
                <a:srgbClr val="9432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bg1"/>
                    </a:solidFill>
                    <a:latin typeface="Segoe UI"/>
                    <a:cs typeface="Segoe UI"/>
                  </a:rPr>
                  <a:t>Business Central 14 (without LS Central) or later</a:t>
                </a:r>
                <a:endParaRPr lang="en-US" b="1">
                  <a:solidFill>
                    <a:schemeClr val="bg1"/>
                  </a:solidFill>
                  <a:cs typeface="Calibri"/>
                </a:endParaRPr>
              </a:p>
            </p:txBody>
          </p:sp>
          <p:sp>
            <p:nvSpPr>
              <p:cNvPr id="17" name="Google Shape;222;p29">
                <a:extLst>
                  <a:ext uri="{FF2B5EF4-FFF2-40B4-BE49-F238E27FC236}">
                    <a16:creationId xmlns:a16="http://schemas.microsoft.com/office/drawing/2014/main" id="{037B74AE-60B4-D58D-1355-854792FD9B9E}"/>
                  </a:ext>
                </a:extLst>
              </p:cNvPr>
              <p:cNvSpPr/>
              <p:nvPr/>
            </p:nvSpPr>
            <p:spPr>
              <a:xfrm>
                <a:off x="7125642" y="3119353"/>
                <a:ext cx="2633472" cy="1435936"/>
              </a:xfrm>
              <a:prstGeom prst="chevron">
                <a:avLst>
                  <a:gd name="adj" fmla="val 29853"/>
                </a:avLst>
              </a:prstGeom>
              <a:solidFill>
                <a:srgbClr val="58BCD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50" b="1">
                    <a:solidFill>
                      <a:schemeClr val="bg1"/>
                    </a:solidFill>
                    <a:latin typeface="Segoe UI"/>
                    <a:cs typeface="Segoe UI"/>
                  </a:rPr>
                  <a:t>LS Central SaaS</a:t>
                </a:r>
                <a:endParaRPr lang="en-US" sz="1450" b="1">
                  <a:solidFill>
                    <a:schemeClr val="bg1"/>
                  </a:solidFill>
                  <a:latin typeface="Segoe UI" panose="020B0502040204020203" pitchFamily="34" charset="0"/>
                  <a:cs typeface="Segoe U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2FB5DC5-5A38-BA81-EEC2-7B3C855544A9}"/>
                </a:ext>
              </a:extLst>
            </p:cNvPr>
            <p:cNvGrpSpPr/>
            <p:nvPr/>
          </p:nvGrpSpPr>
          <p:grpSpPr>
            <a:xfrm>
              <a:off x="1447496" y="2841931"/>
              <a:ext cx="8772140" cy="843879"/>
              <a:chOff x="986974" y="3119353"/>
              <a:chExt cx="8772140" cy="1436016"/>
            </a:xfrm>
          </p:grpSpPr>
          <p:sp>
            <p:nvSpPr>
              <p:cNvPr id="23" name="Google Shape;220;p29">
                <a:extLst>
                  <a:ext uri="{FF2B5EF4-FFF2-40B4-BE49-F238E27FC236}">
                    <a16:creationId xmlns:a16="http://schemas.microsoft.com/office/drawing/2014/main" id="{4930DA81-950E-8261-B81A-C665C04800DD}"/>
                  </a:ext>
                </a:extLst>
              </p:cNvPr>
              <p:cNvSpPr/>
              <p:nvPr/>
            </p:nvSpPr>
            <p:spPr>
              <a:xfrm>
                <a:off x="986974" y="3119433"/>
                <a:ext cx="6576942" cy="1435936"/>
              </a:xfrm>
              <a:prstGeom prst="homePlate">
                <a:avLst>
                  <a:gd name="adj" fmla="val 30129"/>
                </a:avLst>
              </a:prstGeom>
              <a:solidFill>
                <a:srgbClr val="29B4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1">
                    <a:solidFill>
                      <a:schemeClr val="bg1"/>
                    </a:solidFill>
                    <a:latin typeface="Segoe UI"/>
                    <a:cs typeface="Segoe UI"/>
                  </a:rPr>
                  <a:t>LS Central 17.5 or later</a:t>
                </a:r>
                <a:endParaRPr lang="en-US" sz="1200" b="1">
                  <a:solidFill>
                    <a:schemeClr val="bg1"/>
                  </a:solidFill>
                  <a:latin typeface="Segoe UI" panose="020B0502040204020203" pitchFamily="34" charset="0"/>
                  <a:cs typeface="Segoe UI"/>
                </a:endParaRPr>
              </a:p>
            </p:txBody>
          </p:sp>
          <p:sp>
            <p:nvSpPr>
              <p:cNvPr id="26" name="Google Shape;222;p29">
                <a:extLst>
                  <a:ext uri="{FF2B5EF4-FFF2-40B4-BE49-F238E27FC236}">
                    <a16:creationId xmlns:a16="http://schemas.microsoft.com/office/drawing/2014/main" id="{7D8A61CA-00FB-921D-0DA2-A49BE8F6F28A}"/>
                  </a:ext>
                </a:extLst>
              </p:cNvPr>
              <p:cNvSpPr/>
              <p:nvPr/>
            </p:nvSpPr>
            <p:spPr>
              <a:xfrm>
                <a:off x="7125642" y="3119353"/>
                <a:ext cx="2633472" cy="1435936"/>
              </a:xfrm>
              <a:prstGeom prst="chevron">
                <a:avLst>
                  <a:gd name="adj" fmla="val 29853"/>
                </a:avLst>
              </a:prstGeom>
              <a:solidFill>
                <a:srgbClr val="58BCD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I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50" b="1">
                    <a:solidFill>
                      <a:schemeClr val="bg1"/>
                    </a:solidFill>
                    <a:latin typeface="Segoe UI"/>
                    <a:cs typeface="Segoe UI"/>
                  </a:rPr>
                  <a:t>LS Central SaaS</a:t>
                </a:r>
                <a:endParaRPr lang="en-US" sz="1450" b="1">
                  <a:solidFill>
                    <a:schemeClr val="bg1"/>
                  </a:solidFill>
                  <a:latin typeface="Segoe UI" panose="020B0502040204020203" pitchFamily="34" charset="0"/>
                  <a:cs typeface="Segoe UI"/>
                </a:endParaRPr>
              </a:p>
            </p:txBody>
          </p:sp>
        </p:grpSp>
        <p:sp>
          <p:nvSpPr>
            <p:cNvPr id="11" name="Google Shape;222;p29">
              <a:extLst>
                <a:ext uri="{FF2B5EF4-FFF2-40B4-BE49-F238E27FC236}">
                  <a16:creationId xmlns:a16="http://schemas.microsoft.com/office/drawing/2014/main" id="{FACC74EE-4E08-21FC-2E47-C40559D0DEC8}"/>
                </a:ext>
              </a:extLst>
            </p:cNvPr>
            <p:cNvSpPr/>
            <p:nvPr/>
          </p:nvSpPr>
          <p:spPr>
            <a:xfrm>
              <a:off x="6809169" y="3756928"/>
              <a:ext cx="3073400" cy="281838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Cloud Migration Tool</a:t>
              </a:r>
            </a:p>
          </p:txBody>
        </p:sp>
      </p:grpSp>
      <p:pic>
        <p:nvPicPr>
          <p:cNvPr id="16" name="Picture 2" descr="Upgrades Stock Photos, Royalty Free Upgrades Images | Depositphotos">
            <a:extLst>
              <a:ext uri="{FF2B5EF4-FFF2-40B4-BE49-F238E27FC236}">
                <a16:creationId xmlns:a16="http://schemas.microsoft.com/office/drawing/2014/main" id="{813C4489-C37E-4FCF-F169-69BDE204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6000" y="321164"/>
            <a:ext cx="3386666" cy="22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14435AE-3454-75E2-B9DE-C1F6E25D2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422" r="19578"/>
          <a:stretch/>
        </p:blipFill>
        <p:spPr>
          <a:xfrm>
            <a:off x="0" y="441325"/>
            <a:ext cx="2987675" cy="59753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F4FF8-4F45-E8E5-AA5A-EB32A13AE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Running the cloud migration tool | LS Central SaaS Implementation Guide</a:t>
            </a:r>
            <a:endParaRPr 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Migrate on-premises data to the cloud - Business Central | Microsoft Learn</a:t>
            </a: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9CB3C-47AF-679F-995B-E37CF67BC4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62084" y="2676340"/>
            <a:ext cx="2883868" cy="306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7F944F-1F87-E573-DDAE-C8B2877711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44477" y="3479649"/>
            <a:ext cx="2883868" cy="231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6088AA-56D3-ABC3-14A1-28B2F1255C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44477" y="2676340"/>
            <a:ext cx="3433991" cy="60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2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B2B98-326E-545A-F4B8-097B4939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Cloud Migration Tool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A47FE-F463-4048-91EC-C498FBDDA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4E3769B-C539-46FF-A16E-5584F8CF06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97613" y="1060450"/>
            <a:ext cx="5894387" cy="5064125"/>
          </a:xfrm>
          <a:prstGeom prst="rect">
            <a:avLst/>
          </a:prstGeom>
        </p:spPr>
        <p:txBody>
          <a:bodyPr anchor="ctr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Search for </a:t>
            </a:r>
            <a:r>
              <a:rPr lang="en-US" b="1"/>
              <a:t>Assisted Setup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Select </a:t>
            </a:r>
            <a:r>
              <a:rPr lang="en-US" b="1"/>
              <a:t>Set up Cloud Migration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Select the product version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Current version for V22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Earlier versions for V17.5 to 21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/>
              <a:t>Enter: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SQL Connection String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Integration Runtime Name</a:t>
            </a:r>
          </a:p>
        </p:txBody>
      </p:sp>
      <p:pic>
        <p:nvPicPr>
          <p:cNvPr id="9" name="Picture 4" descr="0 】 ELIM = 1 ">
            <a:extLst>
              <a:ext uri="{FF2B5EF4-FFF2-40B4-BE49-F238E27FC236}">
                <a16:creationId xmlns:a16="http://schemas.microsoft.com/office/drawing/2014/main" id="{3278F033-212A-427C-A145-A484A4DC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6" y="1757585"/>
            <a:ext cx="42005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46EF11-BEA7-478B-A51C-99AD30D40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16" y="3235715"/>
            <a:ext cx="4991357" cy="29846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6CA49BC-8B07-45DA-AE14-B408A975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32588" y="3592724"/>
            <a:ext cx="557255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loud Migration Setup &#10;SQL &#10;SQL Co u &#10;string to SQL &#10;SQL Co—tic n String &#10;If an wviæ installed ard to &#10;it, specify the Integration otherwise held empty to create &#10;reuse &#10;Runtime. &#10;Integration ">
            <a:extLst>
              <a:ext uri="{FF2B5EF4-FFF2-40B4-BE49-F238E27FC236}">
                <a16:creationId xmlns:a16="http://schemas.microsoft.com/office/drawing/2014/main" id="{F515294C-B27E-4A8D-8005-2DC14CEEB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41" y="4145564"/>
            <a:ext cx="36766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2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8E4EF2-131A-4A8F-8F1D-0D1451021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metadata/properties"/>
    <ds:schemaRef ds:uri="http://purl.org/dc/terms/"/>
    <ds:schemaRef ds:uri="a1a525c2-d4eb-46fe-9b09-8f8634d7947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0ec22545-32f7-47c8-afbd-c0084660662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EMEA - PowerPoint template</Template>
  <TotalTime>1</TotalTime>
  <Words>993</Words>
  <Application>Microsoft Office PowerPoint</Application>
  <PresentationFormat>Widescreen</PresentationFormat>
  <Paragraphs>283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Segoe UI</vt:lpstr>
      <vt:lpstr>Purple slides</vt:lpstr>
      <vt:lpstr>conneXion EMEA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Technical Challenges</vt:lpstr>
      <vt:lpstr>Data Migration</vt:lpstr>
      <vt:lpstr>Data Migration</vt:lpstr>
      <vt:lpstr>Data Migration</vt:lpstr>
      <vt:lpstr>Cloud Migration Tool</vt:lpstr>
      <vt:lpstr>Cloud Migration Tool</vt:lpstr>
      <vt:lpstr>Cloud Migration Tool</vt:lpstr>
      <vt:lpstr>Cloud Migration Tool </vt:lpstr>
      <vt:lpstr>Cloud Migration Tool – New Features</vt:lpstr>
      <vt:lpstr>Cloud Migration Tool – New Features</vt:lpstr>
      <vt:lpstr>What about LS Central 17.4 or earlier versions?</vt:lpstr>
      <vt:lpstr>Events to Subscribe</vt:lpstr>
      <vt:lpstr>(Custom) Events Availability</vt:lpstr>
      <vt:lpstr>LS Migration Process</vt:lpstr>
      <vt:lpstr>Migration Tools</vt:lpstr>
      <vt:lpstr>Migration Tools</vt:lpstr>
      <vt:lpstr>Migration Tools</vt:lpstr>
      <vt:lpstr>Migration Tools</vt:lpstr>
      <vt:lpstr>Migration Tools</vt:lpstr>
      <vt:lpstr>Migration Tools</vt:lpstr>
      <vt:lpstr>Migration Tools</vt:lpstr>
      <vt:lpstr>Migration Tools</vt:lpstr>
      <vt:lpstr>Migration Tools</vt:lpstr>
      <vt:lpstr>Migration Tools</vt:lpstr>
      <vt:lpstr>Other tools available</vt:lpstr>
      <vt:lpstr>LS Central SaaS Implementation Guide</vt:lpstr>
      <vt:lpstr>Microsoft Documentation</vt:lpstr>
      <vt:lpstr>Cloud Migration group in D365 BC Development Yammer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Moinhos</dc:creator>
  <cp:lastModifiedBy>Bjorn Jonsson</cp:lastModifiedBy>
  <cp:revision>3</cp:revision>
  <dcterms:created xsi:type="dcterms:W3CDTF">2023-04-17T15:51:27Z</dcterms:created>
  <dcterms:modified xsi:type="dcterms:W3CDTF">2023-05-23T12:51:29Z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