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52" r:id="rId5"/>
    <p:sldMasterId id="2147483775" r:id="rId6"/>
    <p:sldMasterId id="2147483800" r:id="rId7"/>
    <p:sldMasterId id="2147483834" r:id="rId8"/>
  </p:sldMasterIdLst>
  <p:notesMasterIdLst>
    <p:notesMasterId r:id="rId31"/>
  </p:notesMasterIdLst>
  <p:handoutMasterIdLst>
    <p:handoutMasterId r:id="rId32"/>
  </p:handoutMasterIdLst>
  <p:sldIdLst>
    <p:sldId id="2146845774" r:id="rId9"/>
    <p:sldId id="2146845777" r:id="rId10"/>
    <p:sldId id="2146845780" r:id="rId11"/>
    <p:sldId id="386" r:id="rId12"/>
    <p:sldId id="2134805185" r:id="rId13"/>
    <p:sldId id="2134805208" r:id="rId14"/>
    <p:sldId id="2134805206" r:id="rId15"/>
    <p:sldId id="402" r:id="rId16"/>
    <p:sldId id="398" r:id="rId17"/>
    <p:sldId id="388" r:id="rId18"/>
    <p:sldId id="2134805163" r:id="rId19"/>
    <p:sldId id="2134805174" r:id="rId20"/>
    <p:sldId id="2134805175" r:id="rId21"/>
    <p:sldId id="2134805177" r:id="rId22"/>
    <p:sldId id="2134805209" r:id="rId23"/>
    <p:sldId id="2134805173" r:id="rId24"/>
    <p:sldId id="2134805164" r:id="rId25"/>
    <p:sldId id="713" r:id="rId26"/>
    <p:sldId id="2134805166" r:id="rId27"/>
    <p:sldId id="2134805184" r:id="rId28"/>
    <p:sldId id="2134805179" r:id="rId29"/>
    <p:sldId id="21468457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peaker slides" id="{D6BA4260-533A-4742-A8FA-B380CF029357}">
          <p14:sldIdLst>
            <p14:sldId id="2146845774"/>
            <p14:sldId id="2146845777"/>
          </p14:sldIdLst>
        </p14:section>
        <p14:section name="Content" id="{D6D97F1A-244F-43B2-BCE4-58A44755525C}">
          <p14:sldIdLst>
            <p14:sldId id="2146845780"/>
            <p14:sldId id="386"/>
            <p14:sldId id="2134805185"/>
            <p14:sldId id="2134805208"/>
            <p14:sldId id="2134805206"/>
            <p14:sldId id="402"/>
            <p14:sldId id="398"/>
            <p14:sldId id="388"/>
            <p14:sldId id="2134805163"/>
            <p14:sldId id="2134805174"/>
            <p14:sldId id="2134805175"/>
            <p14:sldId id="2134805177"/>
            <p14:sldId id="2134805209"/>
            <p14:sldId id="2134805173"/>
            <p14:sldId id="2134805164"/>
            <p14:sldId id="713"/>
            <p14:sldId id="2134805166"/>
            <p14:sldId id="2134805184"/>
            <p14:sldId id="2134805179"/>
            <p14:sldId id="2146845779"/>
          </p14:sldIdLst>
        </p14:section>
        <p14:section name="End slides / questions slides" id="{6CE0294C-E795-2941-A597-20B692ADCED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EE2065-BE4E-1B8A-D6DC-AD351A883DFD}" name="Christina Cheng" initials="CC" userId="S::christina.cheng@lsretail.com::470edae6-6010-4f7f-bf54-b682a4b7f126" providerId="AD"/>
  <p188:author id="{9084FEAB-FF46-1151-1550-623423EAD784}" name="Martin Kleindl" initials="MK" userId="S::Martin.Kleindl@lsretail.com::cfd6b6c4-d6a3-4947-8f99-87aee65d61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890"/>
    <a:srgbClr val="095979"/>
    <a:srgbClr val="F5C476"/>
    <a:srgbClr val="095B7C"/>
    <a:srgbClr val="A7CCD5"/>
    <a:srgbClr val="00828F"/>
    <a:srgbClr val="BFFFD9"/>
    <a:srgbClr val="0F4A87"/>
    <a:srgbClr val="FFE2B8"/>
    <a:srgbClr val="95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81" autoAdjust="0"/>
    <p:restoredTop sz="71154" autoAdjust="0"/>
  </p:normalViewPr>
  <p:slideViewPr>
    <p:cSldViewPr snapToGrid="0" snapToObjects="1">
      <p:cViewPr varScale="1">
        <p:scale>
          <a:sx n="85" d="100"/>
          <a:sy n="85" d="100"/>
        </p:scale>
        <p:origin x="16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06"/>
    </p:cViewPr>
  </p:sorterViewPr>
  <p:notesViewPr>
    <p:cSldViewPr snapToGrid="0" snapToObjects="1">
      <p:cViewPr varScale="1">
        <p:scale>
          <a:sx n="129" d="100"/>
          <a:sy n="129" d="100"/>
        </p:scale>
        <p:origin x="37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ndl" userId="cfd6b6c4-d6a3-4947-8f99-87aee65d618f" providerId="ADAL" clId="{3ABFD693-4EB2-4E7F-BBD2-8ED07D35C709}"/>
    <pc:docChg chg="undo custSel addSld delSld modSld delSection modSection">
      <pc:chgData name="Martin Kleindl" userId="cfd6b6c4-d6a3-4947-8f99-87aee65d618f" providerId="ADAL" clId="{3ABFD693-4EB2-4E7F-BBD2-8ED07D35C709}" dt="2022-05-13T11:45:52.641" v="15" actId="47"/>
      <pc:docMkLst>
        <pc:docMk/>
      </pc:docMkLst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2358584932" sldId="364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1161465190" sldId="365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3961338366" sldId="366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2823341848" sldId="367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1511332693" sldId="368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1371541012" sldId="371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1282869589" sldId="372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417519989" sldId="373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3253588628" sldId="374"/>
        </pc:sldMkLst>
      </pc:sldChg>
      <pc:sldChg chg="del">
        <pc:chgData name="Martin Kleindl" userId="cfd6b6c4-d6a3-4947-8f99-87aee65d618f" providerId="ADAL" clId="{3ABFD693-4EB2-4E7F-BBD2-8ED07D35C709}" dt="2022-05-13T11:45:52.641" v="15" actId="47"/>
        <pc:sldMkLst>
          <pc:docMk/>
          <pc:sldMk cId="2120634290" sldId="375"/>
        </pc:sldMkLst>
      </pc:sldChg>
      <pc:sldChg chg="add del">
        <pc:chgData name="Martin Kleindl" userId="cfd6b6c4-d6a3-4947-8f99-87aee65d618f" providerId="ADAL" clId="{3ABFD693-4EB2-4E7F-BBD2-8ED07D35C709}" dt="2022-05-12T09:10:21.287" v="3" actId="47"/>
        <pc:sldMkLst>
          <pc:docMk/>
          <pc:sldMk cId="126145814" sldId="388"/>
        </pc:sldMkLst>
      </pc:sldChg>
      <pc:sldChg chg="del">
        <pc:chgData name="Martin Kleindl" userId="cfd6b6c4-d6a3-4947-8f99-87aee65d618f" providerId="ADAL" clId="{3ABFD693-4EB2-4E7F-BBD2-8ED07D35C709}" dt="2022-05-12T09:10:11.482" v="0" actId="47"/>
        <pc:sldMkLst>
          <pc:docMk/>
          <pc:sldMk cId="824251131" sldId="399"/>
        </pc:sldMkLst>
      </pc:sldChg>
      <pc:sldChg chg="del">
        <pc:chgData name="Martin Kleindl" userId="cfd6b6c4-d6a3-4947-8f99-87aee65d618f" providerId="ADAL" clId="{3ABFD693-4EB2-4E7F-BBD2-8ED07D35C709}" dt="2022-05-12T09:10:15.780" v="1" actId="47"/>
        <pc:sldMkLst>
          <pc:docMk/>
          <pc:sldMk cId="3365423702" sldId="400"/>
        </pc:sldMkLst>
      </pc:sldChg>
      <pc:sldChg chg="del">
        <pc:chgData name="Martin Kleindl" userId="cfd6b6c4-d6a3-4947-8f99-87aee65d618f" providerId="ADAL" clId="{3ABFD693-4EB2-4E7F-BBD2-8ED07D35C709}" dt="2022-05-12T09:10:26.713" v="4" actId="47"/>
        <pc:sldMkLst>
          <pc:docMk/>
          <pc:sldMk cId="550428484" sldId="401"/>
        </pc:sldMkLst>
      </pc:sldChg>
      <pc:sldChg chg="modNotesTx">
        <pc:chgData name="Martin Kleindl" userId="cfd6b6c4-d6a3-4947-8f99-87aee65d618f" providerId="ADAL" clId="{3ABFD693-4EB2-4E7F-BBD2-8ED07D35C709}" dt="2022-05-13T11:44:10.039" v="14" actId="6549"/>
        <pc:sldMkLst>
          <pc:docMk/>
          <pc:sldMk cId="3785573553" sldId="713"/>
        </pc:sldMkLst>
      </pc:sldChg>
      <pc:sldChg chg="modSp mod">
        <pc:chgData name="Martin Kleindl" userId="cfd6b6c4-d6a3-4947-8f99-87aee65d618f" providerId="ADAL" clId="{3ABFD693-4EB2-4E7F-BBD2-8ED07D35C709}" dt="2022-05-13T11:43:32.453" v="13" actId="20577"/>
        <pc:sldMkLst>
          <pc:docMk/>
          <pc:sldMk cId="1832803924" sldId="2134805164"/>
        </pc:sldMkLst>
        <pc:spChg chg="mod">
          <ac:chgData name="Martin Kleindl" userId="cfd6b6c4-d6a3-4947-8f99-87aee65d618f" providerId="ADAL" clId="{3ABFD693-4EB2-4E7F-BBD2-8ED07D35C709}" dt="2022-05-13T11:43:32.453" v="13" actId="20577"/>
          <ac:spMkLst>
            <pc:docMk/>
            <pc:sldMk cId="1832803924" sldId="2134805164"/>
            <ac:spMk id="15" creationId="{4A4C3E65-EDC2-4AFA-B778-F652E1621C5B}"/>
          </ac:spMkLst>
        </pc:spChg>
      </pc:sldChg>
      <pc:sldChg chg="del">
        <pc:chgData name="Martin Kleindl" userId="cfd6b6c4-d6a3-4947-8f99-87aee65d618f" providerId="ADAL" clId="{3ABFD693-4EB2-4E7F-BBD2-8ED07D35C709}" dt="2022-05-12T09:10:35.736" v="5" actId="47"/>
        <pc:sldMkLst>
          <pc:docMk/>
          <pc:sldMk cId="40011138" sldId="2134805170"/>
        </pc:sldMkLst>
      </pc:sldChg>
      <pc:sldChg chg="del">
        <pc:chgData name="Martin Kleindl" userId="cfd6b6c4-d6a3-4947-8f99-87aee65d618f" providerId="ADAL" clId="{3ABFD693-4EB2-4E7F-BBD2-8ED07D35C709}" dt="2022-05-12T09:10:46.443" v="6" actId="47"/>
        <pc:sldMkLst>
          <pc:docMk/>
          <pc:sldMk cId="3248162707" sldId="2134805172"/>
        </pc:sldMkLst>
      </pc:sldChg>
      <pc:sldMasterChg chg="delSldLayout">
        <pc:chgData name="Martin Kleindl" userId="cfd6b6c4-d6a3-4947-8f99-87aee65d618f" providerId="ADAL" clId="{3ABFD693-4EB2-4E7F-BBD2-8ED07D35C709}" dt="2022-05-13T11:45:52.641" v="15" actId="47"/>
        <pc:sldMasterMkLst>
          <pc:docMk/>
          <pc:sldMasterMk cId="1290336027" sldId="2147483775"/>
        </pc:sldMasterMkLst>
        <pc:sldLayoutChg chg="del">
          <pc:chgData name="Martin Kleindl" userId="cfd6b6c4-d6a3-4947-8f99-87aee65d618f" providerId="ADAL" clId="{3ABFD693-4EB2-4E7F-BBD2-8ED07D35C709}" dt="2022-05-13T11:45:52.641" v="15" actId="47"/>
          <pc:sldLayoutMkLst>
            <pc:docMk/>
            <pc:sldMasterMk cId="1290336027" sldId="2147483775"/>
            <pc:sldLayoutMk cId="3856800565" sldId="2147483829"/>
          </pc:sldLayoutMkLst>
        </pc:sldLayoutChg>
      </pc:sldMasterChg>
    </pc:docChg>
  </pc:docChgLst>
  <pc:docChgLst>
    <pc:chgData name="Martin Kleindl" userId="cfd6b6c4-d6a3-4947-8f99-87aee65d618f" providerId="ADAL" clId="{3889AE1B-0190-4B76-AB30-FEA0FB30AF16}"/>
    <pc:docChg chg="undo custSel addSld delSld modSld modSection">
      <pc:chgData name="Martin Kleindl" userId="cfd6b6c4-d6a3-4947-8f99-87aee65d618f" providerId="ADAL" clId="{3889AE1B-0190-4B76-AB30-FEA0FB30AF16}" dt="2022-05-05T08:25:14.765" v="1282" actId="1076"/>
      <pc:docMkLst>
        <pc:docMk/>
      </pc:docMkLst>
      <pc:sldChg chg="del">
        <pc:chgData name="Martin Kleindl" userId="cfd6b6c4-d6a3-4947-8f99-87aee65d618f" providerId="ADAL" clId="{3889AE1B-0190-4B76-AB30-FEA0FB30AF16}" dt="2022-04-30T07:23:11.289" v="0" actId="47"/>
        <pc:sldMkLst>
          <pc:docMk/>
          <pc:sldMk cId="500814581" sldId="376"/>
        </pc:sldMkLst>
      </pc:sldChg>
      <pc:sldChg chg="modAnim modNotesTx">
        <pc:chgData name="Martin Kleindl" userId="cfd6b6c4-d6a3-4947-8f99-87aee65d618f" providerId="ADAL" clId="{3889AE1B-0190-4B76-AB30-FEA0FB30AF16}" dt="2022-05-05T08:20:38.894" v="1280"/>
        <pc:sldMkLst>
          <pc:docMk/>
          <pc:sldMk cId="587623604" sldId="378"/>
        </pc:sldMkLst>
      </pc:sldChg>
      <pc:sldChg chg="modSp mod">
        <pc:chgData name="Martin Kleindl" userId="cfd6b6c4-d6a3-4947-8f99-87aee65d618f" providerId="ADAL" clId="{3889AE1B-0190-4B76-AB30-FEA0FB30AF16}" dt="2022-04-30T07:24:38.930" v="3" actId="14838"/>
        <pc:sldMkLst>
          <pc:docMk/>
          <pc:sldMk cId="1208835623" sldId="386"/>
        </pc:sldMkLst>
        <pc:spChg chg="mod">
          <ac:chgData name="Martin Kleindl" userId="cfd6b6c4-d6a3-4947-8f99-87aee65d618f" providerId="ADAL" clId="{3889AE1B-0190-4B76-AB30-FEA0FB30AF16}" dt="2022-04-30T07:24:38.930" v="3" actId="14838"/>
          <ac:spMkLst>
            <pc:docMk/>
            <pc:sldMk cId="1208835623" sldId="386"/>
            <ac:spMk id="5" creationId="{9FD339FC-8A7D-4E77-829E-D4F9AC1D24A4}"/>
          </ac:spMkLst>
        </pc:spChg>
      </pc:sldChg>
      <pc:sldChg chg="del mod modShow">
        <pc:chgData name="Martin Kleindl" userId="cfd6b6c4-d6a3-4947-8f99-87aee65d618f" providerId="ADAL" clId="{3889AE1B-0190-4B76-AB30-FEA0FB30AF16}" dt="2022-05-05T08:14:50.555" v="1265" actId="47"/>
        <pc:sldMkLst>
          <pc:docMk/>
          <pc:sldMk cId="2970871923" sldId="390"/>
        </pc:sldMkLst>
      </pc:sldChg>
      <pc:sldChg chg="del mod modShow">
        <pc:chgData name="Martin Kleindl" userId="cfd6b6c4-d6a3-4947-8f99-87aee65d618f" providerId="ADAL" clId="{3889AE1B-0190-4B76-AB30-FEA0FB30AF16}" dt="2022-05-05T08:14:33.143" v="1264" actId="47"/>
        <pc:sldMkLst>
          <pc:docMk/>
          <pc:sldMk cId="2079990816" sldId="397"/>
        </pc:sldMkLst>
      </pc:sldChg>
      <pc:sldChg chg="add del">
        <pc:chgData name="Martin Kleindl" userId="cfd6b6c4-d6a3-4947-8f99-87aee65d618f" providerId="ADAL" clId="{3889AE1B-0190-4B76-AB30-FEA0FB30AF16}" dt="2022-05-05T08:16:15.945" v="1275" actId="47"/>
        <pc:sldMkLst>
          <pc:docMk/>
          <pc:sldMk cId="824251131" sldId="399"/>
        </pc:sldMkLst>
      </pc:sldChg>
      <pc:sldChg chg="add del">
        <pc:chgData name="Martin Kleindl" userId="cfd6b6c4-d6a3-4947-8f99-87aee65d618f" providerId="ADAL" clId="{3889AE1B-0190-4B76-AB30-FEA0FB30AF16}" dt="2022-05-05T08:16:15.336" v="1274" actId="47"/>
        <pc:sldMkLst>
          <pc:docMk/>
          <pc:sldMk cId="3365423702" sldId="400"/>
        </pc:sldMkLst>
      </pc:sldChg>
      <pc:sldChg chg="add del">
        <pc:chgData name="Martin Kleindl" userId="cfd6b6c4-d6a3-4947-8f99-87aee65d618f" providerId="ADAL" clId="{3889AE1B-0190-4B76-AB30-FEA0FB30AF16}" dt="2022-05-05T08:16:01.869" v="1269" actId="47"/>
        <pc:sldMkLst>
          <pc:docMk/>
          <pc:sldMk cId="550428484" sldId="401"/>
        </pc:sldMkLst>
      </pc:sldChg>
      <pc:sldChg chg="modSp mod">
        <pc:chgData name="Martin Kleindl" userId="cfd6b6c4-d6a3-4947-8f99-87aee65d618f" providerId="ADAL" clId="{3889AE1B-0190-4B76-AB30-FEA0FB30AF16}" dt="2022-05-02T12:07:21.030" v="562" actId="20577"/>
        <pc:sldMkLst>
          <pc:docMk/>
          <pc:sldMk cId="4132973003" sldId="2134805163"/>
        </pc:sldMkLst>
        <pc:spChg chg="mod">
          <ac:chgData name="Martin Kleindl" userId="cfd6b6c4-d6a3-4947-8f99-87aee65d618f" providerId="ADAL" clId="{3889AE1B-0190-4B76-AB30-FEA0FB30AF16}" dt="2022-05-02T12:07:21.030" v="562" actId="20577"/>
          <ac:spMkLst>
            <pc:docMk/>
            <pc:sldMk cId="4132973003" sldId="2134805163"/>
            <ac:spMk id="15" creationId="{4A4C3E65-EDC2-4AFA-B778-F652E1621C5B}"/>
          </ac:spMkLst>
        </pc:spChg>
      </pc:sldChg>
      <pc:sldChg chg="modSp mod">
        <pc:chgData name="Martin Kleindl" userId="cfd6b6c4-d6a3-4947-8f99-87aee65d618f" providerId="ADAL" clId="{3889AE1B-0190-4B76-AB30-FEA0FB30AF16}" dt="2022-05-02T12:11:08.872" v="628" actId="5793"/>
        <pc:sldMkLst>
          <pc:docMk/>
          <pc:sldMk cId="1832803924" sldId="2134805164"/>
        </pc:sldMkLst>
        <pc:spChg chg="mod">
          <ac:chgData name="Martin Kleindl" userId="cfd6b6c4-d6a3-4947-8f99-87aee65d618f" providerId="ADAL" clId="{3889AE1B-0190-4B76-AB30-FEA0FB30AF16}" dt="2022-05-02T12:11:08.872" v="628" actId="5793"/>
          <ac:spMkLst>
            <pc:docMk/>
            <pc:sldMk cId="1832803924" sldId="2134805164"/>
            <ac:spMk id="15" creationId="{4A4C3E65-EDC2-4AFA-B778-F652E1621C5B}"/>
          </ac:spMkLst>
        </pc:spChg>
      </pc:sldChg>
      <pc:sldChg chg="addSp modSp mod">
        <pc:chgData name="Martin Kleindl" userId="cfd6b6c4-d6a3-4947-8f99-87aee65d618f" providerId="ADAL" clId="{3889AE1B-0190-4B76-AB30-FEA0FB30AF16}" dt="2022-05-05T08:02:41.965" v="708" actId="6549"/>
        <pc:sldMkLst>
          <pc:docMk/>
          <pc:sldMk cId="1273842547" sldId="2134805173"/>
        </pc:sldMkLst>
        <pc:spChg chg="mod">
          <ac:chgData name="Martin Kleindl" userId="cfd6b6c4-d6a3-4947-8f99-87aee65d618f" providerId="ADAL" clId="{3889AE1B-0190-4B76-AB30-FEA0FB30AF16}" dt="2022-05-02T11:57:36.007" v="397" actId="1036"/>
          <ac:spMkLst>
            <pc:docMk/>
            <pc:sldMk cId="1273842547" sldId="2134805173"/>
            <ac:spMk id="5" creationId="{6BE84A57-6A3C-4810-926D-FE1996407E95}"/>
          </ac:spMkLst>
        </pc:spChg>
        <pc:spChg chg="mod">
          <ac:chgData name="Martin Kleindl" userId="cfd6b6c4-d6a3-4947-8f99-87aee65d618f" providerId="ADAL" clId="{3889AE1B-0190-4B76-AB30-FEA0FB30AF16}" dt="2022-05-05T08:01:40.030" v="703" actId="20577"/>
          <ac:spMkLst>
            <pc:docMk/>
            <pc:sldMk cId="1273842547" sldId="2134805173"/>
            <ac:spMk id="9" creationId="{8FC9A7A3-8A55-47AA-A3AD-78A68451643D}"/>
          </ac:spMkLst>
        </pc:spChg>
        <pc:spChg chg="mod">
          <ac:chgData name="Martin Kleindl" userId="cfd6b6c4-d6a3-4947-8f99-87aee65d618f" providerId="ADAL" clId="{3889AE1B-0190-4B76-AB30-FEA0FB30AF16}" dt="2022-05-05T08:01:55.846" v="704" actId="20577"/>
          <ac:spMkLst>
            <pc:docMk/>
            <pc:sldMk cId="1273842547" sldId="2134805173"/>
            <ac:spMk id="10" creationId="{6C0CB999-E2C5-4CCF-9DCA-DAB9BC75F62B}"/>
          </ac:spMkLst>
        </pc:spChg>
        <pc:spChg chg="mod">
          <ac:chgData name="Martin Kleindl" userId="cfd6b6c4-d6a3-4947-8f99-87aee65d618f" providerId="ADAL" clId="{3889AE1B-0190-4B76-AB30-FEA0FB30AF16}" dt="2022-05-05T08:02:41.965" v="708" actId="6549"/>
          <ac:spMkLst>
            <pc:docMk/>
            <pc:sldMk cId="1273842547" sldId="2134805173"/>
            <ac:spMk id="15" creationId="{4A4C3E65-EDC2-4AFA-B778-F652E1621C5B}"/>
          </ac:spMkLst>
        </pc:spChg>
        <pc:cxnChg chg="add mod">
          <ac:chgData name="Martin Kleindl" userId="cfd6b6c4-d6a3-4947-8f99-87aee65d618f" providerId="ADAL" clId="{3889AE1B-0190-4B76-AB30-FEA0FB30AF16}" dt="2022-05-02T11:58:00.410" v="409" actId="14861"/>
          <ac:cxnSpMkLst>
            <pc:docMk/>
            <pc:sldMk cId="1273842547" sldId="2134805173"/>
            <ac:cxnSpMk id="26" creationId="{02653C18-7EEA-E900-8C68-A351BE72E7C9}"/>
          </ac:cxnSpMkLst>
        </pc:cxnChg>
      </pc:sldChg>
      <pc:sldChg chg="modSp mod">
        <pc:chgData name="Martin Kleindl" userId="cfd6b6c4-d6a3-4947-8f99-87aee65d618f" providerId="ADAL" clId="{3889AE1B-0190-4B76-AB30-FEA0FB30AF16}" dt="2022-05-02T11:29:20.629" v="274" actId="20577"/>
        <pc:sldMkLst>
          <pc:docMk/>
          <pc:sldMk cId="1108011672" sldId="2134805174"/>
        </pc:sldMkLst>
        <pc:spChg chg="mod">
          <ac:chgData name="Martin Kleindl" userId="cfd6b6c4-d6a3-4947-8f99-87aee65d618f" providerId="ADAL" clId="{3889AE1B-0190-4B76-AB30-FEA0FB30AF16}" dt="2022-05-02T11:29:20.629" v="274" actId="20577"/>
          <ac:spMkLst>
            <pc:docMk/>
            <pc:sldMk cId="1108011672" sldId="2134805174"/>
            <ac:spMk id="9" creationId="{5BAE791F-9C68-4042-83E5-080E987ED059}"/>
          </ac:spMkLst>
        </pc:spChg>
      </pc:sldChg>
      <pc:sldChg chg="addSp modSp mod modAnim">
        <pc:chgData name="Martin Kleindl" userId="cfd6b6c4-d6a3-4947-8f99-87aee65d618f" providerId="ADAL" clId="{3889AE1B-0190-4B76-AB30-FEA0FB30AF16}" dt="2022-05-02T11:54:53.900" v="351"/>
        <pc:sldMkLst>
          <pc:docMk/>
          <pc:sldMk cId="826997059" sldId="2134805177"/>
        </pc:sldMkLst>
        <pc:spChg chg="ord">
          <ac:chgData name="Martin Kleindl" userId="cfd6b6c4-d6a3-4947-8f99-87aee65d618f" providerId="ADAL" clId="{3889AE1B-0190-4B76-AB30-FEA0FB30AF16}" dt="2022-05-02T11:54:33.819" v="348" actId="166"/>
          <ac:spMkLst>
            <pc:docMk/>
            <pc:sldMk cId="826997059" sldId="2134805177"/>
            <ac:spMk id="8" creationId="{448340AF-99AC-40C7-A517-992A2089AA5B}"/>
          </ac:spMkLst>
        </pc:spChg>
        <pc:picChg chg="add mod">
          <ac:chgData name="Martin Kleindl" userId="cfd6b6c4-d6a3-4947-8f99-87aee65d618f" providerId="ADAL" clId="{3889AE1B-0190-4B76-AB30-FEA0FB30AF16}" dt="2022-05-02T11:53:23.674" v="336" actId="14100"/>
          <ac:picMkLst>
            <pc:docMk/>
            <pc:sldMk cId="826997059" sldId="2134805177"/>
            <ac:picMk id="3" creationId="{07D1B81A-86A6-4B19-3D4C-976D51C33FC4}"/>
          </ac:picMkLst>
        </pc:picChg>
        <pc:picChg chg="add mod">
          <ac:chgData name="Martin Kleindl" userId="cfd6b6c4-d6a3-4947-8f99-87aee65d618f" providerId="ADAL" clId="{3889AE1B-0190-4B76-AB30-FEA0FB30AF16}" dt="2022-05-02T11:54:19.117" v="346" actId="14100"/>
          <ac:picMkLst>
            <pc:docMk/>
            <pc:sldMk cId="826997059" sldId="2134805177"/>
            <ac:picMk id="6" creationId="{2683B131-D8A0-79DE-F82D-49FC48AD0C8A}"/>
          </ac:picMkLst>
        </pc:picChg>
      </pc:sldChg>
      <pc:sldChg chg="del">
        <pc:chgData name="Martin Kleindl" userId="cfd6b6c4-d6a3-4947-8f99-87aee65d618f" providerId="ADAL" clId="{3889AE1B-0190-4B76-AB30-FEA0FB30AF16}" dt="2022-05-02T11:47:43.945" v="326" actId="47"/>
        <pc:sldMkLst>
          <pc:docMk/>
          <pc:sldMk cId="4123720457" sldId="2134805178"/>
        </pc:sldMkLst>
      </pc:sldChg>
      <pc:sldChg chg="modAnim">
        <pc:chgData name="Martin Kleindl" userId="cfd6b6c4-d6a3-4947-8f99-87aee65d618f" providerId="ADAL" clId="{3889AE1B-0190-4B76-AB30-FEA0FB30AF16}" dt="2022-05-02T12:20:14.146" v="631"/>
        <pc:sldMkLst>
          <pc:docMk/>
          <pc:sldMk cId="2007455425" sldId="2134805179"/>
        </pc:sldMkLst>
      </pc:sldChg>
      <pc:sldChg chg="modNotesTx">
        <pc:chgData name="Martin Kleindl" userId="cfd6b6c4-d6a3-4947-8f99-87aee65d618f" providerId="ADAL" clId="{3889AE1B-0190-4B76-AB30-FEA0FB30AF16}" dt="2022-05-05T08:07:53.749" v="883" actId="20577"/>
        <pc:sldMkLst>
          <pc:docMk/>
          <pc:sldMk cId="1632037442" sldId="2134805182"/>
        </pc:sldMkLst>
      </pc:sldChg>
      <pc:sldChg chg="del">
        <pc:chgData name="Martin Kleindl" userId="cfd6b6c4-d6a3-4947-8f99-87aee65d618f" providerId="ADAL" clId="{3889AE1B-0190-4B76-AB30-FEA0FB30AF16}" dt="2022-04-30T07:23:27.443" v="1" actId="47"/>
        <pc:sldMkLst>
          <pc:docMk/>
          <pc:sldMk cId="835064838" sldId="2134805183"/>
        </pc:sldMkLst>
      </pc:sldChg>
      <pc:sldChg chg="modSp add mod">
        <pc:chgData name="Martin Kleindl" userId="cfd6b6c4-d6a3-4947-8f99-87aee65d618f" providerId="ADAL" clId="{3889AE1B-0190-4B76-AB30-FEA0FB30AF16}" dt="2022-05-02T12:04:57.329" v="560" actId="20577"/>
        <pc:sldMkLst>
          <pc:docMk/>
          <pc:sldMk cId="2094007532" sldId="2134805185"/>
        </pc:sldMkLst>
        <pc:spChg chg="mod">
          <ac:chgData name="Martin Kleindl" userId="cfd6b6c4-d6a3-4947-8f99-87aee65d618f" providerId="ADAL" clId="{3889AE1B-0190-4B76-AB30-FEA0FB30AF16}" dt="2022-05-02T12:04:57.329" v="560" actId="20577"/>
          <ac:spMkLst>
            <pc:docMk/>
            <pc:sldMk cId="2094007532" sldId="2134805185"/>
            <ac:spMk id="7" creationId="{2CCD1407-DC3D-4171-A2F5-A45125688FE9}"/>
          </ac:spMkLst>
        </pc:spChg>
      </pc:sldChg>
      <pc:sldChg chg="addSp delSp modSp add mod">
        <pc:chgData name="Martin Kleindl" userId="cfd6b6c4-d6a3-4947-8f99-87aee65d618f" providerId="ADAL" clId="{3889AE1B-0190-4B76-AB30-FEA0FB30AF16}" dt="2022-05-05T08:25:14.765" v="1282" actId="1076"/>
        <pc:sldMkLst>
          <pc:docMk/>
          <pc:sldMk cId="1545875788" sldId="2134805206"/>
        </pc:sldMkLst>
        <pc:spChg chg="add del">
          <ac:chgData name="Martin Kleindl" userId="cfd6b6c4-d6a3-4947-8f99-87aee65d618f" providerId="ADAL" clId="{3889AE1B-0190-4B76-AB30-FEA0FB30AF16}" dt="2022-05-02T11:23:44.103" v="206" actId="478"/>
          <ac:spMkLst>
            <pc:docMk/>
            <pc:sldMk cId="1545875788" sldId="2134805206"/>
            <ac:spMk id="2" creationId="{DCFD0D43-256D-DA50-C378-A21EAE64AEAF}"/>
          </ac:spMkLst>
        </pc:spChg>
        <pc:spChg chg="add del">
          <ac:chgData name="Martin Kleindl" userId="cfd6b6c4-d6a3-4947-8f99-87aee65d618f" providerId="ADAL" clId="{3889AE1B-0190-4B76-AB30-FEA0FB30AF16}" dt="2022-05-02T11:24:27.997" v="208" actId="478"/>
          <ac:spMkLst>
            <pc:docMk/>
            <pc:sldMk cId="1545875788" sldId="2134805206"/>
            <ac:spMk id="4" creationId="{7F878B83-9176-5FB5-79B6-D256ACBEC395}"/>
          </ac:spMkLst>
        </pc:spChg>
        <pc:spChg chg="add del">
          <ac:chgData name="Martin Kleindl" userId="cfd6b6c4-d6a3-4947-8f99-87aee65d618f" providerId="ADAL" clId="{3889AE1B-0190-4B76-AB30-FEA0FB30AF16}" dt="2022-05-02T11:24:44.605" v="212"/>
          <ac:spMkLst>
            <pc:docMk/>
            <pc:sldMk cId="1545875788" sldId="2134805206"/>
            <ac:spMk id="6" creationId="{BE6DBA2E-676A-814A-6DCA-1CF4A36F9792}"/>
          </ac:spMkLst>
        </pc:spChg>
        <pc:spChg chg="mod">
          <ac:chgData name="Martin Kleindl" userId="cfd6b6c4-d6a3-4947-8f99-87aee65d618f" providerId="ADAL" clId="{3889AE1B-0190-4B76-AB30-FEA0FB30AF16}" dt="2022-05-02T11:20:16.078" v="203" actId="20577"/>
          <ac:spMkLst>
            <pc:docMk/>
            <pc:sldMk cId="1545875788" sldId="2134805206"/>
            <ac:spMk id="15" creationId="{4A4C3E65-EDC2-4AFA-B778-F652E1621C5B}"/>
          </ac:spMkLst>
        </pc:spChg>
        <pc:picChg chg="add del mod">
          <ac:chgData name="Martin Kleindl" userId="cfd6b6c4-d6a3-4947-8f99-87aee65d618f" providerId="ADAL" clId="{3889AE1B-0190-4B76-AB30-FEA0FB30AF16}" dt="2022-05-02T11:28:15.350" v="270" actId="478"/>
          <ac:picMkLst>
            <pc:docMk/>
            <pc:sldMk cId="1545875788" sldId="2134805206"/>
            <ac:picMk id="7" creationId="{AADB6376-7A32-7848-A575-A0C10DCDE93B}"/>
          </ac:picMkLst>
        </pc:picChg>
        <pc:picChg chg="mod">
          <ac:chgData name="Martin Kleindl" userId="cfd6b6c4-d6a3-4947-8f99-87aee65d618f" providerId="ADAL" clId="{3889AE1B-0190-4B76-AB30-FEA0FB30AF16}" dt="2022-05-05T08:25:14.765" v="1282" actId="1076"/>
          <ac:picMkLst>
            <pc:docMk/>
            <pc:sldMk cId="1545875788" sldId="2134805206"/>
            <ac:picMk id="1026" creationId="{32F5EE57-FEAA-427F-A286-AE3193210AC8}"/>
          </ac:picMkLst>
        </pc:picChg>
      </pc:sldChg>
      <pc:sldChg chg="add">
        <pc:chgData name="Martin Kleindl" userId="cfd6b6c4-d6a3-4947-8f99-87aee65d618f" providerId="ADAL" clId="{3889AE1B-0190-4B76-AB30-FEA0FB30AF16}" dt="2022-04-30T07:29:48.673" v="23"/>
        <pc:sldMkLst>
          <pc:docMk/>
          <pc:sldMk cId="3898594894" sldId="2134805208"/>
        </pc:sldMkLst>
      </pc:sldChg>
      <pc:sldChg chg="addSp modSp add mod modAnim">
        <pc:chgData name="Martin Kleindl" userId="cfd6b6c4-d6a3-4947-8f99-87aee65d618f" providerId="ADAL" clId="{3889AE1B-0190-4B76-AB30-FEA0FB30AF16}" dt="2022-05-02T11:46:41.068" v="325"/>
        <pc:sldMkLst>
          <pc:docMk/>
          <pc:sldMk cId="4067923969" sldId="2134805209"/>
        </pc:sldMkLst>
        <pc:spChg chg="ord">
          <ac:chgData name="Martin Kleindl" userId="cfd6b6c4-d6a3-4947-8f99-87aee65d618f" providerId="ADAL" clId="{3889AE1B-0190-4B76-AB30-FEA0FB30AF16}" dt="2022-05-02T11:42:30.278" v="320" actId="166"/>
          <ac:spMkLst>
            <pc:docMk/>
            <pc:sldMk cId="4067923969" sldId="2134805209"/>
            <ac:spMk id="7" creationId="{72EBAD24-508B-48A0-BDC4-0703686B8228}"/>
          </ac:spMkLst>
        </pc:spChg>
        <pc:picChg chg="add mod">
          <ac:chgData name="Martin Kleindl" userId="cfd6b6c4-d6a3-4947-8f99-87aee65d618f" providerId="ADAL" clId="{3889AE1B-0190-4B76-AB30-FEA0FB30AF16}" dt="2022-05-02T11:38:11.140" v="299" actId="1076"/>
          <ac:picMkLst>
            <pc:docMk/>
            <pc:sldMk cId="4067923969" sldId="2134805209"/>
            <ac:picMk id="3" creationId="{BB45F449-6084-568B-63D5-D964FD091DBB}"/>
          </ac:picMkLst>
        </pc:picChg>
        <pc:picChg chg="add mod">
          <ac:chgData name="Martin Kleindl" userId="cfd6b6c4-d6a3-4947-8f99-87aee65d618f" providerId="ADAL" clId="{3889AE1B-0190-4B76-AB30-FEA0FB30AF16}" dt="2022-05-02T11:39:28.806" v="303" actId="14100"/>
          <ac:picMkLst>
            <pc:docMk/>
            <pc:sldMk cId="4067923969" sldId="2134805209"/>
            <ac:picMk id="6" creationId="{FDAAD5BA-856D-7593-6547-6AB02BC1ABE4}"/>
          </ac:picMkLst>
        </pc:picChg>
        <pc:picChg chg="add mod">
          <ac:chgData name="Martin Kleindl" userId="cfd6b6c4-d6a3-4947-8f99-87aee65d618f" providerId="ADAL" clId="{3889AE1B-0190-4B76-AB30-FEA0FB30AF16}" dt="2022-05-02T11:40:20.238" v="307" actId="14100"/>
          <ac:picMkLst>
            <pc:docMk/>
            <pc:sldMk cId="4067923969" sldId="2134805209"/>
            <ac:picMk id="9" creationId="{058CAD95-5941-2946-67C4-45186F9EBD7E}"/>
          </ac:picMkLst>
        </pc:picChg>
        <pc:picChg chg="add mod">
          <ac:chgData name="Martin Kleindl" userId="cfd6b6c4-d6a3-4947-8f99-87aee65d618f" providerId="ADAL" clId="{3889AE1B-0190-4B76-AB30-FEA0FB30AF16}" dt="2022-05-02T11:41:07.029" v="311" actId="14100"/>
          <ac:picMkLst>
            <pc:docMk/>
            <pc:sldMk cId="4067923969" sldId="2134805209"/>
            <ac:picMk id="11" creationId="{1F8FD860-B96E-A9BA-966F-507F01BF9998}"/>
          </ac:picMkLst>
        </pc:picChg>
        <pc:picChg chg="add mod">
          <ac:chgData name="Martin Kleindl" userId="cfd6b6c4-d6a3-4947-8f99-87aee65d618f" providerId="ADAL" clId="{3889AE1B-0190-4B76-AB30-FEA0FB30AF16}" dt="2022-05-02T11:41:40.222" v="315" actId="14100"/>
          <ac:picMkLst>
            <pc:docMk/>
            <pc:sldMk cId="4067923969" sldId="2134805209"/>
            <ac:picMk id="13" creationId="{F16431B6-13B5-EC11-B002-3BC7D6F2792E}"/>
          </ac:picMkLst>
        </pc:picChg>
        <pc:picChg chg="add mod">
          <ac:chgData name="Martin Kleindl" userId="cfd6b6c4-d6a3-4947-8f99-87aee65d618f" providerId="ADAL" clId="{3889AE1B-0190-4B76-AB30-FEA0FB30AF16}" dt="2022-05-02T11:42:13.987" v="318" actId="14100"/>
          <ac:picMkLst>
            <pc:docMk/>
            <pc:sldMk cId="4067923969" sldId="2134805209"/>
            <ac:picMk id="15" creationId="{C4213F51-69CC-E635-BCD3-FA4A49AEE55F}"/>
          </ac:picMkLst>
        </pc:picChg>
      </pc:sldChg>
    </pc:docChg>
  </pc:docChgLst>
  <pc:docChgLst>
    <pc:chgData name="Dipesh Karunakaran" userId="14028c63-0a71-4fb0-a9e8-545e4c8812da" providerId="ADAL" clId="{BDD75012-9A29-4459-B913-08FFA733670D}"/>
    <pc:docChg chg="modSld sldOrd">
      <pc:chgData name="Dipesh Karunakaran" userId="14028c63-0a71-4fb0-a9e8-545e4c8812da" providerId="ADAL" clId="{BDD75012-9A29-4459-B913-08FFA733670D}" dt="2022-05-11T10:49:55.051" v="1"/>
      <pc:docMkLst>
        <pc:docMk/>
      </pc:docMkLst>
      <pc:sldChg chg="ord">
        <pc:chgData name="Dipesh Karunakaran" userId="14028c63-0a71-4fb0-a9e8-545e4c8812da" providerId="ADAL" clId="{BDD75012-9A29-4459-B913-08FFA733670D}" dt="2022-05-11T10:49:55.051" v="1"/>
        <pc:sldMkLst>
          <pc:docMk/>
          <pc:sldMk cId="2966388701" sldId="33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B5C72B-26CC-43EC-97AD-F74284B37FD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EE0DFEC7-FA4B-48DE-9129-810339730806}">
      <dgm:prSet phldrT="[Text]" custT="1"/>
      <dgm:spPr>
        <a:solidFill>
          <a:srgbClr val="00828F">
            <a:alpha val="9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>
              <a:solidFill>
                <a:schemeClr val="bg1"/>
              </a:solidFill>
            </a:rPr>
            <a:t>KPI Family</a:t>
          </a:r>
        </a:p>
      </dgm:t>
    </dgm:pt>
    <dgm:pt modelId="{7A68C3EC-5E62-44B3-A059-45B4B38559BA}" type="parTrans" cxnId="{BA216DB4-4150-4E9D-80A9-A606AB4834C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55D91AE1-C110-47A6-A7FB-57BE6B914C29}" type="sibTrans" cxnId="{BA216DB4-4150-4E9D-80A9-A606AB4834CC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337E5480-579F-48D7-B6A5-EE29FED984A3}">
      <dgm:prSet phldrT="[Text]" custT="1"/>
      <dgm:spPr>
        <a:solidFill>
          <a:srgbClr val="00828F">
            <a:alpha val="9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>
              <a:solidFill>
                <a:schemeClr val="bg1"/>
              </a:solidFill>
            </a:rPr>
            <a:t>KPI</a:t>
          </a:r>
        </a:p>
      </dgm:t>
    </dgm:pt>
    <dgm:pt modelId="{6D1CCA29-CD1C-4558-AEB2-659B0779D854}" type="parTrans" cxnId="{C0DC5F04-57D1-40B8-A479-B1227DCD58D7}">
      <dgm:prSet/>
      <dgm:spPr/>
      <dgm:t>
        <a:bodyPr/>
        <a:lstStyle/>
        <a:p>
          <a:endParaRPr lang="en-US" b="1"/>
        </a:p>
      </dgm:t>
    </dgm:pt>
    <dgm:pt modelId="{03E8C043-6F58-406E-A6A1-95DE1E723698}" type="sibTrans" cxnId="{C0DC5F04-57D1-40B8-A479-B1227DCD58D7}">
      <dgm:prSet/>
      <dgm:spPr/>
      <dgm:t>
        <a:bodyPr/>
        <a:lstStyle/>
        <a:p>
          <a:endParaRPr lang="en-US" b="1"/>
        </a:p>
      </dgm:t>
    </dgm:pt>
    <dgm:pt modelId="{B7B1E8B5-25F2-4A5A-B39B-C72CE45C7CE2}">
      <dgm:prSet phldrT="[Text]" custT="1"/>
      <dgm:spPr>
        <a:solidFill>
          <a:srgbClr val="00828F">
            <a:alpha val="9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>
              <a:solidFill>
                <a:schemeClr val="bg1"/>
              </a:solidFill>
            </a:rPr>
            <a:t>KPI Group</a:t>
          </a:r>
        </a:p>
      </dgm:t>
    </dgm:pt>
    <dgm:pt modelId="{84736F8B-122A-4AEA-AF81-EEF08823282D}" type="parTrans" cxnId="{D22B29C0-9CAA-44C6-9D7B-7F10C60E54A8}">
      <dgm:prSet/>
      <dgm:spPr/>
      <dgm:t>
        <a:bodyPr/>
        <a:lstStyle/>
        <a:p>
          <a:endParaRPr lang="en-US" b="1"/>
        </a:p>
      </dgm:t>
    </dgm:pt>
    <dgm:pt modelId="{C5078E52-58D4-4A11-A9B2-6ACF6DC00417}" type="sibTrans" cxnId="{D22B29C0-9CAA-44C6-9D7B-7F10C60E54A8}">
      <dgm:prSet/>
      <dgm:spPr/>
      <dgm:t>
        <a:bodyPr/>
        <a:lstStyle/>
        <a:p>
          <a:endParaRPr lang="en-US" b="1"/>
        </a:p>
      </dgm:t>
    </dgm:pt>
    <dgm:pt modelId="{807D6D32-B53A-497C-9857-C1FE294AB0C4}">
      <dgm:prSet phldrT="[Text]" custT="1"/>
      <dgm:spPr>
        <a:solidFill>
          <a:srgbClr val="00828F">
            <a:alpha val="90000"/>
          </a:srgb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600" b="1">
              <a:solidFill>
                <a:schemeClr val="bg1"/>
              </a:solidFill>
            </a:rPr>
            <a:t>KPI Pack</a:t>
          </a:r>
        </a:p>
      </dgm:t>
    </dgm:pt>
    <dgm:pt modelId="{7ED05BD8-0080-4EA1-803A-22FBB25BB4D4}" type="parTrans" cxnId="{34C5F11D-F29F-455F-856E-F94C3542D958}">
      <dgm:prSet/>
      <dgm:spPr/>
      <dgm:t>
        <a:bodyPr/>
        <a:lstStyle/>
        <a:p>
          <a:endParaRPr lang="en-US"/>
        </a:p>
      </dgm:t>
    </dgm:pt>
    <dgm:pt modelId="{28699CAC-CF46-42D2-A0F2-75E9EBF0DE4A}" type="sibTrans" cxnId="{34C5F11D-F29F-455F-856E-F94C3542D958}">
      <dgm:prSet/>
      <dgm:spPr/>
      <dgm:t>
        <a:bodyPr/>
        <a:lstStyle/>
        <a:p>
          <a:endParaRPr lang="en-US"/>
        </a:p>
      </dgm:t>
    </dgm:pt>
    <dgm:pt modelId="{9119BFD8-95BF-442D-852A-AAEAA0E9F210}" type="pres">
      <dgm:prSet presAssocID="{79B5C72B-26CC-43EC-97AD-F74284B37FD3}" presName="compositeShape" presStyleCnt="0">
        <dgm:presLayoutVars>
          <dgm:dir/>
          <dgm:resizeHandles/>
        </dgm:presLayoutVars>
      </dgm:prSet>
      <dgm:spPr/>
    </dgm:pt>
    <dgm:pt modelId="{38C32AF7-552E-4BF2-AB61-7E176D729CC7}" type="pres">
      <dgm:prSet presAssocID="{79B5C72B-26CC-43EC-97AD-F74284B37FD3}" presName="pyramid" presStyleLbl="node1" presStyleIdx="0" presStyleCnt="1" custAng="10800000" custScaleX="123979" custLinFactNeighborX="-24822" custLinFactNeighborY="-12819"/>
      <dgm:spPr>
        <a:solidFill>
          <a:srgbClr val="1F567D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0D1B6D4-ECC0-4D3F-9D74-1E0312817DD0}" type="pres">
      <dgm:prSet presAssocID="{79B5C72B-26CC-43EC-97AD-F74284B37FD3}" presName="theList" presStyleCnt="0"/>
      <dgm:spPr/>
    </dgm:pt>
    <dgm:pt modelId="{39FF1CE6-ABA2-45FA-B89B-6AD8D5B23CA3}" type="pres">
      <dgm:prSet presAssocID="{807D6D32-B53A-497C-9857-C1FE294AB0C4}" presName="aNode" presStyleLbl="fgAcc1" presStyleIdx="0" presStyleCnt="4" custScaleX="129294">
        <dgm:presLayoutVars>
          <dgm:bulletEnabled val="1"/>
        </dgm:presLayoutVars>
      </dgm:prSet>
      <dgm:spPr/>
    </dgm:pt>
    <dgm:pt modelId="{976F3536-BD1E-46B0-8E93-9A816DD5C52D}" type="pres">
      <dgm:prSet presAssocID="{807D6D32-B53A-497C-9857-C1FE294AB0C4}" presName="aSpace" presStyleCnt="0"/>
      <dgm:spPr/>
    </dgm:pt>
    <dgm:pt modelId="{B4F25E75-B051-4C29-BF16-23D6974A4274}" type="pres">
      <dgm:prSet presAssocID="{EE0DFEC7-FA4B-48DE-9129-810339730806}" presName="aNode" presStyleLbl="fgAcc1" presStyleIdx="1" presStyleCnt="4" custScaleX="113273">
        <dgm:presLayoutVars>
          <dgm:bulletEnabled val="1"/>
        </dgm:presLayoutVars>
      </dgm:prSet>
      <dgm:spPr/>
    </dgm:pt>
    <dgm:pt modelId="{AB48FD6D-5C8E-4EAA-9A08-6E441E110A56}" type="pres">
      <dgm:prSet presAssocID="{EE0DFEC7-FA4B-48DE-9129-810339730806}" presName="aSpace" presStyleCnt="0"/>
      <dgm:spPr/>
    </dgm:pt>
    <dgm:pt modelId="{7F0C9E9E-1A2C-492B-BD40-45817C45585E}" type="pres">
      <dgm:prSet presAssocID="{B7B1E8B5-25F2-4A5A-B39B-C72CE45C7CE2}" presName="aNode" presStyleLbl="fgAcc1" presStyleIdx="2" presStyleCnt="4" custScaleX="96183">
        <dgm:presLayoutVars>
          <dgm:bulletEnabled val="1"/>
        </dgm:presLayoutVars>
      </dgm:prSet>
      <dgm:spPr/>
    </dgm:pt>
    <dgm:pt modelId="{C729DCC5-47A2-4886-A9E9-A1EE346ADD7F}" type="pres">
      <dgm:prSet presAssocID="{B7B1E8B5-25F2-4A5A-B39B-C72CE45C7CE2}" presName="aSpace" presStyleCnt="0"/>
      <dgm:spPr/>
    </dgm:pt>
    <dgm:pt modelId="{BF946548-1E5D-43FE-BBD4-2C7DC75EF373}" type="pres">
      <dgm:prSet presAssocID="{337E5480-579F-48D7-B6A5-EE29FED984A3}" presName="aNode" presStyleLbl="fgAcc1" presStyleIdx="3" presStyleCnt="4" custScaleX="78025">
        <dgm:presLayoutVars>
          <dgm:bulletEnabled val="1"/>
        </dgm:presLayoutVars>
      </dgm:prSet>
      <dgm:spPr/>
    </dgm:pt>
    <dgm:pt modelId="{F482363A-73FC-4C91-A87A-CA3B10C0ED1C}" type="pres">
      <dgm:prSet presAssocID="{337E5480-579F-48D7-B6A5-EE29FED984A3}" presName="aSpace" presStyleCnt="0"/>
      <dgm:spPr/>
    </dgm:pt>
  </dgm:ptLst>
  <dgm:cxnLst>
    <dgm:cxn modelId="{89C02802-26FC-447B-BF8C-EB590F1BB643}" type="presOf" srcId="{337E5480-579F-48D7-B6A5-EE29FED984A3}" destId="{BF946548-1E5D-43FE-BBD4-2C7DC75EF373}" srcOrd="0" destOrd="0" presId="urn:microsoft.com/office/officeart/2005/8/layout/pyramid2"/>
    <dgm:cxn modelId="{C0DC5F04-57D1-40B8-A479-B1227DCD58D7}" srcId="{79B5C72B-26CC-43EC-97AD-F74284B37FD3}" destId="{337E5480-579F-48D7-B6A5-EE29FED984A3}" srcOrd="3" destOrd="0" parTransId="{6D1CCA29-CD1C-4558-AEB2-659B0779D854}" sibTransId="{03E8C043-6F58-406E-A6A1-95DE1E723698}"/>
    <dgm:cxn modelId="{8E0FDB08-BAA6-401A-9F84-E22CA08FA087}" type="presOf" srcId="{EE0DFEC7-FA4B-48DE-9129-810339730806}" destId="{B4F25E75-B051-4C29-BF16-23D6974A4274}" srcOrd="0" destOrd="0" presId="urn:microsoft.com/office/officeart/2005/8/layout/pyramid2"/>
    <dgm:cxn modelId="{776C8F10-72CF-409B-AD43-3D5D9B7CF167}" type="presOf" srcId="{79B5C72B-26CC-43EC-97AD-F74284B37FD3}" destId="{9119BFD8-95BF-442D-852A-AAEAA0E9F210}" srcOrd="0" destOrd="0" presId="urn:microsoft.com/office/officeart/2005/8/layout/pyramid2"/>
    <dgm:cxn modelId="{9EACFC1A-3C2F-4F8A-9C65-F7B2B1D4BF2B}" type="presOf" srcId="{B7B1E8B5-25F2-4A5A-B39B-C72CE45C7CE2}" destId="{7F0C9E9E-1A2C-492B-BD40-45817C45585E}" srcOrd="0" destOrd="0" presId="urn:microsoft.com/office/officeart/2005/8/layout/pyramid2"/>
    <dgm:cxn modelId="{34C5F11D-F29F-455F-856E-F94C3542D958}" srcId="{79B5C72B-26CC-43EC-97AD-F74284B37FD3}" destId="{807D6D32-B53A-497C-9857-C1FE294AB0C4}" srcOrd="0" destOrd="0" parTransId="{7ED05BD8-0080-4EA1-803A-22FBB25BB4D4}" sibTransId="{28699CAC-CF46-42D2-A0F2-75E9EBF0DE4A}"/>
    <dgm:cxn modelId="{BA216DB4-4150-4E9D-80A9-A606AB4834CC}" srcId="{79B5C72B-26CC-43EC-97AD-F74284B37FD3}" destId="{EE0DFEC7-FA4B-48DE-9129-810339730806}" srcOrd="1" destOrd="0" parTransId="{7A68C3EC-5E62-44B3-A059-45B4B38559BA}" sibTransId="{55D91AE1-C110-47A6-A7FB-57BE6B914C29}"/>
    <dgm:cxn modelId="{898535B7-C144-4059-8C22-65BC35548C5E}" type="presOf" srcId="{807D6D32-B53A-497C-9857-C1FE294AB0C4}" destId="{39FF1CE6-ABA2-45FA-B89B-6AD8D5B23CA3}" srcOrd="0" destOrd="0" presId="urn:microsoft.com/office/officeart/2005/8/layout/pyramid2"/>
    <dgm:cxn modelId="{D22B29C0-9CAA-44C6-9D7B-7F10C60E54A8}" srcId="{79B5C72B-26CC-43EC-97AD-F74284B37FD3}" destId="{B7B1E8B5-25F2-4A5A-B39B-C72CE45C7CE2}" srcOrd="2" destOrd="0" parTransId="{84736F8B-122A-4AEA-AF81-EEF08823282D}" sibTransId="{C5078E52-58D4-4A11-A9B2-6ACF6DC00417}"/>
    <dgm:cxn modelId="{F3A6681C-DB3C-4AF3-A15B-FF5B2DF380FE}" type="presParOf" srcId="{9119BFD8-95BF-442D-852A-AAEAA0E9F210}" destId="{38C32AF7-552E-4BF2-AB61-7E176D729CC7}" srcOrd="0" destOrd="0" presId="urn:microsoft.com/office/officeart/2005/8/layout/pyramid2"/>
    <dgm:cxn modelId="{CCC166CC-A9EF-4D21-82B2-56A13A6E3056}" type="presParOf" srcId="{9119BFD8-95BF-442D-852A-AAEAA0E9F210}" destId="{A0D1B6D4-ECC0-4D3F-9D74-1E0312817DD0}" srcOrd="1" destOrd="0" presId="urn:microsoft.com/office/officeart/2005/8/layout/pyramid2"/>
    <dgm:cxn modelId="{E9DEB8BE-ACE8-433B-869F-85B76FCF2115}" type="presParOf" srcId="{A0D1B6D4-ECC0-4D3F-9D74-1E0312817DD0}" destId="{39FF1CE6-ABA2-45FA-B89B-6AD8D5B23CA3}" srcOrd="0" destOrd="0" presId="urn:microsoft.com/office/officeart/2005/8/layout/pyramid2"/>
    <dgm:cxn modelId="{4B2CECBE-0790-4888-B9C6-55996F89697D}" type="presParOf" srcId="{A0D1B6D4-ECC0-4D3F-9D74-1E0312817DD0}" destId="{976F3536-BD1E-46B0-8E93-9A816DD5C52D}" srcOrd="1" destOrd="0" presId="urn:microsoft.com/office/officeart/2005/8/layout/pyramid2"/>
    <dgm:cxn modelId="{E2B8EA42-3E60-48D8-B8D9-0E25EA8FD792}" type="presParOf" srcId="{A0D1B6D4-ECC0-4D3F-9D74-1E0312817DD0}" destId="{B4F25E75-B051-4C29-BF16-23D6974A4274}" srcOrd="2" destOrd="0" presId="urn:microsoft.com/office/officeart/2005/8/layout/pyramid2"/>
    <dgm:cxn modelId="{BE208D45-869A-4B14-8692-5D2D1EA3DB95}" type="presParOf" srcId="{A0D1B6D4-ECC0-4D3F-9D74-1E0312817DD0}" destId="{AB48FD6D-5C8E-4EAA-9A08-6E441E110A56}" srcOrd="3" destOrd="0" presId="urn:microsoft.com/office/officeart/2005/8/layout/pyramid2"/>
    <dgm:cxn modelId="{68B2841E-0631-4DDD-8146-6996FB2DA75E}" type="presParOf" srcId="{A0D1B6D4-ECC0-4D3F-9D74-1E0312817DD0}" destId="{7F0C9E9E-1A2C-492B-BD40-45817C45585E}" srcOrd="4" destOrd="0" presId="urn:microsoft.com/office/officeart/2005/8/layout/pyramid2"/>
    <dgm:cxn modelId="{F0305E7E-4D1B-4861-AAFF-F85BA3CFA555}" type="presParOf" srcId="{A0D1B6D4-ECC0-4D3F-9D74-1E0312817DD0}" destId="{C729DCC5-47A2-4886-A9E9-A1EE346ADD7F}" srcOrd="5" destOrd="0" presId="urn:microsoft.com/office/officeart/2005/8/layout/pyramid2"/>
    <dgm:cxn modelId="{D059D901-4607-4F10-BA00-7F4CAC1F35A9}" type="presParOf" srcId="{A0D1B6D4-ECC0-4D3F-9D74-1E0312817DD0}" destId="{BF946548-1E5D-43FE-BBD4-2C7DC75EF373}" srcOrd="6" destOrd="0" presId="urn:microsoft.com/office/officeart/2005/8/layout/pyramid2"/>
    <dgm:cxn modelId="{C60B86B1-6655-4CFA-8FA0-8565CBD1825B}" type="presParOf" srcId="{A0D1B6D4-ECC0-4D3F-9D74-1E0312817DD0}" destId="{F482363A-73FC-4C91-A87A-CA3B10C0ED1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DBF183-9B63-4EC2-A596-6F1A518108E5}" type="doc">
      <dgm:prSet loTypeId="urn:microsoft.com/office/officeart/2005/8/layout/chart3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8ABF61-FB4E-4F5D-A767-84840CD82560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/>
            <a:t>Budgets (2)</a:t>
          </a:r>
        </a:p>
      </dgm:t>
    </dgm:pt>
    <dgm:pt modelId="{D019A4D4-4327-41A5-AD6F-04B865F689EE}" type="parTrans" cxnId="{07123841-FE82-4360-90F1-F5A279B4340F}">
      <dgm:prSet/>
      <dgm:spPr/>
      <dgm:t>
        <a:bodyPr/>
        <a:lstStyle/>
        <a:p>
          <a:endParaRPr lang="en-US" sz="2400">
            <a:solidFill>
              <a:schemeClr val="bg1">
                <a:lumMod val="85000"/>
              </a:schemeClr>
            </a:solidFill>
          </a:endParaRPr>
        </a:p>
      </dgm:t>
    </dgm:pt>
    <dgm:pt modelId="{7A960B9F-46A0-4364-A468-70A23CFAEBBE}" type="sibTrans" cxnId="{07123841-FE82-4360-90F1-F5A279B4340F}">
      <dgm:prSet/>
      <dgm:spPr/>
      <dgm:t>
        <a:bodyPr/>
        <a:lstStyle/>
        <a:p>
          <a:endParaRPr lang="en-US" sz="2400">
            <a:solidFill>
              <a:schemeClr val="bg1">
                <a:lumMod val="85000"/>
              </a:schemeClr>
            </a:solidFill>
          </a:endParaRPr>
        </a:p>
      </dgm:t>
    </dgm:pt>
    <dgm:pt modelId="{CDE6950B-3024-485D-B9E2-E5D956D65429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 err="1"/>
            <a:t>Replenishm</a:t>
          </a:r>
          <a:r>
            <a:rPr lang="en-US" sz="1600" dirty="0"/>
            <a:t>. &amp; Forecast (7)</a:t>
          </a:r>
        </a:p>
      </dgm:t>
    </dgm:pt>
    <dgm:pt modelId="{ABB0CFA4-62D6-4044-9079-76F844E590CE}" type="parTrans" cxnId="{4A652437-B254-4EBF-9ECE-C2D3E3C22480}">
      <dgm:prSet/>
      <dgm:spPr/>
      <dgm:t>
        <a:bodyPr/>
        <a:lstStyle/>
        <a:p>
          <a:endParaRPr lang="en-US" sz="2400">
            <a:solidFill>
              <a:schemeClr val="bg1">
                <a:lumMod val="85000"/>
              </a:schemeClr>
            </a:solidFill>
          </a:endParaRPr>
        </a:p>
      </dgm:t>
    </dgm:pt>
    <dgm:pt modelId="{29642F53-E807-4888-8D76-22CE5A952FFF}" type="sibTrans" cxnId="{4A652437-B254-4EBF-9ECE-C2D3E3C22480}">
      <dgm:prSet/>
      <dgm:spPr/>
      <dgm:t>
        <a:bodyPr/>
        <a:lstStyle/>
        <a:p>
          <a:endParaRPr lang="en-US" sz="2400">
            <a:solidFill>
              <a:schemeClr val="bg1">
                <a:lumMod val="85000"/>
              </a:schemeClr>
            </a:solidFill>
          </a:endParaRPr>
        </a:p>
      </dgm:t>
    </dgm:pt>
    <dgm:pt modelId="{8FCCC69F-6667-438F-95ED-7137757406B1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/>
            <a:t>Vendor Perform. (3)</a:t>
          </a:r>
        </a:p>
      </dgm:t>
    </dgm:pt>
    <dgm:pt modelId="{937FD93D-2059-46E7-B4AB-402B7D47C80D}" type="parTrans" cxnId="{BCADC963-A50A-47D9-8FBA-0D59959A528E}">
      <dgm:prSet/>
      <dgm:spPr/>
      <dgm:t>
        <a:bodyPr/>
        <a:lstStyle/>
        <a:p>
          <a:endParaRPr lang="en-US" sz="2400">
            <a:solidFill>
              <a:schemeClr val="bg1">
                <a:lumMod val="85000"/>
              </a:schemeClr>
            </a:solidFill>
          </a:endParaRPr>
        </a:p>
      </dgm:t>
    </dgm:pt>
    <dgm:pt modelId="{3AA87AD6-7106-47D5-B8C2-BE886E3FB69D}" type="sibTrans" cxnId="{BCADC963-A50A-47D9-8FBA-0D59959A528E}">
      <dgm:prSet/>
      <dgm:spPr/>
      <dgm:t>
        <a:bodyPr/>
        <a:lstStyle/>
        <a:p>
          <a:endParaRPr lang="en-US" sz="2400">
            <a:solidFill>
              <a:schemeClr val="bg1">
                <a:lumMod val="85000"/>
              </a:schemeClr>
            </a:solidFill>
          </a:endParaRPr>
        </a:p>
      </dgm:t>
    </dgm:pt>
    <dgm:pt modelId="{9CF6664A-047F-4A99-957B-B7E2C27619C7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/>
            <a:t>Purchase (7)</a:t>
          </a:r>
        </a:p>
      </dgm:t>
    </dgm:pt>
    <dgm:pt modelId="{88627E98-1090-4AF8-AC92-9F3C64DB2271}" type="parTrans" cxnId="{1AAE2249-5376-43CE-897D-5AA520F527E5}">
      <dgm:prSet/>
      <dgm:spPr/>
      <dgm:t>
        <a:bodyPr/>
        <a:lstStyle/>
        <a:p>
          <a:endParaRPr lang="en-US" sz="2400"/>
        </a:p>
      </dgm:t>
    </dgm:pt>
    <dgm:pt modelId="{BA0ABB47-1844-46B4-A65C-9919102759C9}" type="sibTrans" cxnId="{1AAE2249-5376-43CE-897D-5AA520F527E5}">
      <dgm:prSet/>
      <dgm:spPr/>
      <dgm:t>
        <a:bodyPr/>
        <a:lstStyle/>
        <a:p>
          <a:endParaRPr lang="en-US" sz="2400"/>
        </a:p>
      </dgm:t>
    </dgm:pt>
    <dgm:pt modelId="{10F117E0-387B-4F2D-BC3B-B52F4FCA66B6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/>
            <a:t>Sales (8)</a:t>
          </a:r>
        </a:p>
      </dgm:t>
    </dgm:pt>
    <dgm:pt modelId="{8179AFC1-3D0D-4648-BBB0-E0ECEAF2D6C6}" type="parTrans" cxnId="{3C7B2ABE-58C4-4A72-AB7D-B1DBA51D652B}">
      <dgm:prSet/>
      <dgm:spPr/>
      <dgm:t>
        <a:bodyPr/>
        <a:lstStyle/>
        <a:p>
          <a:endParaRPr lang="en-US" sz="2400"/>
        </a:p>
      </dgm:t>
    </dgm:pt>
    <dgm:pt modelId="{76FC29A4-3916-4FCF-B0DD-6B4544255ADC}" type="sibTrans" cxnId="{3C7B2ABE-58C4-4A72-AB7D-B1DBA51D652B}">
      <dgm:prSet/>
      <dgm:spPr/>
      <dgm:t>
        <a:bodyPr/>
        <a:lstStyle/>
        <a:p>
          <a:endParaRPr lang="en-US" sz="2400"/>
        </a:p>
      </dgm:t>
    </dgm:pt>
    <dgm:pt modelId="{9527AF82-C2CD-474B-A435-C0DDCD431CDE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/>
            <a:t>Transfers (11)</a:t>
          </a:r>
        </a:p>
      </dgm:t>
    </dgm:pt>
    <dgm:pt modelId="{6317212E-4979-452A-B732-35D34DCA0759}" type="parTrans" cxnId="{D87BDB77-058B-4EA0-B6FF-8D0A40467110}">
      <dgm:prSet/>
      <dgm:spPr/>
      <dgm:t>
        <a:bodyPr/>
        <a:lstStyle/>
        <a:p>
          <a:endParaRPr lang="en-US" sz="2400"/>
        </a:p>
      </dgm:t>
    </dgm:pt>
    <dgm:pt modelId="{EA8ADCC1-32EC-4B1C-BBA9-3472F2C5A484}" type="sibTrans" cxnId="{D87BDB77-058B-4EA0-B6FF-8D0A40467110}">
      <dgm:prSet/>
      <dgm:spPr/>
      <dgm:t>
        <a:bodyPr/>
        <a:lstStyle/>
        <a:p>
          <a:endParaRPr lang="en-US" sz="2400"/>
        </a:p>
      </dgm:t>
    </dgm:pt>
    <dgm:pt modelId="{C727F8FB-F75B-4C9D-8B00-5347ADC95062}">
      <dgm:prSet phldrT="[Text]" custT="1"/>
      <dgm:spPr>
        <a:solidFill>
          <a:schemeClr val="accent1">
            <a:lumMod val="75000"/>
          </a:schemeClr>
        </a:solidFill>
        <a:effectLst>
          <a:glow rad="660400">
            <a:schemeClr val="bg1">
              <a:alpha val="40000"/>
            </a:schemeClr>
          </a:glow>
        </a:effectLst>
        <a:sp3d>
          <a:bevelT prst="angle"/>
        </a:sp3d>
      </dgm:spPr>
      <dgm:t>
        <a:bodyPr/>
        <a:lstStyle/>
        <a:p>
          <a:r>
            <a:rPr lang="en-US" sz="1600" dirty="0"/>
            <a:t>Inventory (10)</a:t>
          </a:r>
        </a:p>
      </dgm:t>
    </dgm:pt>
    <dgm:pt modelId="{D1201EB3-CC89-4E37-8FD4-A86226C58696}" type="parTrans" cxnId="{E1611E0B-50EF-4948-929A-149F01B7E52F}">
      <dgm:prSet/>
      <dgm:spPr/>
      <dgm:t>
        <a:bodyPr/>
        <a:lstStyle/>
        <a:p>
          <a:endParaRPr lang="en-US" sz="2400"/>
        </a:p>
      </dgm:t>
    </dgm:pt>
    <dgm:pt modelId="{98C967B2-2367-4BA5-AF04-E0846B11A9AC}" type="sibTrans" cxnId="{E1611E0B-50EF-4948-929A-149F01B7E52F}">
      <dgm:prSet/>
      <dgm:spPr/>
      <dgm:t>
        <a:bodyPr/>
        <a:lstStyle/>
        <a:p>
          <a:endParaRPr lang="en-US" sz="2400"/>
        </a:p>
      </dgm:t>
    </dgm:pt>
    <dgm:pt modelId="{10F5CC7B-6907-4BD3-B4E7-B6C0505E9CA0}" type="pres">
      <dgm:prSet presAssocID="{C5DBF183-9B63-4EC2-A596-6F1A518108E5}" presName="compositeShape" presStyleCnt="0">
        <dgm:presLayoutVars>
          <dgm:chMax val="7"/>
          <dgm:dir/>
          <dgm:resizeHandles val="exact"/>
        </dgm:presLayoutVars>
      </dgm:prSet>
      <dgm:spPr/>
    </dgm:pt>
    <dgm:pt modelId="{320E679D-4847-4AF6-ABC5-03BDBE9DB0E8}" type="pres">
      <dgm:prSet presAssocID="{C5DBF183-9B63-4EC2-A596-6F1A518108E5}" presName="wedge1" presStyleLbl="node1" presStyleIdx="0" presStyleCnt="7" custLinFactNeighborX="-2362" custLinFactNeighborY="5371"/>
      <dgm:spPr/>
    </dgm:pt>
    <dgm:pt modelId="{06993A24-2B5D-413C-B1F9-2BBF8B49391E}" type="pres">
      <dgm:prSet presAssocID="{C5DBF183-9B63-4EC2-A596-6F1A518108E5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7D624C60-0944-409E-8C09-5C32E6A5A841}" type="pres">
      <dgm:prSet presAssocID="{C5DBF183-9B63-4EC2-A596-6F1A518108E5}" presName="wedge2" presStyleLbl="node1" presStyleIdx="1" presStyleCnt="7"/>
      <dgm:spPr/>
    </dgm:pt>
    <dgm:pt modelId="{3F4F6DF8-B09B-4335-BB6C-FD3039AE5E37}" type="pres">
      <dgm:prSet presAssocID="{C5DBF183-9B63-4EC2-A596-6F1A518108E5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2F88751D-BC58-4ABD-81EE-6E7019265910}" type="pres">
      <dgm:prSet presAssocID="{C5DBF183-9B63-4EC2-A596-6F1A518108E5}" presName="wedge3" presStyleLbl="node1" presStyleIdx="2" presStyleCnt="7"/>
      <dgm:spPr/>
    </dgm:pt>
    <dgm:pt modelId="{63553064-BAF7-4876-9E0C-2283A9FDAF1A}" type="pres">
      <dgm:prSet presAssocID="{C5DBF183-9B63-4EC2-A596-6F1A518108E5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D2F9F59B-3107-481C-88B0-C12F1E273EA9}" type="pres">
      <dgm:prSet presAssocID="{C5DBF183-9B63-4EC2-A596-6F1A518108E5}" presName="wedge4" presStyleLbl="node1" presStyleIdx="3" presStyleCnt="7"/>
      <dgm:spPr/>
    </dgm:pt>
    <dgm:pt modelId="{A408A986-BA49-4F92-9F1A-C5E1B2729087}" type="pres">
      <dgm:prSet presAssocID="{C5DBF183-9B63-4EC2-A596-6F1A518108E5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9ACDAEFD-6C22-4BF0-A7EC-61CB3E0830EC}" type="pres">
      <dgm:prSet presAssocID="{C5DBF183-9B63-4EC2-A596-6F1A518108E5}" presName="wedge5" presStyleLbl="node1" presStyleIdx="4" presStyleCnt="7"/>
      <dgm:spPr/>
    </dgm:pt>
    <dgm:pt modelId="{7B8742CE-02FD-4563-8607-9C348328B934}" type="pres">
      <dgm:prSet presAssocID="{C5DBF183-9B63-4EC2-A596-6F1A518108E5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9A5BB9BD-4D15-47FA-80BD-DE08C7045726}" type="pres">
      <dgm:prSet presAssocID="{C5DBF183-9B63-4EC2-A596-6F1A518108E5}" presName="wedge6" presStyleLbl="node1" presStyleIdx="5" presStyleCnt="7"/>
      <dgm:spPr/>
    </dgm:pt>
    <dgm:pt modelId="{934CFE65-3E35-4FBB-8DE6-005D6ADCC442}" type="pres">
      <dgm:prSet presAssocID="{C5DBF183-9B63-4EC2-A596-6F1A518108E5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E0A0DA8A-2F19-4448-96E9-D7CF651F3833}" type="pres">
      <dgm:prSet presAssocID="{C5DBF183-9B63-4EC2-A596-6F1A518108E5}" presName="wedge7" presStyleLbl="node1" presStyleIdx="6" presStyleCnt="7"/>
      <dgm:spPr/>
    </dgm:pt>
    <dgm:pt modelId="{1350E335-0321-46F3-931D-933156E7C830}" type="pres">
      <dgm:prSet presAssocID="{C5DBF183-9B63-4EC2-A596-6F1A518108E5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E1611E0B-50EF-4948-929A-149F01B7E52F}" srcId="{C5DBF183-9B63-4EC2-A596-6F1A518108E5}" destId="{C727F8FB-F75B-4C9D-8B00-5347ADC95062}" srcOrd="6" destOrd="0" parTransId="{D1201EB3-CC89-4E37-8FD4-A86226C58696}" sibTransId="{98C967B2-2367-4BA5-AF04-E0846B11A9AC}"/>
    <dgm:cxn modelId="{209AA122-93B4-4FE2-A4CF-8B357780FA80}" type="presOf" srcId="{EE8ABF61-FB4E-4F5D-A767-84840CD82560}" destId="{320E679D-4847-4AF6-ABC5-03BDBE9DB0E8}" srcOrd="0" destOrd="0" presId="urn:microsoft.com/office/officeart/2005/8/layout/chart3"/>
    <dgm:cxn modelId="{C08C062F-8A04-4984-AD0D-85576E7F8230}" type="presOf" srcId="{9CF6664A-047F-4A99-957B-B7E2C27619C7}" destId="{D2F9F59B-3107-481C-88B0-C12F1E273EA9}" srcOrd="0" destOrd="0" presId="urn:microsoft.com/office/officeart/2005/8/layout/chart3"/>
    <dgm:cxn modelId="{4A652437-B254-4EBF-9ECE-C2D3E3C22480}" srcId="{C5DBF183-9B63-4EC2-A596-6F1A518108E5}" destId="{CDE6950B-3024-485D-B9E2-E5D956D65429}" srcOrd="1" destOrd="0" parTransId="{ABB0CFA4-62D6-4044-9079-76F844E590CE}" sibTransId="{29642F53-E807-4888-8D76-22CE5A952FFF}"/>
    <dgm:cxn modelId="{E78EF83F-F3BB-4198-9371-20719218EBCE}" type="presOf" srcId="{10F117E0-387B-4F2D-BC3B-B52F4FCA66B6}" destId="{7B8742CE-02FD-4563-8607-9C348328B934}" srcOrd="1" destOrd="0" presId="urn:microsoft.com/office/officeart/2005/8/layout/chart3"/>
    <dgm:cxn modelId="{07123841-FE82-4360-90F1-F5A279B4340F}" srcId="{C5DBF183-9B63-4EC2-A596-6F1A518108E5}" destId="{EE8ABF61-FB4E-4F5D-A767-84840CD82560}" srcOrd="0" destOrd="0" parTransId="{D019A4D4-4327-41A5-AD6F-04B865F689EE}" sibTransId="{7A960B9F-46A0-4364-A468-70A23CFAEBBE}"/>
    <dgm:cxn modelId="{7C347441-F729-457C-84FE-A12BD6E07A6A}" type="presOf" srcId="{8FCCC69F-6667-438F-95ED-7137757406B1}" destId="{63553064-BAF7-4876-9E0C-2283A9FDAF1A}" srcOrd="1" destOrd="0" presId="urn:microsoft.com/office/officeart/2005/8/layout/chart3"/>
    <dgm:cxn modelId="{20CA3D62-63AC-422A-A88E-08079EEBF9C4}" type="presOf" srcId="{10F117E0-387B-4F2D-BC3B-B52F4FCA66B6}" destId="{9ACDAEFD-6C22-4BF0-A7EC-61CB3E0830EC}" srcOrd="0" destOrd="0" presId="urn:microsoft.com/office/officeart/2005/8/layout/chart3"/>
    <dgm:cxn modelId="{BCADC963-A50A-47D9-8FBA-0D59959A528E}" srcId="{C5DBF183-9B63-4EC2-A596-6F1A518108E5}" destId="{8FCCC69F-6667-438F-95ED-7137757406B1}" srcOrd="2" destOrd="0" parTransId="{937FD93D-2059-46E7-B4AB-402B7D47C80D}" sibTransId="{3AA87AD6-7106-47D5-B8C2-BE886E3FB69D}"/>
    <dgm:cxn modelId="{1AAE2249-5376-43CE-897D-5AA520F527E5}" srcId="{C5DBF183-9B63-4EC2-A596-6F1A518108E5}" destId="{9CF6664A-047F-4A99-957B-B7E2C27619C7}" srcOrd="3" destOrd="0" parTransId="{88627E98-1090-4AF8-AC92-9F3C64DB2271}" sibTransId="{BA0ABB47-1844-46B4-A65C-9919102759C9}"/>
    <dgm:cxn modelId="{02295375-3BE3-4454-B4DB-A80B51F8DC5E}" type="presOf" srcId="{9CF6664A-047F-4A99-957B-B7E2C27619C7}" destId="{A408A986-BA49-4F92-9F1A-C5E1B2729087}" srcOrd="1" destOrd="0" presId="urn:microsoft.com/office/officeart/2005/8/layout/chart3"/>
    <dgm:cxn modelId="{D87BDB77-058B-4EA0-B6FF-8D0A40467110}" srcId="{C5DBF183-9B63-4EC2-A596-6F1A518108E5}" destId="{9527AF82-C2CD-474B-A435-C0DDCD431CDE}" srcOrd="5" destOrd="0" parTransId="{6317212E-4979-452A-B732-35D34DCA0759}" sibTransId="{EA8ADCC1-32EC-4B1C-BBA9-3472F2C5A484}"/>
    <dgm:cxn modelId="{C606EA78-B1C8-4076-9559-3EA6F580DF0C}" type="presOf" srcId="{C5DBF183-9B63-4EC2-A596-6F1A518108E5}" destId="{10F5CC7B-6907-4BD3-B4E7-B6C0505E9CA0}" srcOrd="0" destOrd="0" presId="urn:microsoft.com/office/officeart/2005/8/layout/chart3"/>
    <dgm:cxn modelId="{C4753C80-9A76-411C-8320-64EB42E1A84C}" type="presOf" srcId="{9527AF82-C2CD-474B-A435-C0DDCD431CDE}" destId="{934CFE65-3E35-4FBB-8DE6-005D6ADCC442}" srcOrd="1" destOrd="0" presId="urn:microsoft.com/office/officeart/2005/8/layout/chart3"/>
    <dgm:cxn modelId="{906E1E88-E99C-400F-B207-4E3366A3CCFF}" type="presOf" srcId="{CDE6950B-3024-485D-B9E2-E5D956D65429}" destId="{7D624C60-0944-409E-8C09-5C32E6A5A841}" srcOrd="0" destOrd="0" presId="urn:microsoft.com/office/officeart/2005/8/layout/chart3"/>
    <dgm:cxn modelId="{37F13694-33A3-4CE5-8F0C-7205D80437AD}" type="presOf" srcId="{C727F8FB-F75B-4C9D-8B00-5347ADC95062}" destId="{1350E335-0321-46F3-931D-933156E7C830}" srcOrd="1" destOrd="0" presId="urn:microsoft.com/office/officeart/2005/8/layout/chart3"/>
    <dgm:cxn modelId="{533704A9-192F-45F4-8A39-210A99D55027}" type="presOf" srcId="{C727F8FB-F75B-4C9D-8B00-5347ADC95062}" destId="{E0A0DA8A-2F19-4448-96E9-D7CF651F3833}" srcOrd="0" destOrd="0" presId="urn:microsoft.com/office/officeart/2005/8/layout/chart3"/>
    <dgm:cxn modelId="{3C7B2ABE-58C4-4A72-AB7D-B1DBA51D652B}" srcId="{C5DBF183-9B63-4EC2-A596-6F1A518108E5}" destId="{10F117E0-387B-4F2D-BC3B-B52F4FCA66B6}" srcOrd="4" destOrd="0" parTransId="{8179AFC1-3D0D-4648-BBB0-E0ECEAF2D6C6}" sibTransId="{76FC29A4-3916-4FCF-B0DD-6B4544255ADC}"/>
    <dgm:cxn modelId="{A2AE60D4-674E-40F2-AB72-4E1A86334698}" type="presOf" srcId="{EE8ABF61-FB4E-4F5D-A767-84840CD82560}" destId="{06993A24-2B5D-413C-B1F9-2BBF8B49391E}" srcOrd="1" destOrd="0" presId="urn:microsoft.com/office/officeart/2005/8/layout/chart3"/>
    <dgm:cxn modelId="{9F7380DC-A464-42D4-89AB-80183CA4E021}" type="presOf" srcId="{CDE6950B-3024-485D-B9E2-E5D956D65429}" destId="{3F4F6DF8-B09B-4335-BB6C-FD3039AE5E37}" srcOrd="1" destOrd="0" presId="urn:microsoft.com/office/officeart/2005/8/layout/chart3"/>
    <dgm:cxn modelId="{FC0438F7-5175-41FF-83C4-FAA00B2C3E98}" type="presOf" srcId="{8FCCC69F-6667-438F-95ED-7137757406B1}" destId="{2F88751D-BC58-4ABD-81EE-6E7019265910}" srcOrd="0" destOrd="0" presId="urn:microsoft.com/office/officeart/2005/8/layout/chart3"/>
    <dgm:cxn modelId="{AE8D53F7-79C8-4247-995F-71E796579265}" type="presOf" srcId="{9527AF82-C2CD-474B-A435-C0DDCD431CDE}" destId="{9A5BB9BD-4D15-47FA-80BD-DE08C7045726}" srcOrd="0" destOrd="0" presId="urn:microsoft.com/office/officeart/2005/8/layout/chart3"/>
    <dgm:cxn modelId="{3EFACB1F-5330-408F-9ABC-8B027C8D01B7}" type="presParOf" srcId="{10F5CC7B-6907-4BD3-B4E7-B6C0505E9CA0}" destId="{320E679D-4847-4AF6-ABC5-03BDBE9DB0E8}" srcOrd="0" destOrd="0" presId="urn:microsoft.com/office/officeart/2005/8/layout/chart3"/>
    <dgm:cxn modelId="{7E6C99F9-1088-4FAE-9110-1B5B0D00A5CB}" type="presParOf" srcId="{10F5CC7B-6907-4BD3-B4E7-B6C0505E9CA0}" destId="{06993A24-2B5D-413C-B1F9-2BBF8B49391E}" srcOrd="1" destOrd="0" presId="urn:microsoft.com/office/officeart/2005/8/layout/chart3"/>
    <dgm:cxn modelId="{20B8F1E6-9FD7-43B0-87F9-C8301FC289F0}" type="presParOf" srcId="{10F5CC7B-6907-4BD3-B4E7-B6C0505E9CA0}" destId="{7D624C60-0944-409E-8C09-5C32E6A5A841}" srcOrd="2" destOrd="0" presId="urn:microsoft.com/office/officeart/2005/8/layout/chart3"/>
    <dgm:cxn modelId="{40041932-3495-4CA6-A84E-CA7E57274B5B}" type="presParOf" srcId="{10F5CC7B-6907-4BD3-B4E7-B6C0505E9CA0}" destId="{3F4F6DF8-B09B-4335-BB6C-FD3039AE5E37}" srcOrd="3" destOrd="0" presId="urn:microsoft.com/office/officeart/2005/8/layout/chart3"/>
    <dgm:cxn modelId="{3F5D39D5-422A-4718-9EC7-40CEAB21389B}" type="presParOf" srcId="{10F5CC7B-6907-4BD3-B4E7-B6C0505E9CA0}" destId="{2F88751D-BC58-4ABD-81EE-6E7019265910}" srcOrd="4" destOrd="0" presId="urn:microsoft.com/office/officeart/2005/8/layout/chart3"/>
    <dgm:cxn modelId="{3BF38DBE-A2F2-40DA-B579-F023409C6BA8}" type="presParOf" srcId="{10F5CC7B-6907-4BD3-B4E7-B6C0505E9CA0}" destId="{63553064-BAF7-4876-9E0C-2283A9FDAF1A}" srcOrd="5" destOrd="0" presId="urn:microsoft.com/office/officeart/2005/8/layout/chart3"/>
    <dgm:cxn modelId="{4EBD1F0D-3F57-4F01-9F3E-135E5FA6C324}" type="presParOf" srcId="{10F5CC7B-6907-4BD3-B4E7-B6C0505E9CA0}" destId="{D2F9F59B-3107-481C-88B0-C12F1E273EA9}" srcOrd="6" destOrd="0" presId="urn:microsoft.com/office/officeart/2005/8/layout/chart3"/>
    <dgm:cxn modelId="{3F3723C3-F678-4D8D-8704-0F744193470F}" type="presParOf" srcId="{10F5CC7B-6907-4BD3-B4E7-B6C0505E9CA0}" destId="{A408A986-BA49-4F92-9F1A-C5E1B2729087}" srcOrd="7" destOrd="0" presId="urn:microsoft.com/office/officeart/2005/8/layout/chart3"/>
    <dgm:cxn modelId="{D951CA5C-CB6D-47E1-A41F-2A8D386EAA74}" type="presParOf" srcId="{10F5CC7B-6907-4BD3-B4E7-B6C0505E9CA0}" destId="{9ACDAEFD-6C22-4BF0-A7EC-61CB3E0830EC}" srcOrd="8" destOrd="0" presId="urn:microsoft.com/office/officeart/2005/8/layout/chart3"/>
    <dgm:cxn modelId="{6D3D0F7F-A054-4CAD-9E9C-FA96E38B8431}" type="presParOf" srcId="{10F5CC7B-6907-4BD3-B4E7-B6C0505E9CA0}" destId="{7B8742CE-02FD-4563-8607-9C348328B934}" srcOrd="9" destOrd="0" presId="urn:microsoft.com/office/officeart/2005/8/layout/chart3"/>
    <dgm:cxn modelId="{4E1A6061-20DA-4C6A-9904-FB3FE8FC289B}" type="presParOf" srcId="{10F5CC7B-6907-4BD3-B4E7-B6C0505E9CA0}" destId="{9A5BB9BD-4D15-47FA-80BD-DE08C7045726}" srcOrd="10" destOrd="0" presId="urn:microsoft.com/office/officeart/2005/8/layout/chart3"/>
    <dgm:cxn modelId="{AE48017A-AE4D-421E-8834-1F00DDCA111C}" type="presParOf" srcId="{10F5CC7B-6907-4BD3-B4E7-B6C0505E9CA0}" destId="{934CFE65-3E35-4FBB-8DE6-005D6ADCC442}" srcOrd="11" destOrd="0" presId="urn:microsoft.com/office/officeart/2005/8/layout/chart3"/>
    <dgm:cxn modelId="{6F0275AD-2B3C-43CE-B0F4-99B7FCFD286F}" type="presParOf" srcId="{10F5CC7B-6907-4BD3-B4E7-B6C0505E9CA0}" destId="{E0A0DA8A-2F19-4448-96E9-D7CF651F3833}" srcOrd="12" destOrd="0" presId="urn:microsoft.com/office/officeart/2005/8/layout/chart3"/>
    <dgm:cxn modelId="{60BBB1A7-931B-47BF-9C1B-BF6480D0F89F}" type="presParOf" srcId="{10F5CC7B-6907-4BD3-B4E7-B6C0505E9CA0}" destId="{1350E335-0321-46F3-931D-933156E7C830}" srcOrd="13" destOrd="0" presId="urn:microsoft.com/office/officeart/2005/8/layout/chart3"/>
  </dgm:cxnLst>
  <dgm:bg>
    <a:effectLst>
      <a:glow rad="228600">
        <a:schemeClr val="accent4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C32AF7-552E-4BF2-AB61-7E176D729CC7}">
      <dsp:nvSpPr>
        <dsp:cNvPr id="0" name=""/>
        <dsp:cNvSpPr/>
      </dsp:nvSpPr>
      <dsp:spPr>
        <a:xfrm rot="10800000">
          <a:off x="0" y="0"/>
          <a:ext cx="2815343" cy="2270823"/>
        </a:xfrm>
        <a:prstGeom prst="triangle">
          <a:avLst/>
        </a:prstGeom>
        <a:solidFill>
          <a:srgbClr val="1F567D"/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F1CE6-ABA2-45FA-B89B-6AD8D5B23CA3}">
      <dsp:nvSpPr>
        <dsp:cNvPr id="0" name=""/>
        <dsp:cNvSpPr/>
      </dsp:nvSpPr>
      <dsp:spPr>
        <a:xfrm>
          <a:off x="1300547" y="227304"/>
          <a:ext cx="1908424" cy="403603"/>
        </a:xfrm>
        <a:prstGeom prst="roundRect">
          <a:avLst/>
        </a:prstGeom>
        <a:solidFill>
          <a:srgbClr val="00828F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KPI Pack</a:t>
          </a:r>
        </a:p>
      </dsp:txBody>
      <dsp:txXfrm>
        <a:off x="1320249" y="247006"/>
        <a:ext cx="1869020" cy="364199"/>
      </dsp:txXfrm>
    </dsp:sp>
    <dsp:sp modelId="{B4F25E75-B051-4C29-BF16-23D6974A4274}">
      <dsp:nvSpPr>
        <dsp:cNvPr id="0" name=""/>
        <dsp:cNvSpPr/>
      </dsp:nvSpPr>
      <dsp:spPr>
        <a:xfrm>
          <a:off x="1418785" y="681357"/>
          <a:ext cx="1671949" cy="403603"/>
        </a:xfrm>
        <a:prstGeom prst="roundRect">
          <a:avLst/>
        </a:prstGeom>
        <a:solidFill>
          <a:srgbClr val="00828F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KPI Family</a:t>
          </a:r>
        </a:p>
      </dsp:txBody>
      <dsp:txXfrm>
        <a:off x="1438487" y="701059"/>
        <a:ext cx="1632545" cy="364199"/>
      </dsp:txXfrm>
    </dsp:sp>
    <dsp:sp modelId="{7F0C9E9E-1A2C-492B-BD40-45817C45585E}">
      <dsp:nvSpPr>
        <dsp:cNvPr id="0" name=""/>
        <dsp:cNvSpPr/>
      </dsp:nvSpPr>
      <dsp:spPr>
        <a:xfrm>
          <a:off x="1544912" y="1135411"/>
          <a:ext cx="1419694" cy="403603"/>
        </a:xfrm>
        <a:prstGeom prst="roundRect">
          <a:avLst/>
        </a:prstGeom>
        <a:solidFill>
          <a:srgbClr val="00828F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KPI Group</a:t>
          </a:r>
        </a:p>
      </dsp:txBody>
      <dsp:txXfrm>
        <a:off x="1564614" y="1155113"/>
        <a:ext cx="1380290" cy="364199"/>
      </dsp:txXfrm>
    </dsp:sp>
    <dsp:sp modelId="{BF946548-1E5D-43FE-BBD4-2C7DC75EF373}">
      <dsp:nvSpPr>
        <dsp:cNvPr id="0" name=""/>
        <dsp:cNvSpPr/>
      </dsp:nvSpPr>
      <dsp:spPr>
        <a:xfrm>
          <a:off x="1678921" y="1589465"/>
          <a:ext cx="1151676" cy="403603"/>
        </a:xfrm>
        <a:prstGeom prst="roundRect">
          <a:avLst/>
        </a:prstGeom>
        <a:solidFill>
          <a:srgbClr val="00828F">
            <a:alpha val="90000"/>
          </a:srgb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KPI</a:t>
          </a:r>
        </a:p>
      </dsp:txBody>
      <dsp:txXfrm>
        <a:off x="1698623" y="1609167"/>
        <a:ext cx="1112272" cy="364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E679D-4847-4AF6-ABC5-03BDBE9DB0E8}">
      <dsp:nvSpPr>
        <dsp:cNvPr id="0" name=""/>
        <dsp:cNvSpPr/>
      </dsp:nvSpPr>
      <dsp:spPr>
        <a:xfrm>
          <a:off x="884670" y="501333"/>
          <a:ext cx="4103825" cy="4103825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Budgets (2)</a:t>
          </a:r>
        </a:p>
      </dsp:txBody>
      <dsp:txXfrm>
        <a:off x="2977133" y="892173"/>
        <a:ext cx="1123666" cy="708398"/>
      </dsp:txXfrm>
    </dsp:sp>
    <dsp:sp modelId="{7D624C60-0944-409E-8C09-5C32E6A5A841}">
      <dsp:nvSpPr>
        <dsp:cNvPr id="0" name=""/>
        <dsp:cNvSpPr/>
      </dsp:nvSpPr>
      <dsp:spPr>
        <a:xfrm>
          <a:off x="875587" y="500764"/>
          <a:ext cx="4103825" cy="4103825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Replenishm</a:t>
          </a:r>
          <a:r>
            <a:rPr lang="en-US" sz="1600" kern="1200" dirty="0"/>
            <a:t>. &amp; Forecast (7)</a:t>
          </a:r>
        </a:p>
      </dsp:txBody>
      <dsp:txXfrm>
        <a:off x="3684753" y="1966416"/>
        <a:ext cx="1192063" cy="757253"/>
      </dsp:txXfrm>
    </dsp:sp>
    <dsp:sp modelId="{2F88751D-BC58-4ABD-81EE-6E7019265910}">
      <dsp:nvSpPr>
        <dsp:cNvPr id="0" name=""/>
        <dsp:cNvSpPr/>
      </dsp:nvSpPr>
      <dsp:spPr>
        <a:xfrm>
          <a:off x="875587" y="500764"/>
          <a:ext cx="4103825" cy="4103825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Vendor Perform. (3)</a:t>
          </a:r>
        </a:p>
      </dsp:txBody>
      <dsp:txXfrm>
        <a:off x="3513761" y="2943517"/>
        <a:ext cx="1074811" cy="781681"/>
      </dsp:txXfrm>
    </dsp:sp>
    <dsp:sp modelId="{D2F9F59B-3107-481C-88B0-C12F1E273EA9}">
      <dsp:nvSpPr>
        <dsp:cNvPr id="0" name=""/>
        <dsp:cNvSpPr/>
      </dsp:nvSpPr>
      <dsp:spPr>
        <a:xfrm>
          <a:off x="875587" y="500764"/>
          <a:ext cx="4103825" cy="4103825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Purchase (7)</a:t>
          </a:r>
        </a:p>
      </dsp:txBody>
      <dsp:txXfrm>
        <a:off x="2377880" y="3725199"/>
        <a:ext cx="1099239" cy="781681"/>
      </dsp:txXfrm>
    </dsp:sp>
    <dsp:sp modelId="{9ACDAEFD-6C22-4BF0-A7EC-61CB3E0830EC}">
      <dsp:nvSpPr>
        <dsp:cNvPr id="0" name=""/>
        <dsp:cNvSpPr/>
      </dsp:nvSpPr>
      <dsp:spPr>
        <a:xfrm>
          <a:off x="875587" y="500764"/>
          <a:ext cx="4103825" cy="4103825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Sales (8)</a:t>
          </a:r>
        </a:p>
      </dsp:txBody>
      <dsp:txXfrm>
        <a:off x="1266427" y="2943517"/>
        <a:ext cx="1074811" cy="781681"/>
      </dsp:txXfrm>
    </dsp:sp>
    <dsp:sp modelId="{9A5BB9BD-4D15-47FA-80BD-DE08C7045726}">
      <dsp:nvSpPr>
        <dsp:cNvPr id="0" name=""/>
        <dsp:cNvSpPr/>
      </dsp:nvSpPr>
      <dsp:spPr>
        <a:xfrm>
          <a:off x="875587" y="500764"/>
          <a:ext cx="4103825" cy="4103825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Transfers (11)</a:t>
          </a:r>
        </a:p>
      </dsp:txBody>
      <dsp:txXfrm>
        <a:off x="978182" y="1966416"/>
        <a:ext cx="1192063" cy="757253"/>
      </dsp:txXfrm>
    </dsp:sp>
    <dsp:sp modelId="{E0A0DA8A-2F19-4448-96E9-D7CF651F3833}">
      <dsp:nvSpPr>
        <dsp:cNvPr id="0" name=""/>
        <dsp:cNvSpPr/>
      </dsp:nvSpPr>
      <dsp:spPr>
        <a:xfrm>
          <a:off x="875587" y="500764"/>
          <a:ext cx="4103825" cy="4103825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glow rad="660400">
            <a:schemeClr val="bg1">
              <a:alpha val="40000"/>
            </a:schemeClr>
          </a:glow>
        </a:effectLst>
        <a:sp3d>
          <a:bevelT prst="angle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Inventory (10)</a:t>
          </a:r>
        </a:p>
      </dsp:txBody>
      <dsp:txXfrm>
        <a:off x="1764749" y="891605"/>
        <a:ext cx="1123666" cy="708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7585F7-C78C-4B44-9446-3B7E2E964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F77111-3B58-CA4A-8ED3-D7B5286800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64DC1-5083-EC49-9229-04C40CBA15FE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4F4983-52E6-364B-94F2-581781BFD0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561BEC-0FDC-7D4D-9EC6-CF38CAE42F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3D75-D1A3-454F-B0DF-9F0DDF9BA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65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58607-948F-B44A-BB9D-0850C6514688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234A6-D86D-574C-BED0-70D8EF22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79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3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72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1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18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95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AFD216-A965-6446-BFAC-87845540F8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5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9234A6-D86D-574C-BED0-70D8EF22B2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02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0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8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7.png"/><Relationship Id="rId4" Type="http://schemas.openxmlformats.org/officeDocument/2006/relationships/image" Target="../media/image30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0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30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3.png"/><Relationship Id="rId4" Type="http://schemas.openxmlformats.org/officeDocument/2006/relationships/image" Target="../media/image30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30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30.em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image" Target="../media/image3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emf"/><Relationship Id="rId4" Type="http://schemas.openxmlformats.org/officeDocument/2006/relationships/image" Target="../media/image3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0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0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9.png"/><Relationship Id="rId4" Type="http://schemas.openxmlformats.org/officeDocument/2006/relationships/image" Target="../media/image30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0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52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0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0.png"/><Relationship Id="rId4" Type="http://schemas.openxmlformats.org/officeDocument/2006/relationships/image" Target="../media/image30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8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8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645464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ake, sitting, table, bear&#10;&#10;Description automatically generated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4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93D35-AEB4-3144-AC55-1479773D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80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itting, black, table&#10;&#10;Description automatically generated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1440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594360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58591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922104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450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922104"/>
            <a:ext cx="7195931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13850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4B096-67FF-FA4F-A3CE-E8BA4D2C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B5910E4-D108-5F4C-9D75-D019598080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2836" y="2922104"/>
            <a:ext cx="7085095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47942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72507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tex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81528-0FEA-2042-8865-115177E3C4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BA25CE3-67A6-DE41-A557-F2E277D316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5" y="2922104"/>
            <a:ext cx="6907696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Add text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56075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759F07-1E39-C046-BF08-B4CD238AA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96F11E4-F3EB-284A-BC49-E151C562DB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05A5FD5-44DA-F947-BE33-F24126F76C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3955772"/>
            <a:ext cx="5973418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8ED5CC3-B58A-074C-8FDB-13269A07CC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373215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252141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6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84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674180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DA51E97B-DBE7-3843-8135-C3455B991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40" y="1060316"/>
            <a:ext cx="11495098" cy="5435734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E20AE-B2AC-4542-BEDE-2DF325DA0D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1" y="266459"/>
            <a:ext cx="1006416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493823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left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BB264761-5EF5-6146-A38A-C0066B536F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817761F-E04C-F24A-B500-A1C58C7D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020D9B57-1EE4-F643-A334-2ED7F31D8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804078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690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4183842-239F-3145-8DE1-C724966E93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8585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presenters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4572001" y="3547174"/>
            <a:ext cx="2817967" cy="2450085"/>
          </a:xfrm>
          <a:prstGeom prst="rect">
            <a:avLst/>
          </a:prstGeom>
        </p:spPr>
      </p:pic>
      <p:sp>
        <p:nvSpPr>
          <p:cNvPr id="15" name="Text Placeholder 22">
            <a:extLst>
              <a:ext uri="{FF2B5EF4-FFF2-40B4-BE49-F238E27FC236}">
                <a16:creationId xmlns:a16="http://schemas.microsoft.com/office/drawing/2014/main" id="{E776E937-D4E5-4A4D-8A58-AC58FC815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3A7DC782-85E9-3F4F-896A-2E426809F4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F3A82E1-FBE5-CF4E-B782-37A3528CCF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67BE1-0290-FD4C-80F1-0C99FC84F9BC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EAFCBB06-2F42-9549-BC2C-0384FFBF5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5E8185-86B5-E640-B9F5-4C2A39F44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356B376F-8D5A-DE4A-862B-3D83D01482F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25A9FC-7DBA-3D45-A740-A26AD8F440B9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ACEA8362-64D4-EF45-82FE-7DB01A2F5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80816" y="462248"/>
            <a:ext cx="1630368" cy="50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7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60461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6807061" y="1508431"/>
            <a:ext cx="4417892" cy="38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6D4130B-40D2-E646-8871-FC218157ED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99991" y="24549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5FCC5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56B5A59-9B83-6744-AEE4-A7C862B50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99991" y="314076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4BF754A-C8A0-1C42-9378-C71792F06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99991" y="4432852"/>
            <a:ext cx="6867940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CAB2BEE-854D-AD42-88E3-E5B6ABB78C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9991" y="4850295"/>
            <a:ext cx="6867940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383241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gradient slide with log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22188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A31936C5-DFEE-9748-8217-5BDA3F27E7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25" y="6383407"/>
            <a:ext cx="1371170" cy="248400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FA1BAB4-7AAB-6A4A-A110-4E010578BF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268413"/>
            <a:ext cx="7618413" cy="485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3BD03E-3C73-A24E-AD2B-1065283E70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1457" y="553524"/>
            <a:ext cx="6825693" cy="6308071"/>
          </a:xfrm>
          <a:custGeom>
            <a:avLst/>
            <a:gdLst>
              <a:gd name="connsiteX0" fmla="*/ 0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0 w 7131662"/>
              <a:gd name="connsiteY4" fmla="*/ 0 h 6858000"/>
              <a:gd name="connsiteX0" fmla="*/ 6865033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6865033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803577 w 7131662"/>
              <a:gd name="connsiteY0" fmla="*/ 0 h 6858000"/>
              <a:gd name="connsiteX1" fmla="*/ 7131662 w 7131662"/>
              <a:gd name="connsiteY1" fmla="*/ 0 h 6858000"/>
              <a:gd name="connsiteX2" fmla="*/ 7131662 w 7131662"/>
              <a:gd name="connsiteY2" fmla="*/ 6858000 h 6858000"/>
              <a:gd name="connsiteX3" fmla="*/ 0 w 7131662"/>
              <a:gd name="connsiteY3" fmla="*/ 6858000 h 6858000"/>
              <a:gd name="connsiteX4" fmla="*/ 5803577 w 7131662"/>
              <a:gd name="connsiteY4" fmla="*/ 0 h 6858000"/>
              <a:gd name="connsiteX0" fmla="*/ 5361304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361304 w 6689389"/>
              <a:gd name="connsiteY4" fmla="*/ 0 h 6868510"/>
              <a:gd name="connsiteX0" fmla="*/ 5164542 w 6689389"/>
              <a:gd name="connsiteY0" fmla="*/ 11417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64542 w 6689389"/>
              <a:gd name="connsiteY4" fmla="*/ 11417 h 6868510"/>
              <a:gd name="connsiteX0" fmla="*/ 5109885 w 6689389"/>
              <a:gd name="connsiteY0" fmla="*/ 0 h 6868510"/>
              <a:gd name="connsiteX1" fmla="*/ 6689389 w 6689389"/>
              <a:gd name="connsiteY1" fmla="*/ 0 h 6868510"/>
              <a:gd name="connsiteX2" fmla="*/ 6689389 w 6689389"/>
              <a:gd name="connsiteY2" fmla="*/ 6858000 h 6868510"/>
              <a:gd name="connsiteX3" fmla="*/ 0 w 6689389"/>
              <a:gd name="connsiteY3" fmla="*/ 6868510 h 6868510"/>
              <a:gd name="connsiteX4" fmla="*/ 5109885 w 6689389"/>
              <a:gd name="connsiteY4" fmla="*/ 0 h 6868510"/>
              <a:gd name="connsiteX0" fmla="*/ 5109885 w 6765908"/>
              <a:gd name="connsiteY0" fmla="*/ 0 h 6868510"/>
              <a:gd name="connsiteX1" fmla="*/ 6765908 w 6765908"/>
              <a:gd name="connsiteY1" fmla="*/ 45667 h 6868510"/>
              <a:gd name="connsiteX2" fmla="*/ 6689389 w 6765908"/>
              <a:gd name="connsiteY2" fmla="*/ 6858000 h 6868510"/>
              <a:gd name="connsiteX3" fmla="*/ 0 w 6765908"/>
              <a:gd name="connsiteY3" fmla="*/ 6868510 h 6868510"/>
              <a:gd name="connsiteX4" fmla="*/ 5109885 w 6765908"/>
              <a:gd name="connsiteY4" fmla="*/ 0 h 6868510"/>
              <a:gd name="connsiteX0" fmla="*/ 5109885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09885 w 6700320"/>
              <a:gd name="connsiteY4" fmla="*/ 0 h 6868510"/>
              <a:gd name="connsiteX0" fmla="*/ 5164542 w 6700320"/>
              <a:gd name="connsiteY0" fmla="*/ 0 h 6868510"/>
              <a:gd name="connsiteX1" fmla="*/ 6700320 w 6700320"/>
              <a:gd name="connsiteY1" fmla="*/ 0 h 6868510"/>
              <a:gd name="connsiteX2" fmla="*/ 6689389 w 6700320"/>
              <a:gd name="connsiteY2" fmla="*/ 6858000 h 6868510"/>
              <a:gd name="connsiteX3" fmla="*/ 0 w 6700320"/>
              <a:gd name="connsiteY3" fmla="*/ 6868510 h 6868510"/>
              <a:gd name="connsiteX4" fmla="*/ 5164542 w 6700320"/>
              <a:gd name="connsiteY4" fmla="*/ 0 h 6868510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0 w 6700320"/>
              <a:gd name="connsiteY4" fmla="*/ 6868510 h 6881917"/>
              <a:gd name="connsiteX5" fmla="*/ 5164542 w 6700320"/>
              <a:gd name="connsiteY5" fmla="*/ 0 h 6881917"/>
              <a:gd name="connsiteX0" fmla="*/ 5164542 w 6700320"/>
              <a:gd name="connsiteY0" fmla="*/ 0 h 6881917"/>
              <a:gd name="connsiteX1" fmla="*/ 6700320 w 6700320"/>
              <a:gd name="connsiteY1" fmla="*/ 0 h 6881917"/>
              <a:gd name="connsiteX2" fmla="*/ 6689389 w 6700320"/>
              <a:gd name="connsiteY2" fmla="*/ 6858000 h 6881917"/>
              <a:gd name="connsiteX3" fmla="*/ 2905727 w 6700320"/>
              <a:gd name="connsiteY3" fmla="*/ 6881917 h 6881917"/>
              <a:gd name="connsiteX4" fmla="*/ 1989792 w 6700320"/>
              <a:gd name="connsiteY4" fmla="*/ 6881916 h 6881917"/>
              <a:gd name="connsiteX5" fmla="*/ 0 w 6700320"/>
              <a:gd name="connsiteY5" fmla="*/ 6868510 h 6881917"/>
              <a:gd name="connsiteX6" fmla="*/ 5164542 w 6700320"/>
              <a:gd name="connsiteY6" fmla="*/ 0 h 6881917"/>
              <a:gd name="connsiteX0" fmla="*/ 5164542 w 6700320"/>
              <a:gd name="connsiteY0" fmla="*/ 0 h 7404781"/>
              <a:gd name="connsiteX1" fmla="*/ 6700320 w 6700320"/>
              <a:gd name="connsiteY1" fmla="*/ 0 h 7404781"/>
              <a:gd name="connsiteX2" fmla="*/ 6689389 w 6700320"/>
              <a:gd name="connsiteY2" fmla="*/ 6858000 h 7404781"/>
              <a:gd name="connsiteX3" fmla="*/ 2905727 w 6700320"/>
              <a:gd name="connsiteY3" fmla="*/ 6881917 h 7404781"/>
              <a:gd name="connsiteX4" fmla="*/ 2929518 w 6700320"/>
              <a:gd name="connsiteY4" fmla="*/ 7404781 h 7404781"/>
              <a:gd name="connsiteX5" fmla="*/ 0 w 6700320"/>
              <a:gd name="connsiteY5" fmla="*/ 6868510 h 7404781"/>
              <a:gd name="connsiteX6" fmla="*/ 5164542 w 6700320"/>
              <a:gd name="connsiteY6" fmla="*/ 0 h 7404781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3345852 w 7116654"/>
              <a:gd name="connsiteY4" fmla="*/ 7404781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3322061 w 7116654"/>
              <a:gd name="connsiteY3" fmla="*/ 688191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8896 w 7116654"/>
              <a:gd name="connsiteY3" fmla="*/ 6881918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88860 w 7116654"/>
              <a:gd name="connsiteY3" fmla="*/ 6866836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50224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2206 w 7116654"/>
              <a:gd name="connsiteY3" fmla="*/ 687437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6654"/>
              <a:gd name="connsiteY0" fmla="*/ 0 h 7431595"/>
              <a:gd name="connsiteX1" fmla="*/ 7116654 w 7116654"/>
              <a:gd name="connsiteY1" fmla="*/ 0 h 7431595"/>
              <a:gd name="connsiteX2" fmla="*/ 7105723 w 7116654"/>
              <a:gd name="connsiteY2" fmla="*/ 6858000 h 7431595"/>
              <a:gd name="connsiteX3" fmla="*/ 5495552 w 7116654"/>
              <a:gd name="connsiteY3" fmla="*/ 6870607 h 7431595"/>
              <a:gd name="connsiteX4" fmla="*/ 5498897 w 7116654"/>
              <a:gd name="connsiteY4" fmla="*/ 7418188 h 7431595"/>
              <a:gd name="connsiteX5" fmla="*/ 0 w 7116654"/>
              <a:gd name="connsiteY5" fmla="*/ 7431595 h 7431595"/>
              <a:gd name="connsiteX6" fmla="*/ 5580876 w 7116654"/>
              <a:gd name="connsiteY6" fmla="*/ 0 h 7431595"/>
              <a:gd name="connsiteX0" fmla="*/ 5580876 w 7119936"/>
              <a:gd name="connsiteY0" fmla="*/ 0 h 7431595"/>
              <a:gd name="connsiteX1" fmla="*/ 7116654 w 7119936"/>
              <a:gd name="connsiteY1" fmla="*/ 0 h 7431595"/>
              <a:gd name="connsiteX2" fmla="*/ 7119105 w 7119936"/>
              <a:gd name="connsiteY2" fmla="*/ 6869312 h 7431595"/>
              <a:gd name="connsiteX3" fmla="*/ 5495552 w 7119936"/>
              <a:gd name="connsiteY3" fmla="*/ 6870607 h 7431595"/>
              <a:gd name="connsiteX4" fmla="*/ 5498897 w 7119936"/>
              <a:gd name="connsiteY4" fmla="*/ 7418188 h 7431595"/>
              <a:gd name="connsiteX5" fmla="*/ 0 w 7119936"/>
              <a:gd name="connsiteY5" fmla="*/ 7431595 h 7431595"/>
              <a:gd name="connsiteX6" fmla="*/ 5580876 w 7119936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6 w 7119937"/>
              <a:gd name="connsiteY2" fmla="*/ 6880624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498897 w 7119937"/>
              <a:gd name="connsiteY4" fmla="*/ 7418188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495552 w 7119937"/>
              <a:gd name="connsiteY3" fmla="*/ 6870607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679557 w 7119937"/>
              <a:gd name="connsiteY4" fmla="*/ 7414417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411913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318238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5251327 w 7119937"/>
              <a:gd name="connsiteY4" fmla="*/ 7429500 h 7431595"/>
              <a:gd name="connsiteX5" fmla="*/ 0 w 7119937"/>
              <a:gd name="connsiteY5" fmla="*/ 7431595 h 7431595"/>
              <a:gd name="connsiteX6" fmla="*/ 5580876 w 7119937"/>
              <a:gd name="connsiteY6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5679557 w 7119937"/>
              <a:gd name="connsiteY3" fmla="*/ 6866836 h 7431595"/>
              <a:gd name="connsiteX4" fmla="*/ 0 w 7119937"/>
              <a:gd name="connsiteY4" fmla="*/ 7431595 h 7431595"/>
              <a:gd name="connsiteX5" fmla="*/ 5580876 w 7119937"/>
              <a:gd name="connsiteY5" fmla="*/ 0 h 7431595"/>
              <a:gd name="connsiteX0" fmla="*/ 5580876 w 7119937"/>
              <a:gd name="connsiteY0" fmla="*/ 0 h 7431595"/>
              <a:gd name="connsiteX1" fmla="*/ 7116654 w 7119937"/>
              <a:gd name="connsiteY1" fmla="*/ 0 h 7431595"/>
              <a:gd name="connsiteX2" fmla="*/ 7119107 w 7119937"/>
              <a:gd name="connsiteY2" fmla="*/ 6869312 h 7431595"/>
              <a:gd name="connsiteX3" fmla="*/ 0 w 7119937"/>
              <a:gd name="connsiteY3" fmla="*/ 7431595 h 7431595"/>
              <a:gd name="connsiteX4" fmla="*/ 5580876 w 7119937"/>
              <a:gd name="connsiteY4" fmla="*/ 0 h 7431595"/>
              <a:gd name="connsiteX0" fmla="*/ 5580876 w 7146128"/>
              <a:gd name="connsiteY0" fmla="*/ 0 h 7442452"/>
              <a:gd name="connsiteX1" fmla="*/ 7116654 w 7146128"/>
              <a:gd name="connsiteY1" fmla="*/ 0 h 7442452"/>
              <a:gd name="connsiteX2" fmla="*/ 7145872 w 7146128"/>
              <a:gd name="connsiteY2" fmla="*/ 7442452 h 7442452"/>
              <a:gd name="connsiteX3" fmla="*/ 0 w 7146128"/>
              <a:gd name="connsiteY3" fmla="*/ 7431595 h 7442452"/>
              <a:gd name="connsiteX4" fmla="*/ 5580876 w 7146128"/>
              <a:gd name="connsiteY4" fmla="*/ 0 h 7442452"/>
              <a:gd name="connsiteX0" fmla="*/ 563440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634405 w 7199657"/>
              <a:gd name="connsiteY4" fmla="*/ 0 h 7442452"/>
              <a:gd name="connsiteX0" fmla="*/ 5529245 w 7199657"/>
              <a:gd name="connsiteY0" fmla="*/ 0 h 7442452"/>
              <a:gd name="connsiteX1" fmla="*/ 7170183 w 7199657"/>
              <a:gd name="connsiteY1" fmla="*/ 0 h 7442452"/>
              <a:gd name="connsiteX2" fmla="*/ 7199401 w 7199657"/>
              <a:gd name="connsiteY2" fmla="*/ 7442452 h 7442452"/>
              <a:gd name="connsiteX3" fmla="*/ 0 w 7199657"/>
              <a:gd name="connsiteY3" fmla="*/ 7431595 h 7442452"/>
              <a:gd name="connsiteX4" fmla="*/ 5529245 w 7199657"/>
              <a:gd name="connsiteY4" fmla="*/ 0 h 7442452"/>
              <a:gd name="connsiteX0" fmla="*/ 5529245 w 7203933"/>
              <a:gd name="connsiteY0" fmla="*/ 12679 h 7455131"/>
              <a:gd name="connsiteX1" fmla="*/ 7203933 w 7203933"/>
              <a:gd name="connsiteY1" fmla="*/ 0 h 7455131"/>
              <a:gd name="connsiteX2" fmla="*/ 7199401 w 7203933"/>
              <a:gd name="connsiteY2" fmla="*/ 7455131 h 7455131"/>
              <a:gd name="connsiteX3" fmla="*/ 0 w 7203933"/>
              <a:gd name="connsiteY3" fmla="*/ 7444274 h 7455131"/>
              <a:gd name="connsiteX4" fmla="*/ 5529245 w 7203933"/>
              <a:gd name="connsiteY4" fmla="*/ 12679 h 7455131"/>
              <a:gd name="connsiteX0" fmla="*/ 5529245 w 7215183"/>
              <a:gd name="connsiteY0" fmla="*/ 76080 h 7518532"/>
              <a:gd name="connsiteX1" fmla="*/ 7215183 w 7215183"/>
              <a:gd name="connsiteY1" fmla="*/ 0 h 7518532"/>
              <a:gd name="connsiteX2" fmla="*/ 7199401 w 7215183"/>
              <a:gd name="connsiteY2" fmla="*/ 7518532 h 7518532"/>
              <a:gd name="connsiteX3" fmla="*/ 0 w 7215183"/>
              <a:gd name="connsiteY3" fmla="*/ 7507675 h 7518532"/>
              <a:gd name="connsiteX4" fmla="*/ 5529245 w 7215183"/>
              <a:gd name="connsiteY4" fmla="*/ 76080 h 7518532"/>
              <a:gd name="connsiteX0" fmla="*/ 5529245 w 7199547"/>
              <a:gd name="connsiteY0" fmla="*/ 30643 h 7473095"/>
              <a:gd name="connsiteX1" fmla="*/ 7141278 w 7199547"/>
              <a:gd name="connsiteY1" fmla="*/ 0 h 7473095"/>
              <a:gd name="connsiteX2" fmla="*/ 7199401 w 7199547"/>
              <a:gd name="connsiteY2" fmla="*/ 7473095 h 7473095"/>
              <a:gd name="connsiteX3" fmla="*/ 0 w 7199547"/>
              <a:gd name="connsiteY3" fmla="*/ 7462238 h 7473095"/>
              <a:gd name="connsiteX4" fmla="*/ 5529245 w 7199547"/>
              <a:gd name="connsiteY4" fmla="*/ 30643 h 7473095"/>
              <a:gd name="connsiteX0" fmla="*/ 5529245 w 7201746"/>
              <a:gd name="connsiteY0" fmla="*/ 76080 h 7518532"/>
              <a:gd name="connsiteX1" fmla="*/ 7201746 w 7201746"/>
              <a:gd name="connsiteY1" fmla="*/ 0 h 7518532"/>
              <a:gd name="connsiteX2" fmla="*/ 7199401 w 7201746"/>
              <a:gd name="connsiteY2" fmla="*/ 7518532 h 7518532"/>
              <a:gd name="connsiteX3" fmla="*/ 0 w 7201746"/>
              <a:gd name="connsiteY3" fmla="*/ 7507675 h 7518532"/>
              <a:gd name="connsiteX4" fmla="*/ 5529245 w 7201746"/>
              <a:gd name="connsiteY4" fmla="*/ 76080 h 7518532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1746"/>
              <a:gd name="connsiteY0" fmla="*/ 0 h 7525753"/>
              <a:gd name="connsiteX1" fmla="*/ 7201746 w 7201746"/>
              <a:gd name="connsiteY1" fmla="*/ 7221 h 7525753"/>
              <a:gd name="connsiteX2" fmla="*/ 7199401 w 7201746"/>
              <a:gd name="connsiteY2" fmla="*/ 7525753 h 7525753"/>
              <a:gd name="connsiteX3" fmla="*/ 0 w 7201746"/>
              <a:gd name="connsiteY3" fmla="*/ 7514896 h 7525753"/>
              <a:gd name="connsiteX4" fmla="*/ 5549401 w 7201746"/>
              <a:gd name="connsiteY4" fmla="*/ 0 h 7525753"/>
              <a:gd name="connsiteX0" fmla="*/ 5549401 w 7205105"/>
              <a:gd name="connsiteY0" fmla="*/ 0 h 7525753"/>
              <a:gd name="connsiteX1" fmla="*/ 7205105 w 7205105"/>
              <a:gd name="connsiteY1" fmla="*/ 7221 h 7525753"/>
              <a:gd name="connsiteX2" fmla="*/ 7199401 w 7205105"/>
              <a:gd name="connsiteY2" fmla="*/ 7525753 h 7525753"/>
              <a:gd name="connsiteX3" fmla="*/ 0 w 7205105"/>
              <a:gd name="connsiteY3" fmla="*/ 7514896 h 7525753"/>
              <a:gd name="connsiteX4" fmla="*/ 5549401 w 7205105"/>
              <a:gd name="connsiteY4" fmla="*/ 0 h 7525753"/>
              <a:gd name="connsiteX0" fmla="*/ 5549402 w 7205105"/>
              <a:gd name="connsiteY0" fmla="*/ 352 h 7518532"/>
              <a:gd name="connsiteX1" fmla="*/ 7205105 w 7205105"/>
              <a:gd name="connsiteY1" fmla="*/ 0 h 7518532"/>
              <a:gd name="connsiteX2" fmla="*/ 7199401 w 7205105"/>
              <a:gd name="connsiteY2" fmla="*/ 7518532 h 7518532"/>
              <a:gd name="connsiteX3" fmla="*/ 0 w 7205105"/>
              <a:gd name="connsiteY3" fmla="*/ 7507675 h 7518532"/>
              <a:gd name="connsiteX4" fmla="*/ 5549402 w 7205105"/>
              <a:gd name="connsiteY4" fmla="*/ 352 h 7518532"/>
              <a:gd name="connsiteX0" fmla="*/ 5566198 w 7221901"/>
              <a:gd name="connsiteY0" fmla="*/ 352 h 7522820"/>
              <a:gd name="connsiteX1" fmla="*/ 7221901 w 7221901"/>
              <a:gd name="connsiteY1" fmla="*/ 0 h 7522820"/>
              <a:gd name="connsiteX2" fmla="*/ 7216197 w 7221901"/>
              <a:gd name="connsiteY2" fmla="*/ 7518532 h 7522820"/>
              <a:gd name="connsiteX3" fmla="*/ 0 w 7221901"/>
              <a:gd name="connsiteY3" fmla="*/ 7522820 h 7522820"/>
              <a:gd name="connsiteX4" fmla="*/ 5566198 w 7221901"/>
              <a:gd name="connsiteY4" fmla="*/ 352 h 7522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21901" h="7522820">
                <a:moveTo>
                  <a:pt x="5566198" y="352"/>
                </a:moveTo>
                <a:lnTo>
                  <a:pt x="7221901" y="0"/>
                </a:lnTo>
                <a:cubicBezTo>
                  <a:pt x="7218257" y="2286000"/>
                  <a:pt x="7219841" y="5232532"/>
                  <a:pt x="7216197" y="7518532"/>
                </a:cubicBezTo>
                <a:lnTo>
                  <a:pt x="0" y="7522820"/>
                </a:lnTo>
                <a:lnTo>
                  <a:pt x="5566198" y="35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2160000" tIns="2160000" rIns="2160000" bIns="216000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F199B2C1-F2EE-6E44-BA76-71DE486B48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0198" y="527754"/>
            <a:ext cx="10165523" cy="5854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4400">
                <a:latin typeface="+mj-lt"/>
              </a:defRPr>
            </a:lvl2pPr>
            <a:lvl3pPr marL="914400" indent="0">
              <a:buNone/>
              <a:defRPr sz="4000">
                <a:latin typeface="+mj-lt"/>
              </a:defRPr>
            </a:lvl3pPr>
            <a:lvl4pPr marL="1371600" indent="0">
              <a:buNone/>
              <a:defRPr sz="3600">
                <a:latin typeface="+mj-lt"/>
              </a:defRPr>
            </a:lvl4pPr>
            <a:lvl5pPr marL="1828800" indent="0">
              <a:buNone/>
              <a:defRPr sz="3600">
                <a:latin typeface="+mj-lt"/>
              </a:defRPr>
            </a:lvl5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5371B5-B522-8147-AA6A-FFFECD73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63319" y="188913"/>
            <a:ext cx="998482" cy="2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2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1817" y="24549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B1C94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1817" y="314076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1817" y="4432852"/>
            <a:ext cx="7166114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1817" y="4850295"/>
            <a:ext cx="7166114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57232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9960025-D298-7147-911B-01B8825CF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37921" y="24549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FCA4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E3E530F-C7EE-D44E-954E-DADE39844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7921" y="314076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EBF26CD-2B84-184D-B0BF-B7D5D0B658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37921" y="4432852"/>
            <a:ext cx="653000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64B6276-267F-1248-83BA-08E582FF48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37921" y="4850295"/>
            <a:ext cx="653000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BCFDF3-F494-814D-B1F3-0179EA904597}"/>
              </a:ext>
            </a:extLst>
          </p:cNvPr>
          <p:cNvSpPr/>
          <p:nvPr userDrawn="1"/>
        </p:nvSpPr>
        <p:spPr>
          <a:xfrm>
            <a:off x="6659217" y="477078"/>
            <a:ext cx="3170583" cy="1709531"/>
          </a:xfrm>
          <a:prstGeom prst="rect">
            <a:avLst/>
          </a:prstGeom>
          <a:solidFill>
            <a:srgbClr val="25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0C00B-E0A8-8045-B983-51E5EB265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554" t="7681" r="22881" b="68406"/>
          <a:stretch/>
        </p:blipFill>
        <p:spPr>
          <a:xfrm>
            <a:off x="7310229" y="526774"/>
            <a:ext cx="2385391" cy="1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6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rgbClr val="E5B25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03147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780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6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02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6596484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921647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939184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496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5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429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8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BE44FC4-F355-9140-A821-2E8BD8A482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62531CC-2531-9A44-85F2-21F1FF016A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504" y="24549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main title</a:t>
            </a:r>
            <a:endParaRPr lang="en-I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728D79A-386C-FB48-A4FC-4DAF553567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504" y="3140765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subtitle</a:t>
            </a:r>
            <a:endParaRPr lang="en-I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DFD6E4-2865-9146-B515-A65ABBC22C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504" y="4373218"/>
            <a:ext cx="6867939" cy="3578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speaker name</a:t>
            </a:r>
            <a:endParaRPr lang="en-I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B946AE1-E2A4-2A4D-BB86-EE8D70CF11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504" y="4790661"/>
            <a:ext cx="6867939" cy="5068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02A3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>
              <a:buNone/>
              <a:defRPr b="1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add 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1933095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023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0820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27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9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89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4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58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ue empty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27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slide/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564D6343-F15D-79EC-48D6-EEA24A177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2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4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image" Target="../media/image14.emf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image" Target="../media/image15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21" Type="http://schemas.openxmlformats.org/officeDocument/2006/relationships/image" Target="../media/image55.png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1225706-2CBE-1C4F-AD58-C23DD6181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0" r:id="rId2"/>
    <p:sldLayoutId id="2147483746" r:id="rId3"/>
    <p:sldLayoutId id="2147483747" r:id="rId4"/>
    <p:sldLayoutId id="2147483751" r:id="rId5"/>
    <p:sldLayoutId id="2147483748" r:id="rId6"/>
    <p:sldLayoutId id="2147483749" r:id="rId7"/>
    <p:sldLayoutId id="2147483787" r:id="rId8"/>
    <p:sldLayoutId id="21474838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175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53" r:id="rId4"/>
    <p:sldLayoutId id="2147483754" r:id="rId5"/>
    <p:sldLayoutId id="2147483755" r:id="rId6"/>
    <p:sldLayoutId id="2147483756" r:id="rId7"/>
    <p:sldLayoutId id="2147483759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DA6B38-15F0-5F48-88B1-EBD49EC2D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E553C-8DB8-204E-9439-2DDB16BFD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8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9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microsoft.com/office/2007/relationships/hdphoto" Target="../media/hdphoto2.wdp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2.png"/><Relationship Id="rId18" Type="http://schemas.openxmlformats.org/officeDocument/2006/relationships/image" Target="../media/image105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99.png"/><Relationship Id="rId12" Type="http://schemas.microsoft.com/office/2007/relationships/hdphoto" Target="../media/hdphoto6.wdp"/><Relationship Id="rId17" Type="http://schemas.openxmlformats.org/officeDocument/2006/relationships/image" Target="../media/image104.png"/><Relationship Id="rId2" Type="http://schemas.openxmlformats.org/officeDocument/2006/relationships/audio" Target="../media/media1.m4a"/><Relationship Id="rId16" Type="http://schemas.microsoft.com/office/2007/relationships/hdphoto" Target="../media/hdphoto8.wdp"/><Relationship Id="rId1" Type="http://schemas.microsoft.com/office/2007/relationships/media" Target="../media/media1.m4a"/><Relationship Id="rId6" Type="http://schemas.microsoft.com/office/2007/relationships/hdphoto" Target="../media/hdphoto3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3.png"/><Relationship Id="rId10" Type="http://schemas.microsoft.com/office/2007/relationships/hdphoto" Target="../media/hdphoto5.wdp"/><Relationship Id="rId4" Type="http://schemas.openxmlformats.org/officeDocument/2006/relationships/image" Target="../media/image97.png"/><Relationship Id="rId9" Type="http://schemas.openxmlformats.org/officeDocument/2006/relationships/image" Target="../media/image100.png"/><Relationship Id="rId1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7.png"/><Relationship Id="rId11" Type="http://schemas.microsoft.com/office/2007/relationships/hdphoto" Target="../media/hdphoto2.wdp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460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317687"/>
            <a:ext cx="12192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noFill/>
                  <a:prstDash val="solid"/>
                </a:ln>
                <a:solidFill>
                  <a:srgbClr val="FFC000"/>
                </a:solidFill>
                <a:effectLst/>
              </a:rPr>
              <a:t>Live Demo</a:t>
            </a:r>
          </a:p>
        </p:txBody>
      </p:sp>
    </p:spTree>
    <p:extLst>
      <p:ext uri="{BB962C8B-B14F-4D97-AF65-F5344CB8AC3E}">
        <p14:creationId xmlns:p14="http://schemas.microsoft.com/office/powerpoint/2010/main" val="12614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A4C3E65-EDC2-4AFA-B778-F652E1621C5B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Segoe UI (Body)"/>
              </a:rPr>
              <a:t>Team leaders</a:t>
            </a:r>
          </a:p>
          <a:p>
            <a:r>
              <a:rPr lang="en-US" sz="2000" b="1" dirty="0">
                <a:latin typeface="Segoe UI (Body)"/>
              </a:rPr>
              <a:t>Operational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Purchase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&lt;…&gt;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20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0192DD-142D-4678-9F42-6137AE48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24" y="1060739"/>
            <a:ext cx="6663354" cy="55917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84C6CFFA-BADB-484F-8A0F-90B951709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8" y="2226768"/>
            <a:ext cx="641376" cy="63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FE8C7-E4A8-5031-9933-8E0B14F9817F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8343123" cy="588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</a:rPr>
              <a:t>Target Groups</a:t>
            </a:r>
          </a:p>
        </p:txBody>
      </p:sp>
    </p:spTree>
    <p:extLst>
      <p:ext uri="{BB962C8B-B14F-4D97-AF65-F5344CB8AC3E}">
        <p14:creationId xmlns:p14="http://schemas.microsoft.com/office/powerpoint/2010/main" val="4132973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1D352-4500-44AA-B7B8-D65E4312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0" t="8431" r="7253" b="5978"/>
          <a:stretch/>
        </p:blipFill>
        <p:spPr>
          <a:xfrm>
            <a:off x="5139611" y="1318261"/>
            <a:ext cx="6808501" cy="4787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075294-F466-435F-B881-5268F900BC6E}"/>
              </a:ext>
            </a:extLst>
          </p:cNvPr>
          <p:cNvSpPr/>
          <p:nvPr/>
        </p:nvSpPr>
        <p:spPr>
          <a:xfrm>
            <a:off x="9673384" y="5268371"/>
            <a:ext cx="2395983" cy="1527142"/>
          </a:xfrm>
          <a:prstGeom prst="wedgeRoundRectCallout">
            <a:avLst>
              <a:gd name="adj1" fmla="val -1458"/>
              <a:gd name="adj2" fmla="val -84669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</a:rPr>
              <a:t>KPI Status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Shows KPIs and raised alerts. Allows easy drill down to explore further.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AF3D155-AD27-457B-8AEC-C9C7CFD9FAA7}"/>
              </a:ext>
            </a:extLst>
          </p:cNvPr>
          <p:cNvSpPr/>
          <p:nvPr/>
        </p:nvSpPr>
        <p:spPr>
          <a:xfrm>
            <a:off x="4142432" y="409753"/>
            <a:ext cx="2395983" cy="1817015"/>
          </a:xfrm>
          <a:prstGeom prst="wedgeRoundRectCallout">
            <a:avLst>
              <a:gd name="adj1" fmla="val 84895"/>
              <a:gd name="adj2" fmla="val 47182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Company Overview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Shows aggregated status of KPI groups  for the entire organization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636BCB1-873C-4499-9F28-5A593C1FB6D4}"/>
              </a:ext>
            </a:extLst>
          </p:cNvPr>
          <p:cNvSpPr/>
          <p:nvPr/>
        </p:nvSpPr>
        <p:spPr>
          <a:xfrm>
            <a:off x="3275177" y="5233699"/>
            <a:ext cx="2395983" cy="1527142"/>
          </a:xfrm>
          <a:prstGeom prst="wedgeRoundRectCallout">
            <a:avLst>
              <a:gd name="adj1" fmla="val 87287"/>
              <a:gd name="adj2" fmla="val -28238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bg1"/>
                </a:solidFill>
              </a:rPr>
              <a:t>Map</a:t>
            </a:r>
            <a:br>
              <a:rPr lang="en-US" sz="1600" b="1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Shows status of stores and warehouses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BAE791F-9C68-4042-83E5-080E987ED059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Segoe UI (Body)"/>
              </a:rPr>
              <a:t>Team leaders</a:t>
            </a:r>
          </a:p>
          <a:p>
            <a:r>
              <a:rPr lang="en-US" sz="2000" b="1" dirty="0">
                <a:latin typeface="Segoe UI (Body)"/>
              </a:rPr>
              <a:t>Operational teams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Purchase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Supply Chain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Inventory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&lt;…&gt;</a:t>
            </a:r>
          </a:p>
          <a:p>
            <a:pPr lvl="1"/>
            <a:endParaRPr lang="en-US" sz="100" dirty="0">
              <a:solidFill>
                <a:schemeClr val="bg1"/>
              </a:solidFill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Management</a:t>
            </a: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20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pic>
        <p:nvPicPr>
          <p:cNvPr id="10" name="Picture 2" descr="Dynamics 365 Business Central: Erste Details zur Release Wave 1 in 2020 -  ERP Blog">
            <a:extLst>
              <a:ext uri="{FF2B5EF4-FFF2-40B4-BE49-F238E27FC236}">
                <a16:creationId xmlns:a16="http://schemas.microsoft.com/office/drawing/2014/main" id="{AB1A089A-9006-4899-BE9F-D61285662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8" y="2226768"/>
            <a:ext cx="641376" cy="638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4EB77-77FD-40D7-B33E-388A8865F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443" y="3627093"/>
            <a:ext cx="1676545" cy="609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40C79-2965-3AAC-CA80-2DC1ED069479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8343123" cy="588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</a:rPr>
              <a:t>Target Groups</a:t>
            </a:r>
          </a:p>
        </p:txBody>
      </p:sp>
    </p:spTree>
    <p:extLst>
      <p:ext uri="{BB962C8B-B14F-4D97-AF65-F5344CB8AC3E}">
        <p14:creationId xmlns:p14="http://schemas.microsoft.com/office/powerpoint/2010/main" val="11080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92D4ED-CCBF-41FC-8C45-21A24992F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" r="3028"/>
          <a:stretch/>
        </p:blipFill>
        <p:spPr>
          <a:xfrm>
            <a:off x="508364" y="201930"/>
            <a:ext cx="9874156" cy="6454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556262A-3718-4FF8-B68E-293E98F3FA93}"/>
              </a:ext>
            </a:extLst>
          </p:cNvPr>
          <p:cNvSpPr/>
          <p:nvPr/>
        </p:nvSpPr>
        <p:spPr>
          <a:xfrm>
            <a:off x="9651692" y="1223011"/>
            <a:ext cx="2395983" cy="1375410"/>
          </a:xfrm>
          <a:prstGeom prst="wedgeRoundRectCallout">
            <a:avLst>
              <a:gd name="adj1" fmla="val -132321"/>
              <a:gd name="adj2" fmla="val 68989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Alert Overview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Shows # of Alerts or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total Impact score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0DC7D1A-8EE5-406B-A151-6DFE81E8D1C5}"/>
              </a:ext>
            </a:extLst>
          </p:cNvPr>
          <p:cNvSpPr/>
          <p:nvPr/>
        </p:nvSpPr>
        <p:spPr>
          <a:xfrm>
            <a:off x="738685" y="400051"/>
            <a:ext cx="2395983" cy="1375410"/>
          </a:xfrm>
          <a:prstGeom prst="wedgeRoundRectCallout">
            <a:avLst>
              <a:gd name="adj1" fmla="val -19101"/>
              <a:gd name="adj2" fmla="val 95027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Navigation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Easy drill-down to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263311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A0CDAA-6CD5-4179-B8E7-26FD8AD21D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0" r="3028"/>
          <a:stretch/>
        </p:blipFill>
        <p:spPr>
          <a:xfrm>
            <a:off x="508364" y="209550"/>
            <a:ext cx="9874156" cy="6446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D1B81A-86A6-4B19-3D4C-976D51C3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208" y="1531620"/>
            <a:ext cx="7341312" cy="45872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83B131-D8A0-79DE-F82D-49FC48AD0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208" y="1531620"/>
            <a:ext cx="7341312" cy="458724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48340AF-99AC-40C7-A517-992A2089AA5B}"/>
              </a:ext>
            </a:extLst>
          </p:cNvPr>
          <p:cNvSpPr/>
          <p:nvPr/>
        </p:nvSpPr>
        <p:spPr>
          <a:xfrm>
            <a:off x="9705032" y="278130"/>
            <a:ext cx="2395983" cy="1855469"/>
          </a:xfrm>
          <a:prstGeom prst="wedgeRoundRectCallout">
            <a:avLst>
              <a:gd name="adj1" fmla="val -65534"/>
              <a:gd name="adj2" fmla="val 87272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Alert History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dynamic timeline,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filter options for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Item Categories and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Stores </a:t>
            </a:r>
          </a:p>
        </p:txBody>
      </p:sp>
    </p:spTree>
    <p:extLst>
      <p:ext uri="{BB962C8B-B14F-4D97-AF65-F5344CB8AC3E}">
        <p14:creationId xmlns:p14="http://schemas.microsoft.com/office/powerpoint/2010/main" val="82699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209762-F57F-4614-922E-EAECB1A734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11" r="2529"/>
          <a:stretch/>
        </p:blipFill>
        <p:spPr>
          <a:xfrm>
            <a:off x="508364" y="223046"/>
            <a:ext cx="9874156" cy="6425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45F449-6084-568B-63D5-D964FD091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000" y="2762126"/>
            <a:ext cx="7497151" cy="273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AD5BA-856D-7593-6547-6AB02BC1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000" y="2762126"/>
            <a:ext cx="7497151" cy="273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8CAD95-5941-2946-67C4-45186F9EB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000" y="2762126"/>
            <a:ext cx="7497151" cy="273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8FD860-B96E-A9BA-966F-507F01BF9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000" y="2762126"/>
            <a:ext cx="7497151" cy="273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6431B6-13B5-EC11-B002-3BC7D6F27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000" y="2762126"/>
            <a:ext cx="7497151" cy="273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213F51-69CC-E635-BCD3-FA4A49AEE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000" y="2762126"/>
            <a:ext cx="7497151" cy="2736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2EBAD24-508B-48A0-BDC4-0703686B8228}"/>
              </a:ext>
            </a:extLst>
          </p:cNvPr>
          <p:cNvSpPr/>
          <p:nvPr/>
        </p:nvSpPr>
        <p:spPr>
          <a:xfrm>
            <a:off x="698192" y="453390"/>
            <a:ext cx="2395983" cy="1779269"/>
          </a:xfrm>
          <a:prstGeom prst="wedgeRoundRectCallout">
            <a:avLst>
              <a:gd name="adj1" fmla="val 92210"/>
              <a:gd name="adj2" fmla="val 123146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Alert Tree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interactive exploration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of Alerts and their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dependencies.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Expand/collapse and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drill-down</a:t>
            </a:r>
          </a:p>
        </p:txBody>
      </p:sp>
    </p:spTree>
    <p:extLst>
      <p:ext uri="{BB962C8B-B14F-4D97-AF65-F5344CB8AC3E}">
        <p14:creationId xmlns:p14="http://schemas.microsoft.com/office/powerpoint/2010/main" val="406792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A4C3E65-EDC2-4AFA-B778-F652E1621C5B}"/>
              </a:ext>
            </a:extLst>
          </p:cNvPr>
          <p:cNvSpPr txBox="1">
            <a:spLocks/>
          </p:cNvSpPr>
          <p:nvPr/>
        </p:nvSpPr>
        <p:spPr>
          <a:xfrm>
            <a:off x="308342" y="1534866"/>
            <a:ext cx="5301812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Segoe UI (Body)"/>
              </a:rPr>
              <a:t>Components: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Actionable Insight Framework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KPI Base pack (free)</a:t>
            </a:r>
            <a:br>
              <a:rPr lang="en-US" sz="2000" dirty="0">
                <a:solidFill>
                  <a:schemeClr val="bg1"/>
                </a:solidFill>
                <a:latin typeface="Segoe UI (Body)"/>
              </a:rPr>
            </a:br>
            <a:endParaRPr lang="en-US" sz="4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LS Insight reports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KPI extension packs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(Body)"/>
              </a:rPr>
              <a:t>Additional KPIs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(Body)"/>
              </a:rPr>
              <a:t>Industry specific KPIs</a:t>
            </a:r>
          </a:p>
          <a:p>
            <a:endParaRPr lang="en-US" sz="9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Easy to extend: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Partners can easily build and </a:t>
            </a:r>
            <a:br>
              <a:rPr lang="en-US" sz="2000" dirty="0">
                <a:solidFill>
                  <a:schemeClr val="bg1"/>
                </a:solidFill>
                <a:latin typeface="Segoe UI (Body)"/>
              </a:rPr>
            </a:br>
            <a:r>
              <a:rPr lang="en-US" sz="2000" dirty="0">
                <a:solidFill>
                  <a:schemeClr val="bg1"/>
                </a:solidFill>
                <a:latin typeface="Segoe UI (Body)"/>
              </a:rPr>
              <a:t>integrate their own KPI packs</a:t>
            </a:r>
          </a:p>
          <a:p>
            <a:endParaRPr lang="en-US" sz="2000" b="1" dirty="0"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84A57-6A3C-4810-926D-FE1996407E95}"/>
              </a:ext>
            </a:extLst>
          </p:cNvPr>
          <p:cNvSpPr/>
          <p:nvPr/>
        </p:nvSpPr>
        <p:spPr>
          <a:xfrm>
            <a:off x="6391815" y="945968"/>
            <a:ext cx="4913106" cy="797521"/>
          </a:xfrm>
          <a:prstGeom prst="rect">
            <a:avLst/>
          </a:prstGeom>
          <a:solidFill>
            <a:srgbClr val="3886CC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LS Insight </a:t>
            </a:r>
            <a:br>
              <a:rPr lang="en-US" b="1" dirty="0"/>
            </a:br>
            <a:r>
              <a:rPr lang="en-US" b="1" dirty="0"/>
              <a:t>(Analytics and BI)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25E0E3-17DF-43A3-8E43-B9B9CF04ABAC}"/>
              </a:ext>
            </a:extLst>
          </p:cNvPr>
          <p:cNvSpPr/>
          <p:nvPr/>
        </p:nvSpPr>
        <p:spPr>
          <a:xfrm>
            <a:off x="6386058" y="2037013"/>
            <a:ext cx="4913106" cy="1877105"/>
          </a:xfrm>
          <a:prstGeom prst="rect">
            <a:avLst/>
          </a:prstGeom>
          <a:solidFill>
            <a:srgbClr val="095979"/>
          </a:solidFill>
          <a:ln>
            <a:noFill/>
          </a:ln>
          <a:effectLst>
            <a:glow rad="228600">
              <a:schemeClr val="accent6"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0746A4-0085-4947-B77C-DF34510523AD}"/>
              </a:ext>
            </a:extLst>
          </p:cNvPr>
          <p:cNvSpPr/>
          <p:nvPr/>
        </p:nvSpPr>
        <p:spPr>
          <a:xfrm>
            <a:off x="6520082" y="2554195"/>
            <a:ext cx="4637741" cy="600201"/>
          </a:xfrm>
          <a:prstGeom prst="rect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/>
          </a:p>
          <a:p>
            <a:r>
              <a:rPr lang="en-US" sz="1600" dirty="0"/>
              <a:t>User Interface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888C2-C139-4CAF-88F7-118147710F35}"/>
              </a:ext>
            </a:extLst>
          </p:cNvPr>
          <p:cNvSpPr txBox="1"/>
          <p:nvPr/>
        </p:nvSpPr>
        <p:spPr>
          <a:xfrm>
            <a:off x="6329463" y="2115438"/>
            <a:ext cx="4918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LS Central: Framework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9A7A3-8A55-47AA-A3AD-78A68451643D}"/>
              </a:ext>
            </a:extLst>
          </p:cNvPr>
          <p:cNvSpPr/>
          <p:nvPr/>
        </p:nvSpPr>
        <p:spPr>
          <a:xfrm>
            <a:off x="6520083" y="3186915"/>
            <a:ext cx="2268812" cy="600201"/>
          </a:xfrm>
          <a:prstGeom prst="rect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/>
          </a:p>
          <a:p>
            <a:r>
              <a:rPr lang="en-US" sz="1600" dirty="0"/>
              <a:t>Rules Engine</a:t>
            </a:r>
          </a:p>
          <a:p>
            <a:r>
              <a:rPr lang="en-US" sz="1600" dirty="0"/>
              <a:t>Workflow Engine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0CB999-E2C5-4CCF-9DCA-DAB9BC75F62B}"/>
              </a:ext>
            </a:extLst>
          </p:cNvPr>
          <p:cNvSpPr/>
          <p:nvPr/>
        </p:nvSpPr>
        <p:spPr>
          <a:xfrm>
            <a:off x="8889012" y="3186914"/>
            <a:ext cx="2268812" cy="600201"/>
          </a:xfrm>
          <a:prstGeom prst="rect">
            <a:avLst/>
          </a:prstGeom>
          <a:solidFill>
            <a:srgbClr val="1388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 dirty="0"/>
          </a:p>
          <a:p>
            <a:r>
              <a:rPr lang="en-US" sz="1600" dirty="0"/>
              <a:t>Users &amp; Roles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442845F4-5B6E-4417-AA5E-881CD56C1297}"/>
              </a:ext>
            </a:extLst>
          </p:cNvPr>
          <p:cNvSpPr/>
          <p:nvPr/>
        </p:nvSpPr>
        <p:spPr>
          <a:xfrm>
            <a:off x="7088941" y="3856615"/>
            <a:ext cx="343759" cy="385011"/>
          </a:xfrm>
          <a:prstGeom prst="upArrow">
            <a:avLst/>
          </a:prstGeom>
          <a:solidFill>
            <a:srgbClr val="095979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Arrow: Up 22">
            <a:extLst>
              <a:ext uri="{FF2B5EF4-FFF2-40B4-BE49-F238E27FC236}">
                <a16:creationId xmlns:a16="http://schemas.microsoft.com/office/drawing/2014/main" id="{73B86674-E3C0-4B96-B1A4-E9A77534EEE1}"/>
              </a:ext>
            </a:extLst>
          </p:cNvPr>
          <p:cNvSpPr/>
          <p:nvPr/>
        </p:nvSpPr>
        <p:spPr>
          <a:xfrm>
            <a:off x="10323460" y="3862402"/>
            <a:ext cx="343759" cy="385011"/>
          </a:xfrm>
          <a:prstGeom prst="upArrow">
            <a:avLst/>
          </a:prstGeom>
          <a:solidFill>
            <a:srgbClr val="095979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Arrow: Up 23">
            <a:extLst>
              <a:ext uri="{FF2B5EF4-FFF2-40B4-BE49-F238E27FC236}">
                <a16:creationId xmlns:a16="http://schemas.microsoft.com/office/drawing/2014/main" id="{5FC0D292-344D-4DDC-8924-3078944B47C2}"/>
              </a:ext>
            </a:extLst>
          </p:cNvPr>
          <p:cNvSpPr/>
          <p:nvPr/>
        </p:nvSpPr>
        <p:spPr>
          <a:xfrm>
            <a:off x="8675678" y="3865540"/>
            <a:ext cx="343759" cy="1737154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0AB1D6E-6CB4-450C-9D26-1574EFD7BD21}"/>
              </a:ext>
            </a:extLst>
          </p:cNvPr>
          <p:cNvGrpSpPr/>
          <p:nvPr/>
        </p:nvGrpSpPr>
        <p:grpSpPr>
          <a:xfrm>
            <a:off x="7566208" y="5594624"/>
            <a:ext cx="2402837" cy="1110792"/>
            <a:chOff x="7904950" y="5032301"/>
            <a:chExt cx="1736139" cy="111079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A8ADCC-8D9F-48A0-8B0B-840DE1B2DDD0}"/>
                </a:ext>
              </a:extLst>
            </p:cNvPr>
            <p:cNvSpPr/>
            <p:nvPr/>
          </p:nvSpPr>
          <p:spPr>
            <a:xfrm>
              <a:off x="7904950" y="5032301"/>
              <a:ext cx="1736139" cy="111079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17C0148-7510-4DFE-95DA-743C1B813EDE}"/>
                </a:ext>
              </a:extLst>
            </p:cNvPr>
            <p:cNvSpPr/>
            <p:nvPr/>
          </p:nvSpPr>
          <p:spPr>
            <a:xfrm>
              <a:off x="8001787" y="5449279"/>
              <a:ext cx="1503002" cy="60020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b="1" dirty="0"/>
            </a:p>
            <a:p>
              <a:r>
                <a:rPr lang="en-US" sz="1400" b="1" dirty="0"/>
                <a:t>KPIs</a:t>
              </a:r>
            </a:p>
            <a:p>
              <a:r>
                <a:rPr lang="en-US" sz="1400" b="1" dirty="0"/>
                <a:t>Calculation logic</a:t>
              </a:r>
              <a:endParaRPr lang="en-US" sz="1400" dirty="0"/>
            </a:p>
            <a:p>
              <a:pPr marL="285750" indent="-285750">
                <a:buFontTx/>
                <a:buChar char="-"/>
              </a:pPr>
              <a:endParaRPr lang="en-US" sz="12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55F166-3BDC-4845-81CF-3CE4D73B305F}"/>
                </a:ext>
              </a:extLst>
            </p:cNvPr>
            <p:cNvSpPr txBox="1"/>
            <p:nvPr/>
          </p:nvSpPr>
          <p:spPr>
            <a:xfrm>
              <a:off x="7934038" y="5110725"/>
              <a:ext cx="17070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Partner Pack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E087AF2-8582-42A9-B619-FF852ADF1672}"/>
              </a:ext>
            </a:extLst>
          </p:cNvPr>
          <p:cNvGrpSpPr/>
          <p:nvPr/>
        </p:nvGrpSpPr>
        <p:grpSpPr>
          <a:xfrm>
            <a:off x="6050899" y="4241626"/>
            <a:ext cx="2402836" cy="1176011"/>
            <a:chOff x="6386059" y="4083507"/>
            <a:chExt cx="2402836" cy="1176011"/>
          </a:xfrm>
          <a:solidFill>
            <a:srgbClr val="095979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903752-C0AE-404D-A0B8-54CEB9A1D2DC}"/>
                </a:ext>
              </a:extLst>
            </p:cNvPr>
            <p:cNvSpPr/>
            <p:nvPr/>
          </p:nvSpPr>
          <p:spPr>
            <a:xfrm>
              <a:off x="6386059" y="4083507"/>
              <a:ext cx="2402836" cy="1176011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6"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F249BD8-CCD8-4929-BEA9-0446D3FAE49B}"/>
                </a:ext>
              </a:extLst>
            </p:cNvPr>
            <p:cNvSpPr/>
            <p:nvPr/>
          </p:nvSpPr>
          <p:spPr>
            <a:xfrm>
              <a:off x="6532163" y="4524904"/>
              <a:ext cx="2068091" cy="600201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b="1" dirty="0"/>
            </a:p>
            <a:p>
              <a:r>
                <a:rPr lang="en-US" sz="1400" dirty="0"/>
                <a:t>KPIs</a:t>
              </a:r>
            </a:p>
            <a:p>
              <a:r>
                <a:rPr lang="en-US" sz="1400" dirty="0"/>
                <a:t>Calculation logic</a:t>
              </a:r>
            </a:p>
            <a:p>
              <a:pPr marL="285750" indent="-285750">
                <a:buFontTx/>
                <a:buChar char="-"/>
              </a:pPr>
              <a:endParaRPr lang="en-US" sz="1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BB2BDE-0B40-4C99-97B1-711821BCF238}"/>
                </a:ext>
              </a:extLst>
            </p:cNvPr>
            <p:cNvSpPr txBox="1"/>
            <p:nvPr/>
          </p:nvSpPr>
          <p:spPr>
            <a:xfrm>
              <a:off x="6415147" y="4161932"/>
              <a:ext cx="2361668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LS Central: Base Pack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AA67187-5E5B-41A5-AA1D-126C3CA06E95}"/>
              </a:ext>
            </a:extLst>
          </p:cNvPr>
          <p:cNvGrpSpPr/>
          <p:nvPr/>
        </p:nvGrpSpPr>
        <p:grpSpPr>
          <a:xfrm>
            <a:off x="9267148" y="4241626"/>
            <a:ext cx="2415908" cy="1186122"/>
            <a:chOff x="9744430" y="3634975"/>
            <a:chExt cx="1736139" cy="1110792"/>
          </a:xfrm>
          <a:solidFill>
            <a:srgbClr val="095979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9D9115-6AC2-4EFE-A450-C9A00D14A3CF}"/>
                </a:ext>
              </a:extLst>
            </p:cNvPr>
            <p:cNvSpPr/>
            <p:nvPr/>
          </p:nvSpPr>
          <p:spPr>
            <a:xfrm>
              <a:off x="9744430" y="3634975"/>
              <a:ext cx="1736139" cy="1110792"/>
            </a:xfrm>
            <a:prstGeom prst="rect">
              <a:avLst/>
            </a:prstGeom>
            <a:grpFill/>
            <a:ln>
              <a:noFill/>
            </a:ln>
            <a:effectLst>
              <a:glow rad="228600">
                <a:schemeClr val="accent6">
                  <a:alpha val="40000"/>
                </a:schemeClr>
              </a:glow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FABC65-F0CD-4E03-81A2-2D44C63308A6}"/>
                </a:ext>
              </a:extLst>
            </p:cNvPr>
            <p:cNvSpPr/>
            <p:nvPr/>
          </p:nvSpPr>
          <p:spPr>
            <a:xfrm>
              <a:off x="9878456" y="4057808"/>
              <a:ext cx="1450914" cy="562083"/>
            </a:xfrm>
            <a:prstGeom prst="rect">
              <a:avLst/>
            </a:prstGeom>
            <a:solidFill>
              <a:srgbClr val="13889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200" b="1" dirty="0"/>
            </a:p>
            <a:p>
              <a:r>
                <a:rPr lang="en-US" sz="1400" dirty="0"/>
                <a:t>KPIs</a:t>
              </a:r>
            </a:p>
            <a:p>
              <a:r>
                <a:rPr lang="en-US" sz="1400" dirty="0"/>
                <a:t>Calculation logic</a:t>
              </a:r>
            </a:p>
            <a:p>
              <a:pPr marL="285750" indent="-285750">
                <a:buFontTx/>
                <a:buChar char="-"/>
              </a:pPr>
              <a:endParaRPr lang="en-US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37B289-6ED0-41FC-B2EF-09FF11FC9FE9}"/>
                </a:ext>
              </a:extLst>
            </p:cNvPr>
            <p:cNvSpPr txBox="1"/>
            <p:nvPr/>
          </p:nvSpPr>
          <p:spPr>
            <a:xfrm>
              <a:off x="9773518" y="3713399"/>
              <a:ext cx="1707051" cy="31705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LS Central: Ext. Pack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2653C18-7EEA-E900-8C68-A351BE72E7C9}"/>
              </a:ext>
            </a:extLst>
          </p:cNvPr>
          <p:cNvCxnSpPr/>
          <p:nvPr/>
        </p:nvCxnSpPr>
        <p:spPr>
          <a:xfrm>
            <a:off x="5996940" y="1889760"/>
            <a:ext cx="5686116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A44F0CB6-BDB2-7715-CE0E-E899ECE1912E}"/>
              </a:ext>
            </a:extLst>
          </p:cNvPr>
          <p:cNvSpPr txBox="1">
            <a:spLocks/>
          </p:cNvSpPr>
          <p:nvPr/>
        </p:nvSpPr>
        <p:spPr>
          <a:xfrm>
            <a:off x="340290" y="488601"/>
            <a:ext cx="8343123" cy="58863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200" dirty="0">
                <a:solidFill>
                  <a:srgbClr val="FFC000"/>
                </a:solidFill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2738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BE8D91-4B76-43BF-638E-31BADD59A0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b="1" dirty="0">
                <a:latin typeface="Segoe UI (Body)"/>
              </a:rPr>
              <a:t>LS Central 19.5 (released May 2022):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Actionable Insights</a:t>
            </a:r>
            <a:endParaRPr lang="en-US" sz="10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KPI Base Pack with 48 KPIs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r>
              <a:rPr lang="en-US" sz="2000" b="1" dirty="0">
                <a:latin typeface="Segoe UI (Body)"/>
              </a:rPr>
              <a:t>LS Insight 2022.1 (released May 2022)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Integration and </a:t>
            </a:r>
            <a:r>
              <a:rPr lang="en-US" sz="2000" dirty="0" err="1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PowerBI</a:t>
            </a:r>
            <a:r>
              <a:rPr lang="en-US" sz="2000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 reports</a:t>
            </a:r>
            <a:br>
              <a:rPr lang="en-US" sz="2000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</a:br>
            <a:br>
              <a:rPr lang="en-US" sz="2800" b="1" dirty="0">
                <a:latin typeface="Segoe UI (Body)"/>
                <a:sym typeface="Wingdings" panose="05000000000000000000" pitchFamily="2" charset="2"/>
              </a:rPr>
            </a:br>
            <a:endParaRPr lang="en-US" sz="1000" b="1" dirty="0">
              <a:latin typeface="Segoe UI (Body)"/>
              <a:sym typeface="Wingdings" panose="05000000000000000000" pitchFamily="2" charset="2"/>
            </a:endParaRPr>
          </a:p>
          <a:p>
            <a:r>
              <a:rPr lang="en-US" sz="2000" b="1" dirty="0">
                <a:latin typeface="Segoe UI (Body)"/>
              </a:rPr>
              <a:t>Roadmap: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Loss Prevention KPI Pack (in design)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Industry specific Packs </a:t>
            </a:r>
            <a:br>
              <a:rPr lang="en-US" sz="2000" dirty="0">
                <a:solidFill>
                  <a:schemeClr val="bg1"/>
                </a:solidFill>
                <a:latin typeface="Segoe UI (Body)"/>
              </a:rPr>
            </a:br>
            <a:endParaRPr lang="en-US" sz="1000" dirty="0">
              <a:solidFill>
                <a:schemeClr val="bg1"/>
              </a:solidFill>
              <a:latin typeface="Segoe UI (Body)"/>
            </a:endParaRPr>
          </a:p>
          <a:p>
            <a:r>
              <a:rPr lang="en-US" sz="2000" b="1" dirty="0">
                <a:latin typeface="Segoe UI (Body)"/>
              </a:rPr>
              <a:t>More information: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egoe UI (Body)"/>
              </a:rPr>
              <a:t>Online Help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Segoe UI (Body)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4E77E73-C37E-4AAD-BE0C-6B6FA9BC77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0600622"/>
              </p:ext>
            </p:extLst>
          </p:nvPr>
        </p:nvGraphicFramePr>
        <p:xfrm>
          <a:off x="6740434" y="431074"/>
          <a:ext cx="5961016" cy="4885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B8ACFB-4897-4BA2-84C8-C484A6C89B8B}"/>
              </a:ext>
            </a:extLst>
          </p:cNvPr>
          <p:cNvSpPr txBox="1"/>
          <p:nvPr/>
        </p:nvSpPr>
        <p:spPr>
          <a:xfrm>
            <a:off x="7042990" y="890066"/>
            <a:ext cx="1258293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Righ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48 KPIs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 total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CCB639-4BEB-742D-ED67-EB4B7C12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&amp; Timeline</a:t>
            </a:r>
          </a:p>
        </p:txBody>
      </p:sp>
    </p:spTree>
    <p:extLst>
      <p:ext uri="{BB962C8B-B14F-4D97-AF65-F5344CB8AC3E}">
        <p14:creationId xmlns:p14="http://schemas.microsoft.com/office/powerpoint/2010/main" val="183280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D7C1C66-0C52-7FCD-A0EC-23F3A7714C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E25E6-7079-8A83-2CA2-D6B8514C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Your benefits</a:t>
            </a:r>
            <a:endParaRPr lang="en-US" dirty="0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8AB218F-C709-489E-9A2C-679733806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2" r="23816"/>
          <a:stretch/>
        </p:blipFill>
        <p:spPr>
          <a:xfrm>
            <a:off x="0" y="1"/>
            <a:ext cx="48744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DEECEA-3E8C-CB43-9951-707BBFD9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23529" y="1226038"/>
            <a:ext cx="786690" cy="668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7A8E94-2B3B-8348-8C76-B7DAD42B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23529" y="3665525"/>
            <a:ext cx="786690" cy="668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388A10-6416-9744-955E-F1457D95C52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923529" y="5013424"/>
            <a:ext cx="786690" cy="66868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0BA767-B2EC-38CD-C590-71C8F84BC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06045" y="1352550"/>
            <a:ext cx="6638262" cy="507365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Get the control back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Better overview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by having all relevant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KPI values in one single place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Increase focus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 what counts with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Impact Scores and Severity levels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 response time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 exception handling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with proactive alerts and notifications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br>
              <a:rPr kumimoji="0" lang="en-US" sz="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Better view on your data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Understand the development of your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KPIs better with interactive charts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Improve your responsiveness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Easy tracking of team response metrics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 costly delays with escalation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procedures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73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2525843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rgbClr val="F5C476"/>
                </a:solidFill>
                <a:effectLst/>
              </a:rPr>
              <a:t>Questions</a:t>
            </a:r>
            <a:endParaRPr lang="en-US" sz="11500" b="1" dirty="0">
              <a:ln w="6600">
                <a:noFill/>
                <a:prstDash val="solid"/>
              </a:ln>
              <a:solidFill>
                <a:srgbClr val="F5C47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713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1261D9-FC4D-27DD-400E-E7387F28A3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4" b="96857" l="9204" r="90920">
                        <a14:foregroundMark x1="12189" y1="65541" x2="9204" y2="78347"/>
                        <a14:foregroundMark x1="22356" y1="94412" x2="23881" y2="96275"/>
                        <a14:foregroundMark x1="22070" y1="94063" x2="22356" y2="94412"/>
                        <a14:foregroundMark x1="9204" y1="78347" x2="21241" y2="93050"/>
                        <a14:foregroundMark x1="24004" y1="94063" x2="24502" y2="94529"/>
                        <a14:foregroundMark x1="23383" y1="93481" x2="24004" y2="94063"/>
                        <a14:foregroundMark x1="21642" y1="91851" x2="22264" y2="92433"/>
                        <a14:foregroundMark x1="29353" y1="93830" x2="69403" y2="91967"/>
                        <a14:foregroundMark x1="69403" y1="91967" x2="77488" y2="94063"/>
                        <a14:foregroundMark x1="39677" y1="96973" x2="50871" y2="96624"/>
                        <a14:foregroundMark x1="38806" y1="13388" x2="49751" y2="8149"/>
                        <a14:foregroundMark x1="49751" y1="8149" x2="53483" y2="11874"/>
                        <a14:foregroundMark x1="45771" y1="4540" x2="48010" y2="4540"/>
                        <a14:foregroundMark x1="89428" y1="68452" x2="90920" y2="79977"/>
                        <a14:foregroundMark x1="90920" y1="79977" x2="90672" y2="81141"/>
                        <a14:foregroundMark x1="21205" y1="93071" x2="20647" y2="92549"/>
                        <a14:foregroundMark x1="21144" y1="91385" x2="21979" y2="92767"/>
                        <a14:backgroundMark x1="22139" y1="94063" x2="22139" y2="94063"/>
                        <a14:backgroundMark x1="21891" y1="93481" x2="21891" y2="93481"/>
                        <a14:backgroundMark x1="21269" y1="93597" x2="22015" y2="93830"/>
                        <a14:backgroundMark x1="20896" y1="93248" x2="21766" y2="94412"/>
                        <a14:backgroundMark x1="22139" y1="94412" x2="22139" y2="94412"/>
                      </a14:backgroundRemoval>
                    </a14:imgEffect>
                  </a14:imgLayer>
                </a14:imgProps>
              </a:ext>
            </a:extLst>
          </a:blip>
          <a:srcRect t="2786" b="2786"/>
          <a:stretch/>
        </p:blipFill>
        <p:spPr>
          <a:xfrm>
            <a:off x="411998" y="860836"/>
            <a:ext cx="3839961" cy="38728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0E72D-ACF3-6615-3ED5-3D761C9752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Martin Kleindl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F903D6-CE54-E326-F928-1F3081352D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Product Director</a:t>
            </a:r>
            <a:endParaRPr lang="en-I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939D0D-1F4E-5073-096B-947C60664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Martin.Kleindl@LSRetail.com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DE1C98-37AA-B99F-6CD5-7263AEDF56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Actionable Insights</a:t>
            </a:r>
            <a:endParaRPr lang="en-I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1C581E7-1F29-3277-5BF8-3760D668AB03}"/>
              </a:ext>
            </a:extLst>
          </p:cNvPr>
          <p:cNvSpPr txBox="1">
            <a:spLocks/>
          </p:cNvSpPr>
          <p:nvPr/>
        </p:nvSpPr>
        <p:spPr>
          <a:xfrm>
            <a:off x="5384239" y="3104147"/>
            <a:ext cx="5973418" cy="5068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rgbClr val="F6C37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 missing link between data and actions</a:t>
            </a:r>
            <a:endParaRPr kumimoji="0" lang="en-I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54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8F06C-0D99-4992-B331-26730B5CF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14" y="98771"/>
            <a:ext cx="8817104" cy="6660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7AECD-27C3-438B-B977-A95D5706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6521">
            <a:off x="170700" y="616686"/>
            <a:ext cx="6860499" cy="2478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3A66F-00BF-49F2-90AB-E14C937F2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52470">
            <a:off x="-681595" y="3514750"/>
            <a:ext cx="6860499" cy="3373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144E9-8D5F-405D-89DE-61CBE7724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14137">
            <a:off x="6004518" y="735812"/>
            <a:ext cx="6860499" cy="3373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BABA4-61FE-4C55-B744-075029330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86803">
            <a:off x="5594562" y="3364532"/>
            <a:ext cx="6860499" cy="3373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013C6-B0FA-4981-AB88-5AAB949246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3511">
            <a:off x="2765584" y="2009341"/>
            <a:ext cx="6860499" cy="33739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454CD7-BECE-40A3-A275-684FA228F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48128">
            <a:off x="511696" y="870699"/>
            <a:ext cx="6860499" cy="2478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A277A2-C9DE-408B-AFBD-9579515F9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0075">
            <a:off x="5329778" y="1704325"/>
            <a:ext cx="6860499" cy="3373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264203-5EC2-48B6-A0C1-576F01615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72528">
            <a:off x="-389921" y="3134514"/>
            <a:ext cx="6860499" cy="33739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EC9F0A-C286-4D07-B785-89F495243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472810">
            <a:off x="5293564" y="3026294"/>
            <a:ext cx="6860499" cy="3373919"/>
          </a:xfrm>
          <a:prstGeom prst="rect">
            <a:avLst/>
          </a:prstGeom>
        </p:spPr>
      </p:pic>
      <p:pic>
        <p:nvPicPr>
          <p:cNvPr id="5" name="Picture 4" descr="A person in a suit and tie with the hand up&#10;&#10;Description automatically generated with low confidence">
            <a:extLst>
              <a:ext uri="{FF2B5EF4-FFF2-40B4-BE49-F238E27FC236}">
                <a16:creationId xmlns:a16="http://schemas.microsoft.com/office/drawing/2014/main" id="{1F17F7D1-FD19-174D-8530-6EF6E67251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090" y="600759"/>
            <a:ext cx="12221090" cy="8147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BA1737-E839-615F-57EB-A383758B81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76" b="89941" l="7170" r="97170">
                        <a14:foregroundMark x1="90189" y1="29882" x2="96604" y2="49112"/>
                        <a14:foregroundMark x1="96604" y1="49112" x2="91509" y2="64201"/>
                        <a14:foregroundMark x1="96038" y1="57988" x2="83774" y2="75444"/>
                        <a14:foregroundMark x1="83774" y1="75444" x2="79623" y2="78402"/>
                        <a14:foregroundMark x1="81509" y1="77219" x2="60189" y2="87574"/>
                        <a14:foregroundMark x1="7358" y1="47929" x2="11887" y2="65385"/>
                        <a14:foregroundMark x1="11887" y1="65385" x2="21321" y2="79882"/>
                        <a14:foregroundMark x1="8113" y1="58876" x2="10943" y2="69527"/>
                        <a14:foregroundMark x1="42453" y1="89053" x2="54528" y2="89941"/>
                        <a14:foregroundMark x1="54528" y1="89941" x2="66604" y2="87870"/>
                        <a14:foregroundMark x1="66604" y1="87870" x2="66604" y2="87870"/>
                        <a14:foregroundMark x1="70377" y1="86095" x2="78113" y2="80769"/>
                        <a14:foregroundMark x1="84906" y1="74852" x2="93396" y2="63609"/>
                        <a14:foregroundMark x1="92642" y1="64793" x2="97170" y2="50000"/>
                        <a14:foregroundMark x1="95660" y1="61834" x2="96792" y2="49704"/>
                        <a14:foregroundMark x1="96604" y1="55030" x2="96604" y2="55030"/>
                        <a14:foregroundMark x1="97170" y1="56509" x2="97170" y2="56509"/>
                        <a14:foregroundMark x1="43585" y1="8876" x2="55849" y2="9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3046" y="-106775"/>
            <a:ext cx="4803095" cy="30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8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D5604C-B827-4FCF-9DED-9E9C9AB4B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60" y="0"/>
            <a:ext cx="12192000" cy="6858000"/>
          </a:xfrm>
          <a:prstGeom prst="rect">
            <a:avLst/>
          </a:pr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F13294AA-2ADA-42B0-A5CA-29FF73C0F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6" b="98225" l="1468" r="83771">
                        <a14:foregroundMark x1="1468" y1="98225" x2="5955" y2="79275"/>
                        <a14:foregroundMark x1="6605" y1="79819" x2="6605" y2="79819"/>
                        <a14:foregroundMark x1="35281" y1="48225" x2="35281" y2="48225"/>
                        <a14:foregroundMark x1="34632" y1="48768" x2="34632" y2="48768"/>
                        <a14:foregroundMark x1="45555" y1="4275" x2="42986" y2="57826"/>
                        <a14:foregroundMark x1="61633" y1="66304" x2="62461" y2="67464"/>
                        <a14:foregroundMark x1="61154" y1="65632" x2="61633" y2="66304"/>
                        <a14:foregroundMark x1="57550" y1="60580" x2="58437" y2="61824"/>
                        <a14:foregroundMark x1="62461" y1="67464" x2="57127" y2="79275"/>
                        <a14:foregroundMark x1="18036" y1="70109" x2="27835" y2="60790"/>
                        <a14:foregroundMark x1="64409" y1="40761" x2="58594" y2="58804"/>
                        <a14:foregroundMark x1="13209" y1="81920" x2="20463" y2="82645"/>
                        <a14:foregroundMark x1="50579" y1="11486" x2="58961" y2="19964"/>
                        <a14:foregroundMark x1="64522" y1="34348" x2="64606" y2="35652"/>
                        <a14:foregroundMark x1="64437" y1="37971" x2="64352" y2="39058"/>
                        <a14:foregroundMark x1="64663" y1="39058" x2="64663" y2="39058"/>
                        <a14:foregroundMark x1="64832" y1="37572" x2="64832" y2="37572"/>
                        <a14:foregroundMark x1="64239" y1="32391" x2="64239" y2="32391"/>
                        <a14:foregroundMark x1="64155" y1="31159" x2="64155" y2="31159"/>
                        <a14:backgroundMark x1="59469" y1="58370" x2="62038" y2="63333"/>
                        <a14:backgroundMark x1="62038" y1="63333" x2="69517" y2="69638"/>
                        <a14:backgroundMark x1="61812" y1="53442" x2="66102" y2="41630"/>
                        <a14:backgroundMark x1="66102" y1="41630" x2="66526" y2="59493"/>
                        <a14:backgroundMark x1="61614" y1="55906" x2="69320" y2="69384"/>
                        <a14:backgroundMark x1="141" y1="66014" x2="12221" y2="72645"/>
                        <a14:backgroundMark x1="2766" y1="82500" x2="1891" y2="87283"/>
                        <a14:backgroundMark x1="5193" y1="82065" x2="6407" y2="78841"/>
                        <a14:backgroundMark x1="28281" y1="48587" x2="26559" y2="50362"/>
                        <a14:backgroundMark x1="30652" y1="59565" x2="31696" y2="65290"/>
                        <a14:backgroundMark x1="27942" y1="60000" x2="35450" y2="65725"/>
                        <a14:backgroundMark x1="30991" y1="56051" x2="50127" y2="72717"/>
                        <a14:backgroundMark x1="27237" y1="57391" x2="32035" y2="67029"/>
                        <a14:backgroundMark x1="28281" y1="64384" x2="28281" y2="64384"/>
                        <a14:backgroundMark x1="28620" y1="64819" x2="28620" y2="64819"/>
                        <a14:backgroundMark x1="29975" y1="65725" x2="29975" y2="65725"/>
                        <a14:backgroundMark x1="29297" y1="65725" x2="29297" y2="65725"/>
                        <a14:backgroundMark x1="29297" y1="65725" x2="29297" y2="65725"/>
                        <a14:backgroundMark x1="28959" y1="55616" x2="31696" y2="60000"/>
                        <a14:backgroundMark x1="30991" y1="59565" x2="30991" y2="59565"/>
                        <a14:backgroundMark x1="30313" y1="49928" x2="29636" y2="63080"/>
                        <a14:backgroundMark x1="64493" y1="59565" x2="56986" y2="67464"/>
                        <a14:backgroundMark x1="61078" y1="66159" x2="63139" y2="59565"/>
                        <a14:backgroundMark x1="60401" y1="64819" x2="60401" y2="64819"/>
                        <a14:backgroundMark x1="62885" y1="65254" x2="62885" y2="65254"/>
                        <a14:backgroundMark x1="62885" y1="66087" x2="62885" y2="66087"/>
                        <a14:backgroundMark x1="61897" y1="64420" x2="61897" y2="64420"/>
                        <a14:backgroundMark x1="60627" y1="65688" x2="63506" y2="65254"/>
                        <a14:backgroundMark x1="59977" y1="64420" x2="61276" y2="61522"/>
                        <a14:backgroundMark x1="59639" y1="62355" x2="59639" y2="62355"/>
                        <a14:backgroundMark x1="59639" y1="62355" x2="59639" y2="62355"/>
                        <a14:backgroundMark x1="59977" y1="63188" x2="59977" y2="63188"/>
                        <a14:backgroundMark x1="59328" y1="61522" x2="59328" y2="61522"/>
                        <a14:backgroundMark x1="59328" y1="61957" x2="59328" y2="61957"/>
                        <a14:backgroundMark x1="59018" y1="62790" x2="59018" y2="62790"/>
                        <a14:backgroundMark x1="58369" y1="64022" x2="62885" y2="57391"/>
                        <a14:backgroundMark x1="59018" y1="63188" x2="61586" y2="57391"/>
                        <a14:backgroundMark x1="52893" y1="66920" x2="61276" y2="60725"/>
                        <a14:backgroundMark x1="59639" y1="61522" x2="55772" y2="65688"/>
                        <a14:backgroundMark x1="56760" y1="64855" x2="56760" y2="64855"/>
                        <a14:backgroundMark x1="28987" y1="66957" x2="28987" y2="66957"/>
                        <a14:backgroundMark x1="28450" y1="65942" x2="28450" y2="65942"/>
                        <a14:backgroundMark x1="27406" y1="65942" x2="30567" y2="65616"/>
                        <a14:backgroundMark x1="29495" y1="60217" x2="29495" y2="60217"/>
                        <a14:backgroundMark x1="29241" y1="59891" x2="29241" y2="59891"/>
                        <a14:backgroundMark x1="29241" y1="58877" x2="30567" y2="62572"/>
                        <a14:backgroundMark x1="30031" y1="61920" x2="28987" y2="56522"/>
                        <a14:backgroundMark x1="28196" y1="60543" x2="28196" y2="60543"/>
                        <a14:backgroundMark x1="57381" y1="64601" x2="61586" y2="65616"/>
                        <a14:backgroundMark x1="60796" y1="66304" x2="60796" y2="66304"/>
                        <a14:backgroundMark x1="60796" y1="65942" x2="60796" y2="65942"/>
                        <a14:backgroundMark x1="62094" y1="65616" x2="66836" y2="65616"/>
                        <a14:backgroundMark x1="60260" y1="65616" x2="60260" y2="65616"/>
                        <a14:backgroundMark x1="63167" y1="63587" x2="58171" y2="66630"/>
                        <a14:backgroundMark x1="63957" y1="59203" x2="57381" y2="69348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7928" t="3838" r="31750" b="37419"/>
          <a:stretch/>
        </p:blipFill>
        <p:spPr>
          <a:xfrm>
            <a:off x="6222211" y="761106"/>
            <a:ext cx="1062400" cy="1205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912D8-A7EF-4308-BE31-45B8CE7D7A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34" b="94586" l="5303" r="91667">
                        <a14:foregroundMark x1="27424" y1="12420" x2="46818" y2="4034"/>
                        <a14:foregroundMark x1="46818" y1="4034" x2="66970" y2="10085"/>
                        <a14:foregroundMark x1="19091" y1="38110" x2="16667" y2="48726"/>
                        <a14:foregroundMark x1="16667" y1="48726" x2="11970" y2="55839"/>
                        <a14:foregroundMark x1="11970" y1="55839" x2="11364" y2="56263"/>
                        <a14:foregroundMark x1="18485" y1="40870" x2="15000" y2="46709"/>
                        <a14:foregroundMark x1="14242" y1="50849" x2="8030" y2="56157"/>
                        <a14:foregroundMark x1="13030" y1="56369" x2="7424" y2="59660"/>
                        <a14:foregroundMark x1="84697" y1="51486" x2="68788" y2="91720"/>
                        <a14:foregroundMark x1="68333" y1="91932" x2="57424" y2="93524"/>
                        <a14:foregroundMark x1="56515" y1="90658" x2="50758" y2="94586"/>
                        <a14:foregroundMark x1="88636" y1="52229" x2="91667" y2="57537"/>
                        <a14:foregroundMark x1="16515" y1="73036" x2="10606" y2="88747"/>
                        <a14:foregroundMark x1="10606" y1="88747" x2="19394" y2="80679"/>
                        <a14:foregroundMark x1="11970" y1="83439" x2="5303" y2="89490"/>
                        <a14:foregroundMark x1="5303" y1="89490" x2="23182" y2="84713"/>
                        <a14:foregroundMark x1="12576" y1="84820" x2="5758" y2="93206"/>
                        <a14:backgroundMark x1="32273" y1="91720" x2="35606" y2="83546"/>
                        <a14:backgroundMark x1="35606" y1="83546" x2="35000" y2="80786"/>
                        <a14:backgroundMark x1="36212" y1="82059" x2="46667" y2="83015"/>
                        <a14:backgroundMark x1="46667" y1="83015" x2="46818" y2="90977"/>
                        <a14:backgroundMark x1="46818" y1="90977" x2="43030" y2="94480"/>
                        <a14:backgroundMark x1="32879" y1="81423" x2="35455" y2="72930"/>
                        <a14:backgroundMark x1="35455" y1="72930" x2="46061" y2="73036"/>
                        <a14:backgroundMark x1="46061" y1="73036" x2="48182" y2="80149"/>
                        <a14:backgroundMark x1="48182" y1="80149" x2="47576" y2="81316"/>
                        <a14:backgroundMark x1="35909" y1="70594" x2="46515" y2="72930"/>
                        <a14:backgroundMark x1="46515" y1="72930" x2="51818" y2="73036"/>
                        <a14:backgroundMark x1="45152" y1="67304" x2="34848" y2="65711"/>
                        <a14:backgroundMark x1="34848" y1="65711" x2="34848" y2="69958"/>
                        <a14:backgroundMark x1="46515" y1="68684" x2="56364" y2="67091"/>
                        <a14:backgroundMark x1="56364" y1="67091" x2="52424" y2="73142"/>
                        <a14:backgroundMark x1="58939" y1="62314" x2="55000" y2="67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969" y="1506206"/>
            <a:ext cx="1401206" cy="1999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5D4046-D346-425F-AB8F-E29F1ADD27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19" b="91205" l="9711" r="89669">
                        <a14:foregroundMark x1="37603" y1="10516" x2="50207" y2="4589"/>
                        <a14:foregroundMark x1="50207" y1="4589" x2="63223" y2="6119"/>
                        <a14:foregroundMark x1="63223" y1="6119" x2="67769" y2="9560"/>
                        <a14:foregroundMark x1="46488" y1="12428" x2="51033" y2="44168"/>
                        <a14:foregroundMark x1="41322" y1="25813" x2="50826" y2="51243"/>
                        <a14:foregroundMark x1="50826" y1="51243" x2="54959" y2="53920"/>
                        <a14:foregroundMark x1="45907" y1="64976" x2="45928" y2="65117"/>
                        <a14:foregroundMark x1="77273" y1="56597" x2="74174" y2="60229"/>
                        <a14:foregroundMark x1="70661" y1="62715" x2="61777" y2="78585"/>
                        <a14:foregroundMark x1="62190" y1="86616" x2="64876" y2="89484"/>
                        <a14:foregroundMark x1="44421" y1="84321" x2="40702" y2="86807"/>
                        <a14:foregroundMark x1="41116" y1="79350" x2="39256" y2="80306"/>
                        <a14:foregroundMark x1="38843" y1="82027" x2="37603" y2="85086"/>
                        <a14:foregroundMark x1="38223" y1="86233" x2="37190" y2="88145"/>
                        <a14:foregroundMark x1="39256" y1="89675" x2="38430" y2="91205"/>
                        <a14:foregroundMark x1="15496" y1="83556" x2="13223" y2="86424"/>
                        <a14:foregroundMark x1="36983" y1="57170" x2="38843" y2="61185"/>
                        <a14:foregroundMark x1="36777" y1="67304" x2="31612" y2="72658"/>
                        <a14:foregroundMark x1="29959" y1="74952" x2="26446" y2="77820"/>
                        <a14:foregroundMark x1="42562" y1="51052" x2="45041" y2="52581"/>
                        <a14:foregroundMark x1="43595" y1="52964" x2="47107" y2="54685"/>
                        <a14:foregroundMark x1="45455" y1="55258" x2="50413" y2="55258"/>
                        <a14:foregroundMark x1="51653" y1="56979" x2="46074" y2="56597"/>
                        <a14:foregroundMark x1="50620" y1="58317" x2="54132" y2="57361"/>
                        <a14:foregroundMark x1="40496" y1="51243" x2="40496" y2="51243"/>
                        <a14:foregroundMark x1="54752" y1="58509" x2="54752" y2="58509"/>
                        <a14:backgroundMark x1="53940" y1="58509" x2="54752" y2="58891"/>
                        <a14:backgroundMark x1="53566" y1="58333" x2="53940" y2="58509"/>
                        <a14:backgroundMark x1="53410" y1="60416" x2="49174" y2="69790"/>
                        <a14:backgroundMark x1="53926" y1="59273" x2="53614" y2="59963"/>
                        <a14:backgroundMark x1="42088" y1="59969" x2="41116" y2="68069"/>
                        <a14:backgroundMark x1="42462" y1="56855" x2="42288" y2="58307"/>
                        <a14:backgroundMark x1="41116" y1="68069" x2="49587" y2="69407"/>
                        <a14:backgroundMark x1="29036" y1="79852" x2="27066" y2="82027"/>
                        <a14:backgroundMark x1="34058" y1="74308" x2="32014" y2="76565"/>
                        <a14:backgroundMark x1="27066" y1="82027" x2="19421" y2="86233"/>
                        <a14:backgroundMark x1="47521" y1="69025" x2="39463" y2="73423"/>
                        <a14:backgroundMark x1="75580" y1="61099" x2="73781" y2="64095"/>
                        <a14:backgroundMark x1="78512" y1="56214" x2="78009" y2="57052"/>
                        <a14:backgroundMark x1="69931" y1="72852" x2="68388" y2="86807"/>
                        <a14:backgroundMark x1="68388" y1="86807" x2="74587" y2="92543"/>
                        <a14:backgroundMark x1="41322" y1="68642" x2="39256" y2="722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799" y="1428018"/>
            <a:ext cx="1923128" cy="2078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A4FF7-AC77-42F4-B1F5-74BC0BB2C1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9240" y1="34217" x2="29825" y2="54217"/>
                        <a14:foregroundMark x1="29825" y1="54217" x2="40058" y2="66747"/>
                        <a14:foregroundMark x1="40058" y1="66747" x2="59357" y2="60964"/>
                        <a14:foregroundMark x1="59357" y1="60964" x2="66374" y2="50361"/>
                        <a14:foregroundMark x1="31871" y1="33253" x2="51754" y2="23855"/>
                        <a14:foregroundMark x1="51754" y1="23855" x2="52924" y2="23614"/>
                        <a14:foregroundMark x1="39474" y1="70602" x2="54971" y2="65783"/>
                        <a14:foregroundMark x1="61696" y1="67470" x2="61696" y2="67470"/>
                        <a14:foregroundMark x1="54386" y1="69157" x2="54386" y2="69157"/>
                        <a14:foregroundMark x1="48830" y1="70602" x2="48830" y2="70602"/>
                        <a14:foregroundMark x1="38889" y1="72289" x2="38889" y2="72289"/>
                        <a14:backgroundMark x1="29825" y1="86747" x2="58480" y2="84096"/>
                        <a14:backgroundMark x1="58480" y1="84096" x2="66959" y2="86024"/>
                        <a14:backgroundMark x1="62865" y1="73253" x2="41520" y2="76145"/>
                        <a14:backgroundMark x1="41520" y1="76145" x2="38889" y2="83133"/>
                        <a14:backgroundMark x1="59942" y1="72771" x2="59942" y2="72771"/>
                        <a14:backgroundMark x1="62281" y1="71566" x2="62281" y2="71566"/>
                        <a14:backgroundMark x1="62865" y1="70602" x2="62865" y2="70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59745">
            <a:off x="4506622" y="1249850"/>
            <a:ext cx="1443746" cy="17519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45E507-286E-41E8-8069-90B22C8FB7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29" b="89855" l="9973" r="89757">
                        <a14:foregroundMark x1="76280" y1="39130" x2="72237" y2="58454"/>
                        <a14:foregroundMark x1="72237" y1="58454" x2="60916" y2="71256"/>
                        <a14:foregroundMark x1="60916" y1="71256" x2="47978" y2="71014"/>
                        <a14:foregroundMark x1="35580" y1="10145" x2="57412" y2="7729"/>
                        <a14:foregroundMark x1="57412" y1="7729" x2="63881" y2="9420"/>
                        <a14:foregroundMark x1="31536" y1="21739" x2="75202" y2="36473"/>
                        <a14:backgroundMark x1="27763" y1="64010" x2="39084" y2="79710"/>
                        <a14:backgroundMark x1="40162" y1="75845" x2="71429" y2="94203"/>
                        <a14:backgroundMark x1="51752" y1="86715" x2="75202" y2="81401"/>
                        <a14:backgroundMark x1="54987" y1="82609" x2="74124" y2="81643"/>
                        <a14:backgroundMark x1="61725" y1="79227" x2="50135" y2="81159"/>
                        <a14:backgroundMark x1="67655" y1="75121" x2="67655" y2="75121"/>
                        <a14:backgroundMark x1="68194" y1="73913" x2="68194" y2="73913"/>
                        <a14:backgroundMark x1="68733" y1="72947" x2="68733" y2="72947"/>
                        <a14:backgroundMark x1="53369" y1="79952" x2="53369" y2="79952"/>
                        <a14:backgroundMark x1="50135" y1="78986" x2="50135" y2="78986"/>
                        <a14:backgroundMark x1="47978" y1="77778" x2="47978" y2="77778"/>
                        <a14:backgroundMark x1="46631" y1="76329" x2="46631" y2="76329"/>
                        <a14:backgroundMark x1="43396" y1="75362" x2="43396" y2="75362"/>
                        <a14:backgroundMark x1="41240" y1="73188" x2="41240" y2="73188"/>
                        <a14:backgroundMark x1="36658" y1="70773" x2="36658" y2="70773"/>
                        <a14:backgroundMark x1="32345" y1="67391" x2="32345" y2="67391"/>
                        <a14:backgroundMark x1="29111" y1="64734" x2="29111" y2="64734"/>
                        <a14:backgroundMark x1="53100" y1="77778" x2="53100" y2="77778"/>
                        <a14:backgroundMark x1="53639" y1="78502" x2="53639" y2="78502"/>
                        <a14:backgroundMark x1="50674" y1="77295" x2="50674" y2="772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86790" y="1164829"/>
            <a:ext cx="1444326" cy="1611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5A422F-854D-4C10-BA31-EBEAC2ED10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189" b="89826" l="10000" r="90000">
                        <a14:foregroundMark x1="45000" y1="8189" x2="54667" y2="8685"/>
                        <a14:foregroundMark x1="38333" y1="67494" x2="38333" y2="67494"/>
                        <a14:foregroundMark x1="39000" y1="67742" x2="39000" y2="67742"/>
                        <a14:foregroundMark x1="51333" y1="69479" x2="51333" y2="69479"/>
                        <a14:foregroundMark x1="27667" y1="63524" x2="27667" y2="63524"/>
                        <a14:foregroundMark x1="29667" y1="64268" x2="29667" y2="64268"/>
                        <a14:foregroundMark x1="29333" y1="64516" x2="51000" y2="70223"/>
                        <a14:foregroundMark x1="70895" y1="65757" x2="72000" y2="65509"/>
                        <a14:foregroundMark x1="68686" y1="66253" x2="70895" y2="65757"/>
                        <a14:foregroundMark x1="51000" y1="70223" x2="68686" y2="66253"/>
                        <a14:foregroundMark x1="73111" y1="64268" x2="73333" y2="64020"/>
                        <a14:foregroundMark x1="72889" y1="64516" x2="73111" y2="64268"/>
                        <a14:foregroundMark x1="72667" y1="64764" x2="72889" y2="64516"/>
                        <a14:foregroundMark x1="72445" y1="65012" x2="72667" y2="64764"/>
                        <a14:foregroundMark x1="72222" y1="65261" x2="72445" y2="65012"/>
                        <a14:foregroundMark x1="72000" y1="65509" x2="72222" y2="65261"/>
                        <a14:backgroundMark x1="24852" y1="68621" x2="28333" y2="75186"/>
                        <a14:backgroundMark x1="23333" y1="65757" x2="24843" y2="68604"/>
                        <a14:backgroundMark x1="27000" y1="70720" x2="50000" y2="79156"/>
                        <a14:backgroundMark x1="50000" y1="79156" x2="69667" y2="77419"/>
                        <a14:backgroundMark x1="73000" y1="65261" x2="73000" y2="65261"/>
                        <a14:backgroundMark x1="73000" y1="64516" x2="73000" y2="64516"/>
                        <a14:backgroundMark x1="72333" y1="64268" x2="72333" y2="64268"/>
                        <a14:backgroundMark x1="72667" y1="65509" x2="72667" y2="65509"/>
                        <a14:backgroundMark x1="71667" y1="65509" x2="71667" y2="65509"/>
                        <a14:backgroundMark x1="71667" y1="64764" x2="71667" y2="64764"/>
                        <a14:backgroundMark x1="72000" y1="65509" x2="72000" y2="65509"/>
                        <a14:backgroundMark x1="72667" y1="64516" x2="72667" y2="64516"/>
                        <a14:backgroundMark x1="73000" y1="65012" x2="73000" y2="65012"/>
                        <a14:backgroundMark x1="72000" y1="66253" x2="72000" y2="66253"/>
                        <a14:backgroundMark x1="71667" y1="66253" x2="71667" y2="66253"/>
                        <a14:backgroundMark x1="71333" y1="65757" x2="71333" y2="65757"/>
                        <a14:backgroundMark x1="72667" y1="63524" x2="72667" y2="63524"/>
                        <a14:backgroundMark x1="73333" y1="63524" x2="73333" y2="63524"/>
                        <a14:backgroundMark x1="72667" y1="64764" x2="72667" y2="64764"/>
                        <a14:backgroundMark x1="72000" y1="65012" x2="72000" y2="65012"/>
                        <a14:backgroundMark x1="71333" y1="65757" x2="71333" y2="65757"/>
                        <a14:backgroundMark x1="26667" y1="63772" x2="26667" y2="63772"/>
                        <a14:backgroundMark x1="27000" y1="63027" x2="27000" y2="63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6567">
            <a:off x="9353174" y="1040943"/>
            <a:ext cx="1308235" cy="1757396"/>
          </a:xfrm>
          <a:prstGeom prst="rect">
            <a:avLst/>
          </a:prstGeom>
        </p:spPr>
      </p:pic>
      <p:pic>
        <p:nvPicPr>
          <p:cNvPr id="7" name="music">
            <a:hlinkClick r:id="" action="ppaction://media"/>
            <a:extLst>
              <a:ext uri="{FF2B5EF4-FFF2-40B4-BE49-F238E27FC236}">
                <a16:creationId xmlns:a16="http://schemas.microsoft.com/office/drawing/2014/main" id="{906605C3-C034-4016-AEF3-4CE2C6CA0C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837974" y="6511834"/>
            <a:ext cx="346166" cy="346166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774DA83A-13EB-2047-88E3-DC6454AC84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21112337">
            <a:off x="1406004" y="3122969"/>
            <a:ext cx="8829200" cy="3287285"/>
          </a:xfrm>
          <a:prstGeom prst="rect">
            <a:avLst/>
          </a:prstGeom>
          <a:effectLst>
            <a:glow rad="19176">
              <a:schemeClr val="bg1">
                <a:alpha val="1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0745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96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08F06C-0D99-4992-B331-26730B5CF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14" y="98771"/>
            <a:ext cx="8817104" cy="66604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E7AECD-27C3-438B-B977-A95D57067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56521">
            <a:off x="170700" y="616686"/>
            <a:ext cx="6860499" cy="24785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3A66F-00BF-49F2-90AB-E14C937F2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52470">
            <a:off x="-681595" y="3514750"/>
            <a:ext cx="6860499" cy="33739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144E9-8D5F-405D-89DE-61CBE7724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14137">
            <a:off x="6004518" y="735812"/>
            <a:ext cx="6860499" cy="33739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6BABA4-61FE-4C55-B744-0750293308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6803">
            <a:off x="5594562" y="3364532"/>
            <a:ext cx="6860499" cy="3373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013C6-B0FA-4981-AB88-5AAB949246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63511">
            <a:off x="2765584" y="2009341"/>
            <a:ext cx="6860499" cy="33739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454CD7-BECE-40A3-A275-684FA228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48128">
            <a:off x="511696" y="870699"/>
            <a:ext cx="6860499" cy="24785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BA277A2-C9DE-408B-AFBD-9579515F9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0075">
            <a:off x="5329778" y="1704325"/>
            <a:ext cx="6860499" cy="3373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264203-5EC2-48B6-A0C1-576F01615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72528">
            <a:off x="-389921" y="3134514"/>
            <a:ext cx="6860499" cy="33739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6EC9F0A-C286-4D07-B785-89F495243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72810">
            <a:off x="5293564" y="3026294"/>
            <a:ext cx="6860499" cy="3373919"/>
          </a:xfrm>
          <a:prstGeom prst="rect">
            <a:avLst/>
          </a:prstGeom>
        </p:spPr>
      </p:pic>
      <p:pic>
        <p:nvPicPr>
          <p:cNvPr id="5" name="Picture 4" descr="A person in a suit and tie with the hand up&#10;&#10;Description automatically generated with low confidence">
            <a:extLst>
              <a:ext uri="{FF2B5EF4-FFF2-40B4-BE49-F238E27FC236}">
                <a16:creationId xmlns:a16="http://schemas.microsoft.com/office/drawing/2014/main" id="{1F17F7D1-FD19-174D-8530-6EF6E6725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090" y="600759"/>
            <a:ext cx="12221090" cy="81473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BA1737-E839-615F-57EB-A383758B8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76" b="89941" l="7170" r="97170">
                        <a14:foregroundMark x1="90189" y1="29882" x2="96604" y2="49112"/>
                        <a14:foregroundMark x1="96604" y1="49112" x2="91509" y2="64201"/>
                        <a14:foregroundMark x1="96038" y1="57988" x2="83774" y2="75444"/>
                        <a14:foregroundMark x1="83774" y1="75444" x2="79623" y2="78402"/>
                        <a14:foregroundMark x1="81509" y1="77219" x2="60189" y2="87574"/>
                        <a14:foregroundMark x1="7358" y1="47929" x2="11887" y2="65385"/>
                        <a14:foregroundMark x1="11887" y1="65385" x2="21321" y2="79882"/>
                        <a14:foregroundMark x1="8113" y1="58876" x2="10943" y2="69527"/>
                        <a14:foregroundMark x1="42453" y1="89053" x2="54528" y2="89941"/>
                        <a14:foregroundMark x1="54528" y1="89941" x2="66604" y2="87870"/>
                        <a14:foregroundMark x1="66604" y1="87870" x2="66604" y2="87870"/>
                        <a14:foregroundMark x1="70377" y1="86095" x2="78113" y2="80769"/>
                        <a14:foregroundMark x1="84906" y1="74852" x2="93396" y2="63609"/>
                        <a14:foregroundMark x1="92642" y1="64793" x2="97170" y2="50000"/>
                        <a14:foregroundMark x1="95660" y1="61834" x2="96792" y2="49704"/>
                        <a14:foregroundMark x1="96604" y1="55030" x2="96604" y2="55030"/>
                        <a14:foregroundMark x1="97170" y1="56509" x2="97170" y2="56509"/>
                        <a14:foregroundMark x1="43585" y1="8876" x2="55849" y2="94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3046" y="-106775"/>
            <a:ext cx="4803095" cy="30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4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D339FC-8A7D-4E77-829E-D4F9AC1D24A4}"/>
              </a:ext>
            </a:extLst>
          </p:cNvPr>
          <p:cNvSpPr/>
          <p:nvPr/>
        </p:nvSpPr>
        <p:spPr>
          <a:xfrm>
            <a:off x="0" y="928870"/>
            <a:ext cx="12192000" cy="30469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6600">
                  <a:noFill/>
                  <a:prstDash val="solid"/>
                </a:ln>
                <a:solidFill>
                  <a:schemeClr val="accent5"/>
                </a:solidFill>
                <a:effectLst/>
              </a:rPr>
              <a:t>Actionable</a:t>
            </a:r>
          </a:p>
          <a:p>
            <a:pPr algn="ctr"/>
            <a:r>
              <a:rPr lang="en-US" sz="9600" b="1" dirty="0">
                <a:ln w="6600">
                  <a:noFill/>
                  <a:prstDash val="solid"/>
                </a:ln>
                <a:solidFill>
                  <a:schemeClr val="accent5"/>
                </a:solidFill>
                <a:effectLst/>
              </a:rPr>
              <a:t>Insights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F0A9D7-2B65-4C9A-8B9E-D05F4F60EE96}"/>
              </a:ext>
            </a:extLst>
          </p:cNvPr>
          <p:cNvSpPr/>
          <p:nvPr/>
        </p:nvSpPr>
        <p:spPr>
          <a:xfrm>
            <a:off x="3048000" y="4303455"/>
            <a:ext cx="60960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flatTx/>
          </a:bodyPr>
          <a:lstStyle/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transform data 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into meaningful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rgbClr val="BFFFD9"/>
                </a:solidFill>
                <a:effectLst/>
              </a:rPr>
              <a:t> </a:t>
            </a:r>
            <a:r>
              <a:rPr lang="en-US" sz="3200" b="1" dirty="0">
                <a:ln w="6600">
                  <a:noFill/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insights</a:t>
            </a:r>
            <a:r>
              <a:rPr lang="en-US" sz="3200" b="1" dirty="0">
                <a:ln w="6600">
                  <a:noFill/>
                  <a:prstDash val="solid"/>
                </a:ln>
                <a:solidFill>
                  <a:srgbClr val="BFFFD9"/>
                </a:solidFill>
                <a:effectLst/>
              </a:rPr>
              <a:t> 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endParaRPr lang="en-US" sz="3200" b="1" dirty="0">
              <a:ln w="6600">
                <a:noFill/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4BA80-1D4C-4929-AB8E-E8C4FBE66A2B}"/>
              </a:ext>
            </a:extLst>
          </p:cNvPr>
          <p:cNvSpPr/>
          <p:nvPr/>
        </p:nvSpPr>
        <p:spPr>
          <a:xfrm>
            <a:off x="-531425" y="4303454"/>
            <a:ext cx="6096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flatTx/>
          </a:bodyPr>
          <a:lstStyle/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collect </a:t>
            </a:r>
            <a:r>
              <a:rPr lang="en-US" sz="3200" b="1" dirty="0">
                <a:ln w="6600">
                  <a:noFill/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data</a:t>
            </a: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into one 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central place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3BEAF8-F7D4-4B8F-8678-111B9416322B}"/>
              </a:ext>
            </a:extLst>
          </p:cNvPr>
          <p:cNvSpPr/>
          <p:nvPr/>
        </p:nvSpPr>
        <p:spPr>
          <a:xfrm>
            <a:off x="6717578" y="4297387"/>
            <a:ext cx="6096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flatTx/>
          </a:bodyPr>
          <a:lstStyle/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proactively 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inform to  </a:t>
            </a:r>
            <a:b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</a:br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take </a:t>
            </a:r>
            <a:r>
              <a:rPr lang="en-US" sz="3200" b="1" dirty="0">
                <a:ln w="6600">
                  <a:noFill/>
                  <a:prstDash val="solid"/>
                </a:ln>
                <a:solidFill>
                  <a:schemeClr val="accent5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actions</a:t>
            </a:r>
          </a:p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chemeClr val="bg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883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758331-BCA0-49FE-9F00-6E7DA52C1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539" y="1121491"/>
            <a:ext cx="4650983" cy="5576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CD1407-DC3D-4171-A2F5-A45125688FE9}"/>
              </a:ext>
            </a:extLst>
          </p:cNvPr>
          <p:cNvSpPr/>
          <p:nvPr/>
        </p:nvSpPr>
        <p:spPr>
          <a:xfrm>
            <a:off x="308340" y="1630784"/>
            <a:ext cx="2631287" cy="1545968"/>
          </a:xfrm>
          <a:prstGeom prst="wedgeRoundRectCallout">
            <a:avLst>
              <a:gd name="adj1" fmla="val 92991"/>
              <a:gd name="adj2" fmla="val 17165"/>
              <a:gd name="adj3" fmla="val 16667"/>
            </a:avLst>
          </a:prstGeom>
          <a:solidFill>
            <a:srgbClr val="095B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/>
                </a:solidFill>
              </a:rPr>
              <a:t>What data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do you want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to measure ?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1EC76F-0D20-4437-A5D6-1744BC8B1B3B}"/>
              </a:ext>
            </a:extLst>
          </p:cNvPr>
          <p:cNvSpPr txBox="1"/>
          <p:nvPr/>
        </p:nvSpPr>
        <p:spPr>
          <a:xfrm>
            <a:off x="308340" y="3515683"/>
            <a:ext cx="28211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Choose Key Performance Indicators that are relevant for your organization.  </a:t>
            </a:r>
          </a:p>
        </p:txBody>
      </p:sp>
    </p:spTree>
    <p:extLst>
      <p:ext uri="{BB962C8B-B14F-4D97-AF65-F5344CB8AC3E}">
        <p14:creationId xmlns:p14="http://schemas.microsoft.com/office/powerpoint/2010/main" val="2094007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31EC76F-0D20-4437-A5D6-1744BC8B1B3B}"/>
              </a:ext>
            </a:extLst>
          </p:cNvPr>
          <p:cNvSpPr txBox="1"/>
          <p:nvPr/>
        </p:nvSpPr>
        <p:spPr>
          <a:xfrm>
            <a:off x="308340" y="3515683"/>
            <a:ext cx="28211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Define User Groups and 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Users that are responsible</a:t>
            </a:r>
            <a:br>
              <a:rPr lang="en-US" sz="1800">
                <a:solidFill>
                  <a:schemeClr val="bg1"/>
                </a:solidFill>
              </a:rPr>
            </a:br>
            <a:r>
              <a:rPr lang="en-US" sz="1800">
                <a:solidFill>
                  <a:schemeClr val="bg1"/>
                </a:solidFill>
              </a:rPr>
              <a:t>to track the measures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470972-BD08-440B-9F76-C1A94C535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853" y="1441096"/>
            <a:ext cx="6449568" cy="20745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E88B5-242D-4BC5-A8C2-032C55CC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853" y="3600062"/>
            <a:ext cx="6842107" cy="19902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CD1407-DC3D-4171-A2F5-A45125688FE9}"/>
              </a:ext>
            </a:extLst>
          </p:cNvPr>
          <p:cNvSpPr/>
          <p:nvPr/>
        </p:nvSpPr>
        <p:spPr>
          <a:xfrm>
            <a:off x="308340" y="1630784"/>
            <a:ext cx="2631287" cy="1545968"/>
          </a:xfrm>
          <a:prstGeom prst="wedgeRoundRectCallout">
            <a:avLst>
              <a:gd name="adj1" fmla="val 118455"/>
              <a:gd name="adj2" fmla="val 9517"/>
              <a:gd name="adj3" fmla="val 16667"/>
            </a:avLst>
          </a:prstGeom>
          <a:solidFill>
            <a:srgbClr val="095B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Who to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inform ?</a:t>
            </a:r>
            <a:br>
              <a:rPr lang="en-US" sz="2400" b="1" dirty="0">
                <a:solidFill>
                  <a:schemeClr val="bg1"/>
                </a:solidFill>
              </a:rPr>
            </a:b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9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362B569E-33AC-4AEE-9D65-224251829E4F}"/>
              </a:ext>
            </a:extLst>
          </p:cNvPr>
          <p:cNvGraphicFramePr/>
          <p:nvPr/>
        </p:nvGraphicFramePr>
        <p:xfrm>
          <a:off x="8025245" y="2421349"/>
          <a:ext cx="3318043" cy="2270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80C94B9-94F9-4263-9BDB-A3D1B7F72099}"/>
              </a:ext>
            </a:extLst>
          </p:cNvPr>
          <p:cNvSpPr txBox="1"/>
          <p:nvPr/>
        </p:nvSpPr>
        <p:spPr>
          <a:xfrm>
            <a:off x="8224993" y="1989427"/>
            <a:ext cx="2535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000">
                <a:solidFill>
                  <a:schemeClr val="bg1"/>
                </a:solidFill>
              </a:rPr>
              <a:t>KPI Hierarchy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7B0D-0501-45DF-839D-CF5090CB3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3717" y="1754083"/>
            <a:ext cx="5279053" cy="30699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D8FF3-9970-4409-B916-C9ACA2BD1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2103" y="1754083"/>
            <a:ext cx="5280667" cy="3069917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4A4C3E65-EDC2-4AFA-B778-F652E1621C5B}"/>
              </a:ext>
            </a:extLst>
          </p:cNvPr>
          <p:cNvSpPr txBox="1">
            <a:spLocks/>
          </p:cNvSpPr>
          <p:nvPr/>
        </p:nvSpPr>
        <p:spPr>
          <a:xfrm>
            <a:off x="330198" y="1536467"/>
            <a:ext cx="7384145" cy="357415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4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Segoe UI (Body)"/>
              </a:rPr>
              <a:t>Main components</a:t>
            </a:r>
            <a:br>
              <a:rPr lang="en-US" sz="2200" b="1" dirty="0">
                <a:latin typeface="Segoe UI (Body)"/>
              </a:rPr>
            </a:br>
            <a:br>
              <a:rPr lang="en-US" sz="900" b="1" dirty="0">
                <a:latin typeface="Segoe UI (Body)"/>
              </a:rPr>
            </a:br>
            <a:endParaRPr lang="en-US" sz="1000" b="1" dirty="0"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KPI (key performance indicator)</a:t>
            </a: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(Body)"/>
              </a:rPr>
              <a:t>Metric to be measured</a:t>
            </a:r>
            <a:br>
              <a:rPr lang="en-US" sz="1800" dirty="0">
                <a:solidFill>
                  <a:schemeClr val="bg1"/>
                </a:solidFill>
                <a:latin typeface="Segoe UI (Body)"/>
              </a:rPr>
            </a:br>
            <a:br>
              <a:rPr lang="en-US" sz="300" dirty="0">
                <a:solidFill>
                  <a:schemeClr val="bg1"/>
                </a:solidFill>
                <a:latin typeface="Segoe UI (Body)"/>
              </a:rPr>
            </a:br>
            <a:endParaRPr lang="en-US" sz="9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Calculation Rules</a:t>
            </a:r>
            <a:br>
              <a:rPr lang="en-US" sz="2000" b="1" dirty="0">
                <a:solidFill>
                  <a:schemeClr val="bg1"/>
                </a:solidFill>
                <a:latin typeface="Segoe UI (Body)"/>
              </a:rPr>
            </a:br>
            <a:r>
              <a:rPr lang="en-US" sz="2000" b="1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Signals</a:t>
            </a: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(Body)"/>
              </a:rPr>
              <a:t>Measured value for KPI</a:t>
            </a:r>
            <a:br>
              <a:rPr lang="en-US" sz="1800" dirty="0">
                <a:solidFill>
                  <a:schemeClr val="bg1"/>
                </a:solidFill>
                <a:latin typeface="Segoe UI (Body)"/>
              </a:rPr>
            </a:br>
            <a:r>
              <a:rPr lang="en-US" sz="900" dirty="0">
                <a:solidFill>
                  <a:schemeClr val="bg1"/>
                </a:solidFill>
                <a:latin typeface="Segoe UI (Body)"/>
              </a:rPr>
              <a:t> </a:t>
            </a:r>
            <a:br>
              <a:rPr lang="en-US" sz="2000" dirty="0">
                <a:solidFill>
                  <a:schemeClr val="bg1"/>
                </a:solidFill>
                <a:latin typeface="Segoe UI (Body)"/>
              </a:rPr>
            </a:br>
            <a:endParaRPr lang="en-US" sz="4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Alert Rules</a:t>
            </a:r>
            <a:br>
              <a:rPr lang="en-US" sz="2000" b="1" dirty="0">
                <a:solidFill>
                  <a:schemeClr val="bg1"/>
                </a:solidFill>
                <a:latin typeface="Segoe UI (Body)"/>
              </a:rPr>
            </a:br>
            <a:r>
              <a:rPr lang="en-US" sz="2000" b="1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Alerts</a:t>
            </a: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(Body)"/>
              </a:rPr>
              <a:t>Signals which violate a defined threshold</a:t>
            </a:r>
            <a:br>
              <a:rPr lang="en-US" sz="1800" dirty="0">
                <a:solidFill>
                  <a:schemeClr val="bg1"/>
                </a:solidFill>
                <a:latin typeface="Segoe UI (Body)"/>
              </a:rPr>
            </a:br>
            <a:br>
              <a:rPr lang="en-US" sz="400" dirty="0">
                <a:solidFill>
                  <a:schemeClr val="bg1"/>
                </a:solidFill>
                <a:latin typeface="Segoe UI (Body)"/>
              </a:rPr>
            </a:br>
            <a:endParaRPr lang="en-US" sz="400" dirty="0">
              <a:solidFill>
                <a:schemeClr val="bg1"/>
              </a:solidFill>
              <a:latin typeface="Segoe UI (Body)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Notification Rules</a:t>
            </a:r>
            <a:br>
              <a:rPr lang="en-US" sz="2000" b="1" dirty="0">
                <a:solidFill>
                  <a:schemeClr val="bg1"/>
                </a:solidFill>
                <a:latin typeface="Segoe UI (Body)"/>
              </a:rPr>
            </a:br>
            <a:r>
              <a:rPr lang="en-US" sz="2000" b="1" dirty="0">
                <a:solidFill>
                  <a:schemeClr val="bg1"/>
                </a:solidFill>
                <a:latin typeface="Segoe UI (Body)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Segoe UI (Body)"/>
              </a:rPr>
              <a:t>Notification</a:t>
            </a: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egoe UI (Body)"/>
              </a:rPr>
              <a:t>Information to User or User Group</a:t>
            </a:r>
            <a:br>
              <a:rPr lang="en-US" sz="1800" dirty="0">
                <a:solidFill>
                  <a:schemeClr val="bg1"/>
                </a:solidFill>
                <a:latin typeface="Segoe UI (Body)"/>
              </a:rPr>
            </a:br>
            <a:r>
              <a:rPr lang="en-US" sz="1800" dirty="0">
                <a:solidFill>
                  <a:schemeClr val="bg1"/>
                </a:solidFill>
                <a:latin typeface="Segoe UI (Body)"/>
              </a:rPr>
              <a:t>about Alerts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2000" b="1" dirty="0">
              <a:latin typeface="Segoe UI (Body)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  <a:sym typeface="Wingdings" panose="05000000000000000000" pitchFamily="2" charset="2"/>
            </a:endParaRPr>
          </a:p>
          <a:p>
            <a:pPr lvl="1"/>
            <a:endParaRPr lang="en-US" sz="2000" dirty="0">
              <a:solidFill>
                <a:schemeClr val="bg1"/>
              </a:solidFill>
              <a:latin typeface="Segoe UI (Body)"/>
            </a:endParaRPr>
          </a:p>
          <a:p>
            <a:endParaRPr lang="en-US" sz="900" dirty="0">
              <a:solidFill>
                <a:schemeClr val="bg1"/>
              </a:solidFill>
              <a:latin typeface="Segoe UI (Body)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F5EE57-FEAA-427F-A286-AE319321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 flipH="1">
            <a:off x="10016067" y="2996666"/>
            <a:ext cx="1956969" cy="117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7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F1A31-0498-4F0D-A6FB-35FF5907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51" y="1385740"/>
            <a:ext cx="6589445" cy="5048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1077EEC-72E9-4B1D-8F40-F1041F9397D1}"/>
              </a:ext>
            </a:extLst>
          </p:cNvPr>
          <p:cNvSpPr/>
          <p:nvPr/>
        </p:nvSpPr>
        <p:spPr>
          <a:xfrm>
            <a:off x="169681" y="2382625"/>
            <a:ext cx="2215299" cy="1527142"/>
          </a:xfrm>
          <a:prstGeom prst="wedgeRoundRectCallout">
            <a:avLst>
              <a:gd name="adj1" fmla="val 75171"/>
              <a:gd name="adj2" fmla="val 44599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My Notifications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System is proactively informing me on areas that need my attention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CD1407-DC3D-4171-A2F5-A45125688FE9}"/>
              </a:ext>
            </a:extLst>
          </p:cNvPr>
          <p:cNvSpPr/>
          <p:nvPr/>
        </p:nvSpPr>
        <p:spPr>
          <a:xfrm>
            <a:off x="9548967" y="2382625"/>
            <a:ext cx="2395983" cy="1527142"/>
          </a:xfrm>
          <a:prstGeom prst="wedgeRoundRectCallout">
            <a:avLst>
              <a:gd name="adj1" fmla="val -185325"/>
              <a:gd name="adj2" fmla="val 42130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Group Notifications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Notifications</a:t>
            </a:r>
            <a:r>
              <a:rPr lang="en-US" sz="1600" dirty="0">
                <a:solidFill>
                  <a:schemeClr val="bg1"/>
                </a:solidFill>
              </a:rPr>
              <a:t> for my team, ready to be picked up.</a:t>
            </a:r>
          </a:p>
        </p:txBody>
      </p:sp>
    </p:spTree>
    <p:extLst>
      <p:ext uri="{BB962C8B-B14F-4D97-AF65-F5344CB8AC3E}">
        <p14:creationId xmlns:p14="http://schemas.microsoft.com/office/powerpoint/2010/main" val="245077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F1A31-0498-4F0D-A6FB-35FF5907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51" y="1385740"/>
            <a:ext cx="6589445" cy="5048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6EC28-3319-419D-8EAC-C9D9331BA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830" y="3539941"/>
            <a:ext cx="6948818" cy="25771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4B92881E-415C-4420-AF8E-28A6D541FDF2}"/>
              </a:ext>
            </a:extLst>
          </p:cNvPr>
          <p:cNvSpPr/>
          <p:nvPr/>
        </p:nvSpPr>
        <p:spPr>
          <a:xfrm rot="20599427">
            <a:off x="3223968" y="3343647"/>
            <a:ext cx="1489435" cy="772998"/>
          </a:xfrm>
          <a:prstGeom prst="irregularSeal2">
            <a:avLst/>
          </a:prstGeom>
          <a:solidFill>
            <a:srgbClr val="095979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click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593AA8-FBB8-4F98-A2F3-C31B96C8F996}"/>
              </a:ext>
            </a:extLst>
          </p:cNvPr>
          <p:cNvSpPr/>
          <p:nvPr/>
        </p:nvSpPr>
        <p:spPr>
          <a:xfrm>
            <a:off x="4801025" y="4164957"/>
            <a:ext cx="2597984" cy="298277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CCD1407-DC3D-4171-A2F5-A45125688FE9}"/>
              </a:ext>
            </a:extLst>
          </p:cNvPr>
          <p:cNvSpPr/>
          <p:nvPr/>
        </p:nvSpPr>
        <p:spPr>
          <a:xfrm>
            <a:off x="9548967" y="1463514"/>
            <a:ext cx="2395983" cy="1527142"/>
          </a:xfrm>
          <a:prstGeom prst="wedgeRoundRectCallout">
            <a:avLst>
              <a:gd name="adj1" fmla="val -129850"/>
              <a:gd name="adj2" fmla="val 95216"/>
              <a:gd name="adj3" fmla="val 16667"/>
            </a:avLst>
          </a:prstGeom>
          <a:solidFill>
            <a:srgbClr val="09597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Notifications select</a:t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In the notification list it is easy to find more information and details</a:t>
            </a:r>
          </a:p>
        </p:txBody>
      </p:sp>
    </p:spTree>
    <p:extLst>
      <p:ext uri="{BB962C8B-B14F-4D97-AF65-F5344CB8AC3E}">
        <p14:creationId xmlns:p14="http://schemas.microsoft.com/office/powerpoint/2010/main" val="3823573048"/>
      </p:ext>
    </p:extLst>
  </p:cSld>
  <p:clrMapOvr>
    <a:masterClrMapping/>
  </p:clrMapOvr>
</p:sld>
</file>

<file path=ppt/theme/theme1.xml><?xml version="1.0" encoding="utf-8"?>
<a:theme xmlns:a="http://schemas.openxmlformats.org/drawingml/2006/main" name="cXiceland speak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48A5FC2-C250-F04A-B3A1-54BEE1DB7A25}"/>
    </a:ext>
  </a:extLst>
</a:theme>
</file>

<file path=ppt/theme/theme2.xml><?xml version="1.0" encoding="utf-8"?>
<a:theme xmlns:a="http://schemas.openxmlformats.org/drawingml/2006/main" name="end slide / questions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0CC3A247-FD13-044B-8EEB-7F9B2DDD5C5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2E85FD85-1669-4540-8697-00ACE551CEF0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Presentation Template - 2022" id="{97399C7B-01ED-794E-BA63-726FE5C2AE53}" vid="{5DB94AF2-0520-6F41-A1C4-13724FFF5710}"/>
    </a:ext>
  </a:extLst>
</a:theme>
</file>

<file path=ppt/theme/theme5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945F3FDB0DBF41A9833473BDB41180" ma:contentTypeVersion="4" ma:contentTypeDescription="Ein neues Dokument erstellen." ma:contentTypeScope="" ma:versionID="fd7cfd24197c5c9fccf4a7a8895ef5c8">
  <xsd:schema xmlns:xsd="http://www.w3.org/2001/XMLSchema" xmlns:xs="http://www.w3.org/2001/XMLSchema" xmlns:p="http://schemas.microsoft.com/office/2006/metadata/properties" xmlns:ns2="479f23f5-1514-4a81-a8c5-dff8abde87b9" xmlns:ns3="733dd6f4-91c4-473d-857f-c58c6fb3a4f2" targetNamespace="http://schemas.microsoft.com/office/2006/metadata/properties" ma:root="true" ma:fieldsID="89c5e30ba54328ec4c1926bdc00f8c35" ns2:_="" ns3:_="">
    <xsd:import namespace="479f23f5-1514-4a81-a8c5-dff8abde87b9"/>
    <xsd:import namespace="733dd6f4-91c4-473d-857f-c58c6fb3a4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f23f5-1514-4a81-a8c5-dff8abde8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3dd6f4-91c4-473d-857f-c58c6fb3a4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C844C-3611-4791-B7B4-2D71F4B54F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EC04EF-F64E-4591-AE42-EEEA97FB941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ce89fd82-aec5-4b3b-b0b3-b7f9193dc61c"/>
    <ds:schemaRef ds:uri="http://purl.org/dc/elements/1.1/"/>
    <ds:schemaRef ds:uri="http://schemas.microsoft.com/office/2006/metadata/properties"/>
    <ds:schemaRef ds:uri="http://schemas.microsoft.com/office/2006/documentManagement/types"/>
    <ds:schemaRef ds:uri="724e71b1-7852-457b-a379-b8a36dd8027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114601-61F9-4B81-8DD8-1062EE050080}"/>
</file>

<file path=docProps/app.xml><?xml version="1.0" encoding="utf-8"?>
<Properties xmlns="http://schemas.openxmlformats.org/officeDocument/2006/extended-properties" xmlns:vt="http://schemas.openxmlformats.org/officeDocument/2006/docPropsVTypes">
  <Template>conneXion Iceland template</Template>
  <TotalTime>11369</TotalTime>
  <Words>589</Words>
  <Application>Microsoft Office PowerPoint</Application>
  <PresentationFormat>Widescreen</PresentationFormat>
  <Paragraphs>151</Paragraphs>
  <Slides>22</Slides>
  <Notes>8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Segoe UI</vt:lpstr>
      <vt:lpstr>Segoe UI (Body)</vt:lpstr>
      <vt:lpstr>Segoe UI Bold</vt:lpstr>
      <vt:lpstr>cXiceland speaker slides</vt:lpstr>
      <vt:lpstr>end slide / questions slides</vt:lpstr>
      <vt:lpstr>Custom Design</vt:lpstr>
      <vt:lpstr>1_Custom Design</vt:lpstr>
      <vt:lpstr>Purple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&amp; Timeline</vt:lpstr>
      <vt:lpstr>Your benefits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Kleindl</dc:creator>
  <cp:lastModifiedBy>Martin Kleindl</cp:lastModifiedBy>
  <cp:revision>13</cp:revision>
  <dcterms:created xsi:type="dcterms:W3CDTF">2022-03-07T12:35:51Z</dcterms:created>
  <dcterms:modified xsi:type="dcterms:W3CDTF">2022-10-22T02:10:35Z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0x01010031945F3FDB0DBF41A9833473BDB41180</vt:lpwstr>
  </property>
</Properties>
</file>