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4" r:id="rId5"/>
    <p:sldMasterId id="2147483681" r:id="rId6"/>
    <p:sldMasterId id="2147483668" r:id="rId7"/>
    <p:sldMasterId id="2147483692" r:id="rId8"/>
    <p:sldMasterId id="2147483732" r:id="rId9"/>
    <p:sldMasterId id="2147483747" r:id="rId10"/>
  </p:sldMasterIdLst>
  <p:notesMasterIdLst>
    <p:notesMasterId r:id="rId20"/>
  </p:notesMasterIdLst>
  <p:sldIdLst>
    <p:sldId id="2146845815" r:id="rId11"/>
    <p:sldId id="279" r:id="rId12"/>
    <p:sldId id="2146845787" r:id="rId13"/>
    <p:sldId id="2146845789" r:id="rId14"/>
    <p:sldId id="2146845807" r:id="rId15"/>
    <p:sldId id="2146845786" r:id="rId16"/>
    <p:sldId id="2146845808" r:id="rId17"/>
    <p:sldId id="257" r:id="rId18"/>
    <p:sldId id="256" r:id="rId19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neXion APAC" id="{14A6AC8A-1EFD-D846-9112-80B3CB1086BC}">
          <p14:sldIdLst>
            <p14:sldId id="2146845815"/>
            <p14:sldId id="279"/>
            <p14:sldId id="2146845787"/>
            <p14:sldId id="2146845789"/>
            <p14:sldId id="2146845807"/>
            <p14:sldId id="2146845786"/>
            <p14:sldId id="2146845808"/>
          </p14:sldIdLst>
        </p14:section>
        <p14:section name="Default" id="{1717138E-E308-C940-A345-391241ED4264}">
          <p14:sldIdLst>
            <p14:sldId id="257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B4A9"/>
    <a:srgbClr val="361D5C"/>
    <a:srgbClr val="323133"/>
    <a:srgbClr val="943267"/>
    <a:srgbClr val="F6C36F"/>
    <a:srgbClr val="138890"/>
    <a:srgbClr val="F6C370"/>
    <a:srgbClr val="1D2526"/>
    <a:srgbClr val="200C3B"/>
    <a:srgbClr val="F05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58381" autoAdjust="0"/>
  </p:normalViewPr>
  <p:slideViewPr>
    <p:cSldViewPr snapToGrid="0" snapToObjects="1">
      <p:cViewPr varScale="1">
        <p:scale>
          <a:sx n="66" d="100"/>
          <a:sy n="66" d="100"/>
        </p:scale>
        <p:origin x="21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ur Þ. Sigurdsson" userId="b51620a9-a6bc-43cc-8d20-2596b195e64d" providerId="ADAL" clId="{E8A369D7-5F9B-48DA-A59D-E478AB75087B}"/>
    <pc:docChg chg="addSld modSld">
      <pc:chgData name="Petur Þ. Sigurdsson" userId="b51620a9-a6bc-43cc-8d20-2596b195e64d" providerId="ADAL" clId="{E8A369D7-5F9B-48DA-A59D-E478AB75087B}" dt="2023-02-21T14:55:36.598" v="0"/>
      <pc:docMkLst>
        <pc:docMk/>
      </pc:docMkLst>
      <pc:sldChg chg="add">
        <pc:chgData name="Petur Þ. Sigurdsson" userId="b51620a9-a6bc-43cc-8d20-2596b195e64d" providerId="ADAL" clId="{E8A369D7-5F9B-48DA-A59D-E478AB75087B}" dt="2023-02-21T14:55:36.598" v="0"/>
        <pc:sldMkLst>
          <pc:docMk/>
          <pc:sldMk cId="3898083960" sldId="2146845806"/>
        </pc:sldMkLst>
      </pc:sldChg>
    </pc:docChg>
  </pc:docChgLst>
  <pc:docChgLst>
    <pc:chgData name="Petur Þ. Sigurdsson" userId="b51620a9-a6bc-43cc-8d20-2596b195e64d" providerId="ADAL" clId="{A589F5FF-3979-415E-95DB-6848079A6AE9}"/>
    <pc:docChg chg="delSld modSld delMainMaster modSection">
      <pc:chgData name="Petur Þ. Sigurdsson" userId="b51620a9-a6bc-43cc-8d20-2596b195e64d" providerId="ADAL" clId="{A589F5FF-3979-415E-95DB-6848079A6AE9}" dt="2023-05-05T10:12:15.888" v="9" actId="47"/>
      <pc:docMkLst>
        <pc:docMk/>
      </pc:docMkLst>
      <pc:sldChg chg="modNotesTx">
        <pc:chgData name="Petur Þ. Sigurdsson" userId="b51620a9-a6bc-43cc-8d20-2596b195e64d" providerId="ADAL" clId="{A589F5FF-3979-415E-95DB-6848079A6AE9}" dt="2023-05-05T10:12:10.743" v="8" actId="6549"/>
        <pc:sldMkLst>
          <pc:docMk/>
          <pc:sldMk cId="1881244884" sldId="257"/>
        </pc:sldMkLst>
      </pc:sldChg>
      <pc:sldChg chg="modNotesTx">
        <pc:chgData name="Petur Þ. Sigurdsson" userId="b51620a9-a6bc-43cc-8d20-2596b195e64d" providerId="ADAL" clId="{A589F5FF-3979-415E-95DB-6848079A6AE9}" dt="2023-05-05T10:11:50.105" v="0" actId="6549"/>
        <pc:sldMkLst>
          <pc:docMk/>
          <pc:sldMk cId="3474820565" sldId="279"/>
        </pc:sldMkLst>
      </pc:sldChg>
      <pc:sldChg chg="modNotesTx">
        <pc:chgData name="Petur Þ. Sigurdsson" userId="b51620a9-a6bc-43cc-8d20-2596b195e64d" providerId="ADAL" clId="{A589F5FF-3979-415E-95DB-6848079A6AE9}" dt="2023-05-05T10:12:05.595" v="6" actId="6549"/>
        <pc:sldMkLst>
          <pc:docMk/>
          <pc:sldMk cId="3520528644" sldId="288"/>
        </pc:sldMkLst>
      </pc:sldChg>
      <pc:sldChg chg="modNotesTx">
        <pc:chgData name="Petur Þ. Sigurdsson" userId="b51620a9-a6bc-43cc-8d20-2596b195e64d" providerId="ADAL" clId="{A589F5FF-3979-415E-95DB-6848079A6AE9}" dt="2023-05-05T10:12:00.251" v="4" actId="6549"/>
        <pc:sldMkLst>
          <pc:docMk/>
          <pc:sldMk cId="1499472162" sldId="2146845786"/>
        </pc:sldMkLst>
      </pc:sldChg>
      <pc:sldChg chg="modNotesTx">
        <pc:chgData name="Petur Þ. Sigurdsson" userId="b51620a9-a6bc-43cc-8d20-2596b195e64d" providerId="ADAL" clId="{A589F5FF-3979-415E-95DB-6848079A6AE9}" dt="2023-05-05T10:11:52.956" v="1" actId="6549"/>
        <pc:sldMkLst>
          <pc:docMk/>
          <pc:sldMk cId="236195682" sldId="2146845787"/>
        </pc:sldMkLst>
      </pc:sldChg>
      <pc:sldChg chg="modNotesTx">
        <pc:chgData name="Petur Þ. Sigurdsson" userId="b51620a9-a6bc-43cc-8d20-2596b195e64d" providerId="ADAL" clId="{A589F5FF-3979-415E-95DB-6848079A6AE9}" dt="2023-05-05T10:11:55.441" v="2" actId="6549"/>
        <pc:sldMkLst>
          <pc:docMk/>
          <pc:sldMk cId="1065468038" sldId="2146845789"/>
        </pc:sldMkLst>
      </pc:sldChg>
      <pc:sldChg chg="del">
        <pc:chgData name="Petur Þ. Sigurdsson" userId="b51620a9-a6bc-43cc-8d20-2596b195e64d" providerId="ADAL" clId="{A589F5FF-3979-415E-95DB-6848079A6AE9}" dt="2023-05-05T10:12:15.888" v="9" actId="47"/>
        <pc:sldMkLst>
          <pc:docMk/>
          <pc:sldMk cId="3898083960" sldId="2146845806"/>
        </pc:sldMkLst>
      </pc:sldChg>
      <pc:sldChg chg="modNotesTx">
        <pc:chgData name="Petur Þ. Sigurdsson" userId="b51620a9-a6bc-43cc-8d20-2596b195e64d" providerId="ADAL" clId="{A589F5FF-3979-415E-95DB-6848079A6AE9}" dt="2023-05-05T10:11:57.813" v="3" actId="6549"/>
        <pc:sldMkLst>
          <pc:docMk/>
          <pc:sldMk cId="3419117067" sldId="2146845807"/>
        </pc:sldMkLst>
      </pc:sldChg>
      <pc:sldChg chg="modNotesTx">
        <pc:chgData name="Petur Þ. Sigurdsson" userId="b51620a9-a6bc-43cc-8d20-2596b195e64d" providerId="ADAL" clId="{A589F5FF-3979-415E-95DB-6848079A6AE9}" dt="2023-05-05T10:12:03.109" v="5" actId="6549"/>
        <pc:sldMkLst>
          <pc:docMk/>
          <pc:sldMk cId="4098487671" sldId="2146845808"/>
        </pc:sldMkLst>
      </pc:sldChg>
      <pc:sldChg chg="del">
        <pc:chgData name="Petur Þ. Sigurdsson" userId="b51620a9-a6bc-43cc-8d20-2596b195e64d" providerId="ADAL" clId="{A589F5FF-3979-415E-95DB-6848079A6AE9}" dt="2023-05-05T10:12:08.495" v="7" actId="47"/>
        <pc:sldMkLst>
          <pc:docMk/>
          <pc:sldMk cId="878045223" sldId="2146845814"/>
        </pc:sldMkLst>
      </pc:sldChg>
      <pc:sldMasterChg chg="delSldLayout">
        <pc:chgData name="Petur Þ. Sigurdsson" userId="b51620a9-a6bc-43cc-8d20-2596b195e64d" providerId="ADAL" clId="{A589F5FF-3979-415E-95DB-6848079A6AE9}" dt="2023-05-05T10:12:15.888" v="9" actId="47"/>
        <pc:sldMasterMkLst>
          <pc:docMk/>
          <pc:sldMasterMk cId="3283444625" sldId="2147483648"/>
        </pc:sldMasterMkLst>
        <pc:sldLayoutChg chg="del">
          <pc:chgData name="Petur Þ. Sigurdsson" userId="b51620a9-a6bc-43cc-8d20-2596b195e64d" providerId="ADAL" clId="{A589F5FF-3979-415E-95DB-6848079A6AE9}" dt="2023-05-05T10:12:15.888" v="9" actId="47"/>
          <pc:sldLayoutMkLst>
            <pc:docMk/>
            <pc:sldMasterMk cId="3283444625" sldId="2147483648"/>
            <pc:sldLayoutMk cId="2411679932" sldId="2147483775"/>
          </pc:sldLayoutMkLst>
        </pc:sldLayoutChg>
      </pc:sldMasterChg>
      <pc:sldMasterChg chg="del delSldLayout">
        <pc:chgData name="Petur Þ. Sigurdsson" userId="b51620a9-a6bc-43cc-8d20-2596b195e64d" providerId="ADAL" clId="{A589F5FF-3979-415E-95DB-6848079A6AE9}" dt="2023-05-05T10:12:08.495" v="7" actId="47"/>
        <pc:sldMasterMkLst>
          <pc:docMk/>
          <pc:sldMasterMk cId="895981636" sldId="2147483776"/>
        </pc:sldMasterMkLst>
        <pc:sldLayoutChg chg="del">
          <pc:chgData name="Petur Þ. Sigurdsson" userId="b51620a9-a6bc-43cc-8d20-2596b195e64d" providerId="ADAL" clId="{A589F5FF-3979-415E-95DB-6848079A6AE9}" dt="2023-05-05T10:12:08.495" v="7" actId="47"/>
          <pc:sldLayoutMkLst>
            <pc:docMk/>
            <pc:sldMasterMk cId="895981636" sldId="2147483776"/>
            <pc:sldLayoutMk cId="4027078006" sldId="2147483777"/>
          </pc:sldLayoutMkLst>
        </pc:sldLayoutChg>
        <pc:sldLayoutChg chg="del">
          <pc:chgData name="Petur Þ. Sigurdsson" userId="b51620a9-a6bc-43cc-8d20-2596b195e64d" providerId="ADAL" clId="{A589F5FF-3979-415E-95DB-6848079A6AE9}" dt="2023-05-05T10:12:08.495" v="7" actId="47"/>
          <pc:sldLayoutMkLst>
            <pc:docMk/>
            <pc:sldMasterMk cId="895981636" sldId="2147483776"/>
            <pc:sldLayoutMk cId="3842777687" sldId="2147483778"/>
          </pc:sldLayoutMkLst>
        </pc:sldLayoutChg>
        <pc:sldLayoutChg chg="del">
          <pc:chgData name="Petur Þ. Sigurdsson" userId="b51620a9-a6bc-43cc-8d20-2596b195e64d" providerId="ADAL" clId="{A589F5FF-3979-415E-95DB-6848079A6AE9}" dt="2023-05-05T10:12:08.495" v="7" actId="47"/>
          <pc:sldLayoutMkLst>
            <pc:docMk/>
            <pc:sldMasterMk cId="895981636" sldId="2147483776"/>
            <pc:sldLayoutMk cId="4018542179" sldId="2147483779"/>
          </pc:sldLayoutMkLst>
        </pc:sldLayoutChg>
        <pc:sldLayoutChg chg="del">
          <pc:chgData name="Petur Þ. Sigurdsson" userId="b51620a9-a6bc-43cc-8d20-2596b195e64d" providerId="ADAL" clId="{A589F5FF-3979-415E-95DB-6848079A6AE9}" dt="2023-05-05T10:12:08.495" v="7" actId="47"/>
          <pc:sldLayoutMkLst>
            <pc:docMk/>
            <pc:sldMasterMk cId="895981636" sldId="2147483776"/>
            <pc:sldLayoutMk cId="1624470592" sldId="2147483780"/>
          </pc:sldLayoutMkLst>
        </pc:sldLayoutChg>
        <pc:sldLayoutChg chg="del">
          <pc:chgData name="Petur Þ. Sigurdsson" userId="b51620a9-a6bc-43cc-8d20-2596b195e64d" providerId="ADAL" clId="{A589F5FF-3979-415E-95DB-6848079A6AE9}" dt="2023-05-05T10:12:08.495" v="7" actId="47"/>
          <pc:sldLayoutMkLst>
            <pc:docMk/>
            <pc:sldMasterMk cId="895981636" sldId="2147483776"/>
            <pc:sldLayoutMk cId="2883815899" sldId="2147483781"/>
          </pc:sldLayoutMkLst>
        </pc:sldLayoutChg>
        <pc:sldLayoutChg chg="del">
          <pc:chgData name="Petur Þ. Sigurdsson" userId="b51620a9-a6bc-43cc-8d20-2596b195e64d" providerId="ADAL" clId="{A589F5FF-3979-415E-95DB-6848079A6AE9}" dt="2023-05-05T10:12:08.495" v="7" actId="47"/>
          <pc:sldLayoutMkLst>
            <pc:docMk/>
            <pc:sldMasterMk cId="895981636" sldId="2147483776"/>
            <pc:sldLayoutMk cId="551749830" sldId="2147483782"/>
          </pc:sldLayoutMkLst>
        </pc:sldLayoutChg>
        <pc:sldLayoutChg chg="del">
          <pc:chgData name="Petur Þ. Sigurdsson" userId="b51620a9-a6bc-43cc-8d20-2596b195e64d" providerId="ADAL" clId="{A589F5FF-3979-415E-95DB-6848079A6AE9}" dt="2023-05-05T10:12:08.495" v="7" actId="47"/>
          <pc:sldLayoutMkLst>
            <pc:docMk/>
            <pc:sldMasterMk cId="895981636" sldId="2147483776"/>
            <pc:sldLayoutMk cId="2681849561" sldId="2147483783"/>
          </pc:sldLayoutMkLst>
        </pc:sldLayoutChg>
        <pc:sldLayoutChg chg="del">
          <pc:chgData name="Petur Þ. Sigurdsson" userId="b51620a9-a6bc-43cc-8d20-2596b195e64d" providerId="ADAL" clId="{A589F5FF-3979-415E-95DB-6848079A6AE9}" dt="2023-05-05T10:12:08.495" v="7" actId="47"/>
          <pc:sldLayoutMkLst>
            <pc:docMk/>
            <pc:sldMasterMk cId="895981636" sldId="2147483776"/>
            <pc:sldLayoutMk cId="966172519" sldId="2147483784"/>
          </pc:sldLayoutMkLst>
        </pc:sldLayoutChg>
        <pc:sldLayoutChg chg="del">
          <pc:chgData name="Petur Þ. Sigurdsson" userId="b51620a9-a6bc-43cc-8d20-2596b195e64d" providerId="ADAL" clId="{A589F5FF-3979-415E-95DB-6848079A6AE9}" dt="2023-05-05T10:12:08.495" v="7" actId="47"/>
          <pc:sldLayoutMkLst>
            <pc:docMk/>
            <pc:sldMasterMk cId="895981636" sldId="2147483776"/>
            <pc:sldLayoutMk cId="2860048011" sldId="2147483785"/>
          </pc:sldLayoutMkLst>
        </pc:sldLayoutChg>
        <pc:sldLayoutChg chg="del">
          <pc:chgData name="Petur Þ. Sigurdsson" userId="b51620a9-a6bc-43cc-8d20-2596b195e64d" providerId="ADAL" clId="{A589F5FF-3979-415E-95DB-6848079A6AE9}" dt="2023-05-05T10:12:08.495" v="7" actId="47"/>
          <pc:sldLayoutMkLst>
            <pc:docMk/>
            <pc:sldMasterMk cId="895981636" sldId="2147483776"/>
            <pc:sldLayoutMk cId="2360582785" sldId="2147483786"/>
          </pc:sldLayoutMkLst>
        </pc:sldLayoutChg>
        <pc:sldLayoutChg chg="del">
          <pc:chgData name="Petur Þ. Sigurdsson" userId="b51620a9-a6bc-43cc-8d20-2596b195e64d" providerId="ADAL" clId="{A589F5FF-3979-415E-95DB-6848079A6AE9}" dt="2023-05-05T10:12:08.495" v="7" actId="47"/>
          <pc:sldLayoutMkLst>
            <pc:docMk/>
            <pc:sldMasterMk cId="895981636" sldId="2147483776"/>
            <pc:sldLayoutMk cId="2618139471" sldId="2147483787"/>
          </pc:sldLayoutMkLst>
        </pc:sldLayoutChg>
        <pc:sldLayoutChg chg="del">
          <pc:chgData name="Petur Þ. Sigurdsson" userId="b51620a9-a6bc-43cc-8d20-2596b195e64d" providerId="ADAL" clId="{A589F5FF-3979-415E-95DB-6848079A6AE9}" dt="2023-05-05T10:12:08.495" v="7" actId="47"/>
          <pc:sldLayoutMkLst>
            <pc:docMk/>
            <pc:sldMasterMk cId="895981636" sldId="2147483776"/>
            <pc:sldLayoutMk cId="4154001062" sldId="2147483788"/>
          </pc:sldLayoutMkLst>
        </pc:sldLayoutChg>
        <pc:sldLayoutChg chg="del">
          <pc:chgData name="Petur Þ. Sigurdsson" userId="b51620a9-a6bc-43cc-8d20-2596b195e64d" providerId="ADAL" clId="{A589F5FF-3979-415E-95DB-6848079A6AE9}" dt="2023-05-05T10:12:08.495" v="7" actId="47"/>
          <pc:sldLayoutMkLst>
            <pc:docMk/>
            <pc:sldMasterMk cId="895981636" sldId="2147483776"/>
            <pc:sldLayoutMk cId="1614310736" sldId="2147483789"/>
          </pc:sldLayoutMkLst>
        </pc:sldLayoutChg>
        <pc:sldLayoutChg chg="del">
          <pc:chgData name="Petur Þ. Sigurdsson" userId="b51620a9-a6bc-43cc-8d20-2596b195e64d" providerId="ADAL" clId="{A589F5FF-3979-415E-95DB-6848079A6AE9}" dt="2023-05-05T10:12:08.495" v="7" actId="47"/>
          <pc:sldLayoutMkLst>
            <pc:docMk/>
            <pc:sldMasterMk cId="895981636" sldId="2147483776"/>
            <pc:sldLayoutMk cId="3721076594" sldId="2147483790"/>
          </pc:sldLayoutMkLst>
        </pc:sldLayoutChg>
        <pc:sldLayoutChg chg="del">
          <pc:chgData name="Petur Þ. Sigurdsson" userId="b51620a9-a6bc-43cc-8d20-2596b195e64d" providerId="ADAL" clId="{A589F5FF-3979-415E-95DB-6848079A6AE9}" dt="2023-05-05T10:12:08.495" v="7" actId="47"/>
          <pc:sldLayoutMkLst>
            <pc:docMk/>
            <pc:sldMasterMk cId="895981636" sldId="2147483776"/>
            <pc:sldLayoutMk cId="2020396529" sldId="2147483791"/>
          </pc:sldLayoutMkLst>
        </pc:sldLayoutChg>
        <pc:sldLayoutChg chg="del">
          <pc:chgData name="Petur Þ. Sigurdsson" userId="b51620a9-a6bc-43cc-8d20-2596b195e64d" providerId="ADAL" clId="{A589F5FF-3979-415E-95DB-6848079A6AE9}" dt="2023-05-05T10:12:08.495" v="7" actId="47"/>
          <pc:sldLayoutMkLst>
            <pc:docMk/>
            <pc:sldMasterMk cId="895981636" sldId="2147483776"/>
            <pc:sldLayoutMk cId="1643073358" sldId="2147483792"/>
          </pc:sldLayoutMkLst>
        </pc:sldLayoutChg>
        <pc:sldLayoutChg chg="del">
          <pc:chgData name="Petur Þ. Sigurdsson" userId="b51620a9-a6bc-43cc-8d20-2596b195e64d" providerId="ADAL" clId="{A589F5FF-3979-415E-95DB-6848079A6AE9}" dt="2023-05-05T10:12:08.495" v="7" actId="47"/>
          <pc:sldLayoutMkLst>
            <pc:docMk/>
            <pc:sldMasterMk cId="895981636" sldId="2147483776"/>
            <pc:sldLayoutMk cId="2348511740" sldId="2147483793"/>
          </pc:sldLayoutMkLst>
        </pc:sldLayoutChg>
      </pc:sldMasterChg>
    </pc:docChg>
  </pc:docChgLst>
  <pc:docChgLst>
    <pc:chgData name="Petur Þ. Sigurdsson" userId="b51620a9-a6bc-43cc-8d20-2596b195e64d" providerId="ADAL" clId="{11815311-012E-459D-A418-AE677203E0AB}"/>
    <pc:docChg chg="undo custSel addSld delSld modSld sldOrd modSection">
      <pc:chgData name="Petur Þ. Sigurdsson" userId="b51620a9-a6bc-43cc-8d20-2596b195e64d" providerId="ADAL" clId="{11815311-012E-459D-A418-AE677203E0AB}" dt="2023-02-03T14:03:54.830" v="335"/>
      <pc:docMkLst>
        <pc:docMk/>
      </pc:docMkLst>
      <pc:sldChg chg="ord modTransition">
        <pc:chgData name="Petur Þ. Sigurdsson" userId="b51620a9-a6bc-43cc-8d20-2596b195e64d" providerId="ADAL" clId="{11815311-012E-459D-A418-AE677203E0AB}" dt="2023-02-03T14:03:54.830" v="335"/>
        <pc:sldMkLst>
          <pc:docMk/>
          <pc:sldMk cId="1881244884" sldId="257"/>
        </pc:sldMkLst>
      </pc:sldChg>
      <pc:sldChg chg="del">
        <pc:chgData name="Petur Þ. Sigurdsson" userId="b51620a9-a6bc-43cc-8d20-2596b195e64d" providerId="ADAL" clId="{11815311-012E-459D-A418-AE677203E0AB}" dt="2023-02-03T13:56:56.649" v="260" actId="47"/>
        <pc:sldMkLst>
          <pc:docMk/>
          <pc:sldMk cId="3474820565" sldId="279"/>
        </pc:sldMkLst>
      </pc:sldChg>
      <pc:sldChg chg="delSp modSp add del mod modNotesTx">
        <pc:chgData name="Petur Þ. Sigurdsson" userId="b51620a9-a6bc-43cc-8d20-2596b195e64d" providerId="ADAL" clId="{11815311-012E-459D-A418-AE677203E0AB}" dt="2023-02-03T13:58:56.436" v="288" actId="478"/>
        <pc:sldMkLst>
          <pc:docMk/>
          <pc:sldMk cId="1874870390" sldId="281"/>
        </pc:sldMkLst>
        <pc:spChg chg="mod">
          <ac:chgData name="Petur Þ. Sigurdsson" userId="b51620a9-a6bc-43cc-8d20-2596b195e64d" providerId="ADAL" clId="{11815311-012E-459D-A418-AE677203E0AB}" dt="2023-02-03T13:52:58.874" v="237" actId="14100"/>
          <ac:spMkLst>
            <pc:docMk/>
            <pc:sldMk cId="1874870390" sldId="281"/>
            <ac:spMk id="2" creationId="{BA979E06-AFC7-CE68-D3FF-87D8352AD2F1}"/>
          </ac:spMkLst>
        </pc:spChg>
        <pc:spChg chg="mod">
          <ac:chgData name="Petur Þ. Sigurdsson" userId="b51620a9-a6bc-43cc-8d20-2596b195e64d" providerId="ADAL" clId="{11815311-012E-459D-A418-AE677203E0AB}" dt="2023-02-03T13:53:09.302" v="256" actId="20577"/>
          <ac:spMkLst>
            <pc:docMk/>
            <pc:sldMk cId="1874870390" sldId="281"/>
            <ac:spMk id="4" creationId="{11E71BB8-9594-5376-6127-42A140041C69}"/>
          </ac:spMkLst>
        </pc:spChg>
        <pc:spChg chg="mod">
          <ac:chgData name="Petur Þ. Sigurdsson" userId="b51620a9-a6bc-43cc-8d20-2596b195e64d" providerId="ADAL" clId="{11815311-012E-459D-A418-AE677203E0AB}" dt="2023-02-03T13:52:05.281" v="139" actId="20577"/>
          <ac:spMkLst>
            <pc:docMk/>
            <pc:sldMk cId="1874870390" sldId="281"/>
            <ac:spMk id="5" creationId="{E46AA7C5-8B12-DEFD-E337-94698AEADA6F}"/>
          </ac:spMkLst>
        </pc:spChg>
        <pc:spChg chg="del">
          <ac:chgData name="Petur Þ. Sigurdsson" userId="b51620a9-a6bc-43cc-8d20-2596b195e64d" providerId="ADAL" clId="{11815311-012E-459D-A418-AE677203E0AB}" dt="2023-02-03T13:58:56.436" v="288" actId="478"/>
          <ac:spMkLst>
            <pc:docMk/>
            <pc:sldMk cId="1874870390" sldId="281"/>
            <ac:spMk id="6" creationId="{6F1F48B8-0224-37FC-F01F-23D3D79CCD8A}"/>
          </ac:spMkLst>
        </pc:spChg>
      </pc:sldChg>
      <pc:sldChg chg="del">
        <pc:chgData name="Petur Þ. Sigurdsson" userId="b51620a9-a6bc-43cc-8d20-2596b195e64d" providerId="ADAL" clId="{11815311-012E-459D-A418-AE677203E0AB}" dt="2023-02-03T13:51:26.929" v="82" actId="47"/>
        <pc:sldMkLst>
          <pc:docMk/>
          <pc:sldMk cId="1139301337" sldId="282"/>
        </pc:sldMkLst>
      </pc:sldChg>
      <pc:sldChg chg="delSp modSp add del mod">
        <pc:chgData name="Petur Þ. Sigurdsson" userId="b51620a9-a6bc-43cc-8d20-2596b195e64d" providerId="ADAL" clId="{11815311-012E-459D-A418-AE677203E0AB}" dt="2023-02-03T13:53:19.005" v="257" actId="47"/>
        <pc:sldMkLst>
          <pc:docMk/>
          <pc:sldMk cId="154315528" sldId="283"/>
        </pc:sldMkLst>
        <pc:spChg chg="mod">
          <ac:chgData name="Petur Þ. Sigurdsson" userId="b51620a9-a6bc-43cc-8d20-2596b195e64d" providerId="ADAL" clId="{11815311-012E-459D-A418-AE677203E0AB}" dt="2023-02-03T13:50:08.436" v="30" actId="20577"/>
          <ac:spMkLst>
            <pc:docMk/>
            <pc:sldMk cId="154315528" sldId="283"/>
            <ac:spMk id="2" creationId="{9D17C55B-CEAA-F8E7-2CC2-DF329D42CA77}"/>
          </ac:spMkLst>
        </pc:spChg>
        <pc:spChg chg="mod">
          <ac:chgData name="Petur Þ. Sigurdsson" userId="b51620a9-a6bc-43cc-8d20-2596b195e64d" providerId="ADAL" clId="{11815311-012E-459D-A418-AE677203E0AB}" dt="2023-02-03T13:50:32.024" v="79" actId="20577"/>
          <ac:spMkLst>
            <pc:docMk/>
            <pc:sldMk cId="154315528" sldId="283"/>
            <ac:spMk id="5" creationId="{3A0ABE83-EC37-93D0-E615-178D302955BF}"/>
          </ac:spMkLst>
        </pc:spChg>
        <pc:spChg chg="del mod">
          <ac:chgData name="Petur Þ. Sigurdsson" userId="b51620a9-a6bc-43cc-8d20-2596b195e64d" providerId="ADAL" clId="{11815311-012E-459D-A418-AE677203E0AB}" dt="2023-02-03T13:50:38.421" v="81" actId="478"/>
          <ac:spMkLst>
            <pc:docMk/>
            <pc:sldMk cId="154315528" sldId="283"/>
            <ac:spMk id="6" creationId="{E4560F43-CAE0-5E00-7639-026342E30B72}"/>
          </ac:spMkLst>
        </pc:spChg>
      </pc:sldChg>
      <pc:sldChg chg="add del">
        <pc:chgData name="Petur Þ. Sigurdsson" userId="b51620a9-a6bc-43cc-8d20-2596b195e64d" providerId="ADAL" clId="{11815311-012E-459D-A418-AE677203E0AB}" dt="2023-02-03T13:53:20.984" v="258" actId="47"/>
        <pc:sldMkLst>
          <pc:docMk/>
          <pc:sldMk cId="1365881434" sldId="284"/>
        </pc:sldMkLst>
      </pc:sldChg>
      <pc:sldChg chg="modSp mod modNotesTx">
        <pc:chgData name="Petur Þ. Sigurdsson" userId="b51620a9-a6bc-43cc-8d20-2596b195e64d" providerId="ADAL" clId="{11815311-012E-459D-A418-AE677203E0AB}" dt="2023-02-03T13:58:20.607" v="287"/>
        <pc:sldMkLst>
          <pc:docMk/>
          <pc:sldMk cId="1049174744" sldId="2146845790"/>
        </pc:sldMkLst>
        <pc:spChg chg="mod">
          <ac:chgData name="Petur Þ. Sigurdsson" userId="b51620a9-a6bc-43cc-8d20-2596b195e64d" providerId="ADAL" clId="{11815311-012E-459D-A418-AE677203E0AB}" dt="2023-02-03T13:57:59.029" v="286" actId="20577"/>
          <ac:spMkLst>
            <pc:docMk/>
            <pc:sldMk cId="1049174744" sldId="2146845790"/>
            <ac:spMk id="2" creationId="{4AD063D3-9154-3EE8-CA98-9A4DC143707F}"/>
          </ac:spMkLst>
        </pc:spChg>
      </pc:sldChg>
    </pc:docChg>
  </pc:docChgLst>
  <pc:docChgLst>
    <pc:chgData name="Petur Þ. Sigurdsson" userId="b51620a9-a6bc-43cc-8d20-2596b195e64d" providerId="ADAL" clId="{FFDF008B-E9EB-482F-9F5F-81C38BDE7B09}"/>
    <pc:docChg chg="custSel addSld delSld modSld modSection">
      <pc:chgData name="Petur Þ. Sigurdsson" userId="b51620a9-a6bc-43cc-8d20-2596b195e64d" providerId="ADAL" clId="{FFDF008B-E9EB-482F-9F5F-81C38BDE7B09}" dt="2023-03-07T17:36:30.786" v="571" actId="20577"/>
      <pc:docMkLst>
        <pc:docMk/>
      </pc:docMkLst>
      <pc:sldChg chg="modTransition">
        <pc:chgData name="Petur Þ. Sigurdsson" userId="b51620a9-a6bc-43cc-8d20-2596b195e64d" providerId="ADAL" clId="{FFDF008B-E9EB-482F-9F5F-81C38BDE7B09}" dt="2023-02-28T00:11:23.722" v="78"/>
        <pc:sldMkLst>
          <pc:docMk/>
          <pc:sldMk cId="1881244884" sldId="257"/>
        </pc:sldMkLst>
      </pc:sldChg>
      <pc:sldChg chg="addSp modSp mod">
        <pc:chgData name="Petur Þ. Sigurdsson" userId="b51620a9-a6bc-43cc-8d20-2596b195e64d" providerId="ADAL" clId="{FFDF008B-E9EB-482F-9F5F-81C38BDE7B09}" dt="2023-03-07T07:40:52.038" v="431"/>
        <pc:sldMkLst>
          <pc:docMk/>
          <pc:sldMk cId="1874870390" sldId="281"/>
        </pc:sldMkLst>
        <pc:spChg chg="mod">
          <ac:chgData name="Petur Þ. Sigurdsson" userId="b51620a9-a6bc-43cc-8d20-2596b195e64d" providerId="ADAL" clId="{FFDF008B-E9EB-482F-9F5F-81C38BDE7B09}" dt="2023-03-07T07:40:02.243" v="430" actId="20577"/>
          <ac:spMkLst>
            <pc:docMk/>
            <pc:sldMk cId="1874870390" sldId="281"/>
            <ac:spMk id="5" creationId="{E46AA7C5-8B12-DEFD-E337-94698AEADA6F}"/>
          </ac:spMkLst>
        </pc:spChg>
        <pc:spChg chg="add mod">
          <ac:chgData name="Petur Þ. Sigurdsson" userId="b51620a9-a6bc-43cc-8d20-2596b195e64d" providerId="ADAL" clId="{FFDF008B-E9EB-482F-9F5F-81C38BDE7B09}" dt="2023-03-07T07:40:52.038" v="431"/>
          <ac:spMkLst>
            <pc:docMk/>
            <pc:sldMk cId="1874870390" sldId="281"/>
            <ac:spMk id="6" creationId="{33C61979-6E08-CDD4-6006-3F84C68D158C}"/>
          </ac:spMkLst>
        </pc:spChg>
      </pc:sldChg>
      <pc:sldChg chg="del">
        <pc:chgData name="Petur Þ. Sigurdsson" userId="b51620a9-a6bc-43cc-8d20-2596b195e64d" providerId="ADAL" clId="{FFDF008B-E9EB-482F-9F5F-81C38BDE7B09}" dt="2023-02-28T00:23:41.793" v="90" actId="47"/>
        <pc:sldMkLst>
          <pc:docMk/>
          <pc:sldMk cId="628266646" sldId="2134805222"/>
        </pc:sldMkLst>
      </pc:sldChg>
      <pc:sldChg chg="del">
        <pc:chgData name="Petur Þ. Sigurdsson" userId="b51620a9-a6bc-43cc-8d20-2596b195e64d" providerId="ADAL" clId="{FFDF008B-E9EB-482F-9F5F-81C38BDE7B09}" dt="2023-02-27T15:58:10.063" v="0" actId="47"/>
        <pc:sldMkLst>
          <pc:docMk/>
          <pc:sldMk cId="910250179" sldId="2146845782"/>
        </pc:sldMkLst>
      </pc:sldChg>
      <pc:sldChg chg="modNotesTx">
        <pc:chgData name="Petur Þ. Sigurdsson" userId="b51620a9-a6bc-43cc-8d20-2596b195e64d" providerId="ADAL" clId="{FFDF008B-E9EB-482F-9F5F-81C38BDE7B09}" dt="2023-03-07T17:35:40.795" v="501" actId="20577"/>
        <pc:sldMkLst>
          <pc:docMk/>
          <pc:sldMk cId="1499472162" sldId="2146845786"/>
        </pc:sldMkLst>
      </pc:sldChg>
      <pc:sldChg chg="modNotesTx">
        <pc:chgData name="Petur Þ. Sigurdsson" userId="b51620a9-a6bc-43cc-8d20-2596b195e64d" providerId="ADAL" clId="{FFDF008B-E9EB-482F-9F5F-81C38BDE7B09}" dt="2023-03-07T07:34:46.348" v="277" actId="400"/>
        <pc:sldMkLst>
          <pc:docMk/>
          <pc:sldMk cId="236195682" sldId="2146845787"/>
        </pc:sldMkLst>
      </pc:sldChg>
      <pc:sldChg chg="modNotesTx">
        <pc:chgData name="Petur Þ. Sigurdsson" userId="b51620a9-a6bc-43cc-8d20-2596b195e64d" providerId="ADAL" clId="{FFDF008B-E9EB-482F-9F5F-81C38BDE7B09}" dt="2023-03-07T10:28:44.232" v="482" actId="20577"/>
        <pc:sldMkLst>
          <pc:docMk/>
          <pc:sldMk cId="1065468038" sldId="2146845789"/>
        </pc:sldMkLst>
      </pc:sldChg>
      <pc:sldChg chg="modSp mod modTransition">
        <pc:chgData name="Petur Þ. Sigurdsson" userId="b51620a9-a6bc-43cc-8d20-2596b195e64d" providerId="ADAL" clId="{FFDF008B-E9EB-482F-9F5F-81C38BDE7B09}" dt="2023-02-28T00:11:11.536" v="77"/>
        <pc:sldMkLst>
          <pc:docMk/>
          <pc:sldMk cId="3898083960" sldId="2146845806"/>
        </pc:sldMkLst>
        <pc:spChg chg="mod">
          <ac:chgData name="Petur Þ. Sigurdsson" userId="b51620a9-a6bc-43cc-8d20-2596b195e64d" providerId="ADAL" clId="{FFDF008B-E9EB-482F-9F5F-81C38BDE7B09}" dt="2023-02-27T16:10:09.528" v="18" actId="20577"/>
          <ac:spMkLst>
            <pc:docMk/>
            <pc:sldMk cId="3898083960" sldId="2146845806"/>
            <ac:spMk id="5" creationId="{ED1B9F36-335D-2702-6F0A-FC9D2DAD1D61}"/>
          </ac:spMkLst>
        </pc:spChg>
      </pc:sldChg>
      <pc:sldChg chg="modNotesTx">
        <pc:chgData name="Petur Þ. Sigurdsson" userId="b51620a9-a6bc-43cc-8d20-2596b195e64d" providerId="ADAL" clId="{FFDF008B-E9EB-482F-9F5F-81C38BDE7B09}" dt="2023-03-07T17:35:00.288" v="495" actId="5793"/>
        <pc:sldMkLst>
          <pc:docMk/>
          <pc:sldMk cId="3419117067" sldId="2146845807"/>
        </pc:sldMkLst>
      </pc:sldChg>
      <pc:sldChg chg="addSp modSp new mod modNotesTx">
        <pc:chgData name="Petur Þ. Sigurdsson" userId="b51620a9-a6bc-43cc-8d20-2596b195e64d" providerId="ADAL" clId="{FFDF008B-E9EB-482F-9F5F-81C38BDE7B09}" dt="2023-03-07T17:36:30.786" v="571" actId="20577"/>
        <pc:sldMkLst>
          <pc:docMk/>
          <pc:sldMk cId="4098487671" sldId="2146845808"/>
        </pc:sldMkLst>
        <pc:picChg chg="add mod">
          <ac:chgData name="Petur Þ. Sigurdsson" userId="b51620a9-a6bc-43cc-8d20-2596b195e64d" providerId="ADAL" clId="{FFDF008B-E9EB-482F-9F5F-81C38BDE7B09}" dt="2023-02-28T00:23:04.897" v="88" actId="12789"/>
          <ac:picMkLst>
            <pc:docMk/>
            <pc:sldMk cId="4098487671" sldId="2146845808"/>
            <ac:picMk id="3" creationId="{0C7D3311-824B-1CF6-0370-3D6145F4296D}"/>
          </ac:picMkLst>
        </pc:picChg>
      </pc:sldChg>
      <pc:sldChg chg="addSp delSp modSp mod">
        <pc:chgData name="Petur Þ. Sigurdsson" userId="b51620a9-a6bc-43cc-8d20-2596b195e64d" providerId="ADAL" clId="{FFDF008B-E9EB-482F-9F5F-81C38BDE7B09}" dt="2023-03-06T11:13:46.987" v="114" actId="20577"/>
        <pc:sldMkLst>
          <pc:docMk/>
          <pc:sldMk cId="878045223" sldId="2146845814"/>
        </pc:sldMkLst>
        <pc:spChg chg="del">
          <ac:chgData name="Petur Þ. Sigurdsson" userId="b51620a9-a6bc-43cc-8d20-2596b195e64d" providerId="ADAL" clId="{FFDF008B-E9EB-482F-9F5F-81C38BDE7B09}" dt="2023-03-06T11:13:37.706" v="91" actId="931"/>
          <ac:spMkLst>
            <pc:docMk/>
            <pc:sldMk cId="878045223" sldId="2146845814"/>
            <ac:spMk id="4" creationId="{EC8325C9-A317-0304-ABC9-07D96FAD3EB0}"/>
          </ac:spMkLst>
        </pc:spChg>
        <pc:spChg chg="mod">
          <ac:chgData name="Petur Þ. Sigurdsson" userId="b51620a9-a6bc-43cc-8d20-2596b195e64d" providerId="ADAL" clId="{FFDF008B-E9EB-482F-9F5F-81C38BDE7B09}" dt="2023-03-06T11:13:46.987" v="114" actId="20577"/>
          <ac:spMkLst>
            <pc:docMk/>
            <pc:sldMk cId="878045223" sldId="2146845814"/>
            <ac:spMk id="11" creationId="{8A767394-9A04-1D9E-A82B-9E09D357950D}"/>
          </ac:spMkLst>
        </pc:spChg>
        <pc:picChg chg="add mod">
          <ac:chgData name="Petur Þ. Sigurdsson" userId="b51620a9-a6bc-43cc-8d20-2596b195e64d" providerId="ADAL" clId="{FFDF008B-E9EB-482F-9F5F-81C38BDE7B09}" dt="2023-03-06T11:13:46.393" v="109" actId="27614"/>
          <ac:picMkLst>
            <pc:docMk/>
            <pc:sldMk cId="878045223" sldId="2146845814"/>
            <ac:picMk id="8" creationId="{549FE27F-3A4B-EF9F-4150-EE897317A79F}"/>
          </ac:picMkLst>
        </pc:picChg>
      </pc:sldChg>
    </pc:docChg>
  </pc:docChgLst>
  <pc:docChgLst>
    <pc:chgData name="Petur Þ. Sigurdsson" userId="b51620a9-a6bc-43cc-8d20-2596b195e64d" providerId="ADAL" clId="{7E0CEC9A-6941-40F9-BDB2-826BFAD7FDB6}"/>
    <pc:docChg chg="addSld delSld modSld modSection">
      <pc:chgData name="Petur Þ. Sigurdsson" userId="b51620a9-a6bc-43cc-8d20-2596b195e64d" providerId="ADAL" clId="{7E0CEC9A-6941-40F9-BDB2-826BFAD7FDB6}" dt="2023-04-13T17:51:30.814" v="81" actId="47"/>
      <pc:docMkLst>
        <pc:docMk/>
      </pc:docMkLst>
      <pc:sldChg chg="addSp modSp add mod modNotesTx">
        <pc:chgData name="Petur Þ. Sigurdsson" userId="b51620a9-a6bc-43cc-8d20-2596b195e64d" providerId="ADAL" clId="{7E0CEC9A-6941-40F9-BDB2-826BFAD7FDB6}" dt="2023-04-13T17:51:08.531" v="77"/>
        <pc:sldMkLst>
          <pc:docMk/>
          <pc:sldMk cId="3474820565" sldId="279"/>
        </pc:sldMkLst>
        <pc:spChg chg="add mod">
          <ac:chgData name="Petur Þ. Sigurdsson" userId="b51620a9-a6bc-43cc-8d20-2596b195e64d" providerId="ADAL" clId="{7E0CEC9A-6941-40F9-BDB2-826BFAD7FDB6}" dt="2023-04-13T17:50:47.080" v="37" actId="20577"/>
          <ac:spMkLst>
            <pc:docMk/>
            <pc:sldMk cId="3474820565" sldId="279"/>
            <ac:spMk id="2" creationId="{2E387230-727E-D355-25EF-0C4CB781E803}"/>
          </ac:spMkLst>
        </pc:spChg>
        <pc:spChg chg="mod">
          <ac:chgData name="Petur Þ. Sigurdsson" userId="b51620a9-a6bc-43cc-8d20-2596b195e64d" providerId="ADAL" clId="{7E0CEC9A-6941-40F9-BDB2-826BFAD7FDB6}" dt="2023-04-13T17:50:39.568" v="28" actId="14100"/>
          <ac:spMkLst>
            <pc:docMk/>
            <pc:sldMk cId="3474820565" sldId="279"/>
            <ac:spMk id="8" creationId="{4B1DDD06-06D7-2C26-3B91-6C964870A1D7}"/>
          </ac:spMkLst>
        </pc:spChg>
        <pc:spChg chg="mod">
          <ac:chgData name="Petur Þ. Sigurdsson" userId="b51620a9-a6bc-43cc-8d20-2596b195e64d" providerId="ADAL" clId="{7E0CEC9A-6941-40F9-BDB2-826BFAD7FDB6}" dt="2023-04-13T17:50:54.989" v="60" actId="20577"/>
          <ac:spMkLst>
            <pc:docMk/>
            <pc:sldMk cId="3474820565" sldId="279"/>
            <ac:spMk id="10" creationId="{3EFECE9D-4947-66EE-84F2-BD1C6066AB58}"/>
          </ac:spMkLst>
        </pc:spChg>
        <pc:spChg chg="mod">
          <ac:chgData name="Petur Þ. Sigurdsson" userId="b51620a9-a6bc-43cc-8d20-2596b195e64d" providerId="ADAL" clId="{7E0CEC9A-6941-40F9-BDB2-826BFAD7FDB6}" dt="2023-04-13T17:51:01.150" v="76" actId="20577"/>
          <ac:spMkLst>
            <pc:docMk/>
            <pc:sldMk cId="3474820565" sldId="279"/>
            <ac:spMk id="11" creationId="{2BEDF963-14CF-A010-E635-F62D14150E83}"/>
          </ac:spMkLst>
        </pc:spChg>
      </pc:sldChg>
      <pc:sldChg chg="del">
        <pc:chgData name="Petur Þ. Sigurdsson" userId="b51620a9-a6bc-43cc-8d20-2596b195e64d" providerId="ADAL" clId="{7E0CEC9A-6941-40F9-BDB2-826BFAD7FDB6}" dt="2023-04-13T17:49:49.572" v="1" actId="47"/>
        <pc:sldMkLst>
          <pc:docMk/>
          <pc:sldMk cId="2527301476" sldId="280"/>
        </pc:sldMkLst>
      </pc:sldChg>
      <pc:sldChg chg="del">
        <pc:chgData name="Petur Þ. Sigurdsson" userId="b51620a9-a6bc-43cc-8d20-2596b195e64d" providerId="ADAL" clId="{7E0CEC9A-6941-40F9-BDB2-826BFAD7FDB6}" dt="2023-04-13T17:51:10.307" v="78" actId="47"/>
        <pc:sldMkLst>
          <pc:docMk/>
          <pc:sldMk cId="1874870390" sldId="281"/>
        </pc:sldMkLst>
      </pc:sldChg>
      <pc:sldChg chg="add modNotesTx">
        <pc:chgData name="Petur Þ. Sigurdsson" userId="b51620a9-a6bc-43cc-8d20-2596b195e64d" providerId="ADAL" clId="{7E0CEC9A-6941-40F9-BDB2-826BFAD7FDB6}" dt="2023-04-13T17:51:29.202" v="80"/>
        <pc:sldMkLst>
          <pc:docMk/>
          <pc:sldMk cId="3520528644" sldId="288"/>
        </pc:sldMkLst>
      </pc:sldChg>
      <pc:sldChg chg="del">
        <pc:chgData name="Petur Þ. Sigurdsson" userId="b51620a9-a6bc-43cc-8d20-2596b195e64d" providerId="ADAL" clId="{7E0CEC9A-6941-40F9-BDB2-826BFAD7FDB6}" dt="2023-04-13T17:51:30.814" v="81" actId="47"/>
        <pc:sldMkLst>
          <pc:docMk/>
          <pc:sldMk cId="1049174744" sldId="2146845790"/>
        </pc:sldMkLst>
      </pc:sldChg>
      <pc:sldChg chg="add">
        <pc:chgData name="Petur Þ. Sigurdsson" userId="b51620a9-a6bc-43cc-8d20-2596b195e64d" providerId="ADAL" clId="{7E0CEC9A-6941-40F9-BDB2-826BFAD7FDB6}" dt="2023-04-13T17:49:47.078" v="0"/>
        <pc:sldMkLst>
          <pc:docMk/>
          <pc:sldMk cId="767702743" sldId="21468458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8A5D3-DE6C-4E11-8EE8-A337941749E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B9C7C-3449-4648-B211-40916144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1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B9C7C-3449-4648-B211-409161444B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9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5D9FE-677A-4CA6-AE49-CF851091F7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170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5D9FE-677A-4CA6-AE49-CF851091F7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138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B9C7C-3449-4648-B211-409161444B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1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5D9FE-677A-4CA6-AE49-CF851091F7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86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B9C7C-3449-4648-B211-409161444B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85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B9C7C-3449-4648-B211-409161444B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2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3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3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1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0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8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7.png"/><Relationship Id="rId4" Type="http://schemas.openxmlformats.org/officeDocument/2006/relationships/image" Target="../media/image30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7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6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0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0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3.png"/><Relationship Id="rId4" Type="http://schemas.openxmlformats.org/officeDocument/2006/relationships/image" Target="../media/image30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30.emf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30.emf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0.emf"/><Relationship Id="rId4" Type="http://schemas.openxmlformats.org/officeDocument/2006/relationships/image" Target="../media/image35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30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30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9.png"/><Relationship Id="rId4" Type="http://schemas.openxmlformats.org/officeDocument/2006/relationships/image" Target="../media/image30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0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0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0.png"/><Relationship Id="rId4" Type="http://schemas.openxmlformats.org/officeDocument/2006/relationships/image" Target="../media/image30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9DAFF-2B80-F7AA-21A3-B0D0DC684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1195725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89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9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15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3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67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66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6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2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0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C122C-B9E5-986E-7105-099F2B7C7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706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75B31-9E75-A83C-6EB4-25CAF84133B4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DA49E-7933-7288-7BBB-2AC6F2F12F5A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EBC29-2849-BF38-716F-1A4D6C6CDD06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rgbClr val="361D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1AFDE-0C57-4504-B917-A67928CA7185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620597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70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7A0E42-AF9F-46DB-C085-0665D329C2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S" dirty="0"/>
              <a:t>Insert fullscreen picture (needs to be good quality)</a:t>
            </a:r>
          </a:p>
        </p:txBody>
      </p:sp>
    </p:spTree>
    <p:extLst>
      <p:ext uri="{BB962C8B-B14F-4D97-AF65-F5344CB8AC3E}">
        <p14:creationId xmlns:p14="http://schemas.microsoft.com/office/powerpoint/2010/main" val="3883313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0296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X America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businesscard, clipart, night sky&#10;&#10;Description automatically generated">
            <a:extLst>
              <a:ext uri="{FF2B5EF4-FFF2-40B4-BE49-F238E27FC236}">
                <a16:creationId xmlns:a16="http://schemas.microsoft.com/office/drawing/2014/main" id="{6F197DC0-486F-CC31-3105-2A81E6942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4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ak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iding a horse&#10;&#10;Description automatically generated with medium confidence">
            <a:extLst>
              <a:ext uri="{FF2B5EF4-FFF2-40B4-BE49-F238E27FC236}">
                <a16:creationId xmlns:a16="http://schemas.microsoft.com/office/drawing/2014/main" id="{1C6D7FF8-63E8-B556-2086-E699FE6D1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8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8704DF-215B-729F-F582-4A518B6A9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0"/>
            <a:ext cx="1218072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421B74-AD8B-C825-4749-F6C1A8A929AB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FBE8F-B45D-135E-E25E-0A44BECB3A07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9E18AA-26AA-CE8A-2A5F-DB1E31AB64C0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EF9E8-DE02-6691-4582-C5F1F3FE5726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150170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39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DB14FA-7509-EA1F-EAA4-4A7E0BB8B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0F9FC8-67C0-D925-2EEF-6A02C4C48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21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2CA7279-ED52-D80D-06B3-EF649AF75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60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712BABA-51B5-E434-495A-10BB67609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9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73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022C95-D592-2E16-274F-A15E32DB1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7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5DCC40-FD4A-B55F-0C25-288CF4E6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3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B739D32-33B0-0BC0-D266-B998ECD16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24352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3FC60F7-914B-007E-C7DF-1C2CA4A75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81228-DEE2-41A5-2DC1-F9F234C9B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1785"/>
            <a:ext cx="12180721" cy="6854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9D16A6-9387-FFFC-6C1B-E3E930CCEACC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E7BBE-B147-CC6A-B153-36DDBEFF43FB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9D6A5-7947-910A-FC3F-70B23EFAEF17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rgbClr val="361D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483BD-FC6C-1670-B5D9-77EF994ECB68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8157301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7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DE2854-8547-45BC-0FC8-7EA7F2AE0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7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DF5CBD-0015-C5D0-E388-FAB9DFC83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7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1364075-67F8-0499-DB64-26363AEDB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084259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8C23E2F-20C6-393E-AA59-6FBBF7D75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7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60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>
              <a:solidFill>
                <a:srgbClr val="323133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DBE5FD-79C5-FF75-FED6-59BD4F267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7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C9E10E-7FC2-7904-432A-C9DB2B5CB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40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49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F5B02-A261-4D59-EE5B-0CA9B788C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10" y="1785"/>
            <a:ext cx="12174378" cy="6854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65F63E-1359-545C-8F7D-BD9734045E2B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1A35C-0409-C8F5-BE7D-62394360C83D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46079-5AC6-BD2B-7171-83F62C7F4635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D3D7B-7B84-2FB6-0652-532A1676BAE3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624173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14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295AFFA-4029-6622-7B89-76E43F0D1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7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C519D1-59D0-96B2-FA55-6B31FB16D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9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993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80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2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3D94D2-11F8-0BB7-037B-5EDD8FB42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4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4EA735-FD69-A983-B0F8-1F6D73089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77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72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970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705046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551110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8119368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6366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23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464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7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114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60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57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59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394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28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095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4821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ECAD87-55F5-3E44-899A-0565F78A9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820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resen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>
            <a:off x="5020804" y="2911643"/>
            <a:ext cx="1944243" cy="2225236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0CAC74-6C1D-C242-A6AA-ABD9DE74F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251" y="1642075"/>
            <a:ext cx="9406230" cy="48793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ED3E2F73-80FA-4740-8CAA-0B947925AD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1246" y="4263591"/>
            <a:ext cx="3524935" cy="3694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E7B9EA13-00C9-284F-AAC0-D37B003F4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246" y="4652456"/>
            <a:ext cx="3524935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4B91F223-E32E-6546-8115-8838534E4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1246" y="4948332"/>
            <a:ext cx="3524935" cy="273854"/>
          </a:xfrm>
          <a:prstGeom prst="rect">
            <a:avLst/>
          </a:prstGeom>
        </p:spPr>
        <p:txBody>
          <a:bodyPr t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+ Add contact info</a:t>
            </a:r>
            <a:endParaRPr lang="en-I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16CF0A54-9D04-2A49-A132-BFDDF84FF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90767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pic>
        <p:nvPicPr>
          <p:cNvPr id="12" name="Picture 11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EAFAA614-FB71-7C4D-B24A-811B366D7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3672" y="2736418"/>
            <a:ext cx="1719562" cy="19160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A958D9-CAF9-2E4B-ACC3-FAA0463BE006}"/>
              </a:ext>
            </a:extLst>
          </p:cNvPr>
          <p:cNvCxnSpPr>
            <a:cxnSpLocks/>
          </p:cNvCxnSpPr>
          <p:nvPr userDrawn="1"/>
        </p:nvCxnSpPr>
        <p:spPr>
          <a:xfrm>
            <a:off x="1381252" y="1404520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688575-816C-914A-BC61-D8C49D7F1948}"/>
              </a:ext>
            </a:extLst>
          </p:cNvPr>
          <p:cNvCxnSpPr>
            <a:cxnSpLocks/>
          </p:cNvCxnSpPr>
          <p:nvPr userDrawn="1"/>
        </p:nvCxnSpPr>
        <p:spPr>
          <a:xfrm>
            <a:off x="7524206" y="5133965"/>
            <a:ext cx="3263276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684DD9D-D97A-F545-AD6F-32C739EF034B}"/>
              </a:ext>
            </a:extLst>
          </p:cNvPr>
          <p:cNvSpPr txBox="1"/>
          <p:nvPr userDrawn="1"/>
        </p:nvSpPr>
        <p:spPr>
          <a:xfrm>
            <a:off x="8130513" y="5133965"/>
            <a:ext cx="2050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err="1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www.LSRetail.com</a:t>
            </a:r>
            <a:endParaRPr lang="en-IS" sz="1000">
              <a:solidFill>
                <a:srgbClr val="004A8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B64D14-4AE8-B041-958B-CEA19A4AC5A7}"/>
              </a:ext>
            </a:extLst>
          </p:cNvPr>
          <p:cNvCxnSpPr>
            <a:cxnSpLocks/>
          </p:cNvCxnSpPr>
          <p:nvPr userDrawn="1"/>
        </p:nvCxnSpPr>
        <p:spPr>
          <a:xfrm>
            <a:off x="1381251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8B3C5350-8538-884F-93DB-8AD3866783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39" y="2933122"/>
            <a:ext cx="2197004" cy="6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21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presenter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25C2E4A4-86DC-F349-8174-F33F78BCF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89665" y="-427770"/>
            <a:ext cx="266793" cy="306035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384870-28EC-4C42-9C28-5339B2271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135542" y="-427769"/>
            <a:ext cx="266793" cy="3060352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5236424" y="4047469"/>
            <a:ext cx="1944243" cy="222523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B4A3A2D-EF7A-E34C-9A9D-841AF90B2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2885" y="1483051"/>
            <a:ext cx="9406230" cy="46529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4952D5-3955-D34D-9D61-D806455F78E8}"/>
              </a:ext>
            </a:extLst>
          </p:cNvPr>
          <p:cNvCxnSpPr>
            <a:cxnSpLocks/>
          </p:cNvCxnSpPr>
          <p:nvPr userDrawn="1"/>
        </p:nvCxnSpPr>
        <p:spPr>
          <a:xfrm>
            <a:off x="1392885" y="1245496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54FF77D9-269F-BA4D-95F8-FF20C18F6E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595" y="465009"/>
            <a:ext cx="1642810" cy="504000"/>
          </a:xfrm>
          <a:prstGeom prst="rect">
            <a:avLst/>
          </a:prstGeom>
        </p:spPr>
      </p:pic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8FC4BAFB-2861-DA47-A210-F9C85BD6E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6776" y="424694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40F7B3BB-8A99-5C42-8141-99767C345F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6776" y="463580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6FCA27B3-5DD3-C143-AAAA-77550CD106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06122" y="253348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50AEF21-C4E7-4B4A-A55A-2CA9B5B31143}"/>
              </a:ext>
            </a:extLst>
          </p:cNvPr>
          <p:cNvCxnSpPr>
            <a:cxnSpLocks/>
          </p:cNvCxnSpPr>
          <p:nvPr userDrawn="1"/>
        </p:nvCxnSpPr>
        <p:spPr>
          <a:xfrm>
            <a:off x="3125108" y="511731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36B7450C-EB48-F84E-8AE7-D2C3A69434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1708" y="424694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28C32758-8533-044D-B91C-82229D105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1708" y="463580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90472264-A9E3-5849-9E1F-95B844B59D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1054" y="253348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D17AB8A-E142-B649-82A6-8D4BC5CDF15A}"/>
              </a:ext>
            </a:extLst>
          </p:cNvPr>
          <p:cNvCxnSpPr>
            <a:cxnSpLocks/>
          </p:cNvCxnSpPr>
          <p:nvPr userDrawn="1"/>
        </p:nvCxnSpPr>
        <p:spPr>
          <a:xfrm>
            <a:off x="7090040" y="511731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8485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presenter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10176E2-A4BA-CF4E-A970-B8A596DE4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89665" y="-427770"/>
            <a:ext cx="266793" cy="30603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F34CA5-E78B-2943-994C-CFEF60118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135542" y="-427769"/>
            <a:ext cx="266793" cy="30603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3967D2-549A-1D44-B760-D1347B37F0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595" y="465009"/>
            <a:ext cx="1642810" cy="504000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5236424" y="4047469"/>
            <a:ext cx="1944243" cy="222523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B4A3A2D-EF7A-E34C-9A9D-841AF90B2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2885" y="1483051"/>
            <a:ext cx="9406230" cy="46529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563C4FC1-AF12-874D-8EBC-2D7BB0D7D5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722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2E2FDF5F-9FFF-1C43-981C-BD76E3F35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722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71BAE84D-7B86-BB42-9EB3-D5A8DC32C9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11068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4952D5-3955-D34D-9D61-D806455F78E8}"/>
              </a:ext>
            </a:extLst>
          </p:cNvPr>
          <p:cNvCxnSpPr>
            <a:cxnSpLocks/>
          </p:cNvCxnSpPr>
          <p:nvPr userDrawn="1"/>
        </p:nvCxnSpPr>
        <p:spPr>
          <a:xfrm>
            <a:off x="1392885" y="1245496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C78E71-7820-CD4C-87AC-335D469A66C6}"/>
              </a:ext>
            </a:extLst>
          </p:cNvPr>
          <p:cNvCxnSpPr>
            <a:cxnSpLocks/>
          </p:cNvCxnSpPr>
          <p:nvPr userDrawn="1"/>
        </p:nvCxnSpPr>
        <p:spPr>
          <a:xfrm>
            <a:off x="1130054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C813984-F125-3845-9801-C17FBF5F8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6654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40179083-6A39-984C-97A8-8F3224679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6654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D24F7F13-04F0-2047-B520-0170DFB19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76000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1AFBCD-7D9A-9743-B3DC-6754EEC4EEDF}"/>
              </a:ext>
            </a:extLst>
          </p:cNvPr>
          <p:cNvCxnSpPr>
            <a:cxnSpLocks/>
          </p:cNvCxnSpPr>
          <p:nvPr userDrawn="1"/>
        </p:nvCxnSpPr>
        <p:spPr>
          <a:xfrm>
            <a:off x="5094986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AB829C41-F5FD-A048-AD59-448566EC0A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1331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E43DB8D2-8BED-0646-B08B-6D570C6F50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1331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E1337236-81FD-DD4A-B051-576B0A262C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50677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D534B3-E1D2-9E42-8364-9E9294E09727}"/>
              </a:ext>
            </a:extLst>
          </p:cNvPr>
          <p:cNvCxnSpPr>
            <a:cxnSpLocks/>
          </p:cNvCxnSpPr>
          <p:nvPr userDrawn="1"/>
        </p:nvCxnSpPr>
        <p:spPr>
          <a:xfrm>
            <a:off x="9069663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4341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2A1928E7-EE5D-E44E-A940-AE7CE8EA62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F9B136-56E3-BB47-8135-3E8DBB69F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495953" y="3797648"/>
            <a:ext cx="696047" cy="3060352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11BBCE6-BA47-734B-9586-CD2D4C36FF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340" y="634969"/>
            <a:ext cx="9406230" cy="48793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Today’s agenda or insert your title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1AF7E2AF-C406-F74A-9927-0F75E0DB78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340" y="1346768"/>
            <a:ext cx="9417864" cy="522610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Insert text</a:t>
            </a:r>
            <a:endParaRPr lang="en-I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B5EC24E-E101-CF40-BB29-E653A3FE457B}"/>
              </a:ext>
            </a:extLst>
          </p:cNvPr>
          <p:cNvCxnSpPr>
            <a:cxnSpLocks/>
          </p:cNvCxnSpPr>
          <p:nvPr userDrawn="1"/>
        </p:nvCxnSpPr>
        <p:spPr>
          <a:xfrm>
            <a:off x="319974" y="397414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0D126D8-1654-884C-9ED7-85AF26CC8F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7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931010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8E298CB-16C6-624D-A6D1-435E625C7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568" y="1060316"/>
            <a:ext cx="10857298" cy="4990288"/>
          </a:xfrm>
          <a:prstGeom prst="rect">
            <a:avLst/>
          </a:prstGeom>
        </p:spPr>
        <p:txBody>
          <a:bodyPr/>
          <a:lstStyle>
            <a:lvl1pPr marL="0"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8A5AA2-E7DD-8E46-98EA-79E5E4E99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93910B-0938-B546-845E-99C8FD4859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79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8A5AA2-E7DD-8E46-98EA-79E5E4E99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93910B-0938-B546-845E-99C8FD4859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C2E5219-A629-E341-9B3A-392F0C0CA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9488" y="1060450"/>
            <a:ext cx="10857298" cy="499015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9861266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hape, circle&#10;&#10;Description automatically generated">
            <a:extLst>
              <a:ext uri="{FF2B5EF4-FFF2-40B4-BE49-F238E27FC236}">
                <a16:creationId xmlns:a16="http://schemas.microsoft.com/office/drawing/2014/main" id="{40F26A14-3D69-2E42-8D11-51E7496DF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95FC35-3877-CF40-B721-DCDE03D4EE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71773" cy="6858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4AD44-F260-EF41-8023-0995F4DAA7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13913" y="326115"/>
            <a:ext cx="6154454" cy="428425"/>
          </a:xfrm>
          <a:prstGeom prst="rect">
            <a:avLst/>
          </a:prstGeom>
        </p:spPr>
        <p:txBody>
          <a:bodyPr/>
          <a:lstStyle>
            <a:lvl1pPr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3EBD4C-0B17-4844-8C1D-95614D711B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2903D6C-E2EE-2946-9F42-5A0444AE8F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3913" y="1060316"/>
            <a:ext cx="7609279" cy="547156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979FAEF-CF5D-DA46-BCFE-86B2FC709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5634" y="3406140"/>
            <a:ext cx="6858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603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9E43-AFF0-FF44-8124-695522FA40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7881720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89214C09-98DD-0A49-B06F-AC4822A56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613" y="3658811"/>
            <a:ext cx="2436387" cy="2788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B07AAB-DFA8-7747-B0AB-8AFE607E9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50148" cy="1728132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F6FC84-DD3B-064C-B507-6104AB8062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516" y="1987033"/>
            <a:ext cx="5282184" cy="4604508"/>
          </a:xfrm>
          <a:prstGeom prst="rect">
            <a:avLst/>
          </a:prstGeom>
        </p:spPr>
        <p:txBody>
          <a:bodyPr/>
          <a:lstStyle/>
          <a:p>
            <a:r>
              <a:rPr lang="en-IS"/>
              <a:t>Insert photo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E64919-C742-8F42-A3D7-F71C052CD4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3EA3FEA-DADB-904F-9A7E-D18F028EA7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95ABA20F-0679-8146-AD7C-A70DA5D90D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19216" y="1060315"/>
            <a:ext cx="5895391" cy="506481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91C7217-228B-8649-8197-5A81FBE1B3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290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7DE7C686-6107-B14D-BEDA-E644F5A67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B83DC1B-F257-4C49-AFF1-48D5B9D78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9" y="3237360"/>
            <a:ext cx="2996002" cy="3429000"/>
          </a:xfrm>
          <a:prstGeom prst="rect">
            <a:avLst/>
          </a:prstGeom>
        </p:spPr>
      </p:pic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67711427-6C1F-5C45-A3CC-526B992D4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340" y="1060316"/>
            <a:ext cx="5610877" cy="499028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8B0971-9B65-AD40-976D-BE9B6683D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D5C897-7901-F144-9118-E62E1C3780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784" y="1060315"/>
            <a:ext cx="5919216" cy="5797685"/>
          </a:xfrm>
          <a:prstGeom prst="rect">
            <a:avLst/>
          </a:prstGeom>
        </p:spPr>
        <p:txBody>
          <a:bodyPr/>
          <a:lstStyle/>
          <a:p>
            <a:r>
              <a:rPr lang="en-IS"/>
              <a:t>Insert photo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41C9129-8E13-854E-B5B6-6A921F976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340" y="266458"/>
            <a:ext cx="1006002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9D4BE1-C57B-544E-B667-EFEC2DA36E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866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7A550EFB-13BA-1645-AE4B-2C69897D4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282B1A-FE3E-AF4A-965A-E5B943B66D8B}"/>
              </a:ext>
            </a:extLst>
          </p:cNvPr>
          <p:cNvSpPr/>
          <p:nvPr userDrawn="1"/>
        </p:nvSpPr>
        <p:spPr>
          <a:xfrm>
            <a:off x="0" y="4722274"/>
            <a:ext cx="6272784" cy="2135726"/>
          </a:xfrm>
          <a:prstGeom prst="rect">
            <a:avLst/>
          </a:prstGeom>
          <a:solidFill>
            <a:srgbClr val="265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B43D41C-9060-8446-8472-B16DB1B99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6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E20276BD-D6D6-3D4C-B95D-E42BB67FE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30" y="4722274"/>
            <a:ext cx="5623370" cy="1833070"/>
          </a:xfrm>
          <a:prstGeom prst="rect">
            <a:avLst/>
          </a:prstGeom>
          <a:solidFill>
            <a:srgbClr val="265888"/>
          </a:solidFill>
        </p:spPr>
        <p:txBody>
          <a:bodyPr lIns="144000" tIns="144000" rIns="144000" bIns="144000"/>
          <a:lstStyle>
            <a:lvl1pPr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F4615F8C-FA13-B644-8237-B0CD8FF6A8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568" y="1060316"/>
            <a:ext cx="5018560" cy="3359302"/>
          </a:xfrm>
          <a:prstGeom prst="rect">
            <a:avLst/>
          </a:prstGeom>
          <a:noFill/>
        </p:spPr>
        <p:txBody>
          <a:bodyPr/>
          <a:lstStyle>
            <a:lvl1pPr marL="0">
              <a:spcBef>
                <a:spcPts val="1200"/>
              </a:spcBef>
              <a:buNone/>
              <a:defRPr sz="24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76FB1C-E602-9043-86A7-57A67DC8F3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E01D149-7867-2844-B827-613554E251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2784" y="1060315"/>
            <a:ext cx="5919216" cy="5797685"/>
          </a:xfrm>
          <a:prstGeom prst="rect">
            <a:avLst/>
          </a:prstGeom>
        </p:spPr>
        <p:txBody>
          <a:bodyPr/>
          <a:lstStyle/>
          <a:p>
            <a:r>
              <a:rPr lang="en-IS"/>
              <a:t>Insert photo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896BB5-0BE0-3D40-A2D0-C0A589CF9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842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Central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9BFB44E-D23C-D642-B61B-B1BF0CFAEC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BF55323-D3D6-6A45-A64D-2A8647A81B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326" y="845581"/>
            <a:ext cx="5309890" cy="1281362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4A12F1-931A-8B44-8A56-6B526395D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966344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Central chapter/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BF55323-D3D6-6A45-A64D-2A8647A81B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326" y="845581"/>
            <a:ext cx="5309890" cy="1281362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3AEF9AD-DBDC-5F4D-A370-4CB74BDC6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814AA-150B-9B4E-861B-5B97379BE9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443892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7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5495389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One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21FAFA5-22ED-2F41-A805-F3352E908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198" y="845581"/>
            <a:ext cx="4280916" cy="1281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5DE349B-0A8B-BF40-B2C9-2A3EB53398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F4A7C6E9-D854-C145-B293-107D8237FA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7693278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One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21FAFA5-22ED-2F41-A805-F3352E908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198" y="845581"/>
            <a:ext cx="4280916" cy="1281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BBD2343-838A-C346-A7CC-ACD3D1F939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A0EE1E9-02F5-7C4A-BF7A-0A1E05B329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29945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One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930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First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EDBA9B7-BB51-3743-A95F-D4F79A2D4A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419" y="838999"/>
            <a:ext cx="4456473" cy="1281600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1C28237-B2B4-6045-A64B-11373047B9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E0FAD36D-7B10-BA4C-9FB6-D71EB78B9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490375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First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EDBA9B7-BB51-3743-A95F-D4F79A2D4A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419" y="838999"/>
            <a:ext cx="4456473" cy="1281600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CBC426A-D7E5-4F4A-8FA6-412D9988B3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3CABAA1-C88B-4447-A241-807493649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0352259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First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944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Express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562170C-8B2A-4947-95E8-BFA07AFD1F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CB3FB148-93E8-ED46-B2BC-7C85BA9E8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AE5C5E7F-5BA3-3541-8643-EF8A368C39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963" y="838999"/>
            <a:ext cx="5427384" cy="1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287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Express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AE5C5E7F-5BA3-3541-8643-EF8A368C39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963" y="838999"/>
            <a:ext cx="5427384" cy="12816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269EA83-5B3D-AE4B-8AD2-38727E2C65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2B165FA-4ABB-C645-98F3-A45D4007F3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7036224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Express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264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8E298CB-16C6-624D-A6D1-435E625C7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339" y="1060316"/>
            <a:ext cx="11528527" cy="5410058"/>
          </a:xfrm>
          <a:prstGeom prst="rect">
            <a:avLst/>
          </a:prstGeom>
        </p:spPr>
        <p:txBody>
          <a:bodyPr/>
          <a:lstStyle>
            <a:lvl1pPr marL="0"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339" y="266459"/>
            <a:ext cx="1006002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30276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11.sv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13.sv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slideLayout" Target="../slideLayouts/slideLayout99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29" Type="http://schemas.openxmlformats.org/officeDocument/2006/relationships/image" Target="../media/image28.emf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slideLayout" Target="../slideLayouts/slideLayout100.xml"/><Relationship Id="rId30" Type="http://schemas.openxmlformats.org/officeDocument/2006/relationships/image" Target="../media/image2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30" r:id="rId3"/>
    <p:sldLayoutId id="2147483666" r:id="rId4"/>
    <p:sldLayoutId id="2147483731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0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794" r:id="rId7"/>
    <p:sldLayoutId id="214748379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9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4C19A-0357-F8C2-A1CB-FAA6583E37C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9F154-45FA-B773-BDF7-BE175E07F61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707" r:id="rId5"/>
    <p:sldLayoutId id="2147483673" r:id="rId6"/>
    <p:sldLayoutId id="2147483674" r:id="rId7"/>
    <p:sldLayoutId id="2147483675" r:id="rId8"/>
    <p:sldLayoutId id="2147483676" r:id="rId9"/>
    <p:sldLayoutId id="2147483708" r:id="rId10"/>
    <p:sldLayoutId id="2147483677" r:id="rId11"/>
    <p:sldLayoutId id="2147483678" r:id="rId12"/>
    <p:sldLayoutId id="2147483679" r:id="rId13"/>
    <p:sldLayoutId id="2147483680" r:id="rId14"/>
    <p:sldLayoutId id="214748370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676C9-CF98-086A-0B38-6B4EEA03177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B95C1-875E-3529-235E-A1765AF8703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0" r:id="rId5"/>
    <p:sldLayoutId id="2147483697" r:id="rId6"/>
    <p:sldLayoutId id="2147483698" r:id="rId7"/>
    <p:sldLayoutId id="2147483699" r:id="rId8"/>
    <p:sldLayoutId id="2147483700" r:id="rId9"/>
    <p:sldLayoutId id="2147483711" r:id="rId10"/>
    <p:sldLayoutId id="2147483701" r:id="rId11"/>
    <p:sldLayoutId id="2147483702" r:id="rId12"/>
    <p:sldLayoutId id="2147483703" r:id="rId13"/>
    <p:sldLayoutId id="2147483704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0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A50B1-34F8-4C44-97DA-9823D6A97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/>
          <a:srcRect l="94215"/>
          <a:stretch/>
        </p:blipFill>
        <p:spPr>
          <a:xfrm>
            <a:off x="-395112" y="620"/>
            <a:ext cx="261715" cy="6857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82D55-C0FA-D64E-A9F5-F1FFE4A70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/>
          <a:srcRect r="93997"/>
          <a:stretch/>
        </p:blipFill>
        <p:spPr>
          <a:xfrm>
            <a:off x="12306211" y="0"/>
            <a:ext cx="261715" cy="685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7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56.emf"/><Relationship Id="rId10" Type="http://schemas.microsoft.com/office/2007/relationships/hdphoto" Target="../media/hdphoto2.wdp"/><Relationship Id="rId4" Type="http://schemas.openxmlformats.org/officeDocument/2006/relationships/image" Target="../media/image55.svg"/><Relationship Id="rId9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microsoft.com/office/2007/relationships/hdphoto" Target="../media/hdphoto1.wdp"/><Relationship Id="rId3" Type="http://schemas.openxmlformats.org/officeDocument/2006/relationships/image" Target="../media/image62.png"/><Relationship Id="rId7" Type="http://schemas.openxmlformats.org/officeDocument/2006/relationships/image" Target="../media/image57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5.sv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5" Type="http://schemas.openxmlformats.org/officeDocument/2006/relationships/image" Target="../media/image55.svg"/><Relationship Id="rId10" Type="http://schemas.openxmlformats.org/officeDocument/2006/relationships/image" Target="../media/image68.png"/><Relationship Id="rId4" Type="http://schemas.openxmlformats.org/officeDocument/2006/relationships/image" Target="../media/image63.svg"/><Relationship Id="rId9" Type="http://schemas.openxmlformats.org/officeDocument/2006/relationships/image" Target="../media/image67.png"/><Relationship Id="rId1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7.png"/><Relationship Id="rId5" Type="http://schemas.openxmlformats.org/officeDocument/2006/relationships/image" Target="../media/image56.emf"/><Relationship Id="rId4" Type="http://schemas.openxmlformats.org/officeDocument/2006/relationships/image" Target="../media/image5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70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B1DDD06-06D7-2C26-3B91-6C964870A1D7}"/>
              </a:ext>
            </a:extLst>
          </p:cNvPr>
          <p:cNvSpPr txBox="1"/>
          <p:nvPr/>
        </p:nvSpPr>
        <p:spPr>
          <a:xfrm>
            <a:off x="529936" y="2613392"/>
            <a:ext cx="6660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eCommerce for LS Central</a:t>
            </a:r>
            <a:endParaRPr lang="en-IS" sz="4000" b="1" dirty="0">
              <a:solidFill>
                <a:srgbClr val="361D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FECE9D-4947-66EE-84F2-BD1C6066AB58}"/>
              </a:ext>
            </a:extLst>
          </p:cNvPr>
          <p:cNvSpPr txBox="1"/>
          <p:nvPr/>
        </p:nvSpPr>
        <p:spPr>
          <a:xfrm>
            <a:off x="1583634" y="4451073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61D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Petur Thor Sigurdsson</a:t>
            </a:r>
            <a:endParaRPr lang="en-IS" sz="2400" b="1" dirty="0">
              <a:solidFill>
                <a:srgbClr val="361D5C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DF963-14CF-A010-E635-F62D14150E83}"/>
              </a:ext>
            </a:extLst>
          </p:cNvPr>
          <p:cNvSpPr txBox="1"/>
          <p:nvPr/>
        </p:nvSpPr>
        <p:spPr>
          <a:xfrm>
            <a:off x="1583633" y="4912738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938BE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 Director</a:t>
            </a:r>
            <a:endParaRPr lang="en-IS" sz="2400" dirty="0">
              <a:solidFill>
                <a:srgbClr val="938BE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87230-727E-D355-25EF-0C4CB781E803}"/>
              </a:ext>
            </a:extLst>
          </p:cNvPr>
          <p:cNvSpPr txBox="1"/>
          <p:nvPr/>
        </p:nvSpPr>
        <p:spPr>
          <a:xfrm>
            <a:off x="1604039" y="3343616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938BE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 II</a:t>
            </a:r>
            <a:endParaRPr lang="en-IS" sz="2400" dirty="0">
              <a:solidFill>
                <a:srgbClr val="938BE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2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nopcommerce templates transparent">
            <a:extLst>
              <a:ext uri="{FF2B5EF4-FFF2-40B4-BE49-F238E27FC236}">
                <a16:creationId xmlns:a16="http://schemas.microsoft.com/office/drawing/2014/main" id="{59F4DBC6-710E-8302-ED90-A17E10B2CE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54414" y="35818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A6D8A7-FAE5-C232-5084-EA228C7DED3C}"/>
              </a:ext>
            </a:extLst>
          </p:cNvPr>
          <p:cNvSpPr/>
          <p:nvPr/>
        </p:nvSpPr>
        <p:spPr>
          <a:xfrm>
            <a:off x="3951598" y="5177689"/>
            <a:ext cx="4123557" cy="1021583"/>
          </a:xfrm>
          <a:prstGeom prst="rect">
            <a:avLst/>
          </a:prstGeom>
          <a:solidFill>
            <a:srgbClr val="2B7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75205FF-9A76-E0B5-CEBB-6AFCA50C3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9223" y="5025560"/>
            <a:ext cx="1788311" cy="129975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37FC37A-D7B7-5B31-D826-03C87D968CF2}"/>
              </a:ext>
            </a:extLst>
          </p:cNvPr>
          <p:cNvGrpSpPr/>
          <p:nvPr/>
        </p:nvGrpSpPr>
        <p:grpSpPr>
          <a:xfrm>
            <a:off x="3951598" y="2911397"/>
            <a:ext cx="4123557" cy="1621450"/>
            <a:chOff x="3951598" y="2911397"/>
            <a:chExt cx="4123557" cy="16214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0E2FBBA-178B-D3A0-D231-BB36BA53A65C}"/>
                </a:ext>
              </a:extLst>
            </p:cNvPr>
            <p:cNvSpPr/>
            <p:nvPr/>
          </p:nvSpPr>
          <p:spPr>
            <a:xfrm>
              <a:off x="5904194" y="2911397"/>
              <a:ext cx="218364" cy="204717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F030EF-A286-F9AC-D88F-4522CA4536C5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6013376" y="3116114"/>
              <a:ext cx="1" cy="426133"/>
            </a:xfrm>
            <a:prstGeom prst="line">
              <a:avLst/>
            </a:prstGeom>
            <a:ln w="158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200CE3-13E7-3DE7-A26B-014618E72E9C}"/>
                </a:ext>
              </a:extLst>
            </p:cNvPr>
            <p:cNvSpPr txBox="1"/>
            <p:nvPr/>
          </p:nvSpPr>
          <p:spPr>
            <a:xfrm>
              <a:off x="6041624" y="3135048"/>
              <a:ext cx="1910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eCommerce API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9307E8-A8CE-14B4-39C6-2A4E077E1BFD}"/>
                </a:ext>
              </a:extLst>
            </p:cNvPr>
            <p:cNvSpPr/>
            <p:nvPr/>
          </p:nvSpPr>
          <p:spPr>
            <a:xfrm>
              <a:off x="3951598" y="3542247"/>
              <a:ext cx="4123557" cy="990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LS Commerce </a:t>
              </a:r>
              <a:r>
                <a:rPr kumimoji="0" lang="is-I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Services</a:t>
              </a:r>
            </a:p>
          </p:txBody>
        </p:sp>
      </p:grpSp>
      <p:cxnSp>
        <p:nvCxnSpPr>
          <p:cNvPr id="11" name="Connector: Elbow 32">
            <a:extLst>
              <a:ext uri="{FF2B5EF4-FFF2-40B4-BE49-F238E27FC236}">
                <a16:creationId xmlns:a16="http://schemas.microsoft.com/office/drawing/2014/main" id="{6C3156C4-0967-6150-8B30-773FDCD2873E}"/>
              </a:ext>
            </a:extLst>
          </p:cNvPr>
          <p:cNvCxnSpPr>
            <a:cxnSpLocks/>
            <a:stCxn id="10" idx="2"/>
          </p:cNvCxnSpPr>
          <p:nvPr/>
        </p:nvCxnSpPr>
        <p:spPr>
          <a:xfrm rot="16200000" flipH="1">
            <a:off x="5690957" y="4855267"/>
            <a:ext cx="644842" cy="2"/>
          </a:xfrm>
          <a:prstGeom prst="bentConnector3">
            <a:avLst>
              <a:gd name="adj1" fmla="val 50000"/>
            </a:avLst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or: Elbow 32">
            <a:extLst>
              <a:ext uri="{FF2B5EF4-FFF2-40B4-BE49-F238E27FC236}">
                <a16:creationId xmlns:a16="http://schemas.microsoft.com/office/drawing/2014/main" id="{96E8204E-D245-FBB6-275A-57519A80B434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5548978" y="2446997"/>
            <a:ext cx="928799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C860D8A-36BF-F665-E0BB-45C334201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188" y="1337348"/>
            <a:ext cx="1738378" cy="645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71393D-9B20-1145-6A1D-91B4B3B7B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923" y="691994"/>
            <a:ext cx="2055978" cy="569289"/>
          </a:xfrm>
          <a:prstGeom prst="rect">
            <a:avLst/>
          </a:prstGeom>
        </p:spPr>
      </p:pic>
      <p:pic>
        <p:nvPicPr>
          <p:cNvPr id="14" name="Picture 2" descr="Home - B2COMMERCE">
            <a:extLst>
              <a:ext uri="{FF2B5EF4-FFF2-40B4-BE49-F238E27FC236}">
                <a16:creationId xmlns:a16="http://schemas.microsoft.com/office/drawing/2014/main" id="{A92A442A-03A1-C0AE-A9B0-58A57D70B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21" y="691199"/>
            <a:ext cx="2160574" cy="60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952CEF3-C9C0-55FE-9351-01E1B263AACA}"/>
              </a:ext>
            </a:extLst>
          </p:cNvPr>
          <p:cNvGrpSpPr/>
          <p:nvPr/>
        </p:nvGrpSpPr>
        <p:grpSpPr>
          <a:xfrm>
            <a:off x="8428388" y="217308"/>
            <a:ext cx="2878988" cy="1550659"/>
            <a:chOff x="7122102" y="210837"/>
            <a:chExt cx="2878988" cy="155065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63E53CC-2569-61A2-6980-A2E5E8AE0079}"/>
                </a:ext>
              </a:extLst>
            </p:cNvPr>
            <p:cNvCxnSpPr/>
            <p:nvPr/>
          </p:nvCxnSpPr>
          <p:spPr>
            <a:xfrm flipV="1">
              <a:off x="7183750" y="747069"/>
              <a:ext cx="1075038" cy="28464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FE66DA3-4F0A-C919-1854-F9F18F177046}"/>
                </a:ext>
              </a:extLst>
            </p:cNvPr>
            <p:cNvCxnSpPr>
              <a:cxnSpLocks/>
            </p:cNvCxnSpPr>
            <p:nvPr/>
          </p:nvCxnSpPr>
          <p:spPr>
            <a:xfrm>
              <a:off x="7183750" y="1031713"/>
              <a:ext cx="1075038" cy="124987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B80E4EB-D3C7-EB28-FA18-D9C7D1395A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3750" y="501792"/>
              <a:ext cx="723124" cy="52992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8EBCBC-7F31-E5FC-231B-3CFC99276CBB}"/>
                </a:ext>
              </a:extLst>
            </p:cNvPr>
            <p:cNvCxnSpPr>
              <a:cxnSpLocks/>
            </p:cNvCxnSpPr>
            <p:nvPr/>
          </p:nvCxnSpPr>
          <p:spPr>
            <a:xfrm>
              <a:off x="7199083" y="1031713"/>
              <a:ext cx="707791" cy="46725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0B353E-8C2B-7381-FBC7-4F0B61709BEC}"/>
                </a:ext>
              </a:extLst>
            </p:cNvPr>
            <p:cNvSpPr txBox="1"/>
            <p:nvPr/>
          </p:nvSpPr>
          <p:spPr>
            <a:xfrm>
              <a:off x="7906874" y="210837"/>
              <a:ext cx="1637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old"/>
                  <a:ea typeface="+mn-ea"/>
                  <a:cs typeface="+mn-cs"/>
                </a:rPr>
                <a:t>Retail</a:t>
              </a:r>
              <a:endParaRPr kumimoji="0" lang="en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9F66C0-79F2-25F0-09C3-0C9737A50CCD}"/>
                </a:ext>
              </a:extLst>
            </p:cNvPr>
            <p:cNvSpPr txBox="1"/>
            <p:nvPr/>
          </p:nvSpPr>
          <p:spPr>
            <a:xfrm>
              <a:off x="8364074" y="581539"/>
              <a:ext cx="1637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old"/>
                  <a:ea typeface="+mn-ea"/>
                  <a:cs typeface="+mn-cs"/>
                </a:rPr>
                <a:t>Hospitality</a:t>
              </a:r>
              <a:endParaRPr kumimoji="0" lang="en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AB8CDF-EDD0-9F91-6933-D6950BF43D39}"/>
                </a:ext>
              </a:extLst>
            </p:cNvPr>
            <p:cNvSpPr txBox="1"/>
            <p:nvPr/>
          </p:nvSpPr>
          <p:spPr>
            <a:xfrm>
              <a:off x="8330129" y="984391"/>
              <a:ext cx="1637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old"/>
                  <a:ea typeface="+mn-ea"/>
                  <a:cs typeface="+mn-cs"/>
                </a:rPr>
                <a:t>Activity</a:t>
              </a:r>
              <a:endParaRPr kumimoji="0" lang="en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7DF2F7-4707-A74B-6772-940C6BADE94C}"/>
                </a:ext>
              </a:extLst>
            </p:cNvPr>
            <p:cNvSpPr txBox="1"/>
            <p:nvPr/>
          </p:nvSpPr>
          <p:spPr>
            <a:xfrm>
              <a:off x="7922356" y="1392164"/>
              <a:ext cx="1637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old"/>
                  <a:ea typeface="+mn-ea"/>
                  <a:cs typeface="+mn-cs"/>
                </a:rPr>
                <a:t>Pharmacy</a:t>
              </a:r>
              <a:endParaRPr kumimoji="0" lang="en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9A18C56-E6F3-5AA4-65B8-FDA4B9AA1E3C}"/>
                </a:ext>
              </a:extLst>
            </p:cNvPr>
            <p:cNvSpPr/>
            <p:nvPr/>
          </p:nvSpPr>
          <p:spPr>
            <a:xfrm>
              <a:off x="7122102" y="957242"/>
              <a:ext cx="124987" cy="1249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31" name="Picture 2" descr="Image result for shopify logo transparent background">
            <a:extLst>
              <a:ext uri="{FF2B5EF4-FFF2-40B4-BE49-F238E27FC236}">
                <a16:creationId xmlns:a16="http://schemas.microsoft.com/office/drawing/2014/main" id="{530B503C-8EA7-2BA4-9C27-DFC9E196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602" y="644771"/>
            <a:ext cx="1907517" cy="56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nector: Elbow 32">
            <a:extLst>
              <a:ext uri="{FF2B5EF4-FFF2-40B4-BE49-F238E27FC236}">
                <a16:creationId xmlns:a16="http://schemas.microsoft.com/office/drawing/2014/main" id="{4DC0056C-EA85-0243-DEA6-57477A61A8BF}"/>
              </a:ext>
            </a:extLst>
          </p:cNvPr>
          <p:cNvCxnSpPr>
            <a:cxnSpLocks/>
            <a:endCxn id="31" idx="2"/>
          </p:cNvCxnSpPr>
          <p:nvPr/>
        </p:nvCxnSpPr>
        <p:spPr>
          <a:xfrm rot="10800000">
            <a:off x="2053362" y="1206595"/>
            <a:ext cx="1898237" cy="4481886"/>
          </a:xfrm>
          <a:prstGeom prst="bentConnector2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88EB56-EA48-C7EC-6FB9-C530B4B97564}"/>
              </a:ext>
            </a:extLst>
          </p:cNvPr>
          <p:cNvGrpSpPr/>
          <p:nvPr/>
        </p:nvGrpSpPr>
        <p:grpSpPr>
          <a:xfrm>
            <a:off x="507834" y="1307328"/>
            <a:ext cx="1637016" cy="1013181"/>
            <a:chOff x="787893" y="1284123"/>
            <a:chExt cx="1637016" cy="101318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380C37F-DA7D-3FD5-07AF-79281DD4AB5C}"/>
                </a:ext>
              </a:extLst>
            </p:cNvPr>
            <p:cNvGrpSpPr/>
            <p:nvPr/>
          </p:nvGrpSpPr>
          <p:grpSpPr>
            <a:xfrm>
              <a:off x="787893" y="1337348"/>
              <a:ext cx="1637016" cy="959956"/>
              <a:chOff x="787893" y="1337348"/>
              <a:chExt cx="1637016" cy="959956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56E059F-62BA-84B7-CE6E-3833D3805D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70381" y="1337348"/>
                <a:ext cx="600755" cy="63433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C87F41-1925-C08A-3E62-B45745153726}"/>
                  </a:ext>
                </a:extLst>
              </p:cNvPr>
              <p:cNvSpPr txBox="1"/>
              <p:nvPr/>
            </p:nvSpPr>
            <p:spPr>
              <a:xfrm>
                <a:off x="787893" y="1927972"/>
                <a:ext cx="1637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Bold"/>
                    <a:ea typeface="+mn-ea"/>
                    <a:cs typeface="+mn-cs"/>
                  </a:rPr>
                  <a:t>Retail</a:t>
                </a:r>
                <a:endParaRPr kumimoji="0" lang="en-I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AF9AA6B-0F80-8A0A-692A-D0CF797C0ADE}"/>
                </a:ext>
              </a:extLst>
            </p:cNvPr>
            <p:cNvSpPr/>
            <p:nvPr/>
          </p:nvSpPr>
          <p:spPr>
            <a:xfrm>
              <a:off x="1815618" y="1284123"/>
              <a:ext cx="124987" cy="1249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cxnSp>
        <p:nvCxnSpPr>
          <p:cNvPr id="38" name="Connector: Elbow 33">
            <a:extLst>
              <a:ext uri="{FF2B5EF4-FFF2-40B4-BE49-F238E27FC236}">
                <a16:creationId xmlns:a16="http://schemas.microsoft.com/office/drawing/2014/main" id="{38FCFD05-379B-4BCB-A773-D75554062502}"/>
              </a:ext>
            </a:extLst>
          </p:cNvPr>
          <p:cNvCxnSpPr>
            <a:cxnSpLocks/>
            <a:stCxn id="40" idx="0"/>
          </p:cNvCxnSpPr>
          <p:nvPr/>
        </p:nvCxnSpPr>
        <p:spPr>
          <a:xfrm rot="16200000" flipV="1">
            <a:off x="7512038" y="1624277"/>
            <a:ext cx="1519091" cy="4298050"/>
          </a:xfrm>
          <a:prstGeom prst="bentConnector2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0EAB10E-05BE-F005-824D-AF02E952BE77}"/>
              </a:ext>
            </a:extLst>
          </p:cNvPr>
          <p:cNvSpPr txBox="1"/>
          <p:nvPr/>
        </p:nvSpPr>
        <p:spPr>
          <a:xfrm>
            <a:off x="8945511" y="5371998"/>
            <a:ext cx="1843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3rd </a:t>
            </a:r>
            <a:r>
              <a:rPr kumimoji="0" lang="is-I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party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eCommerce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providers</a:t>
            </a:r>
            <a:endParaRPr kumimoji="0" lang="is-I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2C1A8A3D-A0E4-D3A8-4D8A-739A37C268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61243" y="4532847"/>
            <a:ext cx="918729" cy="9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E89D0-4439-EA44-A3F1-FA1F6B206323}"/>
              </a:ext>
            </a:extLst>
          </p:cNvPr>
          <p:cNvSpPr/>
          <p:nvPr/>
        </p:nvSpPr>
        <p:spPr>
          <a:xfrm>
            <a:off x="6134990" y="5193013"/>
            <a:ext cx="4888360" cy="1234367"/>
          </a:xfrm>
          <a:prstGeom prst="rect">
            <a:avLst/>
          </a:prstGeom>
          <a:solidFill>
            <a:srgbClr val="2B7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13ECAC-2BF6-9D70-739C-EB3252FE95AD}"/>
              </a:ext>
            </a:extLst>
          </p:cNvPr>
          <p:cNvSpPr/>
          <p:nvPr/>
        </p:nvSpPr>
        <p:spPr>
          <a:xfrm>
            <a:off x="8396764" y="5524580"/>
            <a:ext cx="1896956" cy="587538"/>
          </a:xfrm>
          <a:prstGeom prst="rect">
            <a:avLst/>
          </a:prstGeom>
          <a:solidFill>
            <a:srgbClr val="21668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old"/>
                <a:ea typeface="+mn-ea"/>
                <a:cs typeface="+mn-cs"/>
              </a:rPr>
              <a:t>Transaction Repository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A967689-9BC7-FDA5-9092-2F2060136C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7766" y="2485771"/>
            <a:ext cx="1006935" cy="100693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CB3D9E5-F7C3-7D45-6621-15183A57D4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5299" y="3463624"/>
            <a:ext cx="711868" cy="711868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843582F-57D7-E7F9-A08B-4ED13A5DC49C}"/>
              </a:ext>
            </a:extLst>
          </p:cNvPr>
          <p:cNvSpPr/>
          <p:nvPr/>
        </p:nvSpPr>
        <p:spPr>
          <a:xfrm>
            <a:off x="7923295" y="3669569"/>
            <a:ext cx="1448792" cy="832536"/>
          </a:xfrm>
          <a:prstGeom prst="wedgeRectCallout">
            <a:avLst>
              <a:gd name="adj1" fmla="val 95619"/>
              <a:gd name="adj2" fmla="val -706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F96E0-3B08-2402-9919-536055BD9D12}"/>
              </a:ext>
            </a:extLst>
          </p:cNvPr>
          <p:cNvSpPr txBox="1"/>
          <p:nvPr/>
        </p:nvSpPr>
        <p:spPr>
          <a:xfrm>
            <a:off x="6621980" y="789615"/>
            <a:ext cx="2761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Payment Service Provider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(PSP)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9C8F99-3288-BA81-3C64-4E6F6CD54A7A}"/>
              </a:ext>
            </a:extLst>
          </p:cNvPr>
          <p:cNvCxnSpPr>
            <a:cxnSpLocks/>
          </p:cNvCxnSpPr>
          <p:nvPr/>
        </p:nvCxnSpPr>
        <p:spPr>
          <a:xfrm>
            <a:off x="10581233" y="4254215"/>
            <a:ext cx="0" cy="8338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16DA65-446A-D7FD-31DE-6DC7A4C9E59C}"/>
              </a:ext>
            </a:extLst>
          </p:cNvPr>
          <p:cNvCxnSpPr>
            <a:cxnSpLocks/>
          </p:cNvCxnSpPr>
          <p:nvPr/>
        </p:nvCxnSpPr>
        <p:spPr>
          <a:xfrm>
            <a:off x="7826997" y="2131063"/>
            <a:ext cx="647768" cy="8770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2124379-A161-6DDE-80DD-09EB374B741C}"/>
              </a:ext>
            </a:extLst>
          </p:cNvPr>
          <p:cNvSpPr txBox="1"/>
          <p:nvPr/>
        </p:nvSpPr>
        <p:spPr>
          <a:xfrm>
            <a:off x="10030979" y="1926234"/>
            <a:ext cx="110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Point of Sale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D33C3D-B208-7290-97B4-9EE6DF9A02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489" y="3543378"/>
            <a:ext cx="2172879" cy="60165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2BA0BFE-8A18-FCE1-0ACD-DE14FB94CEE3}"/>
              </a:ext>
            </a:extLst>
          </p:cNvPr>
          <p:cNvSpPr/>
          <p:nvPr/>
        </p:nvSpPr>
        <p:spPr>
          <a:xfrm>
            <a:off x="1898580" y="2978632"/>
            <a:ext cx="594825" cy="278559"/>
          </a:xfrm>
          <a:prstGeom prst="round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580D50-F6D6-3984-D941-4C872BB1F898}"/>
              </a:ext>
            </a:extLst>
          </p:cNvPr>
          <p:cNvSpPr/>
          <p:nvPr/>
        </p:nvSpPr>
        <p:spPr>
          <a:xfrm>
            <a:off x="1131539" y="2978632"/>
            <a:ext cx="594825" cy="278559"/>
          </a:xfrm>
          <a:prstGeom prst="round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598822-D768-7C45-EC5A-9C4674E1FCC1}"/>
              </a:ext>
            </a:extLst>
          </p:cNvPr>
          <p:cNvSpPr/>
          <p:nvPr/>
        </p:nvSpPr>
        <p:spPr>
          <a:xfrm>
            <a:off x="1131539" y="2492377"/>
            <a:ext cx="594825" cy="278559"/>
          </a:xfrm>
          <a:prstGeom prst="round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19F5A0-67AC-4888-DDEB-E52641F31BB0}"/>
              </a:ext>
            </a:extLst>
          </p:cNvPr>
          <p:cNvSpPr/>
          <p:nvPr/>
        </p:nvSpPr>
        <p:spPr>
          <a:xfrm>
            <a:off x="1898580" y="2006122"/>
            <a:ext cx="594825" cy="278559"/>
          </a:xfrm>
          <a:prstGeom prst="round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95CE73-2E07-9A5C-DAF8-C370206C2AC9}"/>
              </a:ext>
            </a:extLst>
          </p:cNvPr>
          <p:cNvSpPr/>
          <p:nvPr/>
        </p:nvSpPr>
        <p:spPr>
          <a:xfrm>
            <a:off x="1131539" y="2006122"/>
            <a:ext cx="594825" cy="278559"/>
          </a:xfrm>
          <a:prstGeom prst="round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E5F98A-5615-B2DA-1C94-B18A05169D43}"/>
              </a:ext>
            </a:extLst>
          </p:cNvPr>
          <p:cNvSpPr/>
          <p:nvPr/>
        </p:nvSpPr>
        <p:spPr>
          <a:xfrm>
            <a:off x="1898580" y="1500492"/>
            <a:ext cx="594825" cy="278559"/>
          </a:xfrm>
          <a:prstGeom prst="round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A56BB5B-3865-C246-246B-63C922C16C89}"/>
              </a:ext>
            </a:extLst>
          </p:cNvPr>
          <p:cNvSpPr/>
          <p:nvPr/>
        </p:nvSpPr>
        <p:spPr>
          <a:xfrm>
            <a:off x="1131539" y="1500492"/>
            <a:ext cx="594825" cy="278559"/>
          </a:xfrm>
          <a:prstGeom prst="round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D6D41E-A31F-E68D-623B-F2A88C7B8B60}"/>
              </a:ext>
            </a:extLst>
          </p:cNvPr>
          <p:cNvSpPr txBox="1"/>
          <p:nvPr/>
        </p:nvSpPr>
        <p:spPr>
          <a:xfrm>
            <a:off x="774430" y="442290"/>
            <a:ext cx="210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Eco system: Available Payment Plugins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9AB4B6-9C92-9825-3987-36DC084FC2CE}"/>
              </a:ext>
            </a:extLst>
          </p:cNvPr>
          <p:cNvCxnSpPr>
            <a:cxnSpLocks/>
          </p:cNvCxnSpPr>
          <p:nvPr/>
        </p:nvCxnSpPr>
        <p:spPr>
          <a:xfrm flipV="1">
            <a:off x="3136063" y="1859197"/>
            <a:ext cx="3785397" cy="7325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C61CFF45-38E9-9B8D-8C55-A0D4B6B56C31}"/>
              </a:ext>
            </a:extLst>
          </p:cNvPr>
          <p:cNvCxnSpPr>
            <a:cxnSpLocks/>
            <a:endCxn id="2" idx="1"/>
          </p:cNvCxnSpPr>
          <p:nvPr/>
        </p:nvCxnSpPr>
        <p:spPr>
          <a:xfrm rot="16200000" flipH="1">
            <a:off x="3750286" y="3425493"/>
            <a:ext cx="658192" cy="4111215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4115D4-6E0F-53D0-AF4B-99E937329758}"/>
              </a:ext>
            </a:extLst>
          </p:cNvPr>
          <p:cNvGrpSpPr/>
          <p:nvPr/>
        </p:nvGrpSpPr>
        <p:grpSpPr>
          <a:xfrm>
            <a:off x="7059269" y="1202242"/>
            <a:ext cx="1447900" cy="831546"/>
            <a:chOff x="4648100" y="373842"/>
            <a:chExt cx="1447900" cy="831546"/>
          </a:xfrm>
        </p:grpSpPr>
        <p:pic>
          <p:nvPicPr>
            <p:cNvPr id="23" name="Picture 22" descr="Shape&#10;&#10;Description automatically generated">
              <a:extLst>
                <a:ext uri="{FF2B5EF4-FFF2-40B4-BE49-F238E27FC236}">
                  <a16:creationId xmlns:a16="http://schemas.microsoft.com/office/drawing/2014/main" id="{1B3DF4F5-1DE8-1507-2011-ED6FEE49E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48100" y="373842"/>
              <a:ext cx="1447900" cy="831546"/>
            </a:xfrm>
            <a:prstGeom prst="rect">
              <a:avLst/>
            </a:prstGeom>
          </p:spPr>
        </p:pic>
        <p:pic>
          <p:nvPicPr>
            <p:cNvPr id="24" name="Picture 2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C95B784-5B20-8B4C-7CCD-A63926C77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65141" y="768100"/>
              <a:ext cx="861487" cy="258188"/>
            </a:xfrm>
            <a:prstGeom prst="rect">
              <a:avLst/>
            </a:prstGeom>
          </p:spPr>
        </p:pic>
      </p:grp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BFA29BFE-DA43-8914-7733-BF865EB1CB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3295" y="3071727"/>
            <a:ext cx="1447900" cy="471651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53F6479A-ACC5-8F01-DD06-A61961F953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8580" y="2440463"/>
            <a:ext cx="1111691" cy="362131"/>
          </a:xfrm>
          <a:prstGeom prst="rect">
            <a:avLst/>
          </a:prstGeom>
        </p:spPr>
      </p:pic>
      <p:pic>
        <p:nvPicPr>
          <p:cNvPr id="27" name="Picture 2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4C4167B-5582-E0F3-B4CE-B996A5B100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9247" y="3785529"/>
            <a:ext cx="1395995" cy="564633"/>
          </a:xfrm>
          <a:prstGeom prst="rect">
            <a:avLst/>
          </a:prstGeom>
        </p:spPr>
      </p:pic>
      <p:pic>
        <p:nvPicPr>
          <p:cNvPr id="28" name="Picture 2" descr="Home - B2COMMERCE">
            <a:extLst>
              <a:ext uri="{FF2B5EF4-FFF2-40B4-BE49-F238E27FC236}">
                <a16:creationId xmlns:a16="http://schemas.microsoft.com/office/drawing/2014/main" id="{3267A6BE-04E1-EDE1-A70E-9CB7B2C4D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89" y="4369676"/>
            <a:ext cx="2160574" cy="60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7C5596E1-D2DB-902A-F179-79D4D2C319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62570" y="5101136"/>
            <a:ext cx="1788311" cy="129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D063D3-9154-3EE8-CA98-9A4DC1437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3180964"/>
            <a:ext cx="10718799" cy="1185620"/>
          </a:xfrm>
        </p:spPr>
        <p:txBody>
          <a:bodyPr/>
          <a:lstStyle/>
          <a:p>
            <a:r>
              <a:rPr lang="en-US" dirty="0"/>
              <a:t>Magento Unified </a:t>
            </a:r>
          </a:p>
          <a:p>
            <a:r>
              <a:rPr lang="en-US" dirty="0"/>
              <a:t>Commerce Demo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41911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nopcommerce templates transparent">
            <a:extLst>
              <a:ext uri="{FF2B5EF4-FFF2-40B4-BE49-F238E27FC236}">
                <a16:creationId xmlns:a16="http://schemas.microsoft.com/office/drawing/2014/main" id="{59F4DBC6-710E-8302-ED90-A17E10B2CE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54414" y="35818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A6D8A7-FAE5-C232-5084-EA228C7DED3C}"/>
              </a:ext>
            </a:extLst>
          </p:cNvPr>
          <p:cNvSpPr/>
          <p:nvPr/>
        </p:nvSpPr>
        <p:spPr>
          <a:xfrm>
            <a:off x="3951598" y="5177689"/>
            <a:ext cx="4123557" cy="1021583"/>
          </a:xfrm>
          <a:prstGeom prst="rect">
            <a:avLst/>
          </a:prstGeom>
          <a:solidFill>
            <a:srgbClr val="2B7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75205FF-9A76-E0B5-CEBB-6AFCA50C3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9223" y="5025560"/>
            <a:ext cx="1788311" cy="129975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37FC37A-D7B7-5B31-D826-03C87D968CF2}"/>
              </a:ext>
            </a:extLst>
          </p:cNvPr>
          <p:cNvGrpSpPr/>
          <p:nvPr/>
        </p:nvGrpSpPr>
        <p:grpSpPr>
          <a:xfrm>
            <a:off x="3951598" y="2911397"/>
            <a:ext cx="4123557" cy="1621450"/>
            <a:chOff x="3951598" y="2911397"/>
            <a:chExt cx="4123557" cy="16214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0E2FBBA-178B-D3A0-D231-BB36BA53A65C}"/>
                </a:ext>
              </a:extLst>
            </p:cNvPr>
            <p:cNvSpPr/>
            <p:nvPr/>
          </p:nvSpPr>
          <p:spPr>
            <a:xfrm>
              <a:off x="5904194" y="2911397"/>
              <a:ext cx="218364" cy="204717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F030EF-A286-F9AC-D88F-4522CA4536C5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6013376" y="3116114"/>
              <a:ext cx="1" cy="426133"/>
            </a:xfrm>
            <a:prstGeom prst="line">
              <a:avLst/>
            </a:prstGeom>
            <a:ln w="158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200CE3-13E7-3DE7-A26B-014618E72E9C}"/>
                </a:ext>
              </a:extLst>
            </p:cNvPr>
            <p:cNvSpPr txBox="1"/>
            <p:nvPr/>
          </p:nvSpPr>
          <p:spPr>
            <a:xfrm>
              <a:off x="6041624" y="3135048"/>
              <a:ext cx="1910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eCommerce API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9307E8-A8CE-14B4-39C6-2A4E077E1BFD}"/>
                </a:ext>
              </a:extLst>
            </p:cNvPr>
            <p:cNvSpPr/>
            <p:nvPr/>
          </p:nvSpPr>
          <p:spPr>
            <a:xfrm>
              <a:off x="3951598" y="3542247"/>
              <a:ext cx="4123557" cy="990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LS Commerce </a:t>
              </a:r>
              <a:r>
                <a:rPr kumimoji="0" lang="is-I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Services</a:t>
              </a:r>
            </a:p>
          </p:txBody>
        </p:sp>
      </p:grpSp>
      <p:cxnSp>
        <p:nvCxnSpPr>
          <p:cNvPr id="11" name="Connector: Elbow 32">
            <a:extLst>
              <a:ext uri="{FF2B5EF4-FFF2-40B4-BE49-F238E27FC236}">
                <a16:creationId xmlns:a16="http://schemas.microsoft.com/office/drawing/2014/main" id="{6C3156C4-0967-6150-8B30-773FDCD2873E}"/>
              </a:ext>
            </a:extLst>
          </p:cNvPr>
          <p:cNvCxnSpPr>
            <a:cxnSpLocks/>
            <a:stCxn id="10" idx="2"/>
          </p:cNvCxnSpPr>
          <p:nvPr/>
        </p:nvCxnSpPr>
        <p:spPr>
          <a:xfrm rot="16200000" flipH="1">
            <a:off x="5690957" y="4855267"/>
            <a:ext cx="644842" cy="2"/>
          </a:xfrm>
          <a:prstGeom prst="bentConnector3">
            <a:avLst>
              <a:gd name="adj1" fmla="val 50000"/>
            </a:avLst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or: Elbow 32">
            <a:extLst>
              <a:ext uri="{FF2B5EF4-FFF2-40B4-BE49-F238E27FC236}">
                <a16:creationId xmlns:a16="http://schemas.microsoft.com/office/drawing/2014/main" id="{96E8204E-D245-FBB6-275A-57519A80B434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5548978" y="2446997"/>
            <a:ext cx="928799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C860D8A-36BF-F665-E0BB-45C334201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188" y="1337348"/>
            <a:ext cx="1738378" cy="645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71393D-9B20-1145-6A1D-91B4B3B7B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923" y="691994"/>
            <a:ext cx="2055978" cy="569289"/>
          </a:xfrm>
          <a:prstGeom prst="rect">
            <a:avLst/>
          </a:prstGeom>
        </p:spPr>
      </p:pic>
      <p:pic>
        <p:nvPicPr>
          <p:cNvPr id="14" name="Picture 2" descr="Home - B2COMMERCE">
            <a:extLst>
              <a:ext uri="{FF2B5EF4-FFF2-40B4-BE49-F238E27FC236}">
                <a16:creationId xmlns:a16="http://schemas.microsoft.com/office/drawing/2014/main" id="{A92A442A-03A1-C0AE-A9B0-58A57D70B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21" y="691199"/>
            <a:ext cx="2160574" cy="60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E65093-101C-ADB8-77A4-EA89A7D28489}"/>
              </a:ext>
            </a:extLst>
          </p:cNvPr>
          <p:cNvGrpSpPr/>
          <p:nvPr/>
        </p:nvGrpSpPr>
        <p:grpSpPr>
          <a:xfrm>
            <a:off x="8433083" y="526717"/>
            <a:ext cx="3667872" cy="1176839"/>
            <a:chOff x="7122102" y="581539"/>
            <a:chExt cx="3990433" cy="105111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6093D-1567-D459-2F01-F647D0175696}"/>
                </a:ext>
              </a:extLst>
            </p:cNvPr>
            <p:cNvCxnSpPr/>
            <p:nvPr/>
          </p:nvCxnSpPr>
          <p:spPr>
            <a:xfrm flipV="1">
              <a:off x="7183750" y="747069"/>
              <a:ext cx="1075038" cy="28464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8062E8-3C33-BDAF-F8AF-318C5FE59BA3}"/>
                </a:ext>
              </a:extLst>
            </p:cNvPr>
            <p:cNvCxnSpPr>
              <a:cxnSpLocks/>
              <a:stCxn id="20" idx="6"/>
              <a:endCxn id="19" idx="1"/>
            </p:cNvCxnSpPr>
            <p:nvPr/>
          </p:nvCxnSpPr>
          <p:spPr>
            <a:xfrm>
              <a:off x="7247089" y="1019735"/>
              <a:ext cx="1116985" cy="32427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A9D2B7-F549-25DC-62C2-8F7B8372028F}"/>
                </a:ext>
              </a:extLst>
            </p:cNvPr>
            <p:cNvSpPr txBox="1"/>
            <p:nvPr/>
          </p:nvSpPr>
          <p:spPr>
            <a:xfrm>
              <a:off x="8364074" y="581539"/>
              <a:ext cx="2236785" cy="329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old"/>
                  <a:ea typeface="+mn-ea"/>
                  <a:cs typeface="+mn-cs"/>
                </a:rPr>
                <a:t>Traditional UI</a:t>
              </a:r>
              <a:endParaRPr kumimoji="0" lang="en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5ACB07-EEC8-DE6A-8739-591BEC9A33A1}"/>
                </a:ext>
              </a:extLst>
            </p:cNvPr>
            <p:cNvSpPr txBox="1"/>
            <p:nvPr/>
          </p:nvSpPr>
          <p:spPr>
            <a:xfrm>
              <a:off x="8364074" y="1055370"/>
              <a:ext cx="2748461" cy="577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old"/>
                  <a:ea typeface="+mn-ea"/>
                  <a:cs typeface="+mn-cs"/>
                </a:rPr>
                <a:t>Progressive Web App (PWA)</a:t>
              </a:r>
              <a:endParaRPr kumimoji="0" lang="en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A43EEB-5592-E370-515A-49D7492C0644}"/>
                </a:ext>
              </a:extLst>
            </p:cNvPr>
            <p:cNvSpPr/>
            <p:nvPr/>
          </p:nvSpPr>
          <p:spPr>
            <a:xfrm>
              <a:off x="7122102" y="957242"/>
              <a:ext cx="124987" cy="1249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4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7D3311-824B-1CF6-0370-3D6145F42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92" y="183381"/>
            <a:ext cx="11586617" cy="6491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09848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D063D3-9154-3EE8-CA98-9A4DC1437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8124488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627660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6D9E1E36-422C-3843-9C62-47659D8D0D6D}"/>
    </a:ext>
  </a:extLst>
</a:theme>
</file>

<file path=ppt/theme/theme2.xml><?xml version="1.0" encoding="utf-8"?>
<a:theme xmlns:a="http://schemas.openxmlformats.org/drawingml/2006/main" name="1_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A4268F2B-EAE6-CB4A-ABF0-C43F8844E74C}"/>
    </a:ext>
  </a:extLst>
</a:theme>
</file>

<file path=ppt/theme/theme3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F0B5F74A-29CD-C94B-ACE2-881D4DB5C657}"/>
    </a:ext>
  </a:extLst>
</a:theme>
</file>

<file path=ppt/theme/theme4.xml><?xml version="1.0" encoding="utf-8"?>
<a:theme xmlns:a="http://schemas.openxmlformats.org/drawingml/2006/main" name="Purpl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2D4B312D-4CEB-2644-B7B1-C512B846C447}"/>
    </a:ext>
  </a:extLst>
</a:theme>
</file>

<file path=ppt/theme/theme5.xml><?xml version="1.0" encoding="utf-8"?>
<a:theme xmlns:a="http://schemas.openxmlformats.org/drawingml/2006/main" name="Whit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9AC83166-E06D-9544-BDAE-67869E3A9377}"/>
    </a:ext>
  </a:extLst>
</a:theme>
</file>

<file path=ppt/theme/theme6.xml><?xml version="1.0" encoding="utf-8"?>
<a:theme xmlns:a="http://schemas.openxmlformats.org/drawingml/2006/main" name="2_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 Central - Unified Commerce" id="{F8C2726C-64FE-4FC4-A1C2-277418C35591}" vid="{D3E4541D-BC5E-4B80-9265-1486E1754873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Iceland template  -  Read-Only" id="{8C4849F1-D840-452A-879C-7DE2A0861703}" vid="{D360CA08-1B7A-4163-9B61-72BB0F6F666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778840D0E4448A76F7E32A9FBEAD5" ma:contentTypeVersion="13" ma:contentTypeDescription="Create a new document." ma:contentTypeScope="" ma:versionID="9aca5eb1bfdd2e13153c7ab7c9c59fe1">
  <xsd:schema xmlns:xsd="http://www.w3.org/2001/XMLSchema" xmlns:xs="http://www.w3.org/2001/XMLSchema" xmlns:p="http://schemas.microsoft.com/office/2006/metadata/properties" xmlns:ns2="0ec22545-32f7-47c8-afbd-c0084660662b" xmlns:ns3="a1a525c2-d4eb-46fe-9b09-8f8634d7947d" targetNamespace="http://schemas.microsoft.com/office/2006/metadata/properties" ma:root="true" ma:fieldsID="2fc9f7f1d559baa33c354898c7e47feb" ns2:_="" ns3:_="">
    <xsd:import namespace="0ec22545-32f7-47c8-afbd-c0084660662b"/>
    <xsd:import namespace="a1a525c2-d4eb-46fe-9b09-8f8634d79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22545-32f7-47c8-afbd-c0084660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525c2-d4eb-46fe-9b09-8f8634d79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107078-99da-4c67-8587-993427b28979}" ma:internalName="TaxCatchAll" ma:showField="CatchAllData" ma:web="a1a525c2-d4eb-46fe-9b09-8f8634d79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a525c2-d4eb-46fe-9b09-8f8634d7947d" xsi:nil="true"/>
    <lcf76f155ced4ddcb4097134ff3c332f xmlns="0ec22545-32f7-47c8-afbd-c0084660662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F2B807-A264-48E4-B12E-CB13D82729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E4B59A-48D1-4E42-BB53-EDF1FAABA4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c22545-32f7-47c8-afbd-c0084660662b"/>
    <ds:schemaRef ds:uri="a1a525c2-d4eb-46fe-9b09-8f8634d794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CDAC53-A9DA-42AE-9568-111514231D4D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0ec22545-32f7-47c8-afbd-c0084660662b"/>
    <ds:schemaRef ds:uri="http://schemas.microsoft.com/office/2006/documentManagement/types"/>
    <ds:schemaRef ds:uri="http://schemas.microsoft.com/office/infopath/2007/PartnerControls"/>
    <ds:schemaRef ds:uri="a1a525c2-d4eb-46fe-9b09-8f8634d7947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conneXion Apac - Template</Template>
  <TotalTime>2</TotalTime>
  <Words>68</Words>
  <Application>Microsoft Office PowerPoint</Application>
  <PresentationFormat>Widescreen</PresentationFormat>
  <Paragraphs>33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Segoe UI</vt:lpstr>
      <vt:lpstr>Segoe UI Bold</vt:lpstr>
      <vt:lpstr>Segoe UI Semibold</vt:lpstr>
      <vt:lpstr>Purple slides</vt:lpstr>
      <vt:lpstr>1_Purple slides</vt:lpstr>
      <vt:lpstr>White slides</vt:lpstr>
      <vt:lpstr>Purple product slides</vt:lpstr>
      <vt:lpstr>White product slides</vt:lpstr>
      <vt:lpstr>2_Purple slides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Petur Þ. Sigurdsson</dc:creator>
  <cp:lastModifiedBy>Bjorn Jonsson</cp:lastModifiedBy>
  <cp:revision>4</cp:revision>
  <dcterms:created xsi:type="dcterms:W3CDTF">2023-01-30T21:33:16Z</dcterms:created>
  <dcterms:modified xsi:type="dcterms:W3CDTF">2023-05-08T09:14:05Z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0x01010069F778840D0E4448A76F7E32A9FBEAD5</vt:lpwstr>
  </property>
  <property fmtid="{D5CDD505-2E9C-101B-9397-08002B2CF9AE}" pid="3" name="MediaServiceImageTags">
    <vt:lpwstr/>
  </property>
</Properties>
</file>