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57" r:id="rId10"/>
    <p:sldMasterId id="2147483764" r:id="rId11"/>
  </p:sldMasterIdLst>
  <p:notesMasterIdLst>
    <p:notesMasterId r:id="rId36"/>
  </p:notesMasterIdLst>
  <p:sldIdLst>
    <p:sldId id="256" r:id="rId12"/>
    <p:sldId id="281" r:id="rId13"/>
    <p:sldId id="2146845775" r:id="rId14"/>
    <p:sldId id="2146845776" r:id="rId15"/>
    <p:sldId id="2146845777" r:id="rId16"/>
    <p:sldId id="300" r:id="rId17"/>
    <p:sldId id="5169" r:id="rId18"/>
    <p:sldId id="2146845779" r:id="rId19"/>
    <p:sldId id="2146845780" r:id="rId20"/>
    <p:sldId id="2146845781" r:id="rId21"/>
    <p:sldId id="5177" r:id="rId22"/>
    <p:sldId id="2146845782" r:id="rId23"/>
    <p:sldId id="2146845783" r:id="rId24"/>
    <p:sldId id="2146845784" r:id="rId25"/>
    <p:sldId id="2146845785" r:id="rId26"/>
    <p:sldId id="2146845786" r:id="rId27"/>
    <p:sldId id="2146845787" r:id="rId28"/>
    <p:sldId id="2146845788" r:id="rId29"/>
    <p:sldId id="2146845789" r:id="rId30"/>
    <p:sldId id="2146845790" r:id="rId31"/>
    <p:sldId id="2146845793" r:id="rId32"/>
    <p:sldId id="2146845794" r:id="rId33"/>
    <p:sldId id="2146845792" r:id="rId34"/>
    <p:sldId id="257" r:id="rId3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56"/>
            <p14:sldId id="281"/>
            <p14:sldId id="2146845775"/>
            <p14:sldId id="2146845776"/>
            <p14:sldId id="2146845777"/>
            <p14:sldId id="300"/>
            <p14:sldId id="5169"/>
            <p14:sldId id="2146845779"/>
            <p14:sldId id="2146845780"/>
            <p14:sldId id="2146845781"/>
            <p14:sldId id="5177"/>
            <p14:sldId id="2146845782"/>
            <p14:sldId id="2146845783"/>
            <p14:sldId id="2146845784"/>
            <p14:sldId id="2146845785"/>
            <p14:sldId id="2146845786"/>
            <p14:sldId id="2146845787"/>
            <p14:sldId id="2146845788"/>
            <p14:sldId id="2146845789"/>
            <p14:sldId id="2146845790"/>
            <p14:sldId id="2146845793"/>
            <p14:sldId id="2146845794"/>
            <p14:sldId id="2146845792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27B1A6"/>
    <a:srgbClr val="D3A04A"/>
    <a:srgbClr val="761449"/>
    <a:srgbClr val="323133"/>
    <a:srgbClr val="29B4A9"/>
    <a:srgbClr val="943267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21801-68B8-43FA-9B16-A1F142995E2A}" v="19" dt="2023-05-07T22:10:03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47521801-68B8-43FA-9B16-A1F142995E2A}"/>
    <pc:docChg chg="undo custSel addSld delSld modSld modSection">
      <pc:chgData name="Gunnar Orn Thorsteinsson" userId="6ff5e4af-0863-4080-9179-e09f07ef459c" providerId="ADAL" clId="{47521801-68B8-43FA-9B16-A1F142995E2A}" dt="2023-05-07T22:15:31.340" v="220" actId="14100"/>
      <pc:docMkLst>
        <pc:docMk/>
      </pc:docMkLst>
      <pc:sldChg chg="del">
        <pc:chgData name="Gunnar Orn Thorsteinsson" userId="6ff5e4af-0863-4080-9179-e09f07ef459c" providerId="ADAL" clId="{47521801-68B8-43FA-9B16-A1F142995E2A}" dt="2023-05-05T16:26:03.129" v="26" actId="47"/>
        <pc:sldMkLst>
          <pc:docMk/>
          <pc:sldMk cId="3692985193" sldId="280"/>
        </pc:sldMkLst>
      </pc:sldChg>
      <pc:sldChg chg="del">
        <pc:chgData name="Gunnar Orn Thorsteinsson" userId="6ff5e4af-0863-4080-9179-e09f07ef459c" providerId="ADAL" clId="{47521801-68B8-43FA-9B16-A1F142995E2A}" dt="2023-05-05T16:25:53.299" v="24" actId="47"/>
        <pc:sldMkLst>
          <pc:docMk/>
          <pc:sldMk cId="1991456047" sldId="286"/>
        </pc:sldMkLst>
      </pc:sldChg>
      <pc:sldChg chg="del">
        <pc:chgData name="Gunnar Orn Thorsteinsson" userId="6ff5e4af-0863-4080-9179-e09f07ef459c" providerId="ADAL" clId="{47521801-68B8-43FA-9B16-A1F142995E2A}" dt="2023-05-05T16:25:54.866" v="25" actId="47"/>
        <pc:sldMkLst>
          <pc:docMk/>
          <pc:sldMk cId="3342248103" sldId="287"/>
        </pc:sldMkLst>
      </pc:sldChg>
      <pc:sldChg chg="modSp">
        <pc:chgData name="Gunnar Orn Thorsteinsson" userId="6ff5e4af-0863-4080-9179-e09f07ef459c" providerId="ADAL" clId="{47521801-68B8-43FA-9B16-A1F142995E2A}" dt="2023-05-05T16:41:07.510" v="40" actId="20577"/>
        <pc:sldMkLst>
          <pc:docMk/>
          <pc:sldMk cId="3113920451" sldId="300"/>
        </pc:sldMkLst>
        <pc:graphicFrameChg chg="mod">
          <ac:chgData name="Gunnar Orn Thorsteinsson" userId="6ff5e4af-0863-4080-9179-e09f07ef459c" providerId="ADAL" clId="{47521801-68B8-43FA-9B16-A1F142995E2A}" dt="2023-05-05T16:41:07.510" v="40" actId="2057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modSp mod">
        <pc:chgData name="Gunnar Orn Thorsteinsson" userId="6ff5e4af-0863-4080-9179-e09f07ef459c" providerId="ADAL" clId="{47521801-68B8-43FA-9B16-A1F142995E2A}" dt="2023-05-05T16:39:37.964" v="30" actId="14100"/>
        <pc:sldMkLst>
          <pc:docMk/>
          <pc:sldMk cId="1832993096" sldId="5169"/>
        </pc:sldMkLst>
        <pc:spChg chg="mod">
          <ac:chgData name="Gunnar Orn Thorsteinsson" userId="6ff5e4af-0863-4080-9179-e09f07ef459c" providerId="ADAL" clId="{47521801-68B8-43FA-9B16-A1F142995E2A}" dt="2023-05-05T16:39:22.808" v="27" actId="14100"/>
          <ac:spMkLst>
            <pc:docMk/>
            <pc:sldMk cId="1832993096" sldId="5169"/>
            <ac:spMk id="16" creationId="{EAAF8EFF-B3CD-F187-32CE-6F6CF123D972}"/>
          </ac:spMkLst>
        </pc:spChg>
        <pc:spChg chg="mod">
          <ac:chgData name="Gunnar Orn Thorsteinsson" userId="6ff5e4af-0863-4080-9179-e09f07ef459c" providerId="ADAL" clId="{47521801-68B8-43FA-9B16-A1F142995E2A}" dt="2023-05-05T16:39:37.964" v="30" actId="14100"/>
          <ac:spMkLst>
            <pc:docMk/>
            <pc:sldMk cId="1832993096" sldId="5169"/>
            <ac:spMk id="17" creationId="{422F62A0-C3C0-0C4D-087E-A45260F20E92}"/>
          </ac:spMkLst>
        </pc:spChg>
        <pc:cxnChg chg="mod">
          <ac:chgData name="Gunnar Orn Thorsteinsson" userId="6ff5e4af-0863-4080-9179-e09f07ef459c" providerId="ADAL" clId="{47521801-68B8-43FA-9B16-A1F142995E2A}" dt="2023-05-05T16:39:22.808" v="27" actId="14100"/>
          <ac:cxnSpMkLst>
            <pc:docMk/>
            <pc:sldMk cId="1832993096" sldId="5169"/>
            <ac:cxnSpMk id="36" creationId="{BF37BA60-374D-9F7E-6C2E-E29DC7914511}"/>
          </ac:cxnSpMkLst>
        </pc:cxnChg>
        <pc:cxnChg chg="mod">
          <ac:chgData name="Gunnar Orn Thorsteinsson" userId="6ff5e4af-0863-4080-9179-e09f07ef459c" providerId="ADAL" clId="{47521801-68B8-43FA-9B16-A1F142995E2A}" dt="2023-05-05T16:39:37.964" v="30" actId="14100"/>
          <ac:cxnSpMkLst>
            <pc:docMk/>
            <pc:sldMk cId="1832993096" sldId="5169"/>
            <ac:cxnSpMk id="38" creationId="{1E144754-68D0-F3D4-AF63-B55C65163054}"/>
          </ac:cxnSpMkLst>
        </pc:cxnChg>
        <pc:cxnChg chg="mod">
          <ac:chgData name="Gunnar Orn Thorsteinsson" userId="6ff5e4af-0863-4080-9179-e09f07ef459c" providerId="ADAL" clId="{47521801-68B8-43FA-9B16-A1F142995E2A}" dt="2023-05-05T16:39:37.964" v="30" actId="14100"/>
          <ac:cxnSpMkLst>
            <pc:docMk/>
            <pc:sldMk cId="1832993096" sldId="5169"/>
            <ac:cxnSpMk id="40" creationId="{E91421B5-43DC-EF7D-381E-7A42AB06096E}"/>
          </ac:cxnSpMkLst>
        </pc:cxnChg>
      </pc:sldChg>
      <pc:sldChg chg="del mod modShow">
        <pc:chgData name="Gunnar Orn Thorsteinsson" userId="6ff5e4af-0863-4080-9179-e09f07ef459c" providerId="ADAL" clId="{47521801-68B8-43FA-9B16-A1F142995E2A}" dt="2023-05-05T16:40:29.454" v="32" actId="47"/>
        <pc:sldMkLst>
          <pc:docMk/>
          <pc:sldMk cId="2459031071" sldId="5178"/>
        </pc:sldMkLst>
      </pc:sldChg>
      <pc:sldChg chg="modSp mod">
        <pc:chgData name="Gunnar Orn Thorsteinsson" userId="6ff5e4af-0863-4080-9179-e09f07ef459c" providerId="ADAL" clId="{47521801-68B8-43FA-9B16-A1F142995E2A}" dt="2023-05-05T16:11:22.181" v="23" actId="20577"/>
        <pc:sldMkLst>
          <pc:docMk/>
          <pc:sldMk cId="1491239641" sldId="2146845782"/>
        </pc:sldMkLst>
        <pc:spChg chg="mod">
          <ac:chgData name="Gunnar Orn Thorsteinsson" userId="6ff5e4af-0863-4080-9179-e09f07ef459c" providerId="ADAL" clId="{47521801-68B8-43FA-9B16-A1F142995E2A}" dt="2023-05-05T16:11:22.181" v="23" actId="20577"/>
          <ac:spMkLst>
            <pc:docMk/>
            <pc:sldMk cId="1491239641" sldId="2146845782"/>
            <ac:spMk id="4" creationId="{5F821014-9AAE-A992-736E-A9B5B48D900A}"/>
          </ac:spMkLst>
        </pc:spChg>
      </pc:sldChg>
      <pc:sldChg chg="addSp delSp modSp mod">
        <pc:chgData name="Gunnar Orn Thorsteinsson" userId="6ff5e4af-0863-4080-9179-e09f07ef459c" providerId="ADAL" clId="{47521801-68B8-43FA-9B16-A1F142995E2A}" dt="2023-05-07T22:15:31.340" v="220" actId="14100"/>
        <pc:sldMkLst>
          <pc:docMk/>
          <pc:sldMk cId="3394997735" sldId="2146845783"/>
        </pc:sldMkLst>
        <pc:picChg chg="add del mod">
          <ac:chgData name="Gunnar Orn Thorsteinsson" userId="6ff5e4af-0863-4080-9179-e09f07ef459c" providerId="ADAL" clId="{47521801-68B8-43FA-9B16-A1F142995E2A}" dt="2023-05-07T22:14:15.531" v="210" actId="478"/>
          <ac:picMkLst>
            <pc:docMk/>
            <pc:sldMk cId="3394997735" sldId="2146845783"/>
            <ac:picMk id="3" creationId="{8BE7834E-BAB3-70B8-FFEC-2153078CB765}"/>
          </ac:picMkLst>
        </pc:picChg>
        <pc:picChg chg="add del ord">
          <ac:chgData name="Gunnar Orn Thorsteinsson" userId="6ff5e4af-0863-4080-9179-e09f07ef459c" providerId="ADAL" clId="{47521801-68B8-43FA-9B16-A1F142995E2A}" dt="2023-05-07T22:14:05.829" v="206" actId="167"/>
          <ac:picMkLst>
            <pc:docMk/>
            <pc:sldMk cId="3394997735" sldId="2146845783"/>
            <ac:picMk id="4" creationId="{BF66FEBD-4C97-2076-5C3C-FA8AC5532945}"/>
          </ac:picMkLst>
        </pc:picChg>
        <pc:picChg chg="add mod">
          <ac:chgData name="Gunnar Orn Thorsteinsson" userId="6ff5e4af-0863-4080-9179-e09f07ef459c" providerId="ADAL" clId="{47521801-68B8-43FA-9B16-A1F142995E2A}" dt="2023-05-07T22:15:31.340" v="220" actId="14100"/>
          <ac:picMkLst>
            <pc:docMk/>
            <pc:sldMk cId="3394997735" sldId="2146845783"/>
            <ac:picMk id="5" creationId="{C22508EA-66A2-AA7B-7CFD-0ADA7B5C3BF6}"/>
          </ac:picMkLst>
        </pc:picChg>
      </pc:sldChg>
      <pc:sldChg chg="modSp mod">
        <pc:chgData name="Gunnar Orn Thorsteinsson" userId="6ff5e4af-0863-4080-9179-e09f07ef459c" providerId="ADAL" clId="{47521801-68B8-43FA-9B16-A1F142995E2A}" dt="2023-05-05T16:11:09.622" v="15" actId="20577"/>
        <pc:sldMkLst>
          <pc:docMk/>
          <pc:sldMk cId="429638046" sldId="2146845784"/>
        </pc:sldMkLst>
        <pc:spChg chg="mod">
          <ac:chgData name="Gunnar Orn Thorsteinsson" userId="6ff5e4af-0863-4080-9179-e09f07ef459c" providerId="ADAL" clId="{47521801-68B8-43FA-9B16-A1F142995E2A}" dt="2023-05-05T16:11:09.622" v="15" actId="20577"/>
          <ac:spMkLst>
            <pc:docMk/>
            <pc:sldMk cId="429638046" sldId="2146845784"/>
            <ac:spMk id="4" creationId="{AC6495BA-3715-5500-389A-922D7BC7572A}"/>
          </ac:spMkLst>
        </pc:spChg>
      </pc:sldChg>
      <pc:sldChg chg="modSp mod">
        <pc:chgData name="Gunnar Orn Thorsteinsson" userId="6ff5e4af-0863-4080-9179-e09f07ef459c" providerId="ADAL" clId="{47521801-68B8-43FA-9B16-A1F142995E2A}" dt="2023-05-05T16:10:27.831" v="6" actId="20577"/>
        <pc:sldMkLst>
          <pc:docMk/>
          <pc:sldMk cId="57170778" sldId="2146845786"/>
        </pc:sldMkLst>
        <pc:spChg chg="mod">
          <ac:chgData name="Gunnar Orn Thorsteinsson" userId="6ff5e4af-0863-4080-9179-e09f07ef459c" providerId="ADAL" clId="{47521801-68B8-43FA-9B16-A1F142995E2A}" dt="2023-05-05T16:10:27.831" v="6" actId="20577"/>
          <ac:spMkLst>
            <pc:docMk/>
            <pc:sldMk cId="57170778" sldId="2146845786"/>
            <ac:spMk id="3" creationId="{9DC469E3-DFDC-F65B-5B9E-EED9B99ABD56}"/>
          </ac:spMkLst>
        </pc:spChg>
      </pc:sldChg>
      <pc:sldChg chg="addSp delSp modSp mod">
        <pc:chgData name="Gunnar Orn Thorsteinsson" userId="6ff5e4af-0863-4080-9179-e09f07ef459c" providerId="ADAL" clId="{47521801-68B8-43FA-9B16-A1F142995E2A}" dt="2023-05-07T22:05:47.277" v="165" actId="478"/>
        <pc:sldMkLst>
          <pc:docMk/>
          <pc:sldMk cId="3028237288" sldId="2146845790"/>
        </pc:sldMkLst>
        <pc:picChg chg="del">
          <ac:chgData name="Gunnar Orn Thorsteinsson" userId="6ff5e4af-0863-4080-9179-e09f07ef459c" providerId="ADAL" clId="{47521801-68B8-43FA-9B16-A1F142995E2A}" dt="2023-05-07T22:02:47.306" v="107" actId="478"/>
          <ac:picMkLst>
            <pc:docMk/>
            <pc:sldMk cId="3028237288" sldId="2146845790"/>
            <ac:picMk id="4" creationId="{B95CCCD1-8D4A-797B-B1FC-915894FFFC61}"/>
          </ac:picMkLst>
        </pc:picChg>
        <pc:picChg chg="add mod">
          <ac:chgData name="Gunnar Orn Thorsteinsson" userId="6ff5e4af-0863-4080-9179-e09f07ef459c" providerId="ADAL" clId="{47521801-68B8-43FA-9B16-A1F142995E2A}" dt="2023-05-07T22:03:56.627" v="150" actId="1076"/>
          <ac:picMkLst>
            <pc:docMk/>
            <pc:sldMk cId="3028237288" sldId="2146845790"/>
            <ac:picMk id="5" creationId="{0912369E-18A6-6BE5-CF60-2E8BC671A2BB}"/>
          </ac:picMkLst>
        </pc:picChg>
        <pc:picChg chg="add del mod">
          <ac:chgData name="Gunnar Orn Thorsteinsson" userId="6ff5e4af-0863-4080-9179-e09f07ef459c" providerId="ADAL" clId="{47521801-68B8-43FA-9B16-A1F142995E2A}" dt="2023-05-07T22:04:56.224" v="155" actId="478"/>
          <ac:picMkLst>
            <pc:docMk/>
            <pc:sldMk cId="3028237288" sldId="2146845790"/>
            <ac:picMk id="6" creationId="{DEDA1228-428E-EC8E-E4E7-AA79C34C8612}"/>
          </ac:picMkLst>
        </pc:picChg>
        <pc:picChg chg="del">
          <ac:chgData name="Gunnar Orn Thorsteinsson" userId="6ff5e4af-0863-4080-9179-e09f07ef459c" providerId="ADAL" clId="{47521801-68B8-43FA-9B16-A1F142995E2A}" dt="2023-05-07T22:03:19.210" v="112" actId="478"/>
          <ac:picMkLst>
            <pc:docMk/>
            <pc:sldMk cId="3028237288" sldId="2146845790"/>
            <ac:picMk id="7" creationId="{D0B74F7C-EB58-E1EA-E1C2-13E1321F6350}"/>
          </ac:picMkLst>
        </pc:picChg>
        <pc:picChg chg="del">
          <ac:chgData name="Gunnar Orn Thorsteinsson" userId="6ff5e4af-0863-4080-9179-e09f07ef459c" providerId="ADAL" clId="{47521801-68B8-43FA-9B16-A1F142995E2A}" dt="2023-05-07T22:05:47.277" v="165" actId="478"/>
          <ac:picMkLst>
            <pc:docMk/>
            <pc:sldMk cId="3028237288" sldId="2146845790"/>
            <ac:picMk id="8" creationId="{30AAB1CA-624D-23EF-1B85-66345345D836}"/>
          </ac:picMkLst>
        </pc:picChg>
        <pc:picChg chg="add mod">
          <ac:chgData name="Gunnar Orn Thorsteinsson" userId="6ff5e4af-0863-4080-9179-e09f07ef459c" providerId="ADAL" clId="{47521801-68B8-43FA-9B16-A1F142995E2A}" dt="2023-05-07T22:04:00.761" v="151" actId="1076"/>
          <ac:picMkLst>
            <pc:docMk/>
            <pc:sldMk cId="3028237288" sldId="2146845790"/>
            <ac:picMk id="17" creationId="{7D06E9AF-80F8-F476-E9C3-39022DDD3804}"/>
          </ac:picMkLst>
        </pc:picChg>
        <pc:picChg chg="add del mod">
          <ac:chgData name="Gunnar Orn Thorsteinsson" userId="6ff5e4af-0863-4080-9179-e09f07ef459c" providerId="ADAL" clId="{47521801-68B8-43FA-9B16-A1F142995E2A}" dt="2023-05-07T22:05:23.125" v="163" actId="478"/>
          <ac:picMkLst>
            <pc:docMk/>
            <pc:sldMk cId="3028237288" sldId="2146845790"/>
            <ac:picMk id="19" creationId="{D41BBEEA-C508-B36F-1DD1-D5F6A3CC94AB}"/>
          </ac:picMkLst>
        </pc:picChg>
      </pc:sldChg>
      <pc:sldChg chg="addSp delSp modSp mod">
        <pc:chgData name="Gunnar Orn Thorsteinsson" userId="6ff5e4af-0863-4080-9179-e09f07ef459c" providerId="ADAL" clId="{47521801-68B8-43FA-9B16-A1F142995E2A}" dt="2023-05-07T20:40:21.676" v="106" actId="1076"/>
        <pc:sldMkLst>
          <pc:docMk/>
          <pc:sldMk cId="370001945" sldId="2146845792"/>
        </pc:sldMkLst>
        <pc:spChg chg="mod">
          <ac:chgData name="Gunnar Orn Thorsteinsson" userId="6ff5e4af-0863-4080-9179-e09f07ef459c" providerId="ADAL" clId="{47521801-68B8-43FA-9B16-A1F142995E2A}" dt="2023-05-07T20:40:11.365" v="105" actId="1076"/>
          <ac:spMkLst>
            <pc:docMk/>
            <pc:sldMk cId="370001945" sldId="2146845792"/>
            <ac:spMk id="5" creationId="{784604F0-5028-6375-6885-1EF4DAC59984}"/>
          </ac:spMkLst>
        </pc:spChg>
        <pc:spChg chg="del">
          <ac:chgData name="Gunnar Orn Thorsteinsson" userId="6ff5e4af-0863-4080-9179-e09f07ef459c" providerId="ADAL" clId="{47521801-68B8-43FA-9B16-A1F142995E2A}" dt="2023-05-07T20:37:29.827" v="65" actId="478"/>
          <ac:spMkLst>
            <pc:docMk/>
            <pc:sldMk cId="370001945" sldId="2146845792"/>
            <ac:spMk id="6" creationId="{7C1D3910-33F2-B8F5-B405-D532EC84BB0B}"/>
          </ac:spMkLst>
        </pc:spChg>
        <pc:spChg chg="del mod">
          <ac:chgData name="Gunnar Orn Thorsteinsson" userId="6ff5e4af-0863-4080-9179-e09f07ef459c" providerId="ADAL" clId="{47521801-68B8-43FA-9B16-A1F142995E2A}" dt="2023-05-07T20:39:00.280" v="82" actId="478"/>
          <ac:spMkLst>
            <pc:docMk/>
            <pc:sldMk cId="370001945" sldId="2146845792"/>
            <ac:spMk id="7" creationId="{110E4B9A-56CE-6E89-A5A1-93A76E83A994}"/>
          </ac:spMkLst>
        </pc:spChg>
        <pc:spChg chg="del">
          <ac:chgData name="Gunnar Orn Thorsteinsson" userId="6ff5e4af-0863-4080-9179-e09f07ef459c" providerId="ADAL" clId="{47521801-68B8-43FA-9B16-A1F142995E2A}" dt="2023-05-07T20:37:02.808" v="56" actId="478"/>
          <ac:spMkLst>
            <pc:docMk/>
            <pc:sldMk cId="370001945" sldId="2146845792"/>
            <ac:spMk id="8" creationId="{42C9CC43-8463-EC52-9111-06646D0FBEA6}"/>
          </ac:spMkLst>
        </pc:spChg>
        <pc:spChg chg="add mod">
          <ac:chgData name="Gunnar Orn Thorsteinsson" userId="6ff5e4af-0863-4080-9179-e09f07ef459c" providerId="ADAL" clId="{47521801-68B8-43FA-9B16-A1F142995E2A}" dt="2023-05-07T20:39:42.216" v="93" actId="20577"/>
          <ac:spMkLst>
            <pc:docMk/>
            <pc:sldMk cId="370001945" sldId="2146845792"/>
            <ac:spMk id="15" creationId="{DA98B75F-0CFA-03E6-561F-B39D556B1662}"/>
          </ac:spMkLst>
        </pc:spChg>
        <pc:spChg chg="add mod">
          <ac:chgData name="Gunnar Orn Thorsteinsson" userId="6ff5e4af-0863-4080-9179-e09f07ef459c" providerId="ADAL" clId="{47521801-68B8-43FA-9B16-A1F142995E2A}" dt="2023-05-07T20:40:21.676" v="106" actId="1076"/>
          <ac:spMkLst>
            <pc:docMk/>
            <pc:sldMk cId="370001945" sldId="2146845792"/>
            <ac:spMk id="16" creationId="{39221B7B-085A-FFA3-C541-F3E9ADAC4D6C}"/>
          </ac:spMkLst>
        </pc:spChg>
        <pc:picChg chg="del">
          <ac:chgData name="Gunnar Orn Thorsteinsson" userId="6ff5e4af-0863-4080-9179-e09f07ef459c" providerId="ADAL" clId="{47521801-68B8-43FA-9B16-A1F142995E2A}" dt="2023-05-07T20:36:41.419" v="50" actId="478"/>
          <ac:picMkLst>
            <pc:docMk/>
            <pc:sldMk cId="370001945" sldId="2146845792"/>
            <ac:picMk id="3" creationId="{64D41E18-9FA4-48F1-7967-23B968C18665}"/>
          </ac:picMkLst>
        </pc:picChg>
        <pc:picChg chg="del">
          <ac:chgData name="Gunnar Orn Thorsteinsson" userId="6ff5e4af-0863-4080-9179-e09f07ef459c" providerId="ADAL" clId="{47521801-68B8-43FA-9B16-A1F142995E2A}" dt="2023-05-07T20:35:58.940" v="41" actId="478"/>
          <ac:picMkLst>
            <pc:docMk/>
            <pc:sldMk cId="370001945" sldId="2146845792"/>
            <ac:picMk id="4" creationId="{A88FEAF0-FF0B-6BE3-71CD-7D43791F52F6}"/>
          </ac:picMkLst>
        </pc:picChg>
        <pc:picChg chg="add mod">
          <ac:chgData name="Gunnar Orn Thorsteinsson" userId="6ff5e4af-0863-4080-9179-e09f07ef459c" providerId="ADAL" clId="{47521801-68B8-43FA-9B16-A1F142995E2A}" dt="2023-05-07T20:40:11.365" v="105" actId="1076"/>
          <ac:picMkLst>
            <pc:docMk/>
            <pc:sldMk cId="370001945" sldId="2146845792"/>
            <ac:picMk id="10" creationId="{82CB6E92-0A93-3C6C-A9A9-F781112EF99F}"/>
          </ac:picMkLst>
        </pc:picChg>
        <pc:picChg chg="add mod">
          <ac:chgData name="Gunnar Orn Thorsteinsson" userId="6ff5e4af-0863-4080-9179-e09f07ef459c" providerId="ADAL" clId="{47521801-68B8-43FA-9B16-A1F142995E2A}" dt="2023-05-07T20:39:23.266" v="87" actId="1076"/>
          <ac:picMkLst>
            <pc:docMk/>
            <pc:sldMk cId="370001945" sldId="2146845792"/>
            <ac:picMk id="12" creationId="{EC6CA70C-CB40-17EF-D687-CADAB4AE5D83}"/>
          </ac:picMkLst>
        </pc:picChg>
        <pc:picChg chg="add mod">
          <ac:chgData name="Gunnar Orn Thorsteinsson" userId="6ff5e4af-0863-4080-9179-e09f07ef459c" providerId="ADAL" clId="{47521801-68B8-43FA-9B16-A1F142995E2A}" dt="2023-05-07T20:40:21.676" v="106" actId="1076"/>
          <ac:picMkLst>
            <pc:docMk/>
            <pc:sldMk cId="370001945" sldId="2146845792"/>
            <ac:picMk id="14" creationId="{C97948B0-7B4F-1C7F-AFD2-98C12CF17C63}"/>
          </ac:picMkLst>
        </pc:picChg>
      </pc:sldChg>
      <pc:sldChg chg="addSp delSp modSp add mod">
        <pc:chgData name="Gunnar Orn Thorsteinsson" userId="6ff5e4af-0863-4080-9179-e09f07ef459c" providerId="ADAL" clId="{47521801-68B8-43FA-9B16-A1F142995E2A}" dt="2023-05-07T22:09:42.793" v="192"/>
        <pc:sldMkLst>
          <pc:docMk/>
          <pc:sldMk cId="2766245668" sldId="2146845793"/>
        </pc:sldMkLst>
        <pc:spChg chg="add del">
          <ac:chgData name="Gunnar Orn Thorsteinsson" userId="6ff5e4af-0863-4080-9179-e09f07ef459c" providerId="ADAL" clId="{47521801-68B8-43FA-9B16-A1F142995E2A}" dt="2023-05-07T22:08:20.986" v="178" actId="478"/>
          <ac:spMkLst>
            <pc:docMk/>
            <pc:sldMk cId="2766245668" sldId="2146845793"/>
            <ac:spMk id="6" creationId="{1D39AE39-C349-1F43-D223-453C1CCE8B91}"/>
          </ac:spMkLst>
        </pc:spChg>
        <pc:picChg chg="add del mod">
          <ac:chgData name="Gunnar Orn Thorsteinsson" userId="6ff5e4af-0863-4080-9179-e09f07ef459c" providerId="ADAL" clId="{47521801-68B8-43FA-9B16-A1F142995E2A}" dt="2023-05-07T22:06:36.810" v="170" actId="21"/>
          <ac:picMkLst>
            <pc:docMk/>
            <pc:sldMk cId="2766245668" sldId="2146845793"/>
            <ac:picMk id="4" creationId="{F4676C77-3034-2C52-EC71-D7CBACD9D509}"/>
          </ac:picMkLst>
        </pc:picChg>
        <pc:picChg chg="del">
          <ac:chgData name="Gunnar Orn Thorsteinsson" userId="6ff5e4af-0863-4080-9179-e09f07ef459c" providerId="ADAL" clId="{47521801-68B8-43FA-9B16-A1F142995E2A}" dt="2023-05-07T22:06:04.609" v="167" actId="478"/>
          <ac:picMkLst>
            <pc:docMk/>
            <pc:sldMk cId="2766245668" sldId="2146845793"/>
            <ac:picMk id="8" creationId="{30AAB1CA-624D-23EF-1B85-66345345D836}"/>
          </ac:picMkLst>
        </pc:picChg>
        <pc:picChg chg="mod">
          <ac:chgData name="Gunnar Orn Thorsteinsson" userId="6ff5e4af-0863-4080-9179-e09f07ef459c" providerId="ADAL" clId="{47521801-68B8-43FA-9B16-A1F142995E2A}" dt="2023-05-07T22:08:38.691" v="180" actId="1582"/>
          <ac:picMkLst>
            <pc:docMk/>
            <pc:sldMk cId="2766245668" sldId="2146845793"/>
            <ac:picMk id="19" creationId="{D41BBEEA-C508-B36F-1DD1-D5F6A3CC94AB}"/>
          </ac:picMkLst>
        </pc:picChg>
        <pc:cxnChg chg="add mod">
          <ac:chgData name="Gunnar Orn Thorsteinsson" userId="6ff5e4af-0863-4080-9179-e09f07ef459c" providerId="ADAL" clId="{47521801-68B8-43FA-9B16-A1F142995E2A}" dt="2023-05-07T22:09:01.975" v="184" actId="14100"/>
          <ac:cxnSpMkLst>
            <pc:docMk/>
            <pc:sldMk cId="2766245668" sldId="2146845793"/>
            <ac:cxnSpMk id="16" creationId="{6105FCAA-A1E5-0586-F5CB-7ADF3B027A13}"/>
          </ac:cxnSpMkLst>
        </pc:cxnChg>
        <pc:cxnChg chg="add mod">
          <ac:chgData name="Gunnar Orn Thorsteinsson" userId="6ff5e4af-0863-4080-9179-e09f07ef459c" providerId="ADAL" clId="{47521801-68B8-43FA-9B16-A1F142995E2A}" dt="2023-05-07T22:09:11.985" v="187" actId="14100"/>
          <ac:cxnSpMkLst>
            <pc:docMk/>
            <pc:sldMk cId="2766245668" sldId="2146845793"/>
            <ac:cxnSpMk id="20" creationId="{9FDCADB1-405B-9624-1136-54FFAFBFF98F}"/>
          </ac:cxnSpMkLst>
        </pc:cxnChg>
        <pc:cxnChg chg="add mod">
          <ac:chgData name="Gunnar Orn Thorsteinsson" userId="6ff5e4af-0863-4080-9179-e09f07ef459c" providerId="ADAL" clId="{47521801-68B8-43FA-9B16-A1F142995E2A}" dt="2023-05-07T22:09:42.793" v="192"/>
          <ac:cxnSpMkLst>
            <pc:docMk/>
            <pc:sldMk cId="2766245668" sldId="2146845793"/>
            <ac:cxnSpMk id="23" creationId="{03CFFC9E-D8C9-24A0-C41B-DE326D4225A0}"/>
          </ac:cxnSpMkLst>
        </pc:cxnChg>
        <pc:cxnChg chg="add mod">
          <ac:chgData name="Gunnar Orn Thorsteinsson" userId="6ff5e4af-0863-4080-9179-e09f07ef459c" providerId="ADAL" clId="{47521801-68B8-43FA-9B16-A1F142995E2A}" dt="2023-05-07T22:09:42.793" v="192"/>
          <ac:cxnSpMkLst>
            <pc:docMk/>
            <pc:sldMk cId="2766245668" sldId="2146845793"/>
            <ac:cxnSpMk id="24" creationId="{02E65749-C2B7-581A-FA18-371E79ACEC21}"/>
          </ac:cxnSpMkLst>
        </pc:cxnChg>
      </pc:sldChg>
      <pc:sldChg chg="addSp delSp modSp add mod">
        <pc:chgData name="Gunnar Orn Thorsteinsson" userId="6ff5e4af-0863-4080-9179-e09f07ef459c" providerId="ADAL" clId="{47521801-68B8-43FA-9B16-A1F142995E2A}" dt="2023-05-07T22:10:19.062" v="203" actId="14100"/>
        <pc:sldMkLst>
          <pc:docMk/>
          <pc:sldMk cId="3684070011" sldId="2146845794"/>
        </pc:sldMkLst>
        <pc:picChg chg="add mod">
          <ac:chgData name="Gunnar Orn Thorsteinsson" userId="6ff5e4af-0863-4080-9179-e09f07ef459c" providerId="ADAL" clId="{47521801-68B8-43FA-9B16-A1F142995E2A}" dt="2023-05-07T22:09:30.917" v="189" actId="108"/>
          <ac:picMkLst>
            <pc:docMk/>
            <pc:sldMk cId="3684070011" sldId="2146845794"/>
            <ac:picMk id="3" creationId="{613326D5-8A92-7732-1C84-A2FE726E50FB}"/>
          </ac:picMkLst>
        </pc:picChg>
        <pc:picChg chg="add mod">
          <ac:chgData name="Gunnar Orn Thorsteinsson" userId="6ff5e4af-0863-4080-9179-e09f07ef459c" providerId="ADAL" clId="{47521801-68B8-43FA-9B16-A1F142995E2A}" dt="2023-05-07T22:09:34.421" v="190" actId="108"/>
          <ac:picMkLst>
            <pc:docMk/>
            <pc:sldMk cId="3684070011" sldId="2146845794"/>
            <ac:picMk id="6" creationId="{D8465D1B-4B75-27B9-E076-239A0C3B6122}"/>
          </ac:picMkLst>
        </pc:picChg>
        <pc:picChg chg="del">
          <ac:chgData name="Gunnar Orn Thorsteinsson" userId="6ff5e4af-0863-4080-9179-e09f07ef459c" providerId="ADAL" clId="{47521801-68B8-43FA-9B16-A1F142995E2A}" dt="2023-05-07T22:06:42.636" v="173" actId="478"/>
          <ac:picMkLst>
            <pc:docMk/>
            <pc:sldMk cId="3684070011" sldId="2146845794"/>
            <ac:picMk id="8" creationId="{30AAB1CA-624D-23EF-1B85-66345345D836}"/>
          </ac:picMkLst>
        </pc:picChg>
        <pc:picChg chg="del">
          <ac:chgData name="Gunnar Orn Thorsteinsson" userId="6ff5e4af-0863-4080-9179-e09f07ef459c" providerId="ADAL" clId="{47521801-68B8-43FA-9B16-A1F142995E2A}" dt="2023-05-07T22:06:42.063" v="172" actId="478"/>
          <ac:picMkLst>
            <pc:docMk/>
            <pc:sldMk cId="3684070011" sldId="2146845794"/>
            <ac:picMk id="19" creationId="{D41BBEEA-C508-B36F-1DD1-D5F6A3CC94AB}"/>
          </ac:picMkLst>
        </pc:picChg>
        <pc:cxnChg chg="add mod">
          <ac:chgData name="Gunnar Orn Thorsteinsson" userId="6ff5e4af-0863-4080-9179-e09f07ef459c" providerId="ADAL" clId="{47521801-68B8-43FA-9B16-A1F142995E2A}" dt="2023-05-07T22:10:00.013" v="197" actId="14100"/>
          <ac:cxnSpMkLst>
            <pc:docMk/>
            <pc:sldMk cId="3684070011" sldId="2146845794"/>
            <ac:cxnSpMk id="7" creationId="{4172F52F-E19C-0CF6-177A-E4EBC635CD73}"/>
          </ac:cxnSpMkLst>
        </pc:cxnChg>
        <pc:cxnChg chg="add mod">
          <ac:chgData name="Gunnar Orn Thorsteinsson" userId="6ff5e4af-0863-4080-9179-e09f07ef459c" providerId="ADAL" clId="{47521801-68B8-43FA-9B16-A1F142995E2A}" dt="2023-05-07T22:10:00.013" v="197" actId="14100"/>
          <ac:cxnSpMkLst>
            <pc:docMk/>
            <pc:sldMk cId="3684070011" sldId="2146845794"/>
            <ac:cxnSpMk id="16" creationId="{12AB54CF-0FA9-D592-47A1-729ED067DF57}"/>
          </ac:cxnSpMkLst>
        </pc:cxnChg>
        <pc:cxnChg chg="add mod">
          <ac:chgData name="Gunnar Orn Thorsteinsson" userId="6ff5e4af-0863-4080-9179-e09f07ef459c" providerId="ADAL" clId="{47521801-68B8-43FA-9B16-A1F142995E2A}" dt="2023-05-07T22:10:19.062" v="203" actId="14100"/>
          <ac:cxnSpMkLst>
            <pc:docMk/>
            <pc:sldMk cId="3684070011" sldId="2146845794"/>
            <ac:cxnSpMk id="27" creationId="{FD861A94-D43A-CDBF-963E-1A84287C2604}"/>
          </ac:cxnSpMkLst>
        </pc:cxnChg>
        <pc:cxnChg chg="add mod">
          <ac:chgData name="Gunnar Orn Thorsteinsson" userId="6ff5e4af-0863-4080-9179-e09f07ef459c" providerId="ADAL" clId="{47521801-68B8-43FA-9B16-A1F142995E2A}" dt="2023-05-07T22:10:19.062" v="203" actId="14100"/>
          <ac:cxnSpMkLst>
            <pc:docMk/>
            <pc:sldMk cId="3684070011" sldId="2146845794"/>
            <ac:cxnSpMk id="28" creationId="{C491EA4A-5610-C9DB-507B-BC48E059A48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dirty="0">
              <a:latin typeface="+mj-lt"/>
            </a:rPr>
            <a:t> </a:t>
          </a:r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LS</a:t>
          </a:r>
          <a:r>
            <a:rPr lang="en-US" sz="1600" b="1" kern="1200" dirty="0">
              <a:latin typeface="+mj-lt"/>
            </a:rPr>
            <a:t> </a:t>
          </a: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9B8C0-DFAC-40E1-AFD2-6CF4063997A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4072-F81B-4B4F-8314-F5EB61F13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2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8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9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11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56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38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8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85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03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0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02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71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7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2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9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25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5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428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972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083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6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1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729786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32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03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7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24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2093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081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955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404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9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5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38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54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958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51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37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80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377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439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791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314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1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690392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22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34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83842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15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66357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033358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7873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94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4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16.sv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  <p:sldLayoutId id="2147483722" r:id="rId22"/>
    <p:sldLayoutId id="214748372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BFDE6-ED6C-6833-A727-1FF4C981119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6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dictionary.cambridge.org/dictionary/english/unifi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experience?q=Experien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hyperlink" Target="https://dictionary.cambridge.org/dictionary/english/experience?q=Experience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svg"/><Relationship Id="rId21" Type="http://schemas.openxmlformats.org/officeDocument/2006/relationships/image" Target="../media/image60.svg"/><Relationship Id="rId34" Type="http://schemas.openxmlformats.org/officeDocument/2006/relationships/diagramData" Target="../diagrams/data1.xml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5" Type="http://schemas.openxmlformats.org/officeDocument/2006/relationships/image" Target="../media/image64.svg"/><Relationship Id="rId33" Type="http://schemas.openxmlformats.org/officeDocument/2006/relationships/image" Target="../media/image72.png"/><Relationship Id="rId38" Type="http://schemas.microsoft.com/office/2007/relationships/diagramDrawing" Target="../diagrams/drawing1.xml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23" Type="http://schemas.openxmlformats.org/officeDocument/2006/relationships/image" Target="../media/image62.svg"/><Relationship Id="rId28" Type="http://schemas.openxmlformats.org/officeDocument/2006/relationships/image" Target="../media/image67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19" Type="http://schemas.openxmlformats.org/officeDocument/2006/relationships/image" Target="../media/image58.sv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svg"/><Relationship Id="rId35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AE7DA3E9-4360-45A6-BFD0-3B453A203A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0476" r="30476"/>
          <a:stretch/>
        </p:blipFill>
        <p:spPr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166AA1-6DB0-368C-0B3B-4D8392C5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/>
              <a:t>Kitchen Display System (KDS)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A3736D-4F91-BDBA-AF8F-7E9033501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Standalone product that works with LS Central and LS First</a:t>
            </a:r>
          </a:p>
          <a:p>
            <a:r>
              <a:rPr lang="en-US" sz="2400" dirty="0"/>
              <a:t>Performance increase in POS</a:t>
            </a:r>
          </a:p>
          <a:p>
            <a:r>
              <a:rPr lang="en-US" sz="2400" dirty="0"/>
              <a:t>Displays and/or printers</a:t>
            </a:r>
          </a:p>
          <a:p>
            <a:r>
              <a:rPr lang="en-US" sz="2400" dirty="0"/>
              <a:t>Bi-directional communication (Displays only)</a:t>
            </a:r>
          </a:p>
          <a:p>
            <a:r>
              <a:rPr lang="en-US" sz="2400" dirty="0"/>
              <a:t>Routing logic on items, terminals or type</a:t>
            </a:r>
          </a:p>
          <a:p>
            <a:r>
              <a:rPr lang="en-US" sz="2400" dirty="0"/>
              <a:t>Fully configurable on operations and UI</a:t>
            </a:r>
          </a:p>
          <a:p>
            <a:r>
              <a:rPr lang="en-US" sz="2400" dirty="0"/>
              <a:t>Kitchen workflows</a:t>
            </a:r>
          </a:p>
          <a:p>
            <a:r>
              <a:rPr lang="en-US" sz="2400" dirty="0"/>
              <a:t>Multiple device types: Preorders, Preparation, Expeditor, Customer Facing Preparation, Customer Facing Ready</a:t>
            </a:r>
          </a:p>
        </p:txBody>
      </p:sp>
    </p:spTree>
    <p:extLst>
      <p:ext uri="{BB962C8B-B14F-4D97-AF65-F5344CB8AC3E}">
        <p14:creationId xmlns:p14="http://schemas.microsoft.com/office/powerpoint/2010/main" val="3797042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F1F7ED34-31C6-9180-792E-8A66ADE667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39" b="5639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9D90E71-F91C-231F-3D32-DB1CEEC4AB6A}"/>
              </a:ext>
            </a:extLst>
          </p:cNvPr>
          <p:cNvSpPr txBox="1">
            <a:spLocks/>
          </p:cNvSpPr>
          <p:nvPr/>
        </p:nvSpPr>
        <p:spPr>
          <a:xfrm>
            <a:off x="0" y="5949951"/>
            <a:ext cx="12192000" cy="908050"/>
          </a:xfrm>
          <a:prstGeom prst="rect">
            <a:avLst/>
          </a:prstGeom>
          <a:solidFill>
            <a:srgbClr val="371E5E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BA5BD0-D4D2-1F8F-4ED5-3736AF98C8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3755" y="6118977"/>
            <a:ext cx="9388797" cy="569997"/>
          </a:xfrm>
        </p:spPr>
        <p:txBody>
          <a:bodyPr/>
          <a:lstStyle/>
          <a:p>
            <a:r>
              <a:rPr lang="is-IS" dirty="0" err="1">
                <a:solidFill>
                  <a:schemeClr val="bg1"/>
                </a:solidFill>
              </a:rPr>
              <a:t>Kitchen</a:t>
            </a:r>
            <a:r>
              <a:rPr lang="is-IS" dirty="0">
                <a:solidFill>
                  <a:schemeClr val="bg1"/>
                </a:solidFill>
              </a:rPr>
              <a:t> </a:t>
            </a:r>
            <a:r>
              <a:rPr lang="is-IS" dirty="0" err="1">
                <a:solidFill>
                  <a:schemeClr val="bg1"/>
                </a:solidFill>
              </a:rPr>
              <a:t>Displays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341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3AE5BFD9-1516-843B-9C82-694E117B25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8042" b="8042"/>
          <a:stretch/>
        </p:blipFill>
        <p:spPr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71EBE-851F-CC9A-FBEC-0997C35F3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types of Activities in a single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Reservations and appointments, Groups, Classes, Courses, Ticketing, Rentals, Memberships,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Table reservations for F&amp;B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Manage bookings with 3</a:t>
            </a:r>
            <a:r>
              <a:rPr lang="en-US" sz="2400" baseline="30000" dirty="0"/>
              <a:t>rd</a:t>
            </a:r>
            <a:r>
              <a:rPr lang="en-US" sz="2400" dirty="0"/>
              <a:t> party operators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Manage resources like staff, rooms,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 processes allow for quick sales, charges and self checkout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Powerful API’s expose availability and take reservations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821014-9AAE-A992-736E-A9B5B48D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Bookings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39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F66FEBD-4C97-2076-5C3C-FA8AC5532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70" y="-128186"/>
            <a:ext cx="10148274" cy="7246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508EA-66A2-AA7B-7CFD-0ADA7B5C3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663" y="688060"/>
            <a:ext cx="7107983" cy="39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97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alendar&#10;&#10;Description automatically generated">
            <a:extLst>
              <a:ext uri="{FF2B5EF4-FFF2-40B4-BE49-F238E27FC236}">
                <a16:creationId xmlns:a16="http://schemas.microsoft.com/office/drawing/2014/main" id="{E38F9121-0169-46B6-6FD3-A4F1293622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67" r="1666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41D1C2-CF3B-A647-4A84-52BCA411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Staff Management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495BA-3715-5500-389A-922D7BC757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Manage employees, shifts and roles</a:t>
            </a:r>
          </a:p>
          <a:p>
            <a:r>
              <a:rPr lang="en-US" dirty="0"/>
              <a:t>Role budgets</a:t>
            </a:r>
          </a:p>
          <a:p>
            <a:r>
              <a:rPr lang="en-US" dirty="0"/>
              <a:t>Roster planning</a:t>
            </a:r>
          </a:p>
          <a:p>
            <a:r>
              <a:rPr lang="en-US" dirty="0"/>
              <a:t>Time registration on POS</a:t>
            </a:r>
          </a:p>
          <a:p>
            <a:r>
              <a:rPr lang="en-US" dirty="0"/>
              <a:t>Export to salary system</a:t>
            </a:r>
          </a:p>
          <a:p>
            <a:r>
              <a:rPr lang="en-US" dirty="0"/>
              <a:t>Employee analysis</a:t>
            </a:r>
          </a:p>
          <a:p>
            <a:r>
              <a:rPr lang="en-US" dirty="0"/>
              <a:t>Works well with Bookings and LS Hotels to manage availability of 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42963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Time registration on POS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50A40-7D5C-7D06-0991-F89B266E8B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15538-595A-6CE2-B7F3-CAFA3A0F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89" y="1352550"/>
            <a:ext cx="9610725" cy="531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7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469E3-DFDC-F65B-5B9E-EED9B99AB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Property Management System in ERP</a:t>
            </a:r>
          </a:p>
          <a:p>
            <a:r>
              <a:rPr lang="en-US" sz="2400" dirty="0"/>
              <a:t>Rate management with items, activities and/or packages</a:t>
            </a:r>
          </a:p>
          <a:p>
            <a:r>
              <a:rPr lang="en-US" sz="2400" dirty="0"/>
              <a:t>Manage the guest journey with powerful Reservation management</a:t>
            </a:r>
          </a:p>
          <a:p>
            <a:r>
              <a:rPr lang="en-US" sz="2400" dirty="0"/>
              <a:t>Calendar view to manage room allocations and get better overview</a:t>
            </a:r>
          </a:p>
          <a:p>
            <a:r>
              <a:rPr lang="en-US" sz="2400" dirty="0"/>
              <a:t>Invoice Management in POS or in BO</a:t>
            </a:r>
          </a:p>
          <a:p>
            <a:r>
              <a:rPr lang="en-US" sz="2400" dirty="0"/>
              <a:t>Hotel Front Desk Role Center and POS to speed up customer service</a:t>
            </a:r>
          </a:p>
          <a:p>
            <a:r>
              <a:rPr lang="en-US" sz="2400" dirty="0"/>
              <a:t>Housekeeping API</a:t>
            </a:r>
          </a:p>
          <a:p>
            <a:r>
              <a:rPr lang="en-US" sz="2400" dirty="0"/>
              <a:t>Channel Management (SynXis + SiteMinder)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BD7D57-CA37-4625-5243-4E984CB3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LS Central for Hotels</a:t>
            </a:r>
            <a:endParaRPr lang="en-US" dirty="0"/>
          </a:p>
        </p:txBody>
      </p:sp>
      <p:pic>
        <p:nvPicPr>
          <p:cNvPr id="5" name="Picture 5" descr="A picture containing floor, indoor, wall, window&#10;&#10;Description automatically generated">
            <a:extLst>
              <a:ext uri="{FF2B5EF4-FFF2-40B4-BE49-F238E27FC236}">
                <a16:creationId xmlns:a16="http://schemas.microsoft.com/office/drawing/2014/main" id="{19EDE377-6EDE-399F-6EA2-4B8EACBA8D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519" r="23519"/>
          <a:stretch/>
        </p:blipFill>
        <p:spPr>
          <a:xfrm>
            <a:off x="7608888" y="544513"/>
            <a:ext cx="4583112" cy="5768975"/>
          </a:xfrm>
        </p:spPr>
      </p:pic>
    </p:spTree>
    <p:extLst>
      <p:ext uri="{BB962C8B-B14F-4D97-AF65-F5344CB8AC3E}">
        <p14:creationId xmlns:p14="http://schemas.microsoft.com/office/powerpoint/2010/main" val="57170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Hotel Front Desk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50A40-7D5C-7D06-0991-F89B266E8B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72340-D1F8-DE53-55E5-999595B0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92" y="1209804"/>
            <a:ext cx="8965425" cy="53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9BFAAF0-70EE-BE57-D42E-5ABDD3FF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531" y="1174644"/>
            <a:ext cx="1115759" cy="1115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C012-7E81-1525-C3D8-9346304B0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7" y="2974055"/>
            <a:ext cx="4285114" cy="29146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47987AA-5C77-DEAC-CCEC-5EF0A4DC1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3586" y="936125"/>
            <a:ext cx="2141423" cy="1592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2584E-51D7-E8AB-847A-FDC814586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910" y="2974055"/>
            <a:ext cx="5138777" cy="2914650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9EACB6C-FBF6-1613-D827-FCC0AC3546E6}"/>
              </a:ext>
            </a:extLst>
          </p:cNvPr>
          <p:cNvCxnSpPr>
            <a:stCxn id="4" idx="2"/>
          </p:cNvCxnSpPr>
          <p:nvPr/>
        </p:nvCxnSpPr>
        <p:spPr>
          <a:xfrm rot="5400000">
            <a:off x="2804585" y="2632229"/>
            <a:ext cx="683652" cy="1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14">
            <a:extLst>
              <a:ext uri="{FF2B5EF4-FFF2-40B4-BE49-F238E27FC236}">
                <a16:creationId xmlns:a16="http://schemas.microsoft.com/office/drawing/2014/main" id="{39AFFFC1-F331-BD90-9EA2-CD7B766FF7A7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4988931" y="1732523"/>
            <a:ext cx="2914655" cy="2698857"/>
          </a:xfrm>
          <a:prstGeom prst="curvedConnector3">
            <a:avLst>
              <a:gd name="adj1" fmla="val 33306"/>
            </a:avLst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64E06937-A73C-1FEE-719F-4AB73C409CCE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16200000" flipH="1">
            <a:off x="8751731" y="2751486"/>
            <a:ext cx="445135" cy="1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47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pic>
        <p:nvPicPr>
          <p:cNvPr id="4" name="Picture Placeholder 4" descr="Timeline, treemap chart&#10;&#10;Description automatically generated">
            <a:extLst>
              <a:ext uri="{FF2B5EF4-FFF2-40B4-BE49-F238E27FC236}">
                <a16:creationId xmlns:a16="http://schemas.microsoft.com/office/drawing/2014/main" id="{0BC0EC3B-2679-D3D8-81E4-4FF4B7693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0" r="399"/>
          <a:stretch/>
        </p:blipFill>
        <p:spPr>
          <a:xfrm>
            <a:off x="8162520" y="1207609"/>
            <a:ext cx="3280719" cy="418623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 descr="A picture containing text, screenshot, parking&#10;&#10;Description automatically generated">
            <a:extLst>
              <a:ext uri="{FF2B5EF4-FFF2-40B4-BE49-F238E27FC236}">
                <a16:creationId xmlns:a16="http://schemas.microsoft.com/office/drawing/2014/main" id="{908E10AD-3D46-C8D4-035E-FB022A182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8" y="1178358"/>
            <a:ext cx="3633323" cy="32683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1A96ABB-C935-EF1B-1AD4-6D6EEFCB0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2720" y="2563675"/>
            <a:ext cx="1986559" cy="147760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2BE1CA2-9C3A-BB42-9430-439854F79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90" y="4186238"/>
            <a:ext cx="3368571" cy="1985962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10732CD-11DC-85F6-61EC-CA075DEAE648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168161" y="2812557"/>
            <a:ext cx="934559" cy="489922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AD47834-EBCA-8EF2-EE45-7F081BA3EB65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4168161" y="3302479"/>
            <a:ext cx="934559" cy="1876740"/>
          </a:xfrm>
          <a:prstGeom prst="bentConnector3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3">
            <a:extLst>
              <a:ext uri="{FF2B5EF4-FFF2-40B4-BE49-F238E27FC236}">
                <a16:creationId xmlns:a16="http://schemas.microsoft.com/office/drawing/2014/main" id="{7976566C-D7E3-2B4F-8782-82ABB49D080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089279" y="3302479"/>
            <a:ext cx="1032299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00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A4EE1-1AD5-BC37-991E-EB01595C920B}"/>
              </a:ext>
            </a:extLst>
          </p:cNvPr>
          <p:cNvSpPr txBox="1"/>
          <p:nvPr/>
        </p:nvSpPr>
        <p:spPr>
          <a:xfrm>
            <a:off x="724733" y="3060915"/>
            <a:ext cx="5290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Experiences</a:t>
            </a:r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D4A68-494B-46FA-980B-05DE8B3E7565}"/>
              </a:ext>
            </a:extLst>
          </p:cNvPr>
          <p:cNvSpPr txBox="1"/>
          <p:nvPr/>
        </p:nvSpPr>
        <p:spPr>
          <a:xfrm>
            <a:off x="1113597" y="376306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LS Hospitality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5F3DA-F295-7D1D-4886-00EC969CEB3B}"/>
              </a:ext>
            </a:extLst>
          </p:cNvPr>
          <p:cNvSpPr txBox="1"/>
          <p:nvPr/>
        </p:nvSpPr>
        <p:spPr>
          <a:xfrm>
            <a:off x="1113596" y="4912738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72F08-8DF2-5762-2716-FC66D69699E5}"/>
              </a:ext>
            </a:extLst>
          </p:cNvPr>
          <p:cNvSpPr txBox="1"/>
          <p:nvPr/>
        </p:nvSpPr>
        <p:spPr>
          <a:xfrm>
            <a:off x="1113595" y="537440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1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cxnSp>
        <p:nvCxnSpPr>
          <p:cNvPr id="9" name="Connector: Elbow 13">
            <a:extLst>
              <a:ext uri="{FF2B5EF4-FFF2-40B4-BE49-F238E27FC236}">
                <a16:creationId xmlns:a16="http://schemas.microsoft.com/office/drawing/2014/main" id="{622C5616-73F1-55FC-ACA9-A32932619A50}"/>
              </a:ext>
            </a:extLst>
          </p:cNvPr>
          <p:cNvCxnSpPr>
            <a:cxnSpLocks/>
          </p:cNvCxnSpPr>
          <p:nvPr/>
        </p:nvCxnSpPr>
        <p:spPr>
          <a:xfrm flipH="1">
            <a:off x="7714062" y="3760531"/>
            <a:ext cx="411444" cy="6981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7A663-1AEF-A5F9-3A01-33FC6A6C2C0A}"/>
              </a:ext>
            </a:extLst>
          </p:cNvPr>
          <p:cNvGrpSpPr/>
          <p:nvPr/>
        </p:nvGrpSpPr>
        <p:grpSpPr>
          <a:xfrm rot="20926269">
            <a:off x="965639" y="2388975"/>
            <a:ext cx="1782641" cy="896502"/>
            <a:chOff x="979569" y="2280718"/>
            <a:chExt cx="1782641" cy="8965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969B0B-FCC3-A822-1547-721ED01BB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431368-A4F8-F507-1789-05C9F51B201C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B9F5-DB97-3257-4475-2A97F3D96909}"/>
              </a:ext>
            </a:extLst>
          </p:cNvPr>
          <p:cNvGrpSpPr/>
          <p:nvPr/>
        </p:nvGrpSpPr>
        <p:grpSpPr>
          <a:xfrm rot="14611716">
            <a:off x="3812121" y="2435818"/>
            <a:ext cx="1782641" cy="896502"/>
            <a:chOff x="979569" y="2280718"/>
            <a:chExt cx="1782641" cy="8965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36278D-3CEB-59CC-2070-C95C31B3A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9298E1-5640-1CD5-8615-BAE2DA81BCCE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12369E-18A6-6BE5-CF60-2E8BC671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5" y="1183756"/>
            <a:ext cx="5580000" cy="3237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06E9AF-80F8-F476-E9C3-39022DDD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26" y="1183756"/>
            <a:ext cx="5580000" cy="32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7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cxnSp>
        <p:nvCxnSpPr>
          <p:cNvPr id="9" name="Connector: Elbow 13">
            <a:extLst>
              <a:ext uri="{FF2B5EF4-FFF2-40B4-BE49-F238E27FC236}">
                <a16:creationId xmlns:a16="http://schemas.microsoft.com/office/drawing/2014/main" id="{622C5616-73F1-55FC-ACA9-A32932619A50}"/>
              </a:ext>
            </a:extLst>
          </p:cNvPr>
          <p:cNvCxnSpPr>
            <a:cxnSpLocks/>
          </p:cNvCxnSpPr>
          <p:nvPr/>
        </p:nvCxnSpPr>
        <p:spPr>
          <a:xfrm flipH="1">
            <a:off x="7714062" y="3760531"/>
            <a:ext cx="411444" cy="6981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7A663-1AEF-A5F9-3A01-33FC6A6C2C0A}"/>
              </a:ext>
            </a:extLst>
          </p:cNvPr>
          <p:cNvGrpSpPr/>
          <p:nvPr/>
        </p:nvGrpSpPr>
        <p:grpSpPr>
          <a:xfrm rot="20926269">
            <a:off x="965639" y="2388975"/>
            <a:ext cx="1782641" cy="896502"/>
            <a:chOff x="979569" y="2280718"/>
            <a:chExt cx="1782641" cy="8965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969B0B-FCC3-A822-1547-721ED01BB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431368-A4F8-F507-1789-05C9F51B201C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B9F5-DB97-3257-4475-2A97F3D96909}"/>
              </a:ext>
            </a:extLst>
          </p:cNvPr>
          <p:cNvGrpSpPr/>
          <p:nvPr/>
        </p:nvGrpSpPr>
        <p:grpSpPr>
          <a:xfrm rot="14611716">
            <a:off x="3812121" y="2435818"/>
            <a:ext cx="1782641" cy="896502"/>
            <a:chOff x="979569" y="2280718"/>
            <a:chExt cx="1782641" cy="8965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36278D-3CEB-59CC-2070-C95C31B3A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9298E1-5640-1CD5-8615-BAE2DA81BCCE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12369E-18A6-6BE5-CF60-2E8BC671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5" y="1183756"/>
            <a:ext cx="5580000" cy="3237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06E9AF-80F8-F476-E9C3-39022DDD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26" y="1183756"/>
            <a:ext cx="5580000" cy="3234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1BBEEA-C508-B36F-1DD1-D5F6A3CC9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44" y="3323119"/>
            <a:ext cx="4870779" cy="33220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05FCAA-A1E5-0586-F5CB-7ADF3B027A13}"/>
              </a:ext>
            </a:extLst>
          </p:cNvPr>
          <p:cNvCxnSpPr>
            <a:cxnSpLocks/>
          </p:cNvCxnSpPr>
          <p:nvPr/>
        </p:nvCxnSpPr>
        <p:spPr>
          <a:xfrm flipH="1">
            <a:off x="872544" y="1929217"/>
            <a:ext cx="1413456" cy="13441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DCADB1-405B-9624-1136-54FFAFBFF98F}"/>
              </a:ext>
            </a:extLst>
          </p:cNvPr>
          <p:cNvCxnSpPr>
            <a:cxnSpLocks/>
          </p:cNvCxnSpPr>
          <p:nvPr/>
        </p:nvCxnSpPr>
        <p:spPr>
          <a:xfrm>
            <a:off x="4041802" y="1929217"/>
            <a:ext cx="1701521" cy="13441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24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cxnSp>
        <p:nvCxnSpPr>
          <p:cNvPr id="9" name="Connector: Elbow 13">
            <a:extLst>
              <a:ext uri="{FF2B5EF4-FFF2-40B4-BE49-F238E27FC236}">
                <a16:creationId xmlns:a16="http://schemas.microsoft.com/office/drawing/2014/main" id="{622C5616-73F1-55FC-ACA9-A32932619A50}"/>
              </a:ext>
            </a:extLst>
          </p:cNvPr>
          <p:cNvCxnSpPr>
            <a:cxnSpLocks/>
          </p:cNvCxnSpPr>
          <p:nvPr/>
        </p:nvCxnSpPr>
        <p:spPr>
          <a:xfrm flipH="1">
            <a:off x="7714062" y="3760531"/>
            <a:ext cx="411444" cy="69810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7A663-1AEF-A5F9-3A01-33FC6A6C2C0A}"/>
              </a:ext>
            </a:extLst>
          </p:cNvPr>
          <p:cNvGrpSpPr/>
          <p:nvPr/>
        </p:nvGrpSpPr>
        <p:grpSpPr>
          <a:xfrm rot="20926269">
            <a:off x="965639" y="2388975"/>
            <a:ext cx="1782641" cy="896502"/>
            <a:chOff x="979569" y="2280718"/>
            <a:chExt cx="1782641" cy="8965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969B0B-FCC3-A822-1547-721ED01BB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431368-A4F8-F507-1789-05C9F51B201C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B9F5-DB97-3257-4475-2A97F3D96909}"/>
              </a:ext>
            </a:extLst>
          </p:cNvPr>
          <p:cNvGrpSpPr/>
          <p:nvPr/>
        </p:nvGrpSpPr>
        <p:grpSpPr>
          <a:xfrm rot="14611716">
            <a:off x="3812121" y="2435818"/>
            <a:ext cx="1782641" cy="896502"/>
            <a:chOff x="979569" y="2280718"/>
            <a:chExt cx="1782641" cy="8965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36278D-3CEB-59CC-2070-C95C31B3A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569" y="2379499"/>
              <a:ext cx="1734796" cy="797721"/>
            </a:xfrm>
            <a:prstGeom prst="line">
              <a:avLst/>
            </a:prstGeom>
            <a:ln w="28575">
              <a:headEnd type="oval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9298E1-5640-1CD5-8615-BAE2DA81BCCE}"/>
                </a:ext>
              </a:extLst>
            </p:cNvPr>
            <p:cNvSpPr/>
            <p:nvPr/>
          </p:nvSpPr>
          <p:spPr>
            <a:xfrm>
              <a:off x="2531473" y="2280718"/>
              <a:ext cx="230737" cy="230737"/>
            </a:xfrm>
            <a:prstGeom prst="ellipse">
              <a:avLst/>
            </a:prstGeom>
            <a:solidFill>
              <a:srgbClr val="F6F8F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12369E-18A6-6BE5-CF60-2E8BC671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5" y="1183756"/>
            <a:ext cx="5580000" cy="3237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06E9AF-80F8-F476-E9C3-39022DDD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26" y="1183756"/>
            <a:ext cx="5580000" cy="3234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326D5-8A92-7732-1C84-A2FE726E5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21" y="3544367"/>
            <a:ext cx="5786480" cy="226220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65D1B-4B75-27B9-E076-239A0C3B6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595" y="3626847"/>
            <a:ext cx="2633682" cy="284323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72F52F-E19C-0CF6-177A-E4EBC635CD73}"/>
              </a:ext>
            </a:extLst>
          </p:cNvPr>
          <p:cNvCxnSpPr>
            <a:cxnSpLocks/>
          </p:cNvCxnSpPr>
          <p:nvPr/>
        </p:nvCxnSpPr>
        <p:spPr>
          <a:xfrm flipH="1">
            <a:off x="501821" y="1963271"/>
            <a:ext cx="3659083" cy="15810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AB54CF-0FA9-D592-47A1-729ED067DF57}"/>
              </a:ext>
            </a:extLst>
          </p:cNvPr>
          <p:cNvCxnSpPr>
            <a:cxnSpLocks/>
          </p:cNvCxnSpPr>
          <p:nvPr/>
        </p:nvCxnSpPr>
        <p:spPr>
          <a:xfrm>
            <a:off x="5909022" y="1963271"/>
            <a:ext cx="379279" cy="15810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861A94-D43A-CDBF-963E-1A84287C2604}"/>
              </a:ext>
            </a:extLst>
          </p:cNvPr>
          <p:cNvCxnSpPr>
            <a:cxnSpLocks/>
          </p:cNvCxnSpPr>
          <p:nvPr/>
        </p:nvCxnSpPr>
        <p:spPr>
          <a:xfrm flipH="1">
            <a:off x="7871663" y="2028585"/>
            <a:ext cx="3250976" cy="15704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91EA4A-5610-C9DB-507B-BC48E059A48A}"/>
              </a:ext>
            </a:extLst>
          </p:cNvPr>
          <p:cNvCxnSpPr>
            <a:cxnSpLocks/>
          </p:cNvCxnSpPr>
          <p:nvPr/>
        </p:nvCxnSpPr>
        <p:spPr>
          <a:xfrm flipH="1">
            <a:off x="10553277" y="2063163"/>
            <a:ext cx="1372343" cy="1614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07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17DF-DE3C-AD5A-0018-77C4518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604F0-5028-6375-6885-1EF4DAC59984}"/>
              </a:ext>
            </a:extLst>
          </p:cNvPr>
          <p:cNvSpPr txBox="1"/>
          <p:nvPr/>
        </p:nvSpPr>
        <p:spPr>
          <a:xfrm>
            <a:off x="391250" y="1340274"/>
            <a:ext cx="46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Hotel Host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B6E92-0A93-3C6C-A9A9-F781112EF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50" y="1709606"/>
            <a:ext cx="4608000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CA70C-CB40-17EF-D687-CADAB4AE5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751" y="669176"/>
            <a:ext cx="4607999" cy="28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7948B0-7B4F-1C7F-AFD2-98C12CF17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059" y="3906484"/>
            <a:ext cx="4608000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98B75F-0CFA-03E6-561F-B39D556B1662}"/>
              </a:ext>
            </a:extLst>
          </p:cNvPr>
          <p:cNvSpPr txBox="1"/>
          <p:nvPr/>
        </p:nvSpPr>
        <p:spPr>
          <a:xfrm>
            <a:off x="7192751" y="299844"/>
            <a:ext cx="46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QSR Host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221B7B-085A-FFA3-C541-F3E9ADAC4D6C}"/>
              </a:ext>
            </a:extLst>
          </p:cNvPr>
          <p:cNvSpPr txBox="1"/>
          <p:nvPr/>
        </p:nvSpPr>
        <p:spPr>
          <a:xfrm>
            <a:off x="5264059" y="3537152"/>
            <a:ext cx="46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 Host</a:t>
            </a:r>
          </a:p>
        </p:txBody>
      </p:sp>
    </p:spTree>
    <p:extLst>
      <p:ext uri="{BB962C8B-B14F-4D97-AF65-F5344CB8AC3E}">
        <p14:creationId xmlns:p14="http://schemas.microsoft.com/office/powerpoint/2010/main" val="37000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 descr="Close-up of people shaking hands&#10;&#10;Description automatically generated">
            <a:extLst>
              <a:ext uri="{FF2B5EF4-FFF2-40B4-BE49-F238E27FC236}">
                <a16:creationId xmlns:a16="http://schemas.microsoft.com/office/drawing/2014/main" id="{9CCAC213-845D-7F40-39C3-0232A2978E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500" r="1250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8E71B7-B1DD-5005-1334-E2C45C866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Unified Experience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F9F75-CDF1-29D5-7DE8-B42B918694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Unified: </a:t>
            </a:r>
            <a:r>
              <a:rPr lang="en-US" sz="1800" dirty="0">
                <a:hlinkClick r:id="rId4"/>
              </a:rPr>
              <a:t>Cambridge dictionary</a:t>
            </a:r>
            <a:endParaRPr lang="en-US" sz="1800" dirty="0"/>
          </a:p>
          <a:p>
            <a:pPr indent="0"/>
            <a:endParaRPr lang="en-US" sz="3200" dirty="0"/>
          </a:p>
          <a:p>
            <a:pPr lvl="1" indent="0">
              <a:buNone/>
            </a:pPr>
            <a:r>
              <a:rPr lang="en-US" sz="3600" dirty="0">
                <a:latin typeface="Bell MT" panose="02020503060305020303" pitchFamily="18" charset="0"/>
              </a:rPr>
              <a:t>brought together,</a:t>
            </a:r>
            <a:br>
              <a:rPr lang="en-US" sz="3600" dirty="0">
                <a:latin typeface="Bell MT" panose="02020503060305020303" pitchFamily="18" charset="0"/>
              </a:rPr>
            </a:br>
            <a:r>
              <a:rPr lang="en-US" sz="3600" dirty="0">
                <a:latin typeface="Bell MT" panose="02020503060305020303" pitchFamily="18" charset="0"/>
              </a:rPr>
              <a:t>combined, or united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0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A73D0B-3129-2CFD-72CE-04F20DA3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Unified Experience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968B7-4BA1-2825-EBB3-D2978A3F4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Experience:</a:t>
            </a:r>
            <a:r>
              <a:rPr lang="en-US" sz="2800" b="1" dirty="0"/>
              <a:t> </a:t>
            </a:r>
            <a:r>
              <a:rPr lang="en-US" sz="1800" dirty="0">
                <a:hlinkClick r:id="rId3"/>
              </a:rPr>
              <a:t>Cambridge dictionary</a:t>
            </a:r>
            <a:endParaRPr lang="en-US" sz="2800" dirty="0"/>
          </a:p>
          <a:p>
            <a:endParaRPr lang="en-US" sz="2800" b="1" dirty="0"/>
          </a:p>
          <a:p>
            <a:endParaRPr lang="en-US" sz="2800" b="1" dirty="0"/>
          </a:p>
          <a:p>
            <a:pPr lvl="1" indent="0">
              <a:buNone/>
            </a:pPr>
            <a:r>
              <a:rPr lang="en-US" sz="3600" dirty="0">
                <a:latin typeface="Bell MT" panose="02020503060305020303" pitchFamily="18" charset="0"/>
              </a:rPr>
              <a:t>something that happens to you that affects how you feel</a:t>
            </a:r>
          </a:p>
          <a:p>
            <a:endParaRPr lang="en-US" dirty="0"/>
          </a:p>
        </p:txBody>
      </p:sp>
      <p:pic>
        <p:nvPicPr>
          <p:cNvPr id="5" name="Picture Placeholder 6" descr="A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A1997BE0-29CC-1035-1A53-5813AB02A5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2000" b="2000"/>
          <a:stretch/>
        </p:blipFill>
        <p:spPr>
          <a:xfrm>
            <a:off x="111125" y="0"/>
            <a:ext cx="47625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736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earing a hat and headphones&#10;&#10;Description automatically generated with low confidence">
            <a:extLst>
              <a:ext uri="{FF2B5EF4-FFF2-40B4-BE49-F238E27FC236}">
                <a16:creationId xmlns:a16="http://schemas.microsoft.com/office/drawing/2014/main" id="{65EF8A14-E491-57DA-37FD-377E523599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042" b="8042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1C65C5-B0BA-DA98-9EDD-A734EE329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Experience:</a:t>
            </a:r>
            <a:r>
              <a:rPr lang="en-US" b="1" dirty="0"/>
              <a:t> </a:t>
            </a:r>
            <a:r>
              <a:rPr lang="en-US" sz="1800" dirty="0">
                <a:hlinkClick r:id="rId4"/>
              </a:rPr>
              <a:t>Cambridge </a:t>
            </a:r>
            <a:r>
              <a:rPr lang="en-US" sz="1800" dirty="0" err="1">
                <a:hlinkClick r:id="rId4"/>
              </a:rPr>
              <a:t>dicionary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indent="0"/>
            <a:endParaRPr lang="en-US" dirty="0"/>
          </a:p>
          <a:p>
            <a:pPr lvl="1" indent="0">
              <a:buNone/>
            </a:pPr>
            <a:r>
              <a:rPr lang="en-US" sz="3200" dirty="0">
                <a:latin typeface="Bell MT" panose="02020503060305020303" pitchFamily="18" charset="0"/>
              </a:rPr>
              <a:t>(the process of getting) knowledge or skill from doing, seeing, or feeling things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86A487-FDD4-D9C2-2DDD-3C67ECBC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Unified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1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494494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79"/>
            <a:chOff x="1739891" y="1176937"/>
            <a:chExt cx="9797583" cy="48451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Web Integration</a:t>
              </a:r>
            </a:p>
            <a:p>
              <a:pPr algn="ctr"/>
              <a:r>
                <a:rPr lang="en-US" sz="1400"/>
                <a:t>3</a:t>
              </a:r>
              <a:r>
                <a:rPr lang="en-US" sz="1400" baseline="30000"/>
                <a:t>rd</a:t>
              </a:r>
              <a:r>
                <a:rPr lang="en-US" sz="140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32000 w 1800000"/>
                <a:gd name="connsiteY1" fmla="*/ 0 h 707886"/>
                <a:gd name="connsiteX2" fmla="*/ 918000 w 1800000"/>
                <a:gd name="connsiteY2" fmla="*/ 0 h 707886"/>
                <a:gd name="connsiteX3" fmla="*/ 1314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8101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846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28722" y="-7261"/>
                    <a:pt x="338742" y="49841"/>
                    <a:pt x="432000" y="0"/>
                  </a:cubicBezTo>
                  <a:cubicBezTo>
                    <a:pt x="525258" y="-49841"/>
                    <a:pt x="811243" y="41546"/>
                    <a:pt x="918000" y="0"/>
                  </a:cubicBezTo>
                  <a:cubicBezTo>
                    <a:pt x="1024757" y="-41546"/>
                    <a:pt x="1201128" y="22839"/>
                    <a:pt x="1314000" y="0"/>
                  </a:cubicBezTo>
                  <a:cubicBezTo>
                    <a:pt x="1426872" y="-22839"/>
                    <a:pt x="1562204" y="12033"/>
                    <a:pt x="1800000" y="0"/>
                  </a:cubicBezTo>
                  <a:cubicBezTo>
                    <a:pt x="1818292" y="179707"/>
                    <a:pt x="1790148" y="187532"/>
                    <a:pt x="1800000" y="368101"/>
                  </a:cubicBezTo>
                  <a:cubicBezTo>
                    <a:pt x="1809852" y="548670"/>
                    <a:pt x="1783695" y="636152"/>
                    <a:pt x="1800000" y="707886"/>
                  </a:cubicBezTo>
                  <a:cubicBezTo>
                    <a:pt x="1689040" y="743012"/>
                    <a:pt x="1565130" y="706156"/>
                    <a:pt x="1332000" y="707886"/>
                  </a:cubicBezTo>
                  <a:cubicBezTo>
                    <a:pt x="1098870" y="709616"/>
                    <a:pt x="965124" y="671446"/>
                    <a:pt x="846000" y="707886"/>
                  </a:cubicBezTo>
                  <a:cubicBezTo>
                    <a:pt x="726876" y="744326"/>
                    <a:pt x="628280" y="665775"/>
                    <a:pt x="432000" y="707886"/>
                  </a:cubicBezTo>
                  <a:cubicBezTo>
                    <a:pt x="235720" y="749997"/>
                    <a:pt x="180260" y="687085"/>
                    <a:pt x="0" y="707886"/>
                  </a:cubicBezTo>
                  <a:cubicBezTo>
                    <a:pt x="-4412" y="618831"/>
                    <a:pt x="12401" y="495433"/>
                    <a:pt x="0" y="368101"/>
                  </a:cubicBezTo>
                  <a:cubicBezTo>
                    <a:pt x="-12401" y="240770"/>
                    <a:pt x="33508" y="10304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68000 w 1800000"/>
                <a:gd name="connsiteY1" fmla="*/ 0 h 707886"/>
                <a:gd name="connsiteX2" fmla="*/ 918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1022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918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53943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12159" y="-35055"/>
                    <a:pt x="284189" y="54697"/>
                    <a:pt x="468000" y="0"/>
                  </a:cubicBezTo>
                  <a:cubicBezTo>
                    <a:pt x="651811" y="-54697"/>
                    <a:pt x="816233" y="42874"/>
                    <a:pt x="918000" y="0"/>
                  </a:cubicBezTo>
                  <a:cubicBezTo>
                    <a:pt x="1019767" y="-42874"/>
                    <a:pt x="1198322" y="27394"/>
                    <a:pt x="1332000" y="0"/>
                  </a:cubicBezTo>
                  <a:cubicBezTo>
                    <a:pt x="1465678" y="-27394"/>
                    <a:pt x="1666740" y="34047"/>
                    <a:pt x="1800000" y="0"/>
                  </a:cubicBezTo>
                  <a:cubicBezTo>
                    <a:pt x="1819688" y="95784"/>
                    <a:pt x="1799062" y="201526"/>
                    <a:pt x="1800000" y="361022"/>
                  </a:cubicBezTo>
                  <a:cubicBezTo>
                    <a:pt x="1800938" y="520518"/>
                    <a:pt x="1790215" y="633154"/>
                    <a:pt x="1800000" y="707886"/>
                  </a:cubicBezTo>
                  <a:cubicBezTo>
                    <a:pt x="1600856" y="750818"/>
                    <a:pt x="1495404" y="698079"/>
                    <a:pt x="1332000" y="707886"/>
                  </a:cubicBezTo>
                  <a:cubicBezTo>
                    <a:pt x="1168596" y="717693"/>
                    <a:pt x="1093099" y="698430"/>
                    <a:pt x="918000" y="707886"/>
                  </a:cubicBezTo>
                  <a:cubicBezTo>
                    <a:pt x="742901" y="717342"/>
                    <a:pt x="546389" y="661697"/>
                    <a:pt x="432000" y="707886"/>
                  </a:cubicBezTo>
                  <a:cubicBezTo>
                    <a:pt x="317611" y="754075"/>
                    <a:pt x="206292" y="684200"/>
                    <a:pt x="0" y="707886"/>
                  </a:cubicBezTo>
                  <a:cubicBezTo>
                    <a:pt x="-12308" y="634323"/>
                    <a:pt x="36945" y="430573"/>
                    <a:pt x="0" y="353943"/>
                  </a:cubicBezTo>
                  <a:cubicBezTo>
                    <a:pt x="-36945" y="277313"/>
                    <a:pt x="19320" y="957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Bookings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396000 w 1800000"/>
                <a:gd name="connsiteY1" fmla="*/ 0 h 707886"/>
                <a:gd name="connsiteX2" fmla="*/ 882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32706 h 707886"/>
                <a:gd name="connsiteX6" fmla="*/ 1800000 w 1800000"/>
                <a:gd name="connsiteY6" fmla="*/ 707886 h 707886"/>
                <a:gd name="connsiteX7" fmla="*/ 1404000 w 1800000"/>
                <a:gd name="connsiteY7" fmla="*/ 707886 h 707886"/>
                <a:gd name="connsiteX8" fmla="*/ 918000 w 1800000"/>
                <a:gd name="connsiteY8" fmla="*/ 707886 h 707886"/>
                <a:gd name="connsiteX9" fmla="*/ 52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73897" y="-5674"/>
                    <a:pt x="286228" y="26991"/>
                    <a:pt x="396000" y="0"/>
                  </a:cubicBezTo>
                  <a:cubicBezTo>
                    <a:pt x="505772" y="-26991"/>
                    <a:pt x="781208" y="10739"/>
                    <a:pt x="882000" y="0"/>
                  </a:cubicBezTo>
                  <a:cubicBezTo>
                    <a:pt x="982792" y="-10739"/>
                    <a:pt x="1123005" y="34735"/>
                    <a:pt x="1332000" y="0"/>
                  </a:cubicBezTo>
                  <a:cubicBezTo>
                    <a:pt x="1540995" y="-34735"/>
                    <a:pt x="1608741" y="15193"/>
                    <a:pt x="1800000" y="0"/>
                  </a:cubicBezTo>
                  <a:cubicBezTo>
                    <a:pt x="1818166" y="72226"/>
                    <a:pt x="1792612" y="195781"/>
                    <a:pt x="1800000" y="332706"/>
                  </a:cubicBezTo>
                  <a:cubicBezTo>
                    <a:pt x="1807388" y="469631"/>
                    <a:pt x="1784760" y="558085"/>
                    <a:pt x="1800000" y="707886"/>
                  </a:cubicBezTo>
                  <a:cubicBezTo>
                    <a:pt x="1649075" y="715347"/>
                    <a:pt x="1501834" y="681909"/>
                    <a:pt x="1404000" y="707886"/>
                  </a:cubicBezTo>
                  <a:cubicBezTo>
                    <a:pt x="1306166" y="733863"/>
                    <a:pt x="1150349" y="678330"/>
                    <a:pt x="918000" y="707886"/>
                  </a:cubicBezTo>
                  <a:cubicBezTo>
                    <a:pt x="685651" y="737442"/>
                    <a:pt x="665256" y="668659"/>
                    <a:pt x="522000" y="707886"/>
                  </a:cubicBezTo>
                  <a:cubicBezTo>
                    <a:pt x="378744" y="747113"/>
                    <a:pt x="232756" y="648642"/>
                    <a:pt x="0" y="707886"/>
                  </a:cubicBezTo>
                  <a:cubicBezTo>
                    <a:pt x="-989" y="580210"/>
                    <a:pt x="5930" y="525934"/>
                    <a:pt x="0" y="368101"/>
                  </a:cubicBezTo>
                  <a:cubicBezTo>
                    <a:pt x="-5930" y="210269"/>
                    <a:pt x="10803" y="18033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200C3B"/>
                  </a:solidFill>
                </a:rPr>
                <a:t>Loyalty</a:t>
              </a:r>
              <a:endParaRPr lang="en-US" sz="1400" b="1">
                <a:solidFill>
                  <a:srgbClr val="200C3B"/>
                </a:solidFill>
              </a:endParaRPr>
            </a:p>
            <a:p>
              <a:pPr algn="ctr"/>
              <a:r>
                <a:rPr lang="en-US" sz="1050">
                  <a:solidFill>
                    <a:srgbClr val="200C3B"/>
                  </a:solidFill>
                </a:rPr>
                <a:t>Member</a:t>
              </a:r>
            </a:p>
            <a:p>
              <a:pPr algn="ctr"/>
              <a:r>
                <a:rPr lang="en-US" sz="1050" err="1">
                  <a:solidFill>
                    <a:srgbClr val="200C3B"/>
                  </a:solidFill>
                </a:rPr>
                <a:t>Mgmt</a:t>
              </a:r>
              <a:endParaRPr lang="en-US" sz="1050">
                <a:solidFill>
                  <a:srgbClr val="200C3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14000 w 1800000"/>
                <a:gd name="connsiteY1" fmla="*/ 0 h 523220"/>
                <a:gd name="connsiteX2" fmla="*/ 882000 w 1800000"/>
                <a:gd name="connsiteY2" fmla="*/ 0 h 523220"/>
                <a:gd name="connsiteX3" fmla="*/ 1314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00000 w 1800000"/>
                <a:gd name="connsiteY7" fmla="*/ 523220 h 523220"/>
                <a:gd name="connsiteX8" fmla="*/ 432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124400" y="-45735"/>
                    <a:pt x="289199" y="2946"/>
                    <a:pt x="414000" y="0"/>
                  </a:cubicBezTo>
                  <a:cubicBezTo>
                    <a:pt x="538801" y="-2946"/>
                    <a:pt x="739293" y="18460"/>
                    <a:pt x="882000" y="0"/>
                  </a:cubicBezTo>
                  <a:cubicBezTo>
                    <a:pt x="1024707" y="-18460"/>
                    <a:pt x="1223587" y="8132"/>
                    <a:pt x="1314000" y="0"/>
                  </a:cubicBezTo>
                  <a:cubicBezTo>
                    <a:pt x="1404413" y="-8132"/>
                    <a:pt x="1691784" y="5222"/>
                    <a:pt x="1800000" y="0"/>
                  </a:cubicBezTo>
                  <a:cubicBezTo>
                    <a:pt x="1840159" y="135243"/>
                    <a:pt x="1763851" y="369388"/>
                    <a:pt x="1800000" y="523220"/>
                  </a:cubicBezTo>
                  <a:cubicBezTo>
                    <a:pt x="1625973" y="536489"/>
                    <a:pt x="1531947" y="511068"/>
                    <a:pt x="1386000" y="523220"/>
                  </a:cubicBezTo>
                  <a:cubicBezTo>
                    <a:pt x="1240053" y="535372"/>
                    <a:pt x="1128856" y="476537"/>
                    <a:pt x="900000" y="523220"/>
                  </a:cubicBezTo>
                  <a:cubicBezTo>
                    <a:pt x="671144" y="569903"/>
                    <a:pt x="619129" y="484388"/>
                    <a:pt x="432000" y="523220"/>
                  </a:cubicBezTo>
                  <a:cubicBezTo>
                    <a:pt x="244871" y="562052"/>
                    <a:pt x="118598" y="484995"/>
                    <a:pt x="0" y="523220"/>
                  </a:cubicBezTo>
                  <a:cubicBezTo>
                    <a:pt x="-41299" y="365677"/>
                    <a:pt x="28688" y="14125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86000 w 1800000"/>
                <a:gd name="connsiteY1" fmla="*/ 0 h 523220"/>
                <a:gd name="connsiteX2" fmla="*/ 900000 w 1800000"/>
                <a:gd name="connsiteY2" fmla="*/ 0 h 523220"/>
                <a:gd name="connsiteX3" fmla="*/ 1386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54000 w 1800000"/>
                <a:gd name="connsiteY7" fmla="*/ 523220 h 523220"/>
                <a:gd name="connsiteX8" fmla="*/ 504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203516" y="-39624"/>
                    <a:pt x="246644" y="11102"/>
                    <a:pt x="486000" y="0"/>
                  </a:cubicBezTo>
                  <a:cubicBezTo>
                    <a:pt x="725356" y="-11102"/>
                    <a:pt x="758402" y="35795"/>
                    <a:pt x="900000" y="0"/>
                  </a:cubicBezTo>
                  <a:cubicBezTo>
                    <a:pt x="1041598" y="-35795"/>
                    <a:pt x="1255154" y="40026"/>
                    <a:pt x="1386000" y="0"/>
                  </a:cubicBezTo>
                  <a:cubicBezTo>
                    <a:pt x="1516846" y="-40026"/>
                    <a:pt x="1676025" y="6711"/>
                    <a:pt x="1800000" y="0"/>
                  </a:cubicBezTo>
                  <a:cubicBezTo>
                    <a:pt x="1816769" y="145213"/>
                    <a:pt x="1740467" y="324719"/>
                    <a:pt x="1800000" y="523220"/>
                  </a:cubicBezTo>
                  <a:cubicBezTo>
                    <a:pt x="1608023" y="548363"/>
                    <a:pt x="1574426" y="496060"/>
                    <a:pt x="1386000" y="523220"/>
                  </a:cubicBezTo>
                  <a:cubicBezTo>
                    <a:pt x="1197574" y="550380"/>
                    <a:pt x="1159788" y="485247"/>
                    <a:pt x="954000" y="523220"/>
                  </a:cubicBezTo>
                  <a:cubicBezTo>
                    <a:pt x="748212" y="561193"/>
                    <a:pt x="633327" y="509321"/>
                    <a:pt x="504000" y="523220"/>
                  </a:cubicBezTo>
                  <a:cubicBezTo>
                    <a:pt x="374673" y="537119"/>
                    <a:pt x="211572" y="488203"/>
                    <a:pt x="0" y="523220"/>
                  </a:cubicBezTo>
                  <a:cubicBezTo>
                    <a:pt x="-15147" y="307810"/>
                    <a:pt x="1899" y="208380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4977287"/>
              <a:ext cx="6480000" cy="1044829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4977287"/>
              <a:ext cx="1440000" cy="1044829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Analytics</a:t>
              </a:r>
            </a:p>
            <a:p>
              <a:pPr algn="ctr"/>
              <a:r>
                <a:rPr lang="en-US" sz="1200"/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Pay</a:t>
              </a:r>
            </a:p>
            <a:p>
              <a:pPr algn="ctr"/>
              <a:r>
                <a:rPr lang="en-US" sz="1200"/>
                <a:t>Integration to payment providers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KDS</a:t>
              </a:r>
            </a:p>
            <a:p>
              <a:pPr algn="ctr"/>
              <a:r>
                <a:rPr lang="en-US" sz="1200"/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6606473" y="4914691"/>
              <a:ext cx="0" cy="625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499702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785152" y="4944966"/>
              <a:ext cx="6464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18329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able, plate, food, person&#10;&#10;Description automatically generated">
            <a:extLst>
              <a:ext uri="{FF2B5EF4-FFF2-40B4-BE49-F238E27FC236}">
                <a16:creationId xmlns:a16="http://schemas.microsoft.com/office/drawing/2014/main" id="{CCFE2CC6-7D2D-E34E-B06A-1A3FA8B0D8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31" r="33331"/>
          <a:stretch>
            <a:fillRect/>
          </a:stretch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C1E7CE5-A3A9-DCA0-DA0E-747A9442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Food and Beverage (F&amp;B)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2EC0C3-8534-5D94-0DEC-0E6886343A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Fine Dining, Casual Dining, Quick Service Restaurants, Coffee Shops, Pubs, … </a:t>
            </a:r>
          </a:p>
          <a:p>
            <a:r>
              <a:rPr lang="en-US" sz="2400" dirty="0"/>
              <a:t>Configurational Service Flows to support multiple types of restaurants</a:t>
            </a:r>
          </a:p>
          <a:p>
            <a:r>
              <a:rPr lang="en-US" sz="2400" dirty="0"/>
              <a:t>Recipes, Modifiers, Deals, Discounts, Allergens</a:t>
            </a:r>
          </a:p>
          <a:p>
            <a:r>
              <a:rPr lang="en-US" sz="2400" dirty="0"/>
              <a:t>Transfer orders, Split Bill</a:t>
            </a:r>
          </a:p>
          <a:p>
            <a:r>
              <a:rPr lang="en-US" sz="2400" dirty="0"/>
              <a:t>Quick Order taking</a:t>
            </a:r>
          </a:p>
          <a:p>
            <a:r>
              <a:rPr lang="en-US" sz="2400" dirty="0"/>
              <a:t>Kitchen communication on POS with Coursing</a:t>
            </a:r>
          </a:p>
          <a:p>
            <a:r>
              <a:rPr lang="en-US" sz="2400" dirty="0"/>
              <a:t>Table management</a:t>
            </a:r>
          </a:p>
          <a:p>
            <a:r>
              <a:rPr lang="en-US" sz="2400" dirty="0"/>
              <a:t>Mobile POS</a:t>
            </a:r>
          </a:p>
          <a:p>
            <a:r>
              <a:rPr lang="en-US" sz="2400" dirty="0"/>
              <a:t>Self-Service Kiosk</a:t>
            </a:r>
          </a:p>
          <a:p>
            <a:r>
              <a:rPr lang="en-US" sz="2400" dirty="0"/>
              <a:t>eCommerce with Takeout &amp; Delivery</a:t>
            </a:r>
          </a:p>
        </p:txBody>
      </p:sp>
    </p:spTree>
    <p:extLst>
      <p:ext uri="{BB962C8B-B14F-4D97-AF65-F5344CB8AC3E}">
        <p14:creationId xmlns:p14="http://schemas.microsoft.com/office/powerpoint/2010/main" val="165600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D1DF-3D34-C130-C606-C47E97FE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F&amp;B Reservation Desk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70634-8727-F121-3E51-FCA4D8B41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2573CF45-53FA-2732-68E8-C208E2DF26D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tretch/>
        </p:blipFill>
        <p:spPr>
          <a:xfrm>
            <a:off x="367430" y="1104106"/>
            <a:ext cx="10164763" cy="55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63981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7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8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584B96C7-8242-5949-B8D7-582591AFFF0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1a525c2-d4eb-46fe-9b09-8f8634d7947d"/>
    <ds:schemaRef ds:uri="http://purl.org/dc/terms/"/>
    <ds:schemaRef ds:uri="0ec22545-32f7-47c8-afbd-c0084660662b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114</TotalTime>
  <Words>484</Words>
  <Application>Microsoft Office PowerPoint</Application>
  <PresentationFormat>Widescreen</PresentationFormat>
  <Paragraphs>130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Bell MT</vt:lpstr>
      <vt:lpstr>Calibri</vt:lpstr>
      <vt:lpstr>Segoe UI</vt:lpstr>
      <vt:lpstr>Segoe UI </vt:lpstr>
      <vt:lpstr>Segoe UI Semibold</vt:lpstr>
      <vt:lpstr>Purple slides</vt:lpstr>
      <vt:lpstr>White slides</vt:lpstr>
      <vt:lpstr>Purple product slides</vt:lpstr>
      <vt:lpstr>White product slides</vt:lpstr>
      <vt:lpstr>1_White product slides</vt:lpstr>
      <vt:lpstr>2_White product slides</vt:lpstr>
      <vt:lpstr>1_White slides</vt:lpstr>
      <vt:lpstr>1_Purple product slides</vt:lpstr>
      <vt:lpstr>PowerPoint Presentation</vt:lpstr>
      <vt:lpstr>PowerPoint Presentation</vt:lpstr>
      <vt:lpstr>Unified Experience</vt:lpstr>
      <vt:lpstr>Unified Experience</vt:lpstr>
      <vt:lpstr>Unified Experience</vt:lpstr>
      <vt:lpstr>LS Hospitality</vt:lpstr>
      <vt:lpstr>Not just a PMS</vt:lpstr>
      <vt:lpstr>Food and Beverage (F&amp;B)</vt:lpstr>
      <vt:lpstr>F&amp;B Reservation Desk</vt:lpstr>
      <vt:lpstr>Kitchen Display System (KDS)</vt:lpstr>
      <vt:lpstr>PowerPoint Presentation</vt:lpstr>
      <vt:lpstr>Bookings</vt:lpstr>
      <vt:lpstr>PowerPoint Presentation</vt:lpstr>
      <vt:lpstr>Staff Management</vt:lpstr>
      <vt:lpstr>Time registration on POS</vt:lpstr>
      <vt:lpstr>LS Central for Hotels</vt:lpstr>
      <vt:lpstr>Hotel Front Desk</vt:lpstr>
      <vt:lpstr>Unified Experiences</vt:lpstr>
      <vt:lpstr>Unified Experiences</vt:lpstr>
      <vt:lpstr>Unified Experiences</vt:lpstr>
      <vt:lpstr>Unified Experiences</vt:lpstr>
      <vt:lpstr>Unified Experiences</vt:lpstr>
      <vt:lpstr>Unified Experiences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Gunnar Orn Thorsteinsson</dc:creator>
  <cp:lastModifiedBy>Bjorn Jonsson</cp:lastModifiedBy>
  <cp:revision>3</cp:revision>
  <dcterms:created xsi:type="dcterms:W3CDTF">2023-05-05T15:33:59Z</dcterms:created>
  <dcterms:modified xsi:type="dcterms:W3CDTF">2023-05-08T07:43:52Z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