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644C9_369F1692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681" r:id="rId5"/>
    <p:sldMasterId id="2147483668" r:id="rId6"/>
    <p:sldMasterId id="2147483692" r:id="rId7"/>
    <p:sldMasterId id="2147483736" r:id="rId8"/>
    <p:sldMasterId id="2147483752" r:id="rId9"/>
    <p:sldMasterId id="2147483805" r:id="rId10"/>
    <p:sldMasterId id="2147483826" r:id="rId11"/>
    <p:sldMasterId id="2147483836" r:id="rId12"/>
  </p:sldMasterIdLst>
  <p:notesMasterIdLst>
    <p:notesMasterId r:id="rId44"/>
  </p:notesMasterIdLst>
  <p:sldIdLst>
    <p:sldId id="281" r:id="rId13"/>
    <p:sldId id="2146845822" r:id="rId14"/>
    <p:sldId id="2146845844" r:id="rId15"/>
    <p:sldId id="2146845877" r:id="rId16"/>
    <p:sldId id="2146845878" r:id="rId17"/>
    <p:sldId id="2146845849" r:id="rId18"/>
    <p:sldId id="2146845848" r:id="rId19"/>
    <p:sldId id="2146845865" r:id="rId20"/>
    <p:sldId id="2146845801" r:id="rId21"/>
    <p:sldId id="2146845897" r:id="rId22"/>
    <p:sldId id="2146845872" r:id="rId23"/>
    <p:sldId id="2146845868" r:id="rId24"/>
    <p:sldId id="2146845894" r:id="rId25"/>
    <p:sldId id="2146845893" r:id="rId26"/>
    <p:sldId id="2146845896" r:id="rId27"/>
    <p:sldId id="2146845832" r:id="rId28"/>
    <p:sldId id="2146845838" r:id="rId29"/>
    <p:sldId id="2146845879" r:id="rId30"/>
    <p:sldId id="2146845867" r:id="rId31"/>
    <p:sldId id="2146845880" r:id="rId32"/>
    <p:sldId id="2146845881" r:id="rId33"/>
    <p:sldId id="2146845866" r:id="rId34"/>
    <p:sldId id="2146845810" r:id="rId35"/>
    <p:sldId id="2146845805" r:id="rId36"/>
    <p:sldId id="2146845888" r:id="rId37"/>
    <p:sldId id="2146845885" r:id="rId38"/>
    <p:sldId id="2146845890" r:id="rId39"/>
    <p:sldId id="2146845883" r:id="rId40"/>
    <p:sldId id="2146845884" r:id="rId41"/>
    <p:sldId id="286" r:id="rId42"/>
    <p:sldId id="2146845774" r:id="rId43"/>
  </p:sldIdLst>
  <p:sldSz cx="12192000" cy="6858000"/>
  <p:notesSz cx="9928225" cy="679767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BDE8B2-B64D-68C7-63AD-C12A837D26AA}" name="Matthias Matthiasson" initials="MM" userId="S::matti@lsretail.com::da5879a5-7ced-44b7-b25c-c3fa19602b52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BE8"/>
    <a:srgbClr val="F6C36F"/>
    <a:srgbClr val="938BE8"/>
    <a:srgbClr val="361D5C"/>
    <a:srgbClr val="7F7F7F"/>
    <a:srgbClr val="943267"/>
    <a:srgbClr val="0F4A87"/>
    <a:srgbClr val="FFFFFF"/>
    <a:srgbClr val="361E5C"/>
    <a:srgbClr val="29B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56" autoAdjust="0"/>
  </p:normalViewPr>
  <p:slideViewPr>
    <p:cSldViewPr snapToGrid="0">
      <p:cViewPr varScale="1">
        <p:scale>
          <a:sx n="86" d="100"/>
          <a:sy n="86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283006d7-7365-4ce6-9b04-25a42527db96" providerId="ADAL" clId="{F1374849-B6CB-4CEF-84EE-2C478D3E573F}"/>
    <pc:docChg chg="undo custSel addSld modSld">
      <pc:chgData name="Wojciech Januszauskas" userId="283006d7-7365-4ce6-9b04-25a42527db96" providerId="ADAL" clId="{F1374849-B6CB-4CEF-84EE-2C478D3E573F}" dt="2023-04-27T17:10:48.072" v="165"/>
      <pc:docMkLst>
        <pc:docMk/>
      </pc:docMkLst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881244884" sldId="257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3474820565" sldId="279"/>
        </pc:sldMkLst>
      </pc:sldChg>
      <pc:sldChg chg="modSp mod 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3520528644" sldId="288"/>
        </pc:sldMkLst>
        <pc:spChg chg="mod">
          <ac:chgData name="Wojciech Januszauskas" userId="283006d7-7365-4ce6-9b04-25a42527db96" providerId="ADAL" clId="{F1374849-B6CB-4CEF-84EE-2C478D3E573F}" dt="2023-04-27T11:20:41.394" v="108" actId="1076"/>
          <ac:spMkLst>
            <pc:docMk/>
            <pc:sldMk cId="3520528644" sldId="288"/>
            <ac:spMk id="2" creationId="{DB0F3EC8-2326-B91A-479D-5C83C3E7C4B3}"/>
          </ac:spMkLst>
        </pc:spChg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3667896775" sldId="2146845774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910611741" sldId="2146845801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4229746166" sldId="2146845805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952232266" sldId="2146845810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582095364" sldId="2146845822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2730223297" sldId="2146845832"/>
        </pc:sldMkLst>
      </pc:sldChg>
      <pc:sldChg chg="modSp mod 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25949167" sldId="2146845838"/>
        </pc:sldMkLst>
        <pc:picChg chg="mod">
          <ac:chgData name="Wojciech Januszauskas" userId="283006d7-7365-4ce6-9b04-25a42527db96" providerId="ADAL" clId="{F1374849-B6CB-4CEF-84EE-2C478D3E573F}" dt="2023-04-27T10:59:30.807" v="41" actId="14100"/>
          <ac:picMkLst>
            <pc:docMk/>
            <pc:sldMk cId="25949167" sldId="2146845838"/>
            <ac:picMk id="16" creationId="{0DC5B8FD-CE66-5CE6-8B6F-7A0CF7F2766E}"/>
          </ac:picMkLst>
        </pc:picChg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637058052" sldId="2146845844"/>
        </pc:sldMkLst>
      </pc:sldChg>
      <pc:sldChg chg="addSp modSp mod 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512136518" sldId="2146845848"/>
        </pc:sldMkLst>
        <pc:picChg chg="add mod">
          <ac:chgData name="Wojciech Januszauskas" userId="283006d7-7365-4ce6-9b04-25a42527db96" providerId="ADAL" clId="{F1374849-B6CB-4CEF-84EE-2C478D3E573F}" dt="2023-04-27T10:44:31.604" v="7" actId="962"/>
          <ac:picMkLst>
            <pc:docMk/>
            <pc:sldMk cId="1512136518" sldId="2146845848"/>
            <ac:picMk id="9" creationId="{277FABC0-FB36-AE68-6B58-66051E2F7FED}"/>
          </ac:picMkLst>
        </pc:picChg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767647119" sldId="2146845849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2136256729" sldId="2146845865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327483225" sldId="2146845866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925733305" sldId="2146845867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3896914778" sldId="2146845868"/>
        </pc:sldMkLst>
      </pc:sldChg>
      <pc:sldChg chg="addSp delSp modSp mod modClrScheme chgLayout">
        <pc:chgData name="Wojciech Januszauskas" userId="283006d7-7365-4ce6-9b04-25a42527db96" providerId="ADAL" clId="{F1374849-B6CB-4CEF-84EE-2C478D3E573F}" dt="2023-04-27T11:13:57.886" v="47" actId="26606"/>
        <pc:sldMkLst>
          <pc:docMk/>
          <pc:sldMk cId="600762580" sldId="2146845870"/>
        </pc:sldMkLst>
        <pc:spChg chg="mod ord">
          <ac:chgData name="Wojciech Januszauskas" userId="283006d7-7365-4ce6-9b04-25a42527db96" providerId="ADAL" clId="{F1374849-B6CB-4CEF-84EE-2C478D3E573F}" dt="2023-04-27T11:13:57.886" v="47" actId="26606"/>
          <ac:spMkLst>
            <pc:docMk/>
            <pc:sldMk cId="600762580" sldId="2146845870"/>
            <ac:spMk id="2" creationId="{F6165366-9623-3D43-F5DD-B389D68EBC46}"/>
          </ac:spMkLst>
        </pc:spChg>
        <pc:spChg chg="mod ord">
          <ac:chgData name="Wojciech Januszauskas" userId="283006d7-7365-4ce6-9b04-25a42527db96" providerId="ADAL" clId="{F1374849-B6CB-4CEF-84EE-2C478D3E573F}" dt="2023-04-27T11:13:57.886" v="47" actId="26606"/>
          <ac:spMkLst>
            <pc:docMk/>
            <pc:sldMk cId="600762580" sldId="2146845870"/>
            <ac:spMk id="4" creationId="{C0C8171C-C09C-01CB-9DAE-B06CB2F4402F}"/>
          </ac:spMkLst>
        </pc:spChg>
        <pc:spChg chg="del">
          <ac:chgData name="Wojciech Januszauskas" userId="283006d7-7365-4ce6-9b04-25a42527db96" providerId="ADAL" clId="{F1374849-B6CB-4CEF-84EE-2C478D3E573F}" dt="2023-04-27T10:44:47.283" v="9" actId="478"/>
          <ac:spMkLst>
            <pc:docMk/>
            <pc:sldMk cId="600762580" sldId="2146845870"/>
            <ac:spMk id="9" creationId="{426650A9-80F4-D88A-BC04-5C86D71E3834}"/>
          </ac:spMkLst>
        </pc:spChg>
        <pc:spChg chg="del">
          <ac:chgData name="Wojciech Januszauskas" userId="283006d7-7365-4ce6-9b04-25a42527db96" providerId="ADAL" clId="{F1374849-B6CB-4CEF-84EE-2C478D3E573F}" dt="2023-04-27T10:44:49.874" v="11" actId="478"/>
          <ac:spMkLst>
            <pc:docMk/>
            <pc:sldMk cId="600762580" sldId="2146845870"/>
            <ac:spMk id="10" creationId="{019F41B0-AEA2-08F6-0B98-F57699DDC9D8}"/>
          </ac:spMkLst>
        </pc:spChg>
        <pc:spChg chg="del">
          <ac:chgData name="Wojciech Januszauskas" userId="283006d7-7365-4ce6-9b04-25a42527db96" providerId="ADAL" clId="{F1374849-B6CB-4CEF-84EE-2C478D3E573F}" dt="2023-04-27T10:44:48.353" v="10" actId="478"/>
          <ac:spMkLst>
            <pc:docMk/>
            <pc:sldMk cId="600762580" sldId="2146845870"/>
            <ac:spMk id="12" creationId="{05D2BF3D-73E1-B53B-ADCA-B0F3D5706FAD}"/>
          </ac:spMkLst>
        </pc:spChg>
        <pc:grpChg chg="del">
          <ac:chgData name="Wojciech Januszauskas" userId="283006d7-7365-4ce6-9b04-25a42527db96" providerId="ADAL" clId="{F1374849-B6CB-4CEF-84EE-2C478D3E573F}" dt="2023-04-27T10:44:44.144" v="8" actId="478"/>
          <ac:grpSpMkLst>
            <pc:docMk/>
            <pc:sldMk cId="600762580" sldId="2146845870"/>
            <ac:grpSpMk id="6" creationId="{36493EC7-F171-4C8C-9F42-6B87C2A9433E}"/>
          </ac:grpSpMkLst>
        </pc:grpChg>
        <pc:picChg chg="add mod modCrop">
          <ac:chgData name="Wojciech Januszauskas" userId="283006d7-7365-4ce6-9b04-25a42527db96" providerId="ADAL" clId="{F1374849-B6CB-4CEF-84EE-2C478D3E573F}" dt="2023-04-27T11:13:57.886" v="47" actId="26606"/>
          <ac:picMkLst>
            <pc:docMk/>
            <pc:sldMk cId="600762580" sldId="2146845870"/>
            <ac:picMk id="8" creationId="{DEF952DD-1977-2512-4C39-19AD07A9D232}"/>
          </ac:picMkLst>
        </pc:picChg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670195846" sldId="2146845872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736986203" sldId="2146845876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2210583802" sldId="2146845877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2013933379" sldId="2146845878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51470160" sldId="2146845879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3731031318" sldId="2146845880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2373378628" sldId="2146845881"/>
        </pc:sldMkLst>
      </pc:sldChg>
      <pc:sldChg chg="addSp delSp modSp mod 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4225154896" sldId="2146845883"/>
        </pc:sldMkLst>
        <pc:spChg chg="mod">
          <ac:chgData name="Wojciech Januszauskas" userId="283006d7-7365-4ce6-9b04-25a42527db96" providerId="ADAL" clId="{F1374849-B6CB-4CEF-84EE-2C478D3E573F}" dt="2023-04-27T11:17:03.178" v="56" actId="1076"/>
          <ac:spMkLst>
            <pc:docMk/>
            <pc:sldMk cId="4225154896" sldId="2146845883"/>
            <ac:spMk id="2" creationId="{F56A4E60-44EE-993D-7E3C-B95945033BD0}"/>
          </ac:spMkLst>
        </pc:spChg>
        <pc:grpChg chg="del">
          <ac:chgData name="Wojciech Januszauskas" userId="283006d7-7365-4ce6-9b04-25a42527db96" providerId="ADAL" clId="{F1374849-B6CB-4CEF-84EE-2C478D3E573F}" dt="2023-04-27T11:00:18.444" v="42" actId="478"/>
          <ac:grpSpMkLst>
            <pc:docMk/>
            <pc:sldMk cId="4225154896" sldId="2146845883"/>
            <ac:grpSpMk id="4" creationId="{F68D5C1F-DC33-D1F4-4BCE-81D8B00C559D}"/>
          </ac:grpSpMkLst>
        </pc:grpChg>
        <pc:picChg chg="add del mod ord">
          <ac:chgData name="Wojciech Januszauskas" userId="283006d7-7365-4ce6-9b04-25a42527db96" providerId="ADAL" clId="{F1374849-B6CB-4CEF-84EE-2C478D3E573F}" dt="2023-04-27T17:09:40.691" v="162" actId="478"/>
          <ac:picMkLst>
            <pc:docMk/>
            <pc:sldMk cId="4225154896" sldId="2146845883"/>
            <ac:picMk id="4" creationId="{46E7A14F-1B59-8E40-C92A-684982E8C413}"/>
          </ac:picMkLst>
        </pc:picChg>
        <pc:picChg chg="add mod ord">
          <ac:chgData name="Wojciech Januszauskas" userId="283006d7-7365-4ce6-9b04-25a42527db96" providerId="ADAL" clId="{F1374849-B6CB-4CEF-84EE-2C478D3E573F}" dt="2023-04-27T17:09:46.942" v="164" actId="167"/>
          <ac:picMkLst>
            <pc:docMk/>
            <pc:sldMk cId="4225154896" sldId="2146845883"/>
            <ac:picMk id="5" creationId="{CFD1F106-A285-6CFC-95BB-CA5DA0133BB1}"/>
          </ac:picMkLst>
        </pc:picChg>
        <pc:picChg chg="add del mod ord modCrop">
          <ac:chgData name="Wojciech Januszauskas" userId="283006d7-7365-4ce6-9b04-25a42527db96" providerId="ADAL" clId="{F1374849-B6CB-4CEF-84EE-2C478D3E573F}" dt="2023-04-27T17:08:33.885" v="150" actId="478"/>
          <ac:picMkLst>
            <pc:docMk/>
            <pc:sldMk cId="4225154896" sldId="2146845883"/>
            <ac:picMk id="7" creationId="{BE9D1975-EFC2-21D1-2E4D-694D21B1F76A}"/>
          </ac:picMkLst>
        </pc:picChg>
        <pc:picChg chg="del">
          <ac:chgData name="Wojciech Januszauskas" userId="283006d7-7365-4ce6-9b04-25a42527db96" providerId="ADAL" clId="{F1374849-B6CB-4CEF-84EE-2C478D3E573F}" dt="2023-04-27T11:00:19.201" v="43" actId="478"/>
          <ac:picMkLst>
            <pc:docMk/>
            <pc:sldMk cId="4225154896" sldId="2146845883"/>
            <ac:picMk id="1026" creationId="{9376F79F-EA88-FEFB-CEC8-AF9A4D706AA0}"/>
          </ac:picMkLst>
        </pc:picChg>
      </pc:sldChg>
      <pc:sldChg chg="addSp delSp modSp mod 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133397163" sldId="2146845884"/>
        </pc:sldMkLst>
        <pc:spChg chg="del">
          <ac:chgData name="Wojciech Januszauskas" userId="283006d7-7365-4ce6-9b04-25a42527db96" providerId="ADAL" clId="{F1374849-B6CB-4CEF-84EE-2C478D3E573F}" dt="2023-04-27T11:19:33.686" v="101" actId="478"/>
          <ac:spMkLst>
            <pc:docMk/>
            <pc:sldMk cId="1133397163" sldId="2146845884"/>
            <ac:spMk id="2" creationId="{3DD365B3-6AA9-FC1F-78E2-AC078F82A305}"/>
          </ac:spMkLst>
        </pc:spChg>
        <pc:spChg chg="del topLvl">
          <ac:chgData name="Wojciech Januszauskas" userId="283006d7-7365-4ce6-9b04-25a42527db96" providerId="ADAL" clId="{F1374849-B6CB-4CEF-84EE-2C478D3E573F}" dt="2023-04-27T11:18:01.122" v="59" actId="478"/>
          <ac:spMkLst>
            <pc:docMk/>
            <pc:sldMk cId="1133397163" sldId="2146845884"/>
            <ac:spMk id="4" creationId="{E7E7E073-9995-52AE-E44B-BBCE835AE7FA}"/>
          </ac:spMkLst>
        </pc:spChg>
        <pc:spChg chg="add mod">
          <ac:chgData name="Wojciech Januszauskas" userId="283006d7-7365-4ce6-9b04-25a42527db96" providerId="ADAL" clId="{F1374849-B6CB-4CEF-84EE-2C478D3E573F}" dt="2023-04-27T11:19:28.846" v="100" actId="20577"/>
          <ac:spMkLst>
            <pc:docMk/>
            <pc:sldMk cId="1133397163" sldId="2146845884"/>
            <ac:spMk id="9" creationId="{3B46C0F5-D9D7-B2E1-4661-6E4833E77A87}"/>
          </ac:spMkLst>
        </pc:spChg>
        <pc:grpChg chg="del">
          <ac:chgData name="Wojciech Januszauskas" userId="283006d7-7365-4ce6-9b04-25a42527db96" providerId="ADAL" clId="{F1374849-B6CB-4CEF-84EE-2C478D3E573F}" dt="2023-04-27T11:18:01.122" v="59" actId="478"/>
          <ac:grpSpMkLst>
            <pc:docMk/>
            <pc:sldMk cId="1133397163" sldId="2146845884"/>
            <ac:grpSpMk id="6" creationId="{E13D4BE8-D713-0EB4-E527-87A5C43992A0}"/>
          </ac:grpSpMkLst>
        </pc:grpChg>
        <pc:picChg chg="del topLvl">
          <ac:chgData name="Wojciech Januszauskas" userId="283006d7-7365-4ce6-9b04-25a42527db96" providerId="ADAL" clId="{F1374849-B6CB-4CEF-84EE-2C478D3E573F}" dt="2023-04-27T11:18:01.681" v="60" actId="478"/>
          <ac:picMkLst>
            <pc:docMk/>
            <pc:sldMk cId="1133397163" sldId="2146845884"/>
            <ac:picMk id="3" creationId="{03F8E697-6CEA-0250-E80E-879FF4C1ACAD}"/>
          </ac:picMkLst>
        </pc:picChg>
        <pc:picChg chg="add mod ord modCrop">
          <ac:chgData name="Wojciech Januszauskas" userId="283006d7-7365-4ce6-9b04-25a42527db96" providerId="ADAL" clId="{F1374849-B6CB-4CEF-84EE-2C478D3E573F}" dt="2023-04-27T11:19:01.148" v="70" actId="167"/>
          <ac:picMkLst>
            <pc:docMk/>
            <pc:sldMk cId="1133397163" sldId="2146845884"/>
            <ac:picMk id="7" creationId="{CE0F7039-870B-A993-023F-477D77E3F63A}"/>
          </ac:picMkLst>
        </pc:picChg>
        <pc:picChg chg="add del mod">
          <ac:chgData name="Wojciech Januszauskas" userId="283006d7-7365-4ce6-9b04-25a42527db96" providerId="ADAL" clId="{F1374849-B6CB-4CEF-84EE-2C478D3E573F}" dt="2023-04-27T11:19:09.970" v="72"/>
          <ac:picMkLst>
            <pc:docMk/>
            <pc:sldMk cId="1133397163" sldId="2146845884"/>
            <ac:picMk id="8" creationId="{7DB41609-FC1E-CD74-AFD0-B21846555FF0}"/>
          </ac:picMkLst>
        </pc:picChg>
        <pc:picChg chg="del">
          <ac:chgData name="Wojciech Januszauskas" userId="283006d7-7365-4ce6-9b04-25a42527db96" providerId="ADAL" clId="{F1374849-B6CB-4CEF-84EE-2C478D3E573F}" dt="2023-04-27T11:18:02.238" v="61" actId="478"/>
          <ac:picMkLst>
            <pc:docMk/>
            <pc:sldMk cId="1133397163" sldId="2146845884"/>
            <ac:picMk id="2050" creationId="{11A9206F-656D-BBA9-9B49-E90D0F39F232}"/>
          </ac:picMkLst>
        </pc:picChg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118590357" sldId="2146845885"/>
        </pc:sldMkLst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926921683" sldId="2146845888"/>
        </pc:sldMkLst>
      </pc:sldChg>
      <pc:sldChg chg="addSp delSp modSp mod 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3210159235" sldId="2146845890"/>
        </pc:sldMkLst>
        <pc:spChg chg="add del mod">
          <ac:chgData name="Wojciech Januszauskas" userId="283006d7-7365-4ce6-9b04-25a42527db96" providerId="ADAL" clId="{F1374849-B6CB-4CEF-84EE-2C478D3E573F}" dt="2023-04-27T10:41:10.310" v="1" actId="478"/>
          <ac:spMkLst>
            <pc:docMk/>
            <pc:sldMk cId="3210159235" sldId="2146845890"/>
            <ac:spMk id="6" creationId="{DC0F772F-4882-4424-4947-C8525CFABD23}"/>
          </ac:spMkLst>
        </pc:spChg>
        <pc:spChg chg="add del mod">
          <ac:chgData name="Wojciech Januszauskas" userId="283006d7-7365-4ce6-9b04-25a42527db96" providerId="ADAL" clId="{F1374849-B6CB-4CEF-84EE-2C478D3E573F}" dt="2023-04-27T10:41:35.353" v="3"/>
          <ac:spMkLst>
            <pc:docMk/>
            <pc:sldMk cId="3210159235" sldId="2146845890"/>
            <ac:spMk id="8" creationId="{DB823635-16E1-3355-2E87-345102D23F86}"/>
          </ac:spMkLst>
        </pc:spChg>
        <pc:picChg chg="add del">
          <ac:chgData name="Wojciech Januszauskas" userId="283006d7-7365-4ce6-9b04-25a42527db96" providerId="ADAL" clId="{F1374849-B6CB-4CEF-84EE-2C478D3E573F}" dt="2023-04-27T10:41:29.683" v="2" actId="478"/>
          <ac:picMkLst>
            <pc:docMk/>
            <pc:sldMk cId="3210159235" sldId="2146845890"/>
            <ac:picMk id="2" creationId="{D33F02AC-29DF-9A9A-BA03-EE5A2D3C9BFC}"/>
          </ac:picMkLst>
        </pc:picChg>
        <pc:picChg chg="add mod">
          <ac:chgData name="Wojciech Januszauskas" userId="283006d7-7365-4ce6-9b04-25a42527db96" providerId="ADAL" clId="{F1374849-B6CB-4CEF-84EE-2C478D3E573F}" dt="2023-04-27T10:41:40.238" v="4" actId="27614"/>
          <ac:picMkLst>
            <pc:docMk/>
            <pc:sldMk cId="3210159235" sldId="2146845890"/>
            <ac:picMk id="10" creationId="{3BC56D14-4C04-C697-B1E5-6F023EA9A5EB}"/>
          </ac:picMkLst>
        </pc:picChg>
      </pc:sldChg>
      <pc:sldChg chg="modTransition">
        <pc:chgData name="Wojciech Januszauskas" userId="283006d7-7365-4ce6-9b04-25a42527db96" providerId="ADAL" clId="{F1374849-B6CB-4CEF-84EE-2C478D3E573F}" dt="2023-04-27T17:10:48.072" v="165"/>
        <pc:sldMkLst>
          <pc:docMk/>
          <pc:sldMk cId="1488672789" sldId="2146845893"/>
        </pc:sldMkLst>
      </pc:sldChg>
      <pc:sldChg chg="addSp delSp modSp add mod modTransition modClrScheme chgLayout">
        <pc:chgData name="Wojciech Januszauskas" userId="283006d7-7365-4ce6-9b04-25a42527db96" providerId="ADAL" clId="{F1374849-B6CB-4CEF-84EE-2C478D3E573F}" dt="2023-04-27T17:10:48.072" v="165"/>
        <pc:sldMkLst>
          <pc:docMk/>
          <pc:sldMk cId="766587436" sldId="2146845894"/>
        </pc:sldMkLst>
        <pc:spChg chg="mod ord">
          <ac:chgData name="Wojciech Januszauskas" userId="283006d7-7365-4ce6-9b04-25a42527db96" providerId="ADAL" clId="{F1374849-B6CB-4CEF-84EE-2C478D3E573F}" dt="2023-04-27T10:58:59.447" v="40" actId="26606"/>
          <ac:spMkLst>
            <pc:docMk/>
            <pc:sldMk cId="766587436" sldId="2146845894"/>
            <ac:spMk id="2" creationId="{F6165366-9623-3D43-F5DD-B389D68EBC46}"/>
          </ac:spMkLst>
        </pc:spChg>
        <pc:spChg chg="mod ord">
          <ac:chgData name="Wojciech Januszauskas" userId="283006d7-7365-4ce6-9b04-25a42527db96" providerId="ADAL" clId="{F1374849-B6CB-4CEF-84EE-2C478D3E573F}" dt="2023-04-27T11:14:04.628" v="48" actId="404"/>
          <ac:spMkLst>
            <pc:docMk/>
            <pc:sldMk cId="766587436" sldId="2146845894"/>
            <ac:spMk id="4" creationId="{C0C8171C-C09C-01CB-9DAE-B06CB2F4402F}"/>
          </ac:spMkLst>
        </pc:spChg>
        <pc:picChg chg="add mod modCrop">
          <ac:chgData name="Wojciech Januszauskas" userId="283006d7-7365-4ce6-9b04-25a42527db96" providerId="ADAL" clId="{F1374849-B6CB-4CEF-84EE-2C478D3E573F}" dt="2023-04-27T10:58:59.447" v="40" actId="26606"/>
          <ac:picMkLst>
            <pc:docMk/>
            <pc:sldMk cId="766587436" sldId="2146845894"/>
            <ac:picMk id="5" creationId="{9C36EBD7-8BCB-922F-376F-438ECCD47F54}"/>
          </ac:picMkLst>
        </pc:picChg>
        <pc:picChg chg="del">
          <ac:chgData name="Wojciech Januszauskas" userId="283006d7-7365-4ce6-9b04-25a42527db96" providerId="ADAL" clId="{F1374849-B6CB-4CEF-84EE-2C478D3E573F}" dt="2023-04-27T10:57:50.334" v="26" actId="478"/>
          <ac:picMkLst>
            <pc:docMk/>
            <pc:sldMk cId="766587436" sldId="2146845894"/>
            <ac:picMk id="8" creationId="{DEF952DD-1977-2512-4C39-19AD07A9D232}"/>
          </ac:picMkLst>
        </pc:picChg>
      </pc:sldChg>
    </pc:docChg>
  </pc:docChgLst>
  <pc:docChgLst>
    <pc:chgData name="Wojciech Januszauskas" userId="S::wojciechja@lsretail.com::283006d7-7365-4ce6-9b04-25a42527db96" providerId="AD" clId="Web-{57747B23-7161-4A14-AE7D-B4880E5AFF66}"/>
    <pc:docChg chg="modSld">
      <pc:chgData name="Wojciech Januszauskas" userId="S::wojciechja@lsretail.com::283006d7-7365-4ce6-9b04-25a42527db96" providerId="AD" clId="Web-{57747B23-7161-4A14-AE7D-B4880E5AFF66}" dt="2023-04-27T10:33:11.822" v="4"/>
      <pc:docMkLst>
        <pc:docMk/>
      </pc:docMkLst>
      <pc:sldChg chg="addSp delSp modSp">
        <pc:chgData name="Wojciech Januszauskas" userId="S::wojciechja@lsretail.com::283006d7-7365-4ce6-9b04-25a42527db96" providerId="AD" clId="Web-{57747B23-7161-4A14-AE7D-B4880E5AFF66}" dt="2023-04-27T10:33:11.822" v="4"/>
        <pc:sldMkLst>
          <pc:docMk/>
          <pc:sldMk cId="1512136518" sldId="2146845848"/>
        </pc:sldMkLst>
        <pc:picChg chg="add del mod">
          <ac:chgData name="Wojciech Januszauskas" userId="S::wojciechja@lsretail.com::283006d7-7365-4ce6-9b04-25a42527db96" providerId="AD" clId="Web-{57747B23-7161-4A14-AE7D-B4880E5AFF66}" dt="2023-04-27T10:32:53.540" v="2"/>
          <ac:picMkLst>
            <pc:docMk/>
            <pc:sldMk cId="1512136518" sldId="2146845848"/>
            <ac:picMk id="2" creationId="{5D003F56-12C3-2E59-007D-F5D48D90EDEF}"/>
          </ac:picMkLst>
        </pc:picChg>
        <pc:picChg chg="add del mod">
          <ac:chgData name="Wojciech Januszauskas" userId="S::wojciechja@lsretail.com::283006d7-7365-4ce6-9b04-25a42527db96" providerId="AD" clId="Web-{57747B23-7161-4A14-AE7D-B4880E5AFF66}" dt="2023-04-27T10:33:11.822" v="4"/>
          <ac:picMkLst>
            <pc:docMk/>
            <pc:sldMk cId="1512136518" sldId="2146845848"/>
            <ac:picMk id="8" creationId="{6572C7E6-5901-2ADB-8879-32927BA0942F}"/>
          </ac:picMkLst>
        </pc:picChg>
      </pc:sldChg>
    </pc:docChg>
  </pc:docChgLst>
  <pc:docChgLst>
    <pc:chgData name="Matthias Matthiasson" userId="246fdcc469335985" providerId="LiveId" clId="{C01BB360-1F26-418E-B84D-984163BDE1A5}"/>
    <pc:docChg chg="delSld">
      <pc:chgData name="Matthias Matthiasson" userId="246fdcc469335985" providerId="LiveId" clId="{C01BB360-1F26-418E-B84D-984163BDE1A5}" dt="2023-03-06T07:45:48.010" v="0" actId="2696"/>
      <pc:docMkLst>
        <pc:docMk/>
      </pc:docMkLst>
      <pc:sldChg chg="del">
        <pc:chgData name="Matthias Matthiasson" userId="246fdcc469335985" providerId="LiveId" clId="{C01BB360-1F26-418E-B84D-984163BDE1A5}" dt="2023-03-06T07:45:48.010" v="0" actId="2696"/>
        <pc:sldMkLst>
          <pc:docMk/>
          <pc:sldMk cId="4274223498" sldId="2146845882"/>
        </pc:sldMkLst>
      </pc:sldChg>
    </pc:docChg>
  </pc:docChgLst>
  <pc:docChgLst>
    <pc:chgData name="Bjorn Jonsson" userId="0ba677ab-dff8-4d69-911d-adef4ed2de49" providerId="ADAL" clId="{F1613F25-CAAD-492E-94D3-C952859AE823}"/>
    <pc:docChg chg="custSel delSld modSld">
      <pc:chgData name="Bjorn Jonsson" userId="0ba677ab-dff8-4d69-911d-adef4ed2de49" providerId="ADAL" clId="{F1613F25-CAAD-492E-94D3-C952859AE823}" dt="2023-05-22T13:16:24.358" v="16" actId="368"/>
      <pc:docMkLst>
        <pc:docMk/>
      </pc:docMkLst>
      <pc:sldChg chg="del">
        <pc:chgData name="Bjorn Jonsson" userId="0ba677ab-dff8-4d69-911d-adef4ed2de49" providerId="ADAL" clId="{F1613F25-CAAD-492E-94D3-C952859AE823}" dt="2023-05-22T13:16:09.207" v="0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F1613F25-CAAD-492E-94D3-C952859AE823}" dt="2023-05-22T13:16:24.317" v="6" actId="368"/>
        <pc:sldMkLst>
          <pc:docMk/>
          <pc:sldMk cId="1910611741" sldId="2146845801"/>
        </pc:sldMkLst>
      </pc:sldChg>
      <pc:sldChg chg="modNotes">
        <pc:chgData name="Bjorn Jonsson" userId="0ba677ab-dff8-4d69-911d-adef4ed2de49" providerId="ADAL" clId="{F1613F25-CAAD-492E-94D3-C952859AE823}" dt="2023-05-22T13:16:24.304" v="2" actId="368"/>
        <pc:sldMkLst>
          <pc:docMk/>
          <pc:sldMk cId="1512136518" sldId="2146845848"/>
        </pc:sldMkLst>
      </pc:sldChg>
      <pc:sldChg chg="modNotes">
        <pc:chgData name="Bjorn Jonsson" userId="0ba677ab-dff8-4d69-911d-adef4ed2de49" providerId="ADAL" clId="{F1613F25-CAAD-492E-94D3-C952859AE823}" dt="2023-05-22T13:16:24.310" v="4" actId="368"/>
        <pc:sldMkLst>
          <pc:docMk/>
          <pc:sldMk cId="2136256729" sldId="2146845865"/>
        </pc:sldMkLst>
      </pc:sldChg>
      <pc:sldChg chg="modNotes">
        <pc:chgData name="Bjorn Jonsson" userId="0ba677ab-dff8-4d69-911d-adef4ed2de49" providerId="ADAL" clId="{F1613F25-CAAD-492E-94D3-C952859AE823}" dt="2023-05-22T13:16:24.358" v="16" actId="368"/>
        <pc:sldMkLst>
          <pc:docMk/>
          <pc:sldMk cId="1925733305" sldId="2146845867"/>
        </pc:sldMkLst>
      </pc:sldChg>
      <pc:sldChg chg="modNotes">
        <pc:chgData name="Bjorn Jonsson" userId="0ba677ab-dff8-4d69-911d-adef4ed2de49" providerId="ADAL" clId="{F1613F25-CAAD-492E-94D3-C952859AE823}" dt="2023-05-22T13:16:24.338" v="12" actId="368"/>
        <pc:sldMkLst>
          <pc:docMk/>
          <pc:sldMk cId="3896914778" sldId="2146845868"/>
        </pc:sldMkLst>
      </pc:sldChg>
      <pc:sldChg chg="modNotes">
        <pc:chgData name="Bjorn Jonsson" userId="0ba677ab-dff8-4d69-911d-adef4ed2de49" providerId="ADAL" clId="{F1613F25-CAAD-492E-94D3-C952859AE823}" dt="2023-05-22T13:16:24.332" v="10" actId="368"/>
        <pc:sldMkLst>
          <pc:docMk/>
          <pc:sldMk cId="670195846" sldId="2146845872"/>
        </pc:sldMkLst>
      </pc:sldChg>
      <pc:sldChg chg="modNotes">
        <pc:chgData name="Bjorn Jonsson" userId="0ba677ab-dff8-4d69-911d-adef4ed2de49" providerId="ADAL" clId="{F1613F25-CAAD-492E-94D3-C952859AE823}" dt="2023-05-22T13:16:24.347" v="14" actId="368"/>
        <pc:sldMkLst>
          <pc:docMk/>
          <pc:sldMk cId="766587436" sldId="2146845894"/>
        </pc:sldMkLst>
      </pc:sldChg>
      <pc:sldChg chg="modNotes">
        <pc:chgData name="Bjorn Jonsson" userId="0ba677ab-dff8-4d69-911d-adef4ed2de49" providerId="ADAL" clId="{F1613F25-CAAD-492E-94D3-C952859AE823}" dt="2023-05-22T13:16:24.326" v="8" actId="368"/>
        <pc:sldMkLst>
          <pc:docMk/>
          <pc:sldMk cId="916395666" sldId="2146845897"/>
        </pc:sldMkLst>
      </pc:sldChg>
    </pc:docChg>
  </pc:docChgLst>
  <pc:docChgLst>
    <pc:chgData name="Wojciech Januszauskas" userId="283006d7-7365-4ce6-9b04-25a42527db96" providerId="ADAL" clId="{63DDCEC5-EC6C-49DD-9F07-58FAA0FA748B}"/>
    <pc:docChg chg="undo custSel addSld delSld modSld sldOrd modMainMaster">
      <pc:chgData name="Wojciech Januszauskas" userId="283006d7-7365-4ce6-9b04-25a42527db96" providerId="ADAL" clId="{63DDCEC5-EC6C-49DD-9F07-58FAA0FA748B}" dt="2023-02-27T16:35:03.202" v="611" actId="13926"/>
      <pc:docMkLst>
        <pc:docMk/>
      </pc:docMkLst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1881244884" sldId="257"/>
        </pc:sldMkLst>
      </pc:sldChg>
      <pc:sldChg chg="add 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2527301476" sldId="280"/>
        </pc:sldMkLst>
      </pc:sldChg>
      <pc:sldChg chg="del">
        <pc:chgData name="Wojciech Januszauskas" userId="283006d7-7365-4ce6-9b04-25a42527db96" providerId="ADAL" clId="{63DDCEC5-EC6C-49DD-9F07-58FAA0FA748B}" dt="2023-02-21T15:24:30.986" v="97" actId="47"/>
        <pc:sldMkLst>
          <pc:docMk/>
          <pc:sldMk cId="816190405" sldId="2146845772"/>
        </pc:sldMkLst>
      </pc:sldChg>
      <pc:sldChg chg="mod modTransition modClrScheme chgLayout">
        <pc:chgData name="Wojciech Januszauskas" userId="283006d7-7365-4ce6-9b04-25a42527db96" providerId="ADAL" clId="{63DDCEC5-EC6C-49DD-9F07-58FAA0FA748B}" dt="2023-02-27T16:11:42.616" v="583" actId="700"/>
        <pc:sldMkLst>
          <pc:docMk/>
          <pc:sldMk cId="3667896775" sldId="2146845774"/>
        </pc:sldMkLst>
      </pc:sldChg>
      <pc:sldChg chg="addSp delSp modSp mod modTransition modClrScheme chgLayout">
        <pc:chgData name="Wojciech Januszauskas" userId="283006d7-7365-4ce6-9b04-25a42527db96" providerId="ADAL" clId="{63DDCEC5-EC6C-49DD-9F07-58FAA0FA748B}" dt="2023-02-27T11:53:13.541" v="487" actId="1076"/>
        <pc:sldMkLst>
          <pc:docMk/>
          <pc:sldMk cId="1910611741" sldId="2146845801"/>
        </pc:sldMkLst>
        <pc:spChg chg="mod ord">
          <ac:chgData name="Wojciech Januszauskas" userId="283006d7-7365-4ce6-9b04-25a42527db96" providerId="ADAL" clId="{63DDCEC5-EC6C-49DD-9F07-58FAA0FA748B}" dt="2023-02-27T11:53:01.178" v="483" actId="700"/>
          <ac:spMkLst>
            <pc:docMk/>
            <pc:sldMk cId="1910611741" sldId="2146845801"/>
            <ac:spMk id="2" creationId="{312E77F9-DD64-7562-4F10-76BC852D0CBB}"/>
          </ac:spMkLst>
        </pc:spChg>
        <pc:spChg chg="mod ord">
          <ac:chgData name="Wojciech Januszauskas" userId="283006d7-7365-4ce6-9b04-25a42527db96" providerId="ADAL" clId="{63DDCEC5-EC6C-49DD-9F07-58FAA0FA748B}" dt="2023-02-27T11:53:11.440" v="486" actId="14100"/>
          <ac:spMkLst>
            <pc:docMk/>
            <pc:sldMk cId="1910611741" sldId="2146845801"/>
            <ac:spMk id="4" creationId="{F23785B1-1E30-4766-ABC9-41F05F5CEAB3}"/>
          </ac:spMkLst>
        </pc:spChg>
        <pc:picChg chg="add del mod">
          <ac:chgData name="Wojciech Januszauskas" userId="283006d7-7365-4ce6-9b04-25a42527db96" providerId="ADAL" clId="{63DDCEC5-EC6C-49DD-9F07-58FAA0FA748B}" dt="2023-02-21T13:13:51.206" v="9" actId="478"/>
          <ac:picMkLst>
            <pc:docMk/>
            <pc:sldMk cId="1910611741" sldId="2146845801"/>
            <ac:picMk id="3" creationId="{00069082-168C-7348-22D8-4FF992EC7C94}"/>
          </ac:picMkLst>
        </pc:picChg>
        <pc:picChg chg="add mod">
          <ac:chgData name="Wojciech Januszauskas" userId="283006d7-7365-4ce6-9b04-25a42527db96" providerId="ADAL" clId="{63DDCEC5-EC6C-49DD-9F07-58FAA0FA748B}" dt="2023-02-27T11:53:13.541" v="487" actId="1076"/>
          <ac:picMkLst>
            <pc:docMk/>
            <pc:sldMk cId="1910611741" sldId="2146845801"/>
            <ac:picMk id="5" creationId="{B075E844-4E2E-5CFA-DA38-8889282C900D}"/>
          </ac:picMkLst>
        </pc:picChg>
      </pc:sldChg>
      <pc:sldChg chg="addSp delSp modSp mod modTransition modClrScheme chgLayout">
        <pc:chgData name="Wojciech Januszauskas" userId="283006d7-7365-4ce6-9b04-25a42527db96" providerId="ADAL" clId="{63DDCEC5-EC6C-49DD-9F07-58FAA0FA748B}" dt="2023-02-23T12:00:01.153" v="369" actId="478"/>
        <pc:sldMkLst>
          <pc:docMk/>
          <pc:sldMk cId="4229746166" sldId="2146845805"/>
        </pc:sldMkLst>
        <pc:spChg chg="mod ord">
          <ac:chgData name="Wojciech Januszauskas" userId="283006d7-7365-4ce6-9b04-25a42527db96" providerId="ADAL" clId="{63DDCEC5-EC6C-49DD-9F07-58FAA0FA748B}" dt="2023-02-23T11:59:56.749" v="367" actId="27636"/>
          <ac:spMkLst>
            <pc:docMk/>
            <pc:sldMk cId="4229746166" sldId="2146845805"/>
            <ac:spMk id="2" creationId="{B6BF2DE8-8CD6-6FB7-B8A7-49EC658DB26B}"/>
          </ac:spMkLst>
        </pc:spChg>
        <pc:spChg chg="add del mod ord">
          <ac:chgData name="Wojciech Januszauskas" userId="283006d7-7365-4ce6-9b04-25a42527db96" providerId="ADAL" clId="{63DDCEC5-EC6C-49DD-9F07-58FAA0FA748B}" dt="2023-02-23T12:00:01.153" v="369" actId="478"/>
          <ac:spMkLst>
            <pc:docMk/>
            <pc:sldMk cId="4229746166" sldId="2146845805"/>
            <ac:spMk id="3" creationId="{5FB67931-9163-666E-586D-836644597466}"/>
          </ac:spMkLst>
        </pc:spChg>
        <pc:spChg chg="add del mod ord">
          <ac:chgData name="Wojciech Januszauskas" userId="283006d7-7365-4ce6-9b04-25a42527db96" providerId="ADAL" clId="{63DDCEC5-EC6C-49DD-9F07-58FAA0FA748B}" dt="2023-02-23T11:59:58.670" v="368" actId="478"/>
          <ac:spMkLst>
            <pc:docMk/>
            <pc:sldMk cId="4229746166" sldId="2146845805"/>
            <ac:spMk id="4" creationId="{977653B8-FE9B-B5C8-B5F8-26C4B37A1727}"/>
          </ac:spMkLst>
        </pc:spChg>
        <pc:picChg chg="mod">
          <ac:chgData name="Wojciech Januszauskas" userId="283006d7-7365-4ce6-9b04-25a42527db96" providerId="ADAL" clId="{63DDCEC5-EC6C-49DD-9F07-58FAA0FA748B}" dt="2023-02-21T15:59:39.520" v="199" actId="1076"/>
          <ac:picMkLst>
            <pc:docMk/>
            <pc:sldMk cId="4229746166" sldId="2146845805"/>
            <ac:picMk id="6" creationId="{41350900-E355-7D6B-1D04-B0BB55D97371}"/>
          </ac:picMkLst>
        </pc:picChg>
      </pc:sldChg>
      <pc:sldChg chg="modSp mod 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3811980779" sldId="2146845806"/>
        </pc:sldMkLst>
        <pc:spChg chg="mod">
          <ac:chgData name="Wojciech Januszauskas" userId="283006d7-7365-4ce6-9b04-25a42527db96" providerId="ADAL" clId="{63DDCEC5-EC6C-49DD-9F07-58FAA0FA748B}" dt="2023-02-21T15:59:26.919" v="198" actId="207"/>
          <ac:spMkLst>
            <pc:docMk/>
            <pc:sldMk cId="3811980779" sldId="2146845806"/>
            <ac:spMk id="5" creationId="{E1324EC1-7D63-18FD-7880-85C3169C4E13}"/>
          </ac:spMkLst>
        </pc:spChg>
      </pc:sldChg>
      <pc:sldChg chg="del modTransition">
        <pc:chgData name="Wojciech Januszauskas" userId="283006d7-7365-4ce6-9b04-25a42527db96" providerId="ADAL" clId="{63DDCEC5-EC6C-49DD-9F07-58FAA0FA748B}" dt="2023-02-23T11:59:03.544" v="360" actId="47"/>
        <pc:sldMkLst>
          <pc:docMk/>
          <pc:sldMk cId="97495775" sldId="2146845808"/>
        </pc:sldMkLst>
      </pc:sldChg>
      <pc:sldChg chg="add del mod modTransition modShow">
        <pc:chgData name="Wojciech Januszauskas" userId="283006d7-7365-4ce6-9b04-25a42527db96" providerId="ADAL" clId="{63DDCEC5-EC6C-49DD-9F07-58FAA0FA748B}" dt="2023-02-23T12:00:24.506" v="372" actId="729"/>
        <pc:sldMkLst>
          <pc:docMk/>
          <pc:sldMk cId="4180486087" sldId="2146845809"/>
        </pc:sldMkLst>
      </pc:sldChg>
      <pc:sldChg chg="addSp delSp modSp mod modTransition modClrScheme delCm chgLayout">
        <pc:chgData name="Wojciech Januszauskas" userId="283006d7-7365-4ce6-9b04-25a42527db96" providerId="ADAL" clId="{63DDCEC5-EC6C-49DD-9F07-58FAA0FA748B}" dt="2023-02-27T16:35:03.202" v="611" actId="13926"/>
        <pc:sldMkLst>
          <pc:docMk/>
          <pc:sldMk cId="952232266" sldId="2146845810"/>
        </pc:sldMkLst>
        <pc:spChg chg="mod ord">
          <ac:chgData name="Wojciech Januszauskas" userId="283006d7-7365-4ce6-9b04-25a42527db96" providerId="ADAL" clId="{63DDCEC5-EC6C-49DD-9F07-58FAA0FA748B}" dt="2023-02-23T11:59:18.668" v="362" actId="700"/>
          <ac:spMkLst>
            <pc:docMk/>
            <pc:sldMk cId="952232266" sldId="2146845810"/>
            <ac:spMk id="2" creationId="{F6165366-9623-3D43-F5DD-B389D68EBC46}"/>
          </ac:spMkLst>
        </pc:spChg>
        <pc:spChg chg="add del mod ord">
          <ac:chgData name="Wojciech Januszauskas" userId="283006d7-7365-4ce6-9b04-25a42527db96" providerId="ADAL" clId="{63DDCEC5-EC6C-49DD-9F07-58FAA0FA748B}" dt="2023-02-23T11:59:24.445" v="364" actId="478"/>
          <ac:spMkLst>
            <pc:docMk/>
            <pc:sldMk cId="952232266" sldId="2146845810"/>
            <ac:spMk id="3" creationId="{A0E38CDB-0D05-F42C-F51E-096079B102CA}"/>
          </ac:spMkLst>
        </pc:spChg>
        <pc:spChg chg="mod">
          <ac:chgData name="Wojciech Januszauskas" userId="283006d7-7365-4ce6-9b04-25a42527db96" providerId="ADAL" clId="{63DDCEC5-EC6C-49DD-9F07-58FAA0FA748B}" dt="2023-02-27T16:35:03.202" v="611" actId="13926"/>
          <ac:spMkLst>
            <pc:docMk/>
            <pc:sldMk cId="952232266" sldId="2146845810"/>
            <ac:spMk id="4" creationId="{8759F965-A56B-A6DC-B107-A6F669D8C997}"/>
          </ac:spMkLst>
        </pc:spChg>
        <pc:picChg chg="del">
          <ac:chgData name="Wojciech Januszauskas" userId="283006d7-7365-4ce6-9b04-25a42527db96" providerId="ADAL" clId="{63DDCEC5-EC6C-49DD-9F07-58FAA0FA748B}" dt="2023-02-27T16:05:52.485" v="563" actId="478"/>
          <ac:picMkLst>
            <pc:docMk/>
            <pc:sldMk cId="952232266" sldId="2146845810"/>
            <ac:picMk id="8" creationId="{FDF52E83-CD1A-5556-5C41-064432CBDDCE}"/>
          </ac:picMkLst>
        </pc:picChg>
        <pc:picChg chg="mod">
          <ac:chgData name="Wojciech Januszauskas" userId="283006d7-7365-4ce6-9b04-25a42527db96" providerId="ADAL" clId="{63DDCEC5-EC6C-49DD-9F07-58FAA0FA748B}" dt="2023-02-27T16:06:38.963" v="576" actId="1076"/>
          <ac:picMkLst>
            <pc:docMk/>
            <pc:sldMk cId="952232266" sldId="2146845810"/>
            <ac:picMk id="10" creationId="{34344B5C-4FD9-E5D9-2F0A-7CFE5CD33DD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283006d7-7365-4ce6-9b04-25a42527db96" providerId="ADAL" clId="{63DDCEC5-EC6C-49DD-9F07-58FAA0FA748B}" dt="2023-02-27T16:11:24.783" v="582"/>
              <pc2:cmMkLst xmlns:pc2="http://schemas.microsoft.com/office/powerpoint/2019/9/main/command">
                <pc:docMk/>
                <pc:sldMk cId="952232266" sldId="2146845810"/>
                <pc2:cmMk id="{0F0B1BF8-CF1A-4FFB-B3F2-7D17946C73C5}"/>
              </pc2:cmMkLst>
            </pc226:cmChg>
          </p:ext>
        </pc:extLst>
      </pc:sldChg>
      <pc:sldChg chg="del modTransition">
        <pc:chgData name="Wojciech Januszauskas" userId="283006d7-7365-4ce6-9b04-25a42527db96" providerId="ADAL" clId="{63DDCEC5-EC6C-49DD-9F07-58FAA0FA748B}" dt="2023-02-23T11:55:10.542" v="324" actId="47"/>
        <pc:sldMkLst>
          <pc:docMk/>
          <pc:sldMk cId="3653437820" sldId="2146845814"/>
        </pc:sldMkLst>
      </pc:sldChg>
      <pc:sldChg chg="del mod modShow">
        <pc:chgData name="Wojciech Januszauskas" userId="283006d7-7365-4ce6-9b04-25a42527db96" providerId="ADAL" clId="{63DDCEC5-EC6C-49DD-9F07-58FAA0FA748B}" dt="2023-02-21T15:03:30.555" v="95" actId="2696"/>
        <pc:sldMkLst>
          <pc:docMk/>
          <pc:sldMk cId="4211576628" sldId="2146845815"/>
        </pc:sldMkLst>
      </pc:sldChg>
      <pc:sldChg chg="del mod modShow">
        <pc:chgData name="Wojciech Januszauskas" userId="283006d7-7365-4ce6-9b04-25a42527db96" providerId="ADAL" clId="{63DDCEC5-EC6C-49DD-9F07-58FAA0FA748B}" dt="2023-02-21T15:03:27.452" v="94" actId="2696"/>
        <pc:sldMkLst>
          <pc:docMk/>
          <pc:sldMk cId="558232484" sldId="2146845816"/>
        </pc:sldMkLst>
      </pc:sldChg>
      <pc:sldChg chg="del mod modShow">
        <pc:chgData name="Wojciech Januszauskas" userId="283006d7-7365-4ce6-9b04-25a42527db96" providerId="ADAL" clId="{63DDCEC5-EC6C-49DD-9F07-58FAA0FA748B}" dt="2023-02-21T15:03:16.982" v="92" actId="2696"/>
        <pc:sldMkLst>
          <pc:docMk/>
          <pc:sldMk cId="397481208" sldId="2146845818"/>
        </pc:sldMkLst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582095364" sldId="2146845822"/>
        </pc:sldMkLst>
      </pc:sldChg>
      <pc:sldChg chg="modSp mod modTransition">
        <pc:chgData name="Wojciech Januszauskas" userId="283006d7-7365-4ce6-9b04-25a42527db96" providerId="ADAL" clId="{63DDCEC5-EC6C-49DD-9F07-58FAA0FA748B}" dt="2023-02-27T11:48:32.799" v="470" actId="14100"/>
        <pc:sldMkLst>
          <pc:docMk/>
          <pc:sldMk cId="1869664624" sldId="2146845829"/>
        </pc:sldMkLst>
        <pc:picChg chg="mod">
          <ac:chgData name="Wojciech Januszauskas" userId="283006d7-7365-4ce6-9b04-25a42527db96" providerId="ADAL" clId="{63DDCEC5-EC6C-49DD-9F07-58FAA0FA748B}" dt="2023-02-27T11:48:32.799" v="470" actId="14100"/>
          <ac:picMkLst>
            <pc:docMk/>
            <pc:sldMk cId="1869664624" sldId="2146845829"/>
            <ac:picMk id="3" creationId="{5B311577-B682-143A-BE5A-411A21CE4D97}"/>
          </ac:picMkLst>
        </pc:picChg>
      </pc:sldChg>
      <pc:sldChg chg="addSp delSp modSp mod modTransition modClrScheme chgLayout">
        <pc:chgData name="Wojciech Januszauskas" userId="283006d7-7365-4ce6-9b04-25a42527db96" providerId="ADAL" clId="{63DDCEC5-EC6C-49DD-9F07-58FAA0FA748B}" dt="2023-02-23T11:53:29.688" v="305" actId="962"/>
        <pc:sldMkLst>
          <pc:docMk/>
          <pc:sldMk cId="2730223297" sldId="2146845832"/>
        </pc:sldMkLst>
        <pc:spChg chg="add del mod ord">
          <ac:chgData name="Wojciech Januszauskas" userId="283006d7-7365-4ce6-9b04-25a42527db96" providerId="ADAL" clId="{63DDCEC5-EC6C-49DD-9F07-58FAA0FA748B}" dt="2023-02-23T11:53:28.294" v="303"/>
          <ac:spMkLst>
            <pc:docMk/>
            <pc:sldMk cId="2730223297" sldId="2146845832"/>
            <ac:spMk id="2" creationId="{484C0E83-C910-643F-38BE-ADB38850A53D}"/>
          </ac:spMkLst>
        </pc:spChg>
        <pc:spChg chg="mod ord">
          <ac:chgData name="Wojciech Januszauskas" userId="283006d7-7365-4ce6-9b04-25a42527db96" providerId="ADAL" clId="{63DDCEC5-EC6C-49DD-9F07-58FAA0FA748B}" dt="2023-02-23T11:41:24.289" v="297" actId="27636"/>
          <ac:spMkLst>
            <pc:docMk/>
            <pc:sldMk cId="2730223297" sldId="2146845832"/>
            <ac:spMk id="4" creationId="{F8F417CA-2D79-5622-5B5D-395AC619CA2B}"/>
          </ac:spMkLst>
        </pc:spChg>
        <pc:spChg chg="mod ord">
          <ac:chgData name="Wojciech Januszauskas" userId="283006d7-7365-4ce6-9b04-25a42527db96" providerId="ADAL" clId="{63DDCEC5-EC6C-49DD-9F07-58FAA0FA748B}" dt="2023-02-23T11:41:24.257" v="296" actId="700"/>
          <ac:spMkLst>
            <pc:docMk/>
            <pc:sldMk cId="2730223297" sldId="2146845832"/>
            <ac:spMk id="5" creationId="{57DF6C73-9952-014F-9363-1340822EF7CE}"/>
          </ac:spMkLst>
        </pc:spChg>
        <pc:picChg chg="add del mod">
          <ac:chgData name="Wojciech Januszauskas" userId="283006d7-7365-4ce6-9b04-25a42527db96" providerId="ADAL" clId="{63DDCEC5-EC6C-49DD-9F07-58FAA0FA748B}" dt="2023-02-23T11:53:22.733" v="301"/>
          <ac:picMkLst>
            <pc:docMk/>
            <pc:sldMk cId="2730223297" sldId="2146845832"/>
            <ac:picMk id="6" creationId="{4DDE58A4-A00A-2D72-E36E-C0FA3099FDE3}"/>
          </ac:picMkLst>
        </pc:picChg>
        <pc:picChg chg="add mod">
          <ac:chgData name="Wojciech Januszauskas" userId="283006d7-7365-4ce6-9b04-25a42527db96" providerId="ADAL" clId="{63DDCEC5-EC6C-49DD-9F07-58FAA0FA748B}" dt="2023-02-23T11:53:29.688" v="305" actId="962"/>
          <ac:picMkLst>
            <pc:docMk/>
            <pc:sldMk cId="2730223297" sldId="2146845832"/>
            <ac:picMk id="8" creationId="{97C7B60D-13D2-C71B-C84D-F413A91CFABC}"/>
          </ac:picMkLst>
        </pc:picChg>
      </pc:sldChg>
      <pc:sldChg chg="addSp delSp modSp mod modTransition modClrScheme chgLayout">
        <pc:chgData name="Wojciech Januszauskas" userId="283006d7-7365-4ce6-9b04-25a42527db96" providerId="ADAL" clId="{63DDCEC5-EC6C-49DD-9F07-58FAA0FA748B}" dt="2023-02-21T17:00:33.995" v="295" actId="27614"/>
        <pc:sldMkLst>
          <pc:docMk/>
          <pc:sldMk cId="4044528835" sldId="2146845834"/>
        </pc:sldMkLst>
        <pc:spChg chg="mod ord">
          <ac:chgData name="Wojciech Januszauskas" userId="283006d7-7365-4ce6-9b04-25a42527db96" providerId="ADAL" clId="{63DDCEC5-EC6C-49DD-9F07-58FAA0FA748B}" dt="2023-02-21T16:46:22.485" v="292" actId="700"/>
          <ac:spMkLst>
            <pc:docMk/>
            <pc:sldMk cId="4044528835" sldId="2146845834"/>
            <ac:spMk id="2" creationId="{DB96C24A-C801-67FB-27BB-37CB94BEF52B}"/>
          </ac:spMkLst>
        </pc:spChg>
        <pc:spChg chg="mod ord">
          <ac:chgData name="Wojciech Januszauskas" userId="283006d7-7365-4ce6-9b04-25a42527db96" providerId="ADAL" clId="{63DDCEC5-EC6C-49DD-9F07-58FAA0FA748B}" dt="2023-02-21T16:56:01.957" v="293" actId="14100"/>
          <ac:spMkLst>
            <pc:docMk/>
            <pc:sldMk cId="4044528835" sldId="2146845834"/>
            <ac:spMk id="3" creationId="{36044CEE-DCF2-ED87-5E03-BEBDF82531B8}"/>
          </ac:spMkLst>
        </pc:spChg>
        <pc:spChg chg="add del mod ord">
          <ac:chgData name="Wojciech Januszauskas" userId="283006d7-7365-4ce6-9b04-25a42527db96" providerId="ADAL" clId="{63DDCEC5-EC6C-49DD-9F07-58FAA0FA748B}" dt="2023-02-21T17:00:32.279" v="294"/>
          <ac:spMkLst>
            <pc:docMk/>
            <pc:sldMk cId="4044528835" sldId="2146845834"/>
            <ac:spMk id="4" creationId="{5A4918CE-4565-C8E2-AE27-9AB4685E4270}"/>
          </ac:spMkLst>
        </pc:spChg>
        <pc:picChg chg="add mod">
          <ac:chgData name="Wojciech Januszauskas" userId="283006d7-7365-4ce6-9b04-25a42527db96" providerId="ADAL" clId="{63DDCEC5-EC6C-49DD-9F07-58FAA0FA748B}" dt="2023-02-21T17:00:33.995" v="295" actId="27614"/>
          <ac:picMkLst>
            <pc:docMk/>
            <pc:sldMk cId="4044528835" sldId="2146845834"/>
            <ac:picMk id="6" creationId="{DCB7C712-38FC-9100-A1E3-97881EE70ADD}"/>
          </ac:picMkLst>
        </pc:picChg>
      </pc:sldChg>
      <pc:sldChg chg="addSp delSp modSp mod modTransition">
        <pc:chgData name="Wojciech Januszauskas" userId="283006d7-7365-4ce6-9b04-25a42527db96" providerId="ADAL" clId="{63DDCEC5-EC6C-49DD-9F07-58FAA0FA748B}" dt="2023-02-27T13:40:13.618" v="544" actId="1076"/>
        <pc:sldMkLst>
          <pc:docMk/>
          <pc:sldMk cId="25949167" sldId="2146845838"/>
        </pc:sldMkLst>
        <pc:spChg chg="mod">
          <ac:chgData name="Wojciech Januszauskas" userId="283006d7-7365-4ce6-9b04-25a42527db96" providerId="ADAL" clId="{63DDCEC5-EC6C-49DD-9F07-58FAA0FA748B}" dt="2023-02-27T13:33:33.983" v="531" actId="27636"/>
          <ac:spMkLst>
            <pc:docMk/>
            <pc:sldMk cId="25949167" sldId="2146845838"/>
            <ac:spMk id="5" creationId="{57DF6C73-9952-014F-9363-1340822EF7CE}"/>
          </ac:spMkLst>
        </pc:spChg>
        <pc:picChg chg="add del mod">
          <ac:chgData name="Wojciech Januszauskas" userId="283006d7-7365-4ce6-9b04-25a42527db96" providerId="ADAL" clId="{63DDCEC5-EC6C-49DD-9F07-58FAA0FA748B}" dt="2023-02-27T13:25:51.607" v="528"/>
          <ac:picMkLst>
            <pc:docMk/>
            <pc:sldMk cId="25949167" sldId="2146845838"/>
            <ac:picMk id="4" creationId="{95902DF9-4BCA-333C-360E-A65F590BBF01}"/>
          </ac:picMkLst>
        </pc:picChg>
        <pc:picChg chg="add del">
          <ac:chgData name="Wojciech Januszauskas" userId="283006d7-7365-4ce6-9b04-25a42527db96" providerId="ADAL" clId="{63DDCEC5-EC6C-49DD-9F07-58FAA0FA748B}" dt="2023-02-27T13:39:14.256" v="532" actId="478"/>
          <ac:picMkLst>
            <pc:docMk/>
            <pc:sldMk cId="25949167" sldId="2146845838"/>
            <ac:picMk id="6" creationId="{08B28B49-4367-3A99-9A2D-F73582D7F84A}"/>
          </ac:picMkLst>
        </pc:picChg>
        <pc:picChg chg="add del mod">
          <ac:chgData name="Wojciech Januszauskas" userId="283006d7-7365-4ce6-9b04-25a42527db96" providerId="ADAL" clId="{63DDCEC5-EC6C-49DD-9F07-58FAA0FA748B}" dt="2023-02-27T13:25:50.503" v="525"/>
          <ac:picMkLst>
            <pc:docMk/>
            <pc:sldMk cId="25949167" sldId="2146845838"/>
            <ac:picMk id="8" creationId="{41A89153-58D5-609B-B2A6-FECAAE99D57A}"/>
          </ac:picMkLst>
        </pc:picChg>
        <pc:picChg chg="add del mod">
          <ac:chgData name="Wojciech Januszauskas" userId="283006d7-7365-4ce6-9b04-25a42527db96" providerId="ADAL" clId="{63DDCEC5-EC6C-49DD-9F07-58FAA0FA748B}" dt="2023-02-27T13:25:48.728" v="520"/>
          <ac:picMkLst>
            <pc:docMk/>
            <pc:sldMk cId="25949167" sldId="2146845838"/>
            <ac:picMk id="10" creationId="{BFB8B512-43AB-B497-5F3D-7AF5FA031166}"/>
          </ac:picMkLst>
        </pc:picChg>
        <pc:picChg chg="add del mod">
          <ac:chgData name="Wojciech Januszauskas" userId="283006d7-7365-4ce6-9b04-25a42527db96" providerId="ADAL" clId="{63DDCEC5-EC6C-49DD-9F07-58FAA0FA748B}" dt="2023-02-27T13:25:47.688" v="515"/>
          <ac:picMkLst>
            <pc:docMk/>
            <pc:sldMk cId="25949167" sldId="2146845838"/>
            <ac:picMk id="12" creationId="{99078283-25DC-80BE-8AE6-3C4CD9EC212D}"/>
          </ac:picMkLst>
        </pc:picChg>
        <pc:picChg chg="add del mod">
          <ac:chgData name="Wojciech Januszauskas" userId="283006d7-7365-4ce6-9b04-25a42527db96" providerId="ADAL" clId="{63DDCEC5-EC6C-49DD-9F07-58FAA0FA748B}" dt="2023-02-27T13:39:32.737" v="539" actId="478"/>
          <ac:picMkLst>
            <pc:docMk/>
            <pc:sldMk cId="25949167" sldId="2146845838"/>
            <ac:picMk id="14" creationId="{41F0177C-FA98-9099-2DDA-01D4EAF3824F}"/>
          </ac:picMkLst>
        </pc:picChg>
        <pc:picChg chg="add mod">
          <ac:chgData name="Wojciech Januszauskas" userId="283006d7-7365-4ce6-9b04-25a42527db96" providerId="ADAL" clId="{63DDCEC5-EC6C-49DD-9F07-58FAA0FA748B}" dt="2023-02-27T13:40:13.618" v="544" actId="1076"/>
          <ac:picMkLst>
            <pc:docMk/>
            <pc:sldMk cId="25949167" sldId="2146845838"/>
            <ac:picMk id="16" creationId="{0DC5B8FD-CE66-5CE6-8B6F-7A0CF7F2766E}"/>
          </ac:picMkLst>
        </pc:picChg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2264056372" sldId="2146845839"/>
        </pc:sldMkLst>
      </pc:sldChg>
      <pc:sldChg chg="addSp delSp modSp mod modTransition modClrScheme chgLayout">
        <pc:chgData name="Wojciech Januszauskas" userId="283006d7-7365-4ce6-9b04-25a42527db96" providerId="ADAL" clId="{63DDCEC5-EC6C-49DD-9F07-58FAA0FA748B}" dt="2023-02-21T15:59:50.962" v="200"/>
        <pc:sldMkLst>
          <pc:docMk/>
          <pc:sldMk cId="637058052" sldId="2146845844"/>
        </pc:sldMkLst>
        <pc:spChg chg="mod ord">
          <ac:chgData name="Wojciech Januszauskas" userId="283006d7-7365-4ce6-9b04-25a42527db96" providerId="ADAL" clId="{63DDCEC5-EC6C-49DD-9F07-58FAA0FA748B}" dt="2023-02-21T15:26:33.272" v="99" actId="27636"/>
          <ac:spMkLst>
            <pc:docMk/>
            <pc:sldMk cId="637058052" sldId="2146845844"/>
            <ac:spMk id="2" creationId="{93603CE1-A463-1D4E-FE8F-8C78C7D81599}"/>
          </ac:spMkLst>
        </pc:spChg>
        <pc:spChg chg="mod ord">
          <ac:chgData name="Wojciech Januszauskas" userId="283006d7-7365-4ce6-9b04-25a42527db96" providerId="ADAL" clId="{63DDCEC5-EC6C-49DD-9F07-58FAA0FA748B}" dt="2023-02-21T15:46:28.806" v="136" actId="20577"/>
          <ac:spMkLst>
            <pc:docMk/>
            <pc:sldMk cId="637058052" sldId="2146845844"/>
            <ac:spMk id="3" creationId="{354CE477-19E7-6FD3-543E-2D14FC9ADBE7}"/>
          </ac:spMkLst>
        </pc:spChg>
        <pc:spChg chg="add del mod ord">
          <ac:chgData name="Wojciech Januszauskas" userId="283006d7-7365-4ce6-9b04-25a42527db96" providerId="ADAL" clId="{63DDCEC5-EC6C-49DD-9F07-58FAA0FA748B}" dt="2023-02-21T15:36:33.654" v="100"/>
          <ac:spMkLst>
            <pc:docMk/>
            <pc:sldMk cId="637058052" sldId="2146845844"/>
            <ac:spMk id="4" creationId="{0C13D11A-D7B8-7F84-D6D4-8A674EB10E30}"/>
          </ac:spMkLst>
        </pc:spChg>
        <pc:picChg chg="add mod">
          <ac:chgData name="Wojciech Januszauskas" userId="283006d7-7365-4ce6-9b04-25a42527db96" providerId="ADAL" clId="{63DDCEC5-EC6C-49DD-9F07-58FAA0FA748B}" dt="2023-02-21T15:36:36.451" v="102" actId="962"/>
          <ac:picMkLst>
            <pc:docMk/>
            <pc:sldMk cId="637058052" sldId="2146845844"/>
            <ac:picMk id="6" creationId="{FEEA3BB0-178F-0DB8-99A6-0C3253A49628}"/>
          </ac:picMkLst>
        </pc:picChg>
      </pc:sldChg>
      <pc:sldChg chg="addSp modSp del mod modTransition modShow">
        <pc:chgData name="Wojciech Januszauskas" userId="283006d7-7365-4ce6-9b04-25a42527db96" providerId="ADAL" clId="{63DDCEC5-EC6C-49DD-9F07-58FAA0FA748B}" dt="2023-02-24T15:06:32.008" v="424" actId="47"/>
        <pc:sldMkLst>
          <pc:docMk/>
          <pc:sldMk cId="333108642" sldId="2146845845"/>
        </pc:sldMkLst>
        <pc:spChg chg="mod">
          <ac:chgData name="Wojciech Januszauskas" userId="283006d7-7365-4ce6-9b04-25a42527db96" providerId="ADAL" clId="{63DDCEC5-EC6C-49DD-9F07-58FAA0FA748B}" dt="2023-02-21T15:51:25.422" v="161" actId="404"/>
          <ac:spMkLst>
            <pc:docMk/>
            <pc:sldMk cId="333108642" sldId="2146845845"/>
            <ac:spMk id="3" creationId="{354CE477-19E7-6FD3-543E-2D14FC9ADBE7}"/>
          </ac:spMkLst>
        </pc:spChg>
        <pc:picChg chg="add mod">
          <ac:chgData name="Wojciech Januszauskas" userId="283006d7-7365-4ce6-9b04-25a42527db96" providerId="ADAL" clId="{63DDCEC5-EC6C-49DD-9F07-58FAA0FA748B}" dt="2023-02-21T15:52:13.992" v="176" actId="1076"/>
          <ac:picMkLst>
            <pc:docMk/>
            <pc:sldMk cId="333108642" sldId="2146845845"/>
            <ac:picMk id="5" creationId="{BF9C1EDF-F029-3EE3-A2E7-D48959509CF3}"/>
          </ac:picMkLst>
        </pc:picChg>
      </pc:sldChg>
      <pc:sldChg chg="addSp delSp modSp del mod modTransition modClrScheme modShow chgLayout">
        <pc:chgData name="Wojciech Januszauskas" userId="283006d7-7365-4ce6-9b04-25a42527db96" providerId="ADAL" clId="{63DDCEC5-EC6C-49DD-9F07-58FAA0FA748B}" dt="2023-02-24T15:06:32.008" v="424" actId="47"/>
        <pc:sldMkLst>
          <pc:docMk/>
          <pc:sldMk cId="1930149692" sldId="2146845846"/>
        </pc:sldMkLst>
        <pc:spChg chg="mod ord">
          <ac:chgData name="Wojciech Januszauskas" userId="283006d7-7365-4ce6-9b04-25a42527db96" providerId="ADAL" clId="{63DDCEC5-EC6C-49DD-9F07-58FAA0FA748B}" dt="2023-02-21T15:48:01.113" v="139" actId="27636"/>
          <ac:spMkLst>
            <pc:docMk/>
            <pc:sldMk cId="1930149692" sldId="2146845846"/>
            <ac:spMk id="2" creationId="{93603CE1-A463-1D4E-FE8F-8C78C7D81599}"/>
          </ac:spMkLst>
        </pc:spChg>
        <pc:spChg chg="mod ord">
          <ac:chgData name="Wojciech Januszauskas" userId="283006d7-7365-4ce6-9b04-25a42527db96" providerId="ADAL" clId="{63DDCEC5-EC6C-49DD-9F07-58FAA0FA748B}" dt="2023-02-21T15:51:40.620" v="173" actId="20577"/>
          <ac:spMkLst>
            <pc:docMk/>
            <pc:sldMk cId="1930149692" sldId="2146845846"/>
            <ac:spMk id="3" creationId="{354CE477-19E7-6FD3-543E-2D14FC9ADBE7}"/>
          </ac:spMkLst>
        </pc:spChg>
        <pc:spChg chg="add del mod ord">
          <ac:chgData name="Wojciech Januszauskas" userId="283006d7-7365-4ce6-9b04-25a42527db96" providerId="ADAL" clId="{63DDCEC5-EC6C-49DD-9F07-58FAA0FA748B}" dt="2023-02-21T15:48:37.225" v="140" actId="478"/>
          <ac:spMkLst>
            <pc:docMk/>
            <pc:sldMk cId="1930149692" sldId="2146845846"/>
            <ac:spMk id="4" creationId="{2BDE8DA6-4983-2A37-2276-C6D367D7FC76}"/>
          </ac:spMkLst>
        </pc:spChg>
        <pc:picChg chg="add del mod">
          <ac:chgData name="Wojciech Januszauskas" userId="283006d7-7365-4ce6-9b04-25a42527db96" providerId="ADAL" clId="{63DDCEC5-EC6C-49DD-9F07-58FAA0FA748B}" dt="2023-02-21T15:48:51.225" v="143" actId="478"/>
          <ac:picMkLst>
            <pc:docMk/>
            <pc:sldMk cId="1930149692" sldId="2146845846"/>
            <ac:picMk id="6" creationId="{06531856-9CCF-52E8-CC18-5509DCF892FA}"/>
          </ac:picMkLst>
        </pc:picChg>
        <pc:picChg chg="add del mod">
          <ac:chgData name="Wojciech Januszauskas" userId="283006d7-7365-4ce6-9b04-25a42527db96" providerId="ADAL" clId="{63DDCEC5-EC6C-49DD-9F07-58FAA0FA748B}" dt="2023-02-21T15:49:23.801" v="146" actId="478"/>
          <ac:picMkLst>
            <pc:docMk/>
            <pc:sldMk cId="1930149692" sldId="2146845846"/>
            <ac:picMk id="8" creationId="{FAD3BB58-9A3D-3368-6D48-9D61453676A4}"/>
          </ac:picMkLst>
        </pc:picChg>
        <pc:picChg chg="add mod modCrop">
          <ac:chgData name="Wojciech Januszauskas" userId="283006d7-7365-4ce6-9b04-25a42527db96" providerId="ADAL" clId="{63DDCEC5-EC6C-49DD-9F07-58FAA0FA748B}" dt="2023-02-21T15:50:44.820" v="151" actId="732"/>
          <ac:picMkLst>
            <pc:docMk/>
            <pc:sldMk cId="1930149692" sldId="2146845846"/>
            <ac:picMk id="10" creationId="{7E332DDE-3D70-FEAC-ABC3-EAC13F3E833F}"/>
          </ac:picMkLst>
        </pc:picChg>
      </pc:sldChg>
      <pc:sldChg chg="modSp del mod modAnim modShow">
        <pc:chgData name="Wojciech Januszauskas" userId="283006d7-7365-4ce6-9b04-25a42527db96" providerId="ADAL" clId="{63DDCEC5-EC6C-49DD-9F07-58FAA0FA748B}" dt="2023-02-21T15:03:21.958" v="93" actId="2696"/>
        <pc:sldMkLst>
          <pc:docMk/>
          <pc:sldMk cId="2734742770" sldId="2146845847"/>
        </pc:sldMkLst>
        <pc:spChg chg="mod">
          <ac:chgData name="Wojciech Januszauskas" userId="283006d7-7365-4ce6-9b04-25a42527db96" providerId="ADAL" clId="{63DDCEC5-EC6C-49DD-9F07-58FAA0FA748B}" dt="2023-02-21T13:25:01.755" v="38"/>
          <ac:spMkLst>
            <pc:docMk/>
            <pc:sldMk cId="2734742770" sldId="2146845847"/>
            <ac:spMk id="3" creationId="{DB61F95C-4DBD-D0DD-1875-FEA0D67B1CF7}"/>
          </ac:spMkLst>
        </pc:spChg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1512136518" sldId="2146845848"/>
        </pc:sldMkLst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1767647119" sldId="2146845849"/>
        </pc:sldMkLst>
      </pc:sldChg>
      <pc:sldChg chg="del mod modShow">
        <pc:chgData name="Wojciech Januszauskas" userId="283006d7-7365-4ce6-9b04-25a42527db96" providerId="ADAL" clId="{63DDCEC5-EC6C-49DD-9F07-58FAA0FA748B}" dt="2023-02-21T15:01:25.978" v="78" actId="2696"/>
        <pc:sldMkLst>
          <pc:docMk/>
          <pc:sldMk cId="1717812153" sldId="2146845863"/>
        </pc:sldMkLst>
      </pc:sldChg>
      <pc:sldChg chg="addSp delSp modSp add mod modTransition modNotesTx">
        <pc:chgData name="Wojciech Januszauskas" userId="283006d7-7365-4ce6-9b04-25a42527db96" providerId="ADAL" clId="{63DDCEC5-EC6C-49DD-9F07-58FAA0FA748B}" dt="2023-02-23T18:10:10.569" v="422" actId="2711"/>
        <pc:sldMkLst>
          <pc:docMk/>
          <pc:sldMk cId="2136256729" sldId="2146845865"/>
        </pc:sldMkLst>
        <pc:spChg chg="mod">
          <ac:chgData name="Wojciech Januszauskas" userId="283006d7-7365-4ce6-9b04-25a42527db96" providerId="ADAL" clId="{63DDCEC5-EC6C-49DD-9F07-58FAA0FA748B}" dt="2023-02-21T15:45:11.351" v="128" actId="20577"/>
          <ac:spMkLst>
            <pc:docMk/>
            <pc:sldMk cId="2136256729" sldId="2146845865"/>
            <ac:spMk id="7" creationId="{7A450369-D0F0-5B72-B846-6008B8D932C0}"/>
          </ac:spMkLst>
        </pc:spChg>
        <pc:spChg chg="mod">
          <ac:chgData name="Wojciech Januszauskas" userId="283006d7-7365-4ce6-9b04-25a42527db96" providerId="ADAL" clId="{63DDCEC5-EC6C-49DD-9F07-58FAA0FA748B}" dt="2023-02-23T18:10:10.569" v="422" actId="2711"/>
          <ac:spMkLst>
            <pc:docMk/>
            <pc:sldMk cId="2136256729" sldId="2146845865"/>
            <ac:spMk id="8" creationId="{CFD80A30-3A36-66D3-B504-C60A2EFF2EE6}"/>
          </ac:spMkLst>
        </pc:spChg>
        <pc:picChg chg="add del mod">
          <ac:chgData name="Wojciech Januszauskas" userId="283006d7-7365-4ce6-9b04-25a42527db96" providerId="ADAL" clId="{63DDCEC5-EC6C-49DD-9F07-58FAA0FA748B}" dt="2023-02-23T18:09:01.265" v="416" actId="478"/>
          <ac:picMkLst>
            <pc:docMk/>
            <pc:sldMk cId="2136256729" sldId="2146845865"/>
            <ac:picMk id="3" creationId="{3CC17622-CFF6-B618-9481-A71776AE37BF}"/>
          </ac:picMkLst>
        </pc:picChg>
        <pc:picChg chg="add del mod">
          <ac:chgData name="Wojciech Januszauskas" userId="283006d7-7365-4ce6-9b04-25a42527db96" providerId="ADAL" clId="{63DDCEC5-EC6C-49DD-9F07-58FAA0FA748B}" dt="2023-02-23T18:09:04.974" v="417" actId="478"/>
          <ac:picMkLst>
            <pc:docMk/>
            <pc:sldMk cId="2136256729" sldId="2146845865"/>
            <ac:picMk id="4" creationId="{A9D0141A-59A5-74CD-72CF-E996CD2DC55E}"/>
          </ac:picMkLst>
        </pc:picChg>
        <pc:picChg chg="add del mod">
          <ac:chgData name="Wojciech Januszauskas" userId="283006d7-7365-4ce6-9b04-25a42527db96" providerId="ADAL" clId="{63DDCEC5-EC6C-49DD-9F07-58FAA0FA748B}" dt="2023-02-23T18:09:04.974" v="417" actId="478"/>
          <ac:picMkLst>
            <pc:docMk/>
            <pc:sldMk cId="2136256729" sldId="2146845865"/>
            <ac:picMk id="5" creationId="{F3DC2DC0-9346-2F5D-EAA4-BF8812ECAFEF}"/>
          </ac:picMkLst>
        </pc:picChg>
        <pc:picChg chg="add del mod">
          <ac:chgData name="Wojciech Januszauskas" userId="283006d7-7365-4ce6-9b04-25a42527db96" providerId="ADAL" clId="{63DDCEC5-EC6C-49DD-9F07-58FAA0FA748B}" dt="2023-02-23T18:09:04.974" v="417" actId="478"/>
          <ac:picMkLst>
            <pc:docMk/>
            <pc:sldMk cId="2136256729" sldId="2146845865"/>
            <ac:picMk id="6" creationId="{2A60E690-B91F-1C5E-5F55-0E753A56030B}"/>
          </ac:picMkLst>
        </pc:picChg>
        <pc:picChg chg="add del mod">
          <ac:chgData name="Wojciech Januszauskas" userId="283006d7-7365-4ce6-9b04-25a42527db96" providerId="ADAL" clId="{63DDCEC5-EC6C-49DD-9F07-58FAA0FA748B}" dt="2023-02-23T18:09:01.265" v="416" actId="478"/>
          <ac:picMkLst>
            <pc:docMk/>
            <pc:sldMk cId="2136256729" sldId="2146845865"/>
            <ac:picMk id="9" creationId="{3F75A91D-D22E-A62C-2085-3F21F741202B}"/>
          </ac:picMkLst>
        </pc:picChg>
      </pc:sldChg>
      <pc:sldChg chg="addSp delSp modSp mod modTransition">
        <pc:chgData name="Wojciech Januszauskas" userId="283006d7-7365-4ce6-9b04-25a42527db96" providerId="ADAL" clId="{63DDCEC5-EC6C-49DD-9F07-58FAA0FA748B}" dt="2023-02-27T15:27:18.984" v="562" actId="1076"/>
        <pc:sldMkLst>
          <pc:docMk/>
          <pc:sldMk cId="1327483225" sldId="2146845866"/>
        </pc:sldMkLst>
        <pc:picChg chg="add del">
          <ac:chgData name="Wojciech Januszauskas" userId="283006d7-7365-4ce6-9b04-25a42527db96" providerId="ADAL" clId="{63DDCEC5-EC6C-49DD-9F07-58FAA0FA748B}" dt="2023-02-27T15:27:04.961" v="557" actId="478"/>
          <ac:picMkLst>
            <pc:docMk/>
            <pc:sldMk cId="1327483225" sldId="2146845866"/>
            <ac:picMk id="5" creationId="{0EA103AC-673A-1509-64E3-E195AAD0016A}"/>
          </ac:picMkLst>
        </pc:picChg>
        <pc:picChg chg="add del mod">
          <ac:chgData name="Wojciech Januszauskas" userId="283006d7-7365-4ce6-9b04-25a42527db96" providerId="ADAL" clId="{63DDCEC5-EC6C-49DD-9F07-58FAA0FA748B}" dt="2023-02-27T15:18:51.584" v="552"/>
          <ac:picMkLst>
            <pc:docMk/>
            <pc:sldMk cId="1327483225" sldId="2146845866"/>
            <ac:picMk id="6" creationId="{AD53AA8B-82CB-CEBB-5C3A-7155C611C88C}"/>
          </ac:picMkLst>
        </pc:picChg>
        <pc:picChg chg="add mod">
          <ac:chgData name="Wojciech Januszauskas" userId="283006d7-7365-4ce6-9b04-25a42527db96" providerId="ADAL" clId="{63DDCEC5-EC6C-49DD-9F07-58FAA0FA748B}" dt="2023-02-27T15:27:18.984" v="562" actId="1076"/>
          <ac:picMkLst>
            <pc:docMk/>
            <pc:sldMk cId="1327483225" sldId="2146845866"/>
            <ac:picMk id="8" creationId="{BF075F1B-CE73-B3CA-AFAE-5984288AAAB8}"/>
          </ac:picMkLst>
        </pc:picChg>
      </pc:sldChg>
      <pc:sldChg chg="modSp mod modTransition">
        <pc:chgData name="Wojciech Januszauskas" userId="283006d7-7365-4ce6-9b04-25a42527db96" providerId="ADAL" clId="{63DDCEC5-EC6C-49DD-9F07-58FAA0FA748B}" dt="2023-02-27T13:40:37.601" v="545" actId="207"/>
        <pc:sldMkLst>
          <pc:docMk/>
          <pc:sldMk cId="1925733305" sldId="2146845867"/>
        </pc:sldMkLst>
        <pc:picChg chg="mod">
          <ac:chgData name="Wojciech Januszauskas" userId="283006d7-7365-4ce6-9b04-25a42527db96" providerId="ADAL" clId="{63DDCEC5-EC6C-49DD-9F07-58FAA0FA748B}" dt="2023-02-27T13:40:37.601" v="545" actId="207"/>
          <ac:picMkLst>
            <pc:docMk/>
            <pc:sldMk cId="1925733305" sldId="2146845867"/>
            <ac:picMk id="2" creationId="{39B18123-9389-12D5-487F-078BA6F93DF6}"/>
          </ac:picMkLst>
        </pc:picChg>
      </pc:sldChg>
      <pc:sldChg chg="addSp delSp modSp mod modTransition modClrScheme modAnim chgLayout">
        <pc:chgData name="Wojciech Januszauskas" userId="283006d7-7365-4ce6-9b04-25a42527db96" providerId="ADAL" clId="{63DDCEC5-EC6C-49DD-9F07-58FAA0FA748B}" dt="2023-02-27T16:09:30.569" v="581" actId="20577"/>
        <pc:sldMkLst>
          <pc:docMk/>
          <pc:sldMk cId="3896914778" sldId="2146845868"/>
        </pc:sldMkLst>
        <pc:spChg chg="mod ord">
          <ac:chgData name="Wojciech Januszauskas" userId="283006d7-7365-4ce6-9b04-25a42527db96" providerId="ADAL" clId="{63DDCEC5-EC6C-49DD-9F07-58FAA0FA748B}" dt="2023-02-21T16:17:23.776" v="204" actId="14100"/>
          <ac:spMkLst>
            <pc:docMk/>
            <pc:sldMk cId="3896914778" sldId="2146845868"/>
            <ac:spMk id="2" creationId="{F6165366-9623-3D43-F5DD-B389D68EBC46}"/>
          </ac:spMkLst>
        </pc:spChg>
        <pc:spChg chg="mod">
          <ac:chgData name="Wojciech Januszauskas" userId="283006d7-7365-4ce6-9b04-25a42527db96" providerId="ADAL" clId="{63DDCEC5-EC6C-49DD-9F07-58FAA0FA748B}" dt="2023-02-21T16:44:28.495" v="286" actId="20577"/>
          <ac:spMkLst>
            <pc:docMk/>
            <pc:sldMk cId="3896914778" sldId="2146845868"/>
            <ac:spMk id="8" creationId="{0E312358-BA87-9CD9-9E2E-84B1BA1A68EA}"/>
          </ac:spMkLst>
        </pc:spChg>
        <pc:spChg chg="mod topLvl">
          <ac:chgData name="Wojciech Januszauskas" userId="283006d7-7365-4ce6-9b04-25a42527db96" providerId="ADAL" clId="{63DDCEC5-EC6C-49DD-9F07-58FAA0FA748B}" dt="2023-02-27T11:50:00.012" v="473" actId="164"/>
          <ac:spMkLst>
            <pc:docMk/>
            <pc:sldMk cId="3896914778" sldId="2146845868"/>
            <ac:spMk id="9" creationId="{426650A9-80F4-D88A-BC04-5C86D71E3834}"/>
          </ac:spMkLst>
        </pc:spChg>
        <pc:spChg chg="mod">
          <ac:chgData name="Wojciech Januszauskas" userId="283006d7-7365-4ce6-9b04-25a42527db96" providerId="ADAL" clId="{63DDCEC5-EC6C-49DD-9F07-58FAA0FA748B}" dt="2023-02-27T16:09:30.569" v="581" actId="20577"/>
          <ac:spMkLst>
            <pc:docMk/>
            <pc:sldMk cId="3896914778" sldId="2146845868"/>
            <ac:spMk id="10" creationId="{019F41B0-AEA2-08F6-0B98-F57699DDC9D8}"/>
          </ac:spMkLst>
        </pc:spChg>
        <pc:spChg chg="mod">
          <ac:chgData name="Wojciech Januszauskas" userId="283006d7-7365-4ce6-9b04-25a42527db96" providerId="ADAL" clId="{63DDCEC5-EC6C-49DD-9F07-58FAA0FA748B}" dt="2023-02-27T11:50:00.012" v="473" actId="164"/>
          <ac:spMkLst>
            <pc:docMk/>
            <pc:sldMk cId="3896914778" sldId="2146845868"/>
            <ac:spMk id="11" creationId="{D1E83C2A-2060-3748-1B65-CAAB3B130E34}"/>
          </ac:spMkLst>
        </pc:spChg>
        <pc:spChg chg="mod topLvl">
          <ac:chgData name="Wojciech Januszauskas" userId="283006d7-7365-4ce6-9b04-25a42527db96" providerId="ADAL" clId="{63DDCEC5-EC6C-49DD-9F07-58FAA0FA748B}" dt="2023-02-27T11:49:54.252" v="472" actId="164"/>
          <ac:spMkLst>
            <pc:docMk/>
            <pc:sldMk cId="3896914778" sldId="2146845868"/>
            <ac:spMk id="12" creationId="{05D2BF3D-73E1-B53B-ADCA-B0F3D5706FAD}"/>
          </ac:spMkLst>
        </pc:spChg>
        <pc:grpChg chg="del">
          <ac:chgData name="Wojciech Januszauskas" userId="283006d7-7365-4ce6-9b04-25a42527db96" providerId="ADAL" clId="{63DDCEC5-EC6C-49DD-9F07-58FAA0FA748B}" dt="2023-02-27T11:49:48.819" v="471" actId="165"/>
          <ac:grpSpMkLst>
            <pc:docMk/>
            <pc:sldMk cId="3896914778" sldId="2146845868"/>
            <ac:grpSpMk id="3" creationId="{44CAF99A-1B46-805A-F867-0976FB518C56}"/>
          </ac:grpSpMkLst>
        </pc:grpChg>
        <pc:grpChg chg="add mod">
          <ac:chgData name="Wojciech Januszauskas" userId="283006d7-7365-4ce6-9b04-25a42527db96" providerId="ADAL" clId="{63DDCEC5-EC6C-49DD-9F07-58FAA0FA748B}" dt="2023-02-27T11:49:54.252" v="472" actId="164"/>
          <ac:grpSpMkLst>
            <pc:docMk/>
            <pc:sldMk cId="3896914778" sldId="2146845868"/>
            <ac:grpSpMk id="4" creationId="{830B506F-C870-7DBD-83AF-CD5F9C31F213}"/>
          </ac:grpSpMkLst>
        </pc:grpChg>
        <pc:grpChg chg="add mod">
          <ac:chgData name="Wojciech Januszauskas" userId="283006d7-7365-4ce6-9b04-25a42527db96" providerId="ADAL" clId="{63DDCEC5-EC6C-49DD-9F07-58FAA0FA748B}" dt="2023-02-27T11:50:00.012" v="473" actId="164"/>
          <ac:grpSpMkLst>
            <pc:docMk/>
            <pc:sldMk cId="3896914778" sldId="2146845868"/>
            <ac:grpSpMk id="5" creationId="{23785FD7-4A22-5F22-8C52-6D080E491DA0}"/>
          </ac:grpSpMkLst>
        </pc:grpChg>
      </pc:sldChg>
      <pc:sldChg chg="addSp delSp modSp mod modTransition modClrScheme chgLayout">
        <pc:chgData name="Wojciech Januszauskas" userId="283006d7-7365-4ce6-9b04-25a42527db96" providerId="ADAL" clId="{63DDCEC5-EC6C-49DD-9F07-58FAA0FA748B}" dt="2023-02-21T16:44:48.516" v="291" actId="14100"/>
        <pc:sldMkLst>
          <pc:docMk/>
          <pc:sldMk cId="600762580" sldId="2146845870"/>
        </pc:sldMkLst>
        <pc:spChg chg="mod ord">
          <ac:chgData name="Wojciech Januszauskas" userId="283006d7-7365-4ce6-9b04-25a42527db96" providerId="ADAL" clId="{63DDCEC5-EC6C-49DD-9F07-58FAA0FA748B}" dt="2023-02-21T16:20:33.058" v="236" actId="700"/>
          <ac:spMkLst>
            <pc:docMk/>
            <pc:sldMk cId="600762580" sldId="2146845870"/>
            <ac:spMk id="2" creationId="{F6165366-9623-3D43-F5DD-B389D68EBC46}"/>
          </ac:spMkLst>
        </pc:spChg>
        <pc:spChg chg="mod ord">
          <ac:chgData name="Wojciech Januszauskas" userId="283006d7-7365-4ce6-9b04-25a42527db96" providerId="ADAL" clId="{63DDCEC5-EC6C-49DD-9F07-58FAA0FA748B}" dt="2023-02-21T16:21:33.130" v="245" actId="27636"/>
          <ac:spMkLst>
            <pc:docMk/>
            <pc:sldMk cId="600762580" sldId="2146845870"/>
            <ac:spMk id="4" creationId="{C0C8171C-C09C-01CB-9DAE-B06CB2F4402F}"/>
          </ac:spMkLst>
        </pc:spChg>
        <pc:spChg chg="add del mod">
          <ac:chgData name="Wojciech Januszauskas" userId="283006d7-7365-4ce6-9b04-25a42527db96" providerId="ADAL" clId="{63DDCEC5-EC6C-49DD-9F07-58FAA0FA748B}" dt="2023-02-21T16:20:28.248" v="235" actId="478"/>
          <ac:spMkLst>
            <pc:docMk/>
            <pc:sldMk cId="600762580" sldId="2146845870"/>
            <ac:spMk id="5" creationId="{5C46AA59-E80E-CEA1-A85E-0C3EFC5B9C76}"/>
          </ac:spMkLst>
        </pc:spChg>
        <pc:spChg chg="mod topLvl">
          <ac:chgData name="Wojciech Januszauskas" userId="283006d7-7365-4ce6-9b04-25a42527db96" providerId="ADAL" clId="{63DDCEC5-EC6C-49DD-9F07-58FAA0FA748B}" dt="2023-02-21T16:44:45.505" v="290" actId="14100"/>
          <ac:spMkLst>
            <pc:docMk/>
            <pc:sldMk cId="600762580" sldId="2146845870"/>
            <ac:spMk id="9" creationId="{426650A9-80F4-D88A-BC04-5C86D71E3834}"/>
          </ac:spMkLst>
        </pc:spChg>
        <pc:spChg chg="mod topLvl">
          <ac:chgData name="Wojciech Januszauskas" userId="283006d7-7365-4ce6-9b04-25a42527db96" providerId="ADAL" clId="{63DDCEC5-EC6C-49DD-9F07-58FAA0FA748B}" dt="2023-02-21T16:44:48.516" v="291" actId="14100"/>
          <ac:spMkLst>
            <pc:docMk/>
            <pc:sldMk cId="600762580" sldId="2146845870"/>
            <ac:spMk id="10" creationId="{019F41B0-AEA2-08F6-0B98-F57699DDC9D8}"/>
          </ac:spMkLst>
        </pc:spChg>
        <pc:spChg chg="mod topLvl">
          <ac:chgData name="Wojciech Januszauskas" userId="283006d7-7365-4ce6-9b04-25a42527db96" providerId="ADAL" clId="{63DDCEC5-EC6C-49DD-9F07-58FAA0FA748B}" dt="2023-02-21T16:21:41.208" v="246" actId="1076"/>
          <ac:spMkLst>
            <pc:docMk/>
            <pc:sldMk cId="600762580" sldId="2146845870"/>
            <ac:spMk id="12" creationId="{05D2BF3D-73E1-B53B-ADCA-B0F3D5706FAD}"/>
          </ac:spMkLst>
        </pc:spChg>
        <pc:grpChg chg="del">
          <ac:chgData name="Wojciech Januszauskas" userId="283006d7-7365-4ce6-9b04-25a42527db96" providerId="ADAL" clId="{63DDCEC5-EC6C-49DD-9F07-58FAA0FA748B}" dt="2023-02-21T16:19:26.968" v="223" actId="165"/>
          <ac:grpSpMkLst>
            <pc:docMk/>
            <pc:sldMk cId="600762580" sldId="2146845870"/>
            <ac:grpSpMk id="3" creationId="{E7F27DBF-7F1B-5577-3DBA-51C268B89F54}"/>
          </ac:grpSpMkLst>
        </pc:grpChg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1134458087" sldId="2146845871"/>
        </pc:sldMkLst>
      </pc:sldChg>
      <pc:sldChg chg="addSp delSp modSp new mod modTransition modNotesTx">
        <pc:chgData name="Wojciech Januszauskas" userId="283006d7-7365-4ce6-9b04-25a42527db96" providerId="ADAL" clId="{63DDCEC5-EC6C-49DD-9F07-58FAA0FA748B}" dt="2023-02-21T15:59:50.962" v="200"/>
        <pc:sldMkLst>
          <pc:docMk/>
          <pc:sldMk cId="670195846" sldId="2146845872"/>
        </pc:sldMkLst>
        <pc:spChg chg="del">
          <ac:chgData name="Wojciech Januszauskas" userId="283006d7-7365-4ce6-9b04-25a42527db96" providerId="ADAL" clId="{63DDCEC5-EC6C-49DD-9F07-58FAA0FA748B}" dt="2023-02-21T13:17:13.164" v="25" actId="478"/>
          <ac:spMkLst>
            <pc:docMk/>
            <pc:sldMk cId="670195846" sldId="2146845872"/>
            <ac:spMk id="2" creationId="{8202AA11-A145-BA9E-816A-2F6F2AE8B4B7}"/>
          </ac:spMkLst>
        </pc:spChg>
        <pc:spChg chg="mod">
          <ac:chgData name="Wojciech Januszauskas" userId="283006d7-7365-4ce6-9b04-25a42527db96" providerId="ADAL" clId="{63DDCEC5-EC6C-49DD-9F07-58FAA0FA748B}" dt="2023-02-21T13:17:01.124" v="24" actId="404"/>
          <ac:spMkLst>
            <pc:docMk/>
            <pc:sldMk cId="670195846" sldId="2146845872"/>
            <ac:spMk id="3" creationId="{6F361D69-19BD-832B-9713-BDDC16F74BC4}"/>
          </ac:spMkLst>
        </pc:spChg>
        <pc:spChg chg="mod">
          <ac:chgData name="Wojciech Januszauskas" userId="283006d7-7365-4ce6-9b04-25a42527db96" providerId="ADAL" clId="{63DDCEC5-EC6C-49DD-9F07-58FAA0FA748B}" dt="2023-02-21T13:16:35.531" v="17" actId="27636"/>
          <ac:spMkLst>
            <pc:docMk/>
            <pc:sldMk cId="670195846" sldId="2146845872"/>
            <ac:spMk id="4" creationId="{7BB09C49-4DA0-931F-4F64-378899F4A664}"/>
          </ac:spMkLst>
        </pc:spChg>
        <pc:spChg chg="add mod">
          <ac:chgData name="Wojciech Januszauskas" userId="283006d7-7365-4ce6-9b04-25a42527db96" providerId="ADAL" clId="{63DDCEC5-EC6C-49DD-9F07-58FAA0FA748B}" dt="2023-02-21T13:18:03.848" v="32" actId="207"/>
          <ac:spMkLst>
            <pc:docMk/>
            <pc:sldMk cId="670195846" sldId="2146845872"/>
            <ac:spMk id="6" creationId="{A0F9651F-04FA-1166-8852-9A4A0F061AA9}"/>
          </ac:spMkLst>
        </pc:spChg>
        <pc:picChg chg="add mod modCrop">
          <ac:chgData name="Wojciech Januszauskas" userId="283006d7-7365-4ce6-9b04-25a42527db96" providerId="ADAL" clId="{63DDCEC5-EC6C-49DD-9F07-58FAA0FA748B}" dt="2023-02-21T13:17:37.412" v="29" actId="1076"/>
          <ac:picMkLst>
            <pc:docMk/>
            <pc:sldMk cId="670195846" sldId="2146845872"/>
            <ac:picMk id="5" creationId="{B174E3F8-D238-3D99-5D15-BEF947F492A8}"/>
          </ac:picMkLst>
        </pc:picChg>
      </pc:sldChg>
      <pc:sldChg chg="addSp modSp new mod modTransition">
        <pc:chgData name="Wojciech Januszauskas" userId="283006d7-7365-4ce6-9b04-25a42527db96" providerId="ADAL" clId="{63DDCEC5-EC6C-49DD-9F07-58FAA0FA748B}" dt="2023-02-23T17:29:54.517" v="387" actId="1076"/>
        <pc:sldMkLst>
          <pc:docMk/>
          <pc:sldMk cId="886584045" sldId="2146845873"/>
        </pc:sldMkLst>
        <pc:spChg chg="mod">
          <ac:chgData name="Wojciech Januszauskas" userId="283006d7-7365-4ce6-9b04-25a42527db96" providerId="ADAL" clId="{63DDCEC5-EC6C-49DD-9F07-58FAA0FA748B}" dt="2023-02-21T13:24:57.646" v="37" actId="27636"/>
          <ac:spMkLst>
            <pc:docMk/>
            <pc:sldMk cId="886584045" sldId="2146845873"/>
            <ac:spMk id="2" creationId="{6764C250-5B85-9EE1-708C-B34D7F4982C2}"/>
          </ac:spMkLst>
        </pc:spChg>
        <pc:spChg chg="mod">
          <ac:chgData name="Wojciech Januszauskas" userId="283006d7-7365-4ce6-9b04-25a42527db96" providerId="ADAL" clId="{63DDCEC5-EC6C-49DD-9F07-58FAA0FA748B}" dt="2023-02-21T13:25:33.091" v="52" actId="404"/>
          <ac:spMkLst>
            <pc:docMk/>
            <pc:sldMk cId="886584045" sldId="2146845873"/>
            <ac:spMk id="3" creationId="{6A6F0F27-C15E-5B81-3C30-AC8D3A069A7E}"/>
          </ac:spMkLst>
        </pc:spChg>
        <pc:picChg chg="add mod">
          <ac:chgData name="Wojciech Januszauskas" userId="283006d7-7365-4ce6-9b04-25a42527db96" providerId="ADAL" clId="{63DDCEC5-EC6C-49DD-9F07-58FAA0FA748B}" dt="2023-02-23T17:29:54.517" v="387" actId="1076"/>
          <ac:picMkLst>
            <pc:docMk/>
            <pc:sldMk cId="886584045" sldId="2146845873"/>
            <ac:picMk id="4" creationId="{B4FF1892-1DB8-A8C2-461D-E028C18A0A81}"/>
          </ac:picMkLst>
        </pc:picChg>
      </pc:sldChg>
      <pc:sldChg chg="addSp delSp modSp new mod 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282962056" sldId="2146845874"/>
        </pc:sldMkLst>
        <pc:spChg chg="mod">
          <ac:chgData name="Wojciech Januszauskas" userId="283006d7-7365-4ce6-9b04-25a42527db96" providerId="ADAL" clId="{63DDCEC5-EC6C-49DD-9F07-58FAA0FA748B}" dt="2023-02-21T13:27:02.243" v="66"/>
          <ac:spMkLst>
            <pc:docMk/>
            <pc:sldMk cId="282962056" sldId="2146845874"/>
            <ac:spMk id="2" creationId="{A5C65525-90BF-9CD5-B84A-3A50FF64235E}"/>
          </ac:spMkLst>
        </pc:spChg>
        <pc:spChg chg="del">
          <ac:chgData name="Wojciech Januszauskas" userId="283006d7-7365-4ce6-9b04-25a42527db96" providerId="ADAL" clId="{63DDCEC5-EC6C-49DD-9F07-58FAA0FA748B}" dt="2023-02-21T13:26:54.119" v="64" actId="478"/>
          <ac:spMkLst>
            <pc:docMk/>
            <pc:sldMk cId="282962056" sldId="2146845874"/>
            <ac:spMk id="3" creationId="{663ED473-1D9B-D85A-4E9B-3E22154AF196}"/>
          </ac:spMkLst>
        </pc:spChg>
        <pc:spChg chg="add del mod">
          <ac:chgData name="Wojciech Januszauskas" userId="283006d7-7365-4ce6-9b04-25a42527db96" providerId="ADAL" clId="{63DDCEC5-EC6C-49DD-9F07-58FAA0FA748B}" dt="2023-02-21T13:26:51.741" v="61"/>
          <ac:spMkLst>
            <pc:docMk/>
            <pc:sldMk cId="282962056" sldId="2146845874"/>
            <ac:spMk id="4" creationId="{F33F6CF1-DE80-50F1-6320-4EDEFF87DD70}"/>
          </ac:spMkLst>
        </pc:spChg>
        <pc:spChg chg="add mod">
          <ac:chgData name="Wojciech Januszauskas" userId="283006d7-7365-4ce6-9b04-25a42527db96" providerId="ADAL" clId="{63DDCEC5-EC6C-49DD-9F07-58FAA0FA748B}" dt="2023-02-21T13:26:54.912" v="65"/>
          <ac:spMkLst>
            <pc:docMk/>
            <pc:sldMk cId="282962056" sldId="2146845874"/>
            <ac:spMk id="6" creationId="{C39578AD-2967-844A-B8E5-E7663F6D6FC6}"/>
          </ac:spMkLst>
        </pc:spChg>
        <pc:picChg chg="add del mod">
          <ac:chgData name="Wojciech Januszauskas" userId="283006d7-7365-4ce6-9b04-25a42527db96" providerId="ADAL" clId="{63DDCEC5-EC6C-49DD-9F07-58FAA0FA748B}" dt="2023-02-21T13:26:51.741" v="61"/>
          <ac:picMkLst>
            <pc:docMk/>
            <pc:sldMk cId="282962056" sldId="2146845874"/>
            <ac:picMk id="5" creationId="{0837D8CD-21CB-514B-0659-1697C4827675}"/>
          </ac:picMkLst>
        </pc:picChg>
        <pc:picChg chg="add mod">
          <ac:chgData name="Wojciech Januszauskas" userId="283006d7-7365-4ce6-9b04-25a42527db96" providerId="ADAL" clId="{63DDCEC5-EC6C-49DD-9F07-58FAA0FA748B}" dt="2023-02-21T13:26:54.912" v="65"/>
          <ac:picMkLst>
            <pc:docMk/>
            <pc:sldMk cId="282962056" sldId="2146845874"/>
            <ac:picMk id="7" creationId="{0A71F675-0430-2B86-19D4-FECD64FAA594}"/>
          </ac:picMkLst>
        </pc:picChg>
      </pc:sldChg>
      <pc:sldChg chg="addSp delSp modSp new mod 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2576485966" sldId="2146845875"/>
        </pc:sldMkLst>
        <pc:spChg chg="mod">
          <ac:chgData name="Wojciech Januszauskas" userId="283006d7-7365-4ce6-9b04-25a42527db96" providerId="ADAL" clId="{63DDCEC5-EC6C-49DD-9F07-58FAA0FA748B}" dt="2023-02-21T13:27:29.572" v="70" actId="27636"/>
          <ac:spMkLst>
            <pc:docMk/>
            <pc:sldMk cId="2576485966" sldId="2146845875"/>
            <ac:spMk id="2" creationId="{16D53CB5-96E4-3D02-C644-BA9AB27E1527}"/>
          </ac:spMkLst>
        </pc:spChg>
        <pc:spChg chg="del">
          <ac:chgData name="Wojciech Januszauskas" userId="283006d7-7365-4ce6-9b04-25a42527db96" providerId="ADAL" clId="{63DDCEC5-EC6C-49DD-9F07-58FAA0FA748B}" dt="2023-02-21T13:27:38.392" v="71" actId="478"/>
          <ac:spMkLst>
            <pc:docMk/>
            <pc:sldMk cId="2576485966" sldId="2146845875"/>
            <ac:spMk id="3" creationId="{0AAA9A7E-F274-5595-7627-EB5DFF5D8881}"/>
          </ac:spMkLst>
        </pc:spChg>
        <pc:spChg chg="add mod">
          <ac:chgData name="Wojciech Januszauskas" userId="283006d7-7365-4ce6-9b04-25a42527db96" providerId="ADAL" clId="{63DDCEC5-EC6C-49DD-9F07-58FAA0FA748B}" dt="2023-02-21T13:27:38.767" v="72"/>
          <ac:spMkLst>
            <pc:docMk/>
            <pc:sldMk cId="2576485966" sldId="2146845875"/>
            <ac:spMk id="4" creationId="{775E0767-C336-1351-66CD-91F76156B367}"/>
          </ac:spMkLst>
        </pc:spChg>
        <pc:picChg chg="add mod">
          <ac:chgData name="Wojciech Januszauskas" userId="283006d7-7365-4ce6-9b04-25a42527db96" providerId="ADAL" clId="{63DDCEC5-EC6C-49DD-9F07-58FAA0FA748B}" dt="2023-02-21T13:27:38.767" v="72"/>
          <ac:picMkLst>
            <pc:docMk/>
            <pc:sldMk cId="2576485966" sldId="2146845875"/>
            <ac:picMk id="5" creationId="{B3DE4461-DB52-F660-EECC-469DD256C97D}"/>
          </ac:picMkLst>
        </pc:picChg>
      </pc:sldChg>
      <pc:sldChg chg="addSp delSp modSp add del mod modTransition modShow">
        <pc:chgData name="Wojciech Januszauskas" userId="283006d7-7365-4ce6-9b04-25a42527db96" providerId="ADAL" clId="{63DDCEC5-EC6C-49DD-9F07-58FAA0FA748B}" dt="2023-02-24T15:06:32.008" v="424" actId="47"/>
        <pc:sldMkLst>
          <pc:docMk/>
          <pc:sldMk cId="3062295539" sldId="2146845876"/>
        </pc:sldMkLst>
        <pc:spChg chg="add del mod">
          <ac:chgData name="Wojciech Januszauskas" userId="283006d7-7365-4ce6-9b04-25a42527db96" providerId="ADAL" clId="{63DDCEC5-EC6C-49DD-9F07-58FAA0FA748B}" dt="2023-02-21T15:52:41.836" v="179" actId="478"/>
          <ac:spMkLst>
            <pc:docMk/>
            <pc:sldMk cId="3062295539" sldId="2146845876"/>
            <ac:spMk id="5" creationId="{DB9F4F2E-B4F9-67E6-CB97-C14E9979C7CB}"/>
          </ac:spMkLst>
        </pc:spChg>
        <pc:picChg chg="del">
          <ac:chgData name="Wojciech Januszauskas" userId="283006d7-7365-4ce6-9b04-25a42527db96" providerId="ADAL" clId="{63DDCEC5-EC6C-49DD-9F07-58FAA0FA748B}" dt="2023-02-21T15:52:39.838" v="178" actId="478"/>
          <ac:picMkLst>
            <pc:docMk/>
            <pc:sldMk cId="3062295539" sldId="2146845876"/>
            <ac:picMk id="6" creationId="{FEEA3BB0-178F-0DB8-99A6-0C3253A49628}"/>
          </ac:picMkLst>
        </pc:picChg>
        <pc:picChg chg="add mod">
          <ac:chgData name="Wojciech Januszauskas" userId="283006d7-7365-4ce6-9b04-25a42527db96" providerId="ADAL" clId="{63DDCEC5-EC6C-49DD-9F07-58FAA0FA748B}" dt="2023-02-21T15:52:59.487" v="181" actId="1076"/>
          <ac:picMkLst>
            <pc:docMk/>
            <pc:sldMk cId="3062295539" sldId="2146845876"/>
            <ac:picMk id="8" creationId="{D364DF79-102B-C056-6CF0-2BF345BE64D5}"/>
          </ac:picMkLst>
        </pc:picChg>
      </pc:sldChg>
      <pc:sldChg chg="addSp delSp modSp add mod ord modTransition chgLayout">
        <pc:chgData name="Wojciech Januszauskas" userId="283006d7-7365-4ce6-9b04-25a42527db96" providerId="ADAL" clId="{63DDCEC5-EC6C-49DD-9F07-58FAA0FA748B}" dt="2023-02-21T15:59:50.962" v="200"/>
        <pc:sldMkLst>
          <pc:docMk/>
          <pc:sldMk cId="2210583802" sldId="2146845877"/>
        </pc:sldMkLst>
        <pc:spChg chg="mod ord">
          <ac:chgData name="Wojciech Januszauskas" userId="283006d7-7365-4ce6-9b04-25a42527db96" providerId="ADAL" clId="{63DDCEC5-EC6C-49DD-9F07-58FAA0FA748B}" dt="2023-02-21T15:53:30.175" v="190" actId="700"/>
          <ac:spMkLst>
            <pc:docMk/>
            <pc:sldMk cId="2210583802" sldId="2146845877"/>
            <ac:spMk id="2" creationId="{93603CE1-A463-1D4E-FE8F-8C78C7D81599}"/>
          </ac:spMkLst>
        </pc:spChg>
        <pc:spChg chg="mod ord">
          <ac:chgData name="Wojciech Januszauskas" userId="283006d7-7365-4ce6-9b04-25a42527db96" providerId="ADAL" clId="{63DDCEC5-EC6C-49DD-9F07-58FAA0FA748B}" dt="2023-02-21T15:56:17.181" v="196" actId="962"/>
          <ac:spMkLst>
            <pc:docMk/>
            <pc:sldMk cId="2210583802" sldId="2146845877"/>
            <ac:spMk id="3" creationId="{354CE477-19E7-6FD3-543E-2D14FC9ADBE7}"/>
          </ac:spMkLst>
        </pc:spChg>
        <pc:spChg chg="add del mod ord">
          <ac:chgData name="Wojciech Januszauskas" userId="283006d7-7365-4ce6-9b04-25a42527db96" providerId="ADAL" clId="{63DDCEC5-EC6C-49DD-9F07-58FAA0FA748B}" dt="2023-02-21T15:56:14.891" v="194"/>
          <ac:spMkLst>
            <pc:docMk/>
            <pc:sldMk cId="2210583802" sldId="2146845877"/>
            <ac:spMk id="4" creationId="{08E997FF-BD65-7D2A-9E5F-5938EB7638A4}"/>
          </ac:spMkLst>
        </pc:spChg>
        <pc:picChg chg="add mod">
          <ac:chgData name="Wojciech Januszauskas" userId="283006d7-7365-4ce6-9b04-25a42527db96" providerId="ADAL" clId="{63DDCEC5-EC6C-49DD-9F07-58FAA0FA748B}" dt="2023-02-21T15:56:17.181" v="195" actId="27614"/>
          <ac:picMkLst>
            <pc:docMk/>
            <pc:sldMk cId="2210583802" sldId="2146845877"/>
            <ac:picMk id="6" creationId="{5964957F-F999-E38A-69A6-51CD6FFB55AF}"/>
          </ac:picMkLst>
        </pc:picChg>
        <pc:picChg chg="del">
          <ac:chgData name="Wojciech Januszauskas" userId="283006d7-7365-4ce6-9b04-25a42527db96" providerId="ADAL" clId="{63DDCEC5-EC6C-49DD-9F07-58FAA0FA748B}" dt="2023-02-21T15:53:23.629" v="188" actId="478"/>
          <ac:picMkLst>
            <pc:docMk/>
            <pc:sldMk cId="2210583802" sldId="2146845877"/>
            <ac:picMk id="10" creationId="{7E332DDE-3D70-FEAC-ABC3-EAC13F3E833F}"/>
          </ac:picMkLst>
        </pc:picChg>
      </pc:sldChg>
      <pc:sldChg chg="addSp delSp modSp add mod ord modTransition modClrScheme chgLayout">
        <pc:chgData name="Wojciech Januszauskas" userId="283006d7-7365-4ce6-9b04-25a42527db96" providerId="ADAL" clId="{63DDCEC5-EC6C-49DD-9F07-58FAA0FA748B}" dt="2023-02-21T15:59:50.962" v="200"/>
        <pc:sldMkLst>
          <pc:docMk/>
          <pc:sldMk cId="2013933379" sldId="2146845878"/>
        </pc:sldMkLst>
        <pc:spChg chg="mod ord">
          <ac:chgData name="Wojciech Januszauskas" userId="283006d7-7365-4ce6-9b04-25a42527db96" providerId="ADAL" clId="{63DDCEC5-EC6C-49DD-9F07-58FAA0FA748B}" dt="2023-02-21T15:53:34.116" v="192" actId="27636"/>
          <ac:spMkLst>
            <pc:docMk/>
            <pc:sldMk cId="2013933379" sldId="2146845878"/>
            <ac:spMk id="2" creationId="{93603CE1-A463-1D4E-FE8F-8C78C7D81599}"/>
          </ac:spMkLst>
        </pc:spChg>
        <pc:spChg chg="mod ord">
          <ac:chgData name="Wojciech Januszauskas" userId="283006d7-7365-4ce6-9b04-25a42527db96" providerId="ADAL" clId="{63DDCEC5-EC6C-49DD-9F07-58FAA0FA748B}" dt="2023-02-21T15:53:34.089" v="191" actId="700"/>
          <ac:spMkLst>
            <pc:docMk/>
            <pc:sldMk cId="2013933379" sldId="2146845878"/>
            <ac:spMk id="3" creationId="{354CE477-19E7-6FD3-543E-2D14FC9ADBE7}"/>
          </ac:spMkLst>
        </pc:spChg>
        <pc:spChg chg="add del mod ord">
          <ac:chgData name="Wojciech Januszauskas" userId="283006d7-7365-4ce6-9b04-25a42527db96" providerId="ADAL" clId="{63DDCEC5-EC6C-49DD-9F07-58FAA0FA748B}" dt="2023-02-21T15:58:54.580" v="197"/>
          <ac:spMkLst>
            <pc:docMk/>
            <pc:sldMk cId="2013933379" sldId="2146845878"/>
            <ac:spMk id="4" creationId="{EAC07FCF-0042-B0F2-6FD6-5A50AD648E08}"/>
          </ac:spMkLst>
        </pc:spChg>
        <pc:picChg chg="del">
          <ac:chgData name="Wojciech Januszauskas" userId="283006d7-7365-4ce6-9b04-25a42527db96" providerId="ADAL" clId="{63DDCEC5-EC6C-49DD-9F07-58FAA0FA748B}" dt="2023-02-21T15:53:25.117" v="189" actId="478"/>
          <ac:picMkLst>
            <pc:docMk/>
            <pc:sldMk cId="2013933379" sldId="2146845878"/>
            <ac:picMk id="5" creationId="{BF9C1EDF-F029-3EE3-A2E7-D48959509CF3}"/>
          </ac:picMkLst>
        </pc:picChg>
        <pc:picChg chg="add mod">
          <ac:chgData name="Wojciech Januszauskas" userId="283006d7-7365-4ce6-9b04-25a42527db96" providerId="ADAL" clId="{63DDCEC5-EC6C-49DD-9F07-58FAA0FA748B}" dt="2023-02-21T15:58:54.580" v="197"/>
          <ac:picMkLst>
            <pc:docMk/>
            <pc:sldMk cId="2013933379" sldId="2146845878"/>
            <ac:picMk id="7" creationId="{5EDF93B5-F582-37F0-D2B2-110DDC5A63C4}"/>
          </ac:picMkLst>
        </pc:picChg>
      </pc:sldChg>
      <pc:sldChg chg="addSp delSp modSp new mod modClrScheme modAnim chgLayout">
        <pc:chgData name="Wojciech Januszauskas" userId="283006d7-7365-4ce6-9b04-25a42527db96" providerId="ADAL" clId="{63DDCEC5-EC6C-49DD-9F07-58FAA0FA748B}" dt="2023-02-23T11:55:03.943" v="323" actId="1076"/>
        <pc:sldMkLst>
          <pc:docMk/>
          <pc:sldMk cId="51470160" sldId="2146845879"/>
        </pc:sldMkLst>
        <pc:spChg chg="del mod ord">
          <ac:chgData name="Wojciech Januszauskas" userId="283006d7-7365-4ce6-9b04-25a42527db96" providerId="ADAL" clId="{63DDCEC5-EC6C-49DD-9F07-58FAA0FA748B}" dt="2023-02-23T11:54:11.188" v="307" actId="700"/>
          <ac:spMkLst>
            <pc:docMk/>
            <pc:sldMk cId="51470160" sldId="2146845879"/>
            <ac:spMk id="2" creationId="{D0D93773-7CE7-4EF0-AC3C-65A8DC963A58}"/>
          </ac:spMkLst>
        </pc:spChg>
        <pc:spChg chg="del mod ord">
          <ac:chgData name="Wojciech Januszauskas" userId="283006d7-7365-4ce6-9b04-25a42527db96" providerId="ADAL" clId="{63DDCEC5-EC6C-49DD-9F07-58FAA0FA748B}" dt="2023-02-23T11:54:11.188" v="307" actId="700"/>
          <ac:spMkLst>
            <pc:docMk/>
            <pc:sldMk cId="51470160" sldId="2146845879"/>
            <ac:spMk id="3" creationId="{EA18DDDE-617B-141C-9875-C30DA00CDE01}"/>
          </ac:spMkLst>
        </pc:spChg>
        <pc:spChg chg="add mod ord">
          <ac:chgData name="Wojciech Januszauskas" userId="283006d7-7365-4ce6-9b04-25a42527db96" providerId="ADAL" clId="{63DDCEC5-EC6C-49DD-9F07-58FAA0FA748B}" dt="2023-02-23T11:54:59.660" v="321" actId="27636"/>
          <ac:spMkLst>
            <pc:docMk/>
            <pc:sldMk cId="51470160" sldId="2146845879"/>
            <ac:spMk id="4" creationId="{DEA5A16F-E432-FAA1-EF63-05A0FFEC42F6}"/>
          </ac:spMkLst>
        </pc:spChg>
        <pc:spChg chg="add del mod ord">
          <ac:chgData name="Wojciech Januszauskas" userId="283006d7-7365-4ce6-9b04-25a42527db96" providerId="ADAL" clId="{63DDCEC5-EC6C-49DD-9F07-58FAA0FA748B}" dt="2023-02-23T11:54:27.969" v="312"/>
          <ac:spMkLst>
            <pc:docMk/>
            <pc:sldMk cId="51470160" sldId="2146845879"/>
            <ac:spMk id="5" creationId="{CCCC411D-6979-B9E0-11BC-A89BD8D64C5A}"/>
          </ac:spMkLst>
        </pc:spChg>
        <pc:spChg chg="add del mod ord">
          <ac:chgData name="Wojciech Januszauskas" userId="283006d7-7365-4ce6-9b04-25a42527db96" providerId="ADAL" clId="{63DDCEC5-EC6C-49DD-9F07-58FAA0FA748B}" dt="2023-02-23T11:54:45.653" v="315"/>
          <ac:spMkLst>
            <pc:docMk/>
            <pc:sldMk cId="51470160" sldId="2146845879"/>
            <ac:spMk id="6" creationId="{3D509FBE-7685-6622-9FB0-59FF66996B17}"/>
          </ac:spMkLst>
        </pc:spChg>
        <pc:spChg chg="add del mod ord">
          <ac:chgData name="Wojciech Januszauskas" userId="283006d7-7365-4ce6-9b04-25a42527db96" providerId="ADAL" clId="{63DDCEC5-EC6C-49DD-9F07-58FAA0FA748B}" dt="2023-02-23T11:54:59.597" v="320" actId="700"/>
          <ac:spMkLst>
            <pc:docMk/>
            <pc:sldMk cId="51470160" sldId="2146845879"/>
            <ac:spMk id="7" creationId="{B3EBB819-0548-AB41-2C08-F5DF291E67D2}"/>
          </ac:spMkLst>
        </pc:spChg>
        <pc:spChg chg="add del mod">
          <ac:chgData name="Wojciech Januszauskas" userId="283006d7-7365-4ce6-9b04-25a42527db96" providerId="ADAL" clId="{63DDCEC5-EC6C-49DD-9F07-58FAA0FA748B}" dt="2023-02-23T11:54:49.993" v="317" actId="478"/>
          <ac:spMkLst>
            <pc:docMk/>
            <pc:sldMk cId="51470160" sldId="2146845879"/>
            <ac:spMk id="10" creationId="{BF95F6E0-503C-4C36-863A-2BA227B1DA9C}"/>
          </ac:spMkLst>
        </pc:spChg>
        <pc:spChg chg="add del mod ord">
          <ac:chgData name="Wojciech Januszauskas" userId="283006d7-7365-4ce6-9b04-25a42527db96" providerId="ADAL" clId="{63DDCEC5-EC6C-49DD-9F07-58FAA0FA748B}" dt="2023-02-23T11:55:01.946" v="322" actId="478"/>
          <ac:spMkLst>
            <pc:docMk/>
            <pc:sldMk cId="51470160" sldId="2146845879"/>
            <ac:spMk id="12" creationId="{3C090B31-92C2-CBE3-D75C-A1F3B2FDD997}"/>
          </ac:spMkLst>
        </pc:spChg>
        <pc:picChg chg="add del mod">
          <ac:chgData name="Wojciech Januszauskas" userId="283006d7-7365-4ce6-9b04-25a42527db96" providerId="ADAL" clId="{63DDCEC5-EC6C-49DD-9F07-58FAA0FA748B}" dt="2023-02-23T11:54:48.075" v="316" actId="478"/>
          <ac:picMkLst>
            <pc:docMk/>
            <pc:sldMk cId="51470160" sldId="2146845879"/>
            <ac:picMk id="8" creationId="{39359098-2790-B74F-AD9F-DF7B96031D12}"/>
          </ac:picMkLst>
        </pc:picChg>
        <pc:picChg chg="add mod">
          <ac:chgData name="Wojciech Januszauskas" userId="283006d7-7365-4ce6-9b04-25a42527db96" providerId="ADAL" clId="{63DDCEC5-EC6C-49DD-9F07-58FAA0FA748B}" dt="2023-02-23T11:55:03.943" v="323" actId="1076"/>
          <ac:picMkLst>
            <pc:docMk/>
            <pc:sldMk cId="51470160" sldId="2146845879"/>
            <ac:picMk id="11" creationId="{7E68ECA6-76EA-131B-EE4F-F0ECC9B4F37D}"/>
          </ac:picMkLst>
        </pc:picChg>
      </pc:sldChg>
      <pc:sldChg chg="addSp delSp modSp new mod modClrScheme chgLayout">
        <pc:chgData name="Wojciech Januszauskas" userId="283006d7-7365-4ce6-9b04-25a42527db96" providerId="ADAL" clId="{63DDCEC5-EC6C-49DD-9F07-58FAA0FA748B}" dt="2023-02-27T11:51:37.819" v="478" actId="207"/>
        <pc:sldMkLst>
          <pc:docMk/>
          <pc:sldMk cId="3731031318" sldId="2146845880"/>
        </pc:sldMkLst>
        <pc:spChg chg="del">
          <ac:chgData name="Wojciech Januszauskas" userId="283006d7-7365-4ce6-9b04-25a42527db96" providerId="ADAL" clId="{63DDCEC5-EC6C-49DD-9F07-58FAA0FA748B}" dt="2023-02-23T11:55:49.482" v="330" actId="478"/>
          <ac:spMkLst>
            <pc:docMk/>
            <pc:sldMk cId="3731031318" sldId="2146845880"/>
            <ac:spMk id="2" creationId="{076F8588-3810-B7DB-76B5-D059C8ED3736}"/>
          </ac:spMkLst>
        </pc:spChg>
        <pc:spChg chg="mod ord">
          <ac:chgData name="Wojciech Januszauskas" userId="283006d7-7365-4ce6-9b04-25a42527db96" providerId="ADAL" clId="{63DDCEC5-EC6C-49DD-9F07-58FAA0FA748B}" dt="2023-02-27T11:50:41.024" v="476" actId="700"/>
          <ac:spMkLst>
            <pc:docMk/>
            <pc:sldMk cId="3731031318" sldId="2146845880"/>
            <ac:spMk id="3" creationId="{AD9B966C-DE4C-E787-0CED-F9861D3CBF0F}"/>
          </ac:spMkLst>
        </pc:spChg>
        <pc:spChg chg="mod ord">
          <ac:chgData name="Wojciech Januszauskas" userId="283006d7-7365-4ce6-9b04-25a42527db96" providerId="ADAL" clId="{63DDCEC5-EC6C-49DD-9F07-58FAA0FA748B}" dt="2023-02-27T11:50:41.129" v="477" actId="27636"/>
          <ac:spMkLst>
            <pc:docMk/>
            <pc:sldMk cId="3731031318" sldId="2146845880"/>
            <ac:spMk id="4" creationId="{AE9F04E9-77F7-BC85-4029-F6A919690F18}"/>
          </ac:spMkLst>
        </pc:spChg>
        <pc:spChg chg="add mod">
          <ac:chgData name="Wojciech Januszauskas" userId="283006d7-7365-4ce6-9b04-25a42527db96" providerId="ADAL" clId="{63DDCEC5-EC6C-49DD-9F07-58FAA0FA748B}" dt="2023-02-23T11:56:20.457" v="334" actId="207"/>
          <ac:spMkLst>
            <pc:docMk/>
            <pc:sldMk cId="3731031318" sldId="2146845880"/>
            <ac:spMk id="7" creationId="{EEA186EF-F678-589D-24D4-A0D85DE57877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10" creationId="{EA5D1F93-8CC6-02D3-5273-E827D39539DF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17" creationId="{0B1B945F-5546-E101-236D-69C5AB3D281F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18" creationId="{7BE5CB57-214C-0707-4CE8-2308B955FD22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19" creationId="{2B16E60A-5CCD-4886-4495-8EB9850CA836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20" creationId="{96CC843B-CCBD-6925-2FED-176340A0E570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22" creationId="{B98D7077-7613-EB97-90FF-E521F20CC2AE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31" creationId="{86248E95-A48B-6168-3620-3E6250CAA47D}"/>
          </ac:spMkLst>
        </pc:spChg>
        <pc:spChg chg="add del mod ord">
          <ac:chgData name="Wojciech Januszauskas" userId="283006d7-7365-4ce6-9b04-25a42527db96" providerId="ADAL" clId="{63DDCEC5-EC6C-49DD-9F07-58FAA0FA748B}" dt="2023-02-23T12:00:37.367" v="374" actId="700"/>
          <ac:spMkLst>
            <pc:docMk/>
            <pc:sldMk cId="3731031318" sldId="2146845880"/>
            <ac:spMk id="32" creationId="{5B38D0AB-2FC3-82AD-87E0-ADAAAD272CAA}"/>
          </ac:spMkLst>
        </pc:spChg>
        <pc:spChg chg="add del mod ord">
          <ac:chgData name="Wojciech Januszauskas" userId="283006d7-7365-4ce6-9b04-25a42527db96" providerId="ADAL" clId="{63DDCEC5-EC6C-49DD-9F07-58FAA0FA748B}" dt="2023-02-23T12:44:00.942" v="385" actId="700"/>
          <ac:spMkLst>
            <pc:docMk/>
            <pc:sldMk cId="3731031318" sldId="2146845880"/>
            <ac:spMk id="33" creationId="{81DC8BDA-713A-0B83-13A9-6B452CBB790B}"/>
          </ac:spMkLst>
        </pc:sp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5" creationId="{769FDF1C-7C94-96E0-B405-1AED167D46A9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6" creationId="{CE9C24A6-0258-2E3F-32CB-688E86F50BD5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8" creationId="{E2C92AD9-F561-6604-359D-3CB472C9E33D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4" creationId="{92C4062D-F0BE-FC47-0BF6-D03428A533DF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5" creationId="{1D0D5DF6-532C-6B9F-EA3F-328A323D8066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6" creationId="{35BBC8CD-7F68-FEF7-0132-E6F6CC381031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7" creationId="{2141BDA7-2CFA-12B2-31B6-752966E8F686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8" creationId="{C7EBC30B-B594-7613-0DD0-6158E0D8BF0A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9" creationId="{63A35B65-052D-E78F-7871-34F0BAC2DCF5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30" creationId="{DE7FC1EC-6E38-4788-3F80-5368BDA7FEE0}"/>
          </ac:picMkLst>
        </pc:pic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9" creationId="{6E30431D-AD8A-8C96-3876-3297C8E859FB}"/>
          </ac:cxnSpMkLst>
        </pc:cxnChg>
        <pc:cxnChg chg="add mod">
          <ac:chgData name="Wojciech Januszauskas" userId="283006d7-7365-4ce6-9b04-25a42527db96" providerId="ADAL" clId="{63DDCEC5-EC6C-49DD-9F07-58FAA0FA748B}" dt="2023-02-23T11:56:25.102" v="335" actId="208"/>
          <ac:cxnSpMkLst>
            <pc:docMk/>
            <pc:sldMk cId="3731031318" sldId="2146845880"/>
            <ac:cxnSpMk id="11" creationId="{3621A65F-A7BC-1D63-2588-3C7FC4521911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2" creationId="{A0EF282D-A316-A992-0F81-FA6801CFFF27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3" creationId="{D1E45E70-BD46-5C56-6A01-9674600F0287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4" creationId="{1D4BD0F6-B671-06E6-1EB0-5832B1D73A1A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5" creationId="{A39B3FBD-6DBE-5D7D-C18B-E4CE07A585A1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6" creationId="{D32C1EB7-5B1D-E0CB-620F-3911E68540DD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21" creationId="{DBDF6C07-08C5-20A9-E3AE-F43F83359D17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23" creationId="{E28C98DA-3438-89C8-6C23-E9D453CFFAB6}"/>
          </ac:cxnSpMkLst>
        </pc:cxnChg>
      </pc:sldChg>
      <pc:sldChg chg="addSp delSp modSp new mod modClrScheme chgLayout">
        <pc:chgData name="Wojciech Januszauskas" userId="283006d7-7365-4ce6-9b04-25a42527db96" providerId="ADAL" clId="{63DDCEC5-EC6C-49DD-9F07-58FAA0FA748B}" dt="2023-02-27T16:07:06.934" v="578" actId="20577"/>
        <pc:sldMkLst>
          <pc:docMk/>
          <pc:sldMk cId="2373378628" sldId="2146845881"/>
        </pc:sldMkLst>
        <pc:spChg chg="del">
          <ac:chgData name="Wojciech Januszauskas" userId="283006d7-7365-4ce6-9b04-25a42527db96" providerId="ADAL" clId="{63DDCEC5-EC6C-49DD-9F07-58FAA0FA748B}" dt="2023-02-23T11:57:57.825" v="348" actId="478"/>
          <ac:spMkLst>
            <pc:docMk/>
            <pc:sldMk cId="2373378628" sldId="2146845881"/>
            <ac:spMk id="2" creationId="{2EFBF583-BE82-66DD-AFF0-33BB8EF69C25}"/>
          </ac:spMkLst>
        </pc:spChg>
        <pc:spChg chg="mod ord">
          <ac:chgData name="Wojciech Januszauskas" userId="283006d7-7365-4ce6-9b04-25a42527db96" providerId="ADAL" clId="{63DDCEC5-EC6C-49DD-9F07-58FAA0FA748B}" dt="2023-02-27T11:51:47.521" v="479" actId="700"/>
          <ac:spMkLst>
            <pc:docMk/>
            <pc:sldMk cId="2373378628" sldId="2146845881"/>
            <ac:spMk id="3" creationId="{85BAC41F-EBC5-1C64-7EDC-57CCE3CA7663}"/>
          </ac:spMkLst>
        </pc:spChg>
        <pc:spChg chg="mod ord">
          <ac:chgData name="Wojciech Januszauskas" userId="283006d7-7365-4ce6-9b04-25a42527db96" providerId="ADAL" clId="{63DDCEC5-EC6C-49DD-9F07-58FAA0FA748B}" dt="2023-02-27T16:07:06.934" v="578" actId="20577"/>
          <ac:spMkLst>
            <pc:docMk/>
            <pc:sldMk cId="2373378628" sldId="2146845881"/>
            <ac:spMk id="4" creationId="{7454A83B-D9C1-BFBE-F9DD-1CC7A3FE6227}"/>
          </ac:spMkLst>
        </pc:spChg>
        <pc:spChg chg="add del mod">
          <ac:chgData name="Wojciech Januszauskas" userId="283006d7-7365-4ce6-9b04-25a42527db96" providerId="ADAL" clId="{63DDCEC5-EC6C-49DD-9F07-58FAA0FA748B}" dt="2023-02-23T11:58:53.903" v="358" actId="478"/>
          <ac:spMkLst>
            <pc:docMk/>
            <pc:sldMk cId="2373378628" sldId="2146845881"/>
            <ac:spMk id="8" creationId="{4EB9130D-C324-3895-9904-2BE4913B5667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11" creationId="{029F788E-D60E-C3FB-9723-AACEBBD80093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18" creationId="{BAD71141-0E69-C2CC-5B29-C252627288E7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19" creationId="{48019673-AC53-FB4D-517C-B880D0EBBE33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20" creationId="{E756B465-4D50-988F-7404-D6CAF0B39FA0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21" creationId="{D281C028-44F9-127E-D973-8B43CAF32AD6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23" creationId="{0D03CCA4-9943-269E-085C-B39EEE77C29F}"/>
          </ac:spMkLst>
        </pc:spChg>
        <pc:spChg chg="add mod">
          <ac:chgData name="Wojciech Januszauskas" userId="283006d7-7365-4ce6-9b04-25a42527db96" providerId="ADAL" clId="{63DDCEC5-EC6C-49DD-9F07-58FAA0FA748B}" dt="2023-02-27T11:52:36.390" v="482" actId="207"/>
          <ac:spMkLst>
            <pc:docMk/>
            <pc:sldMk cId="2373378628" sldId="2146845881"/>
            <ac:spMk id="32" creationId="{876392D6-1412-8016-FA62-D78CBD8BE3CF}"/>
          </ac:spMkLst>
        </pc:spChg>
        <pc:spChg chg="add del mod">
          <ac:chgData name="Wojciech Januszauskas" userId="283006d7-7365-4ce6-9b04-25a42527db96" providerId="ADAL" clId="{63DDCEC5-EC6C-49DD-9F07-58FAA0FA748B}" dt="2023-02-23T11:58:49.118" v="357" actId="478"/>
          <ac:spMkLst>
            <pc:docMk/>
            <pc:sldMk cId="2373378628" sldId="2146845881"/>
            <ac:spMk id="34" creationId="{FA25212D-881B-AB74-EE1A-9727D3313670}"/>
          </ac:spMkLst>
        </pc:spChg>
        <pc:spChg chg="add mod">
          <ac:chgData name="Wojciech Januszauskas" userId="283006d7-7365-4ce6-9b04-25a42527db96" providerId="ADAL" clId="{63DDCEC5-EC6C-49DD-9F07-58FAA0FA748B}" dt="2023-02-23T11:58:59.701" v="359"/>
          <ac:spMkLst>
            <pc:docMk/>
            <pc:sldMk cId="2373378628" sldId="2146845881"/>
            <ac:spMk id="35" creationId="{CCE893B1-443C-40F6-3308-1457330732D9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36" creationId="{C95BCDC6-8309-08DE-0F58-924EACBCFF69}"/>
          </ac:spMkLst>
        </pc:sp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5" creationId="{F04E2EE3-B055-40D1-A29A-75CB29B03078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6" creationId="{11B5C64C-CB15-EDEC-5B7B-957F6F029028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7" creationId="{EDFC6B20-3F87-5756-17D0-73503E25F4E2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9" creationId="{F30B7B9D-AE92-B0B5-2324-F22A59340EBA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5" creationId="{9FA59DEE-12D6-7957-779E-D68AFFBDBC30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6" creationId="{B109E0C5-EC69-5691-00B8-1AA39802CD0B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7" creationId="{9AF4C797-D758-E6AD-C2BB-B85AE6DF1786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8" creationId="{205898F6-E0C8-284E-F3C8-2042FECCB1D1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9" creationId="{4F765464-1E58-E82B-A9A3-54C0C1B5C937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30" creationId="{BBF69042-54E9-B8B4-175A-99EA859A3A21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31" creationId="{C7B0E36F-E5C5-6117-236E-3700784D36C7}"/>
          </ac:picMkLst>
        </pc:picChg>
        <pc:inkChg chg="add mod">
          <ac:chgData name="Wojciech Januszauskas" userId="283006d7-7365-4ce6-9b04-25a42527db96" providerId="ADAL" clId="{63DDCEC5-EC6C-49DD-9F07-58FAA0FA748B}" dt="2023-02-23T11:58:32.743" v="354"/>
          <ac:inkMkLst>
            <pc:docMk/>
            <pc:sldMk cId="2373378628" sldId="2146845881"/>
            <ac:inkMk id="33" creationId="{9A4C14AA-DB4A-4233-CE73-5CD2321BF6EF}"/>
          </ac:inkMkLst>
        </pc:ink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0" creationId="{FEFA26DD-C1A1-2AB9-8D7F-B36FB58BC955}"/>
          </ac:cxnSpMkLst>
        </pc:cxnChg>
        <pc:cxnChg chg="add mod">
          <ac:chgData name="Wojciech Januszauskas" userId="283006d7-7365-4ce6-9b04-25a42527db96" providerId="ADAL" clId="{63DDCEC5-EC6C-49DD-9F07-58FAA0FA748B}" dt="2023-02-23T11:58:45.610" v="356" actId="208"/>
          <ac:cxnSpMkLst>
            <pc:docMk/>
            <pc:sldMk cId="2373378628" sldId="2146845881"/>
            <ac:cxnSpMk id="12" creationId="{CB0917F5-FE6B-A1C2-DB52-983827AEF87A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3" creationId="{B3C2FAEF-1E49-96DD-46D3-2795B6B6F82C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4" creationId="{6633C93A-8705-D56A-5FD4-230CFC71B888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5" creationId="{01575C9B-B0FE-764A-E1FD-A5A980C72CC9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6" creationId="{F974D6B5-0F86-071B-71EA-AA1913EB6B6F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7" creationId="{C8555E9B-93BD-0278-2D04-791CB485B41E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22" creationId="{C57047F5-8292-6CE5-0C05-DA7C69B6E41F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24" creationId="{CC2A3BBC-6DA3-8AA9-EB0D-27AC90DD0E7C}"/>
          </ac:cxnSpMkLst>
        </pc:cxnChg>
      </pc:sldChg>
      <pc:sldChg chg="modSp add del mod">
        <pc:chgData name="Wojciech Januszauskas" userId="283006d7-7365-4ce6-9b04-25a42527db96" providerId="ADAL" clId="{63DDCEC5-EC6C-49DD-9F07-58FAA0FA748B}" dt="2023-02-23T17:55:56.226" v="393" actId="47"/>
        <pc:sldMkLst>
          <pc:docMk/>
          <pc:sldMk cId="485931114" sldId="2146845882"/>
        </pc:sldMkLst>
        <pc:spChg chg="mod">
          <ac:chgData name="Wojciech Januszauskas" userId="283006d7-7365-4ce6-9b04-25a42527db96" providerId="ADAL" clId="{63DDCEC5-EC6C-49DD-9F07-58FAA0FA748B}" dt="2023-02-23T17:55:54.564" v="392" actId="12"/>
          <ac:spMkLst>
            <pc:docMk/>
            <pc:sldMk cId="485931114" sldId="2146845882"/>
            <ac:spMk id="3" creationId="{354CE477-19E7-6FD3-543E-2D14FC9ADBE7}"/>
          </ac:spMkLst>
        </pc:spChg>
      </pc:sldChg>
      <pc:sldChg chg="new del">
        <pc:chgData name="Wojciech Januszauskas" userId="283006d7-7365-4ce6-9b04-25a42527db96" providerId="ADAL" clId="{63DDCEC5-EC6C-49DD-9F07-58FAA0FA748B}" dt="2023-02-27T11:40:48.839" v="432" actId="47"/>
        <pc:sldMkLst>
          <pc:docMk/>
          <pc:sldMk cId="792769253" sldId="2146845882"/>
        </pc:sldMkLst>
      </pc:sldChg>
      <pc:sldChg chg="add del">
        <pc:chgData name="Wojciech Januszauskas" userId="283006d7-7365-4ce6-9b04-25a42527db96" providerId="ADAL" clId="{63DDCEC5-EC6C-49DD-9F07-58FAA0FA748B}" dt="2023-02-27T16:26:50.933" v="585" actId="2890"/>
        <pc:sldMkLst>
          <pc:docMk/>
          <pc:sldMk cId="1871774014" sldId="2146845882"/>
        </pc:sldMkLst>
      </pc:sldChg>
      <pc:sldChg chg="new del">
        <pc:chgData name="Wojciech Januszauskas" userId="283006d7-7365-4ce6-9b04-25a42527db96" providerId="ADAL" clId="{63DDCEC5-EC6C-49DD-9F07-58FAA0FA748B}" dt="2023-02-23T11:59:46.751" v="365" actId="47"/>
        <pc:sldMkLst>
          <pc:docMk/>
          <pc:sldMk cId="2328112834" sldId="2146845882"/>
        </pc:sldMkLst>
      </pc:sldChg>
      <pc:sldChg chg="new del">
        <pc:chgData name="Wojciech Januszauskas" userId="283006d7-7365-4ce6-9b04-25a42527db96" providerId="ADAL" clId="{63DDCEC5-EC6C-49DD-9F07-58FAA0FA748B}" dt="2023-02-27T11:36:11.917" v="430" actId="47"/>
        <pc:sldMkLst>
          <pc:docMk/>
          <pc:sldMk cId="2913623865" sldId="2146845882"/>
        </pc:sldMkLst>
      </pc:sldChg>
      <pc:sldChg chg="add mod modShow">
        <pc:chgData name="Wojciech Januszauskas" userId="283006d7-7365-4ce6-9b04-25a42527db96" providerId="ADAL" clId="{63DDCEC5-EC6C-49DD-9F07-58FAA0FA748B}" dt="2023-02-23T18:10:18.361" v="423" actId="729"/>
        <pc:sldMkLst>
          <pc:docMk/>
          <pc:sldMk cId="3919463557" sldId="2146845882"/>
        </pc:sldMkLst>
      </pc:sldChg>
      <pc:sldChg chg="addSp modSp add mod ord modTransition modClrScheme chgLayout">
        <pc:chgData name="Wojciech Januszauskas" userId="283006d7-7365-4ce6-9b04-25a42527db96" providerId="ADAL" clId="{63DDCEC5-EC6C-49DD-9F07-58FAA0FA748B}" dt="2023-02-27T16:34:31.139" v="608"/>
        <pc:sldMkLst>
          <pc:docMk/>
          <pc:sldMk cId="4274223498" sldId="2146845882"/>
        </pc:sldMkLst>
        <pc:picChg chg="add mod modCrop">
          <ac:chgData name="Wojciech Januszauskas" userId="283006d7-7365-4ce6-9b04-25a42527db96" providerId="ADAL" clId="{63DDCEC5-EC6C-49DD-9F07-58FAA0FA748B}" dt="2023-02-27T16:27:32.966" v="596" actId="732"/>
          <ac:picMkLst>
            <pc:docMk/>
            <pc:sldMk cId="4274223498" sldId="2146845882"/>
            <ac:picMk id="3" creationId="{58623A8F-FA3F-FA87-D8B2-BAA6316B480C}"/>
          </ac:picMkLst>
        </pc:picChg>
      </pc:sldChg>
      <pc:sldChg chg="add del">
        <pc:chgData name="Wojciech Januszauskas" userId="283006d7-7365-4ce6-9b04-25a42527db96" providerId="ADAL" clId="{63DDCEC5-EC6C-49DD-9F07-58FAA0FA748B}" dt="2023-02-27T16:33:33.421" v="598" actId="2890"/>
        <pc:sldMkLst>
          <pc:docMk/>
          <pc:sldMk cId="3195978205" sldId="2146845883"/>
        </pc:sldMkLst>
      </pc:sldChg>
      <pc:sldChg chg="addSp delSp modSp add mod modTransition modClrScheme modShow chgLayout">
        <pc:chgData name="Wojciech Januszauskas" userId="283006d7-7365-4ce6-9b04-25a42527db96" providerId="ADAL" clId="{63DDCEC5-EC6C-49DD-9F07-58FAA0FA748B}" dt="2023-02-27T16:34:45.422" v="610" actId="729"/>
        <pc:sldMkLst>
          <pc:docMk/>
          <pc:sldMk cId="4225154896" sldId="2146845883"/>
        </pc:sldMkLst>
        <pc:spChg chg="add mod">
          <ac:chgData name="Wojciech Januszauskas" userId="283006d7-7365-4ce6-9b04-25a42527db96" providerId="ADAL" clId="{63DDCEC5-EC6C-49DD-9F07-58FAA0FA748B}" dt="2023-02-27T16:34:00.709" v="604"/>
          <ac:spMkLst>
            <pc:docMk/>
            <pc:sldMk cId="4225154896" sldId="2146845883"/>
            <ac:spMk id="2" creationId="{F56A4E60-44EE-993D-7E3C-B95945033BD0}"/>
          </ac:spMkLst>
        </pc:spChg>
        <pc:picChg chg="del">
          <ac:chgData name="Wojciech Januszauskas" userId="283006d7-7365-4ce6-9b04-25a42527db96" providerId="ADAL" clId="{63DDCEC5-EC6C-49DD-9F07-58FAA0FA748B}" dt="2023-02-27T16:33:45.329" v="602" actId="478"/>
          <ac:picMkLst>
            <pc:docMk/>
            <pc:sldMk cId="4225154896" sldId="2146845883"/>
            <ac:picMk id="3" creationId="{58623A8F-FA3F-FA87-D8B2-BAA6316B480C}"/>
          </ac:picMkLst>
        </pc:picChg>
        <pc:picChg chg="add">
          <ac:chgData name="Wojciech Januszauskas" userId="283006d7-7365-4ce6-9b04-25a42527db96" providerId="ADAL" clId="{63DDCEC5-EC6C-49DD-9F07-58FAA0FA748B}" dt="2023-02-27T16:33:54.261" v="603"/>
          <ac:picMkLst>
            <pc:docMk/>
            <pc:sldMk cId="4225154896" sldId="2146845883"/>
            <ac:picMk id="1026" creationId="{9376F79F-EA88-FEFB-CEC8-AF9A4D706AA0}"/>
          </ac:picMkLst>
        </pc:picChg>
      </pc:sldChg>
      <pc:sldChg chg="addSp modSp new mod modTransition modShow">
        <pc:chgData name="Wojciech Januszauskas" userId="283006d7-7365-4ce6-9b04-25a42527db96" providerId="ADAL" clId="{63DDCEC5-EC6C-49DD-9F07-58FAA0FA748B}" dt="2023-02-27T16:34:42.402" v="609" actId="729"/>
        <pc:sldMkLst>
          <pc:docMk/>
          <pc:sldMk cId="1133397163" sldId="2146845884"/>
        </pc:sldMkLst>
        <pc:spChg chg="add mod">
          <ac:chgData name="Wojciech Januszauskas" userId="283006d7-7365-4ce6-9b04-25a42527db96" providerId="ADAL" clId="{63DDCEC5-EC6C-49DD-9F07-58FAA0FA748B}" dt="2023-02-27T16:34:15.967" v="607"/>
          <ac:spMkLst>
            <pc:docMk/>
            <pc:sldMk cId="1133397163" sldId="2146845884"/>
            <ac:spMk id="2" creationId="{3DD365B3-6AA9-FC1F-78E2-AC078F82A305}"/>
          </ac:spMkLst>
        </pc:spChg>
        <pc:picChg chg="add">
          <ac:chgData name="Wojciech Januszauskas" userId="283006d7-7365-4ce6-9b04-25a42527db96" providerId="ADAL" clId="{63DDCEC5-EC6C-49DD-9F07-58FAA0FA748B}" dt="2023-02-27T16:34:10.922" v="606"/>
          <ac:picMkLst>
            <pc:docMk/>
            <pc:sldMk cId="1133397163" sldId="2146845884"/>
            <ac:picMk id="2050" creationId="{11A9206F-656D-BBA9-9B49-E90D0F39F232}"/>
          </ac:picMkLst>
        </pc:picChg>
      </pc:sldChg>
      <pc:sldMasterChg chg="modSldLayout">
        <pc:chgData name="Wojciech Januszauskas" userId="283006d7-7365-4ce6-9b04-25a42527db96" providerId="ADAL" clId="{63DDCEC5-EC6C-49DD-9F07-58FAA0FA748B}" dt="2023-02-27T11:48:01.008" v="469" actId="1076"/>
        <pc:sldMasterMkLst>
          <pc:docMk/>
          <pc:sldMasterMk cId="3283444625" sldId="2147483648"/>
        </pc:sldMasterMkLst>
        <pc:sldLayoutChg chg="modSp mod">
          <pc:chgData name="Wojciech Januszauskas" userId="283006d7-7365-4ce6-9b04-25a42527db96" providerId="ADAL" clId="{63DDCEC5-EC6C-49DD-9F07-58FAA0FA748B}" dt="2023-02-27T11:48:01.008" v="469" actId="1076"/>
          <pc:sldLayoutMkLst>
            <pc:docMk/>
            <pc:sldMasterMk cId="3283444625" sldId="2147483648"/>
            <pc:sldLayoutMk cId="1624173912" sldId="2147483731"/>
          </pc:sldLayoutMkLst>
          <pc:spChg chg="mod">
            <ac:chgData name="Wojciech Januszauskas" userId="283006d7-7365-4ce6-9b04-25a42527db96" providerId="ADAL" clId="{63DDCEC5-EC6C-49DD-9F07-58FAA0FA748B}" dt="2023-02-27T11:47:54.847" v="468" actId="1076"/>
            <ac:spMkLst>
              <pc:docMk/>
              <pc:sldMasterMk cId="3283444625" sldId="2147483648"/>
              <pc:sldLayoutMk cId="1624173912" sldId="2147483731"/>
              <ac:spMk id="10" creationId="{BDA46079-5AC6-BD2B-7171-83F62C7F4635}"/>
            </ac:spMkLst>
          </pc:spChg>
          <pc:picChg chg="mod modCrop">
            <ac:chgData name="Wojciech Januszauskas" userId="283006d7-7365-4ce6-9b04-25a42527db96" providerId="ADAL" clId="{63DDCEC5-EC6C-49DD-9F07-58FAA0FA748B}" dt="2023-02-27T11:48:01.008" v="469" actId="1076"/>
            <ac:picMkLst>
              <pc:docMk/>
              <pc:sldMasterMk cId="3283444625" sldId="2147483648"/>
              <pc:sldLayoutMk cId="1624173912" sldId="2147483731"/>
              <ac:picMk id="5" creationId="{59CF5B02-A261-4D59-EE5B-0CA9B788C82C}"/>
            </ac:picMkLst>
          </pc:picChg>
        </pc:sldLayoutChg>
      </pc:sldMasterChg>
      <pc:sldMasterChg chg="addSldLayout delSldLayout">
        <pc:chgData name="Wojciech Januszauskas" userId="283006d7-7365-4ce6-9b04-25a42527db96" providerId="ADAL" clId="{63DDCEC5-EC6C-49DD-9F07-58FAA0FA748B}" dt="2023-02-23T12:00:21.690" v="371" actId="47"/>
        <pc:sldMasterMkLst>
          <pc:docMk/>
          <pc:sldMasterMk cId="517126417" sldId="2147483681"/>
        </pc:sldMasterMkLst>
        <pc:sldLayoutChg chg="add del">
          <pc:chgData name="Wojciech Januszauskas" userId="283006d7-7365-4ce6-9b04-25a42527db96" providerId="ADAL" clId="{63DDCEC5-EC6C-49DD-9F07-58FAA0FA748B}" dt="2023-02-23T12:00:21.690" v="371" actId="47"/>
          <pc:sldLayoutMkLst>
            <pc:docMk/>
            <pc:sldMasterMk cId="517126417" sldId="2147483681"/>
            <pc:sldLayoutMk cId="1034055758" sldId="2147483735"/>
          </pc:sldLayoutMkLst>
        </pc:sldLayoutChg>
      </pc:sldMasterChg>
    </pc:docChg>
  </pc:docChgLst>
  <pc:docChgLst>
    <pc:chgData name="Matthias Matthiasson" userId="246fdcc469335985" providerId="LiveId" clId="{7BAA3FA9-77CD-455F-BF8D-C9328DA16EA6}"/>
    <pc:docChg chg="undo custSel addSld delSld modSld sldOrd">
      <pc:chgData name="Matthias Matthiasson" userId="246fdcc469335985" providerId="LiveId" clId="{7BAA3FA9-77CD-455F-BF8D-C9328DA16EA6}" dt="2023-04-25T17:07:12.332" v="2498" actId="1038"/>
      <pc:docMkLst>
        <pc:docMk/>
      </pc:docMkLst>
      <pc:sldChg chg="modSp mod">
        <pc:chgData name="Matthias Matthiasson" userId="246fdcc469335985" providerId="LiveId" clId="{7BAA3FA9-77CD-455F-BF8D-C9328DA16EA6}" dt="2023-04-13T16:05:52.675" v="35" actId="404"/>
        <pc:sldMkLst>
          <pc:docMk/>
          <pc:sldMk cId="3474820565" sldId="279"/>
        </pc:sldMkLst>
        <pc:spChg chg="mod">
          <ac:chgData name="Matthias Matthiasson" userId="246fdcc469335985" providerId="LiveId" clId="{7BAA3FA9-77CD-455F-BF8D-C9328DA16EA6}" dt="2023-04-13T16:05:52.675" v="35" actId="404"/>
          <ac:spMkLst>
            <pc:docMk/>
            <pc:sldMk cId="3474820565" sldId="279"/>
            <ac:spMk id="8" creationId="{4B1DDD06-06D7-2C26-3B91-6C964870A1D7}"/>
          </ac:spMkLst>
        </pc:spChg>
      </pc:sldChg>
      <pc:sldChg chg="del">
        <pc:chgData name="Matthias Matthiasson" userId="246fdcc469335985" providerId="LiveId" clId="{7BAA3FA9-77CD-455F-BF8D-C9328DA16EA6}" dt="2023-04-13T16:05:01.192" v="1" actId="47"/>
        <pc:sldMkLst>
          <pc:docMk/>
          <pc:sldMk cId="2527301476" sldId="280"/>
        </pc:sldMkLst>
      </pc:sldChg>
      <pc:sldChg chg="add">
        <pc:chgData name="Matthias Matthiasson" userId="246fdcc469335985" providerId="LiveId" clId="{7BAA3FA9-77CD-455F-BF8D-C9328DA16EA6}" dt="2023-04-13T16:04:31.765" v="0"/>
        <pc:sldMkLst>
          <pc:docMk/>
          <pc:sldMk cId="3520528644" sldId="288"/>
        </pc:sldMkLst>
      </pc:sldChg>
      <pc:sldChg chg="modSp del mod">
        <pc:chgData name="Matthias Matthiasson" userId="246fdcc469335985" providerId="LiveId" clId="{7BAA3FA9-77CD-455F-BF8D-C9328DA16EA6}" dt="2023-04-25T16:52:16.669" v="2316" actId="47"/>
        <pc:sldMkLst>
          <pc:docMk/>
          <pc:sldMk cId="3064068143" sldId="309"/>
        </pc:sldMkLst>
        <pc:spChg chg="mod">
          <ac:chgData name="Matthias Matthiasson" userId="246fdcc469335985" providerId="LiveId" clId="{7BAA3FA9-77CD-455F-BF8D-C9328DA16EA6}" dt="2023-04-25T16:38:47.564" v="1829" actId="20577"/>
          <ac:spMkLst>
            <pc:docMk/>
            <pc:sldMk cId="3064068143" sldId="309"/>
            <ac:spMk id="2" creationId="{C00C12AB-9D42-D947-41B2-DEB20F9CA963}"/>
          </ac:spMkLst>
        </pc:spChg>
        <pc:spChg chg="mod">
          <ac:chgData name="Matthias Matthiasson" userId="246fdcc469335985" providerId="LiveId" clId="{7BAA3FA9-77CD-455F-BF8D-C9328DA16EA6}" dt="2023-04-25T16:45:11.887" v="2084" actId="113"/>
          <ac:spMkLst>
            <pc:docMk/>
            <pc:sldMk cId="3064068143" sldId="309"/>
            <ac:spMk id="3" creationId="{B24CF525-A935-12BF-9289-545005AD64DB}"/>
          </ac:spMkLst>
        </pc:spChg>
      </pc:sldChg>
      <pc:sldChg chg="addSp delSp modSp mod">
        <pc:chgData name="Matthias Matthiasson" userId="246fdcc469335985" providerId="LiveId" clId="{7BAA3FA9-77CD-455F-BF8D-C9328DA16EA6}" dt="2023-04-23T14:04:15.633" v="266" actId="478"/>
        <pc:sldMkLst>
          <pc:docMk/>
          <pc:sldMk cId="4229746166" sldId="2146845805"/>
        </pc:sldMkLst>
        <pc:picChg chg="add del mod">
          <ac:chgData name="Matthias Matthiasson" userId="246fdcc469335985" providerId="LiveId" clId="{7BAA3FA9-77CD-455F-BF8D-C9328DA16EA6}" dt="2023-04-23T14:04:15.633" v="266" actId="478"/>
          <ac:picMkLst>
            <pc:docMk/>
            <pc:sldMk cId="4229746166" sldId="2146845805"/>
            <ac:picMk id="3" creationId="{02E642BE-289C-7B62-FFF1-44289846E5E4}"/>
          </ac:picMkLst>
        </pc:picChg>
      </pc:sldChg>
      <pc:sldChg chg="del">
        <pc:chgData name="Matthias Matthiasson" userId="246fdcc469335985" providerId="LiveId" clId="{7BAA3FA9-77CD-455F-BF8D-C9328DA16EA6}" dt="2023-04-23T13:42:09.811" v="75" actId="47"/>
        <pc:sldMkLst>
          <pc:docMk/>
          <pc:sldMk cId="3811980779" sldId="2146845806"/>
        </pc:sldMkLst>
      </pc:sldChg>
      <pc:sldChg chg="del">
        <pc:chgData name="Matthias Matthiasson" userId="246fdcc469335985" providerId="LiveId" clId="{7BAA3FA9-77CD-455F-BF8D-C9328DA16EA6}" dt="2023-04-13T16:06:05.995" v="36" actId="47"/>
        <pc:sldMkLst>
          <pc:docMk/>
          <pc:sldMk cId="1869664624" sldId="2146845829"/>
        </pc:sldMkLst>
      </pc:sldChg>
      <pc:sldChg chg="del mod modShow">
        <pc:chgData name="Matthias Matthiasson" userId="246fdcc469335985" providerId="LiveId" clId="{7BAA3FA9-77CD-455F-BF8D-C9328DA16EA6}" dt="2023-04-20T15:55:18.735" v="63" actId="2696"/>
        <pc:sldMkLst>
          <pc:docMk/>
          <pc:sldMk cId="4044528835" sldId="2146845834"/>
        </pc:sldMkLst>
      </pc:sldChg>
      <pc:sldChg chg="addSp modSp mod">
        <pc:chgData name="Matthias Matthiasson" userId="246fdcc469335985" providerId="LiveId" clId="{7BAA3FA9-77CD-455F-BF8D-C9328DA16EA6}" dt="2023-04-20T12:11:55.018" v="41" actId="14100"/>
        <pc:sldMkLst>
          <pc:docMk/>
          <pc:sldMk cId="1512136518" sldId="2146845848"/>
        </pc:sldMkLst>
        <pc:picChg chg="add mod">
          <ac:chgData name="Matthias Matthiasson" userId="246fdcc469335985" providerId="LiveId" clId="{7BAA3FA9-77CD-455F-BF8D-C9328DA16EA6}" dt="2023-04-20T12:11:55.018" v="41" actId="14100"/>
          <ac:picMkLst>
            <pc:docMk/>
            <pc:sldMk cId="1512136518" sldId="2146845848"/>
            <ac:picMk id="7" creationId="{11ED9286-6B2D-0E28-6F01-A3370200223C}"/>
          </ac:picMkLst>
        </pc:picChg>
      </pc:sldChg>
      <pc:sldChg chg="addSp delSp modSp mod modAnim">
        <pc:chgData name="Matthias Matthiasson" userId="246fdcc469335985" providerId="LiveId" clId="{7BAA3FA9-77CD-455F-BF8D-C9328DA16EA6}" dt="2023-04-23T14:45:05.110" v="655"/>
        <pc:sldMkLst>
          <pc:docMk/>
          <pc:sldMk cId="3896914778" sldId="2146845868"/>
        </pc:sldMkLst>
        <pc:spChg chg="add mod">
          <ac:chgData name="Matthias Matthiasson" userId="246fdcc469335985" providerId="LiveId" clId="{7BAA3FA9-77CD-455F-BF8D-C9328DA16EA6}" dt="2023-04-23T14:40:49.416" v="604" actId="1076"/>
          <ac:spMkLst>
            <pc:docMk/>
            <pc:sldMk cId="3896914778" sldId="2146845868"/>
            <ac:spMk id="6" creationId="{F038E867-2273-F93B-E4D9-94B0E6CA1108}"/>
          </ac:spMkLst>
        </pc:spChg>
        <pc:spChg chg="add del mod">
          <ac:chgData name="Matthias Matthiasson" userId="246fdcc469335985" providerId="LiveId" clId="{7BAA3FA9-77CD-455F-BF8D-C9328DA16EA6}" dt="2023-04-23T14:41:12.715" v="610" actId="478"/>
          <ac:spMkLst>
            <pc:docMk/>
            <pc:sldMk cId="3896914778" sldId="2146845868"/>
            <ac:spMk id="7" creationId="{C8C7CDEE-5E2D-7300-5244-702D555D67FE}"/>
          </ac:spMkLst>
        </pc:spChg>
        <pc:spChg chg="mod">
          <ac:chgData name="Matthias Matthiasson" userId="246fdcc469335985" providerId="LiveId" clId="{7BAA3FA9-77CD-455F-BF8D-C9328DA16EA6}" dt="2023-04-23T14:39:20.045" v="562" actId="1076"/>
          <ac:spMkLst>
            <pc:docMk/>
            <pc:sldMk cId="3896914778" sldId="2146845868"/>
            <ac:spMk id="8" creationId="{0E312358-BA87-9CD9-9E2E-84B1BA1A68EA}"/>
          </ac:spMkLst>
        </pc:spChg>
        <pc:spChg chg="add mod">
          <ac:chgData name="Matthias Matthiasson" userId="246fdcc469335985" providerId="LiveId" clId="{7BAA3FA9-77CD-455F-BF8D-C9328DA16EA6}" dt="2023-04-23T14:41:28.992" v="614" actId="20577"/>
          <ac:spMkLst>
            <pc:docMk/>
            <pc:sldMk cId="3896914778" sldId="2146845868"/>
            <ac:spMk id="13" creationId="{63B10B5A-AFC3-AF38-DF86-9D9E62753858}"/>
          </ac:spMkLst>
        </pc:spChg>
        <pc:spChg chg="add mod">
          <ac:chgData name="Matthias Matthiasson" userId="246fdcc469335985" providerId="LiveId" clId="{7BAA3FA9-77CD-455F-BF8D-C9328DA16EA6}" dt="2023-04-23T14:42:47.316" v="647" actId="404"/>
          <ac:spMkLst>
            <pc:docMk/>
            <pc:sldMk cId="3896914778" sldId="2146845868"/>
            <ac:spMk id="14" creationId="{67E8B05E-55D0-DF9C-A569-392ED74237D1}"/>
          </ac:spMkLst>
        </pc:spChg>
        <pc:grpChg chg="mod">
          <ac:chgData name="Matthias Matthiasson" userId="246fdcc469335985" providerId="LiveId" clId="{7BAA3FA9-77CD-455F-BF8D-C9328DA16EA6}" dt="2023-04-23T14:39:20.045" v="562" actId="1076"/>
          <ac:grpSpMkLst>
            <pc:docMk/>
            <pc:sldMk cId="3896914778" sldId="2146845868"/>
            <ac:grpSpMk id="4" creationId="{830B506F-C870-7DBD-83AF-CD5F9C31F213}"/>
          </ac:grpSpMkLst>
        </pc:grpChg>
        <pc:grpChg chg="mod">
          <ac:chgData name="Matthias Matthiasson" userId="246fdcc469335985" providerId="LiveId" clId="{7BAA3FA9-77CD-455F-BF8D-C9328DA16EA6}" dt="2023-04-23T14:39:20.045" v="562" actId="1076"/>
          <ac:grpSpMkLst>
            <pc:docMk/>
            <pc:sldMk cId="3896914778" sldId="2146845868"/>
            <ac:grpSpMk id="5" creationId="{23785FD7-4A22-5F22-8C52-6D080E491DA0}"/>
          </ac:grpSpMkLst>
        </pc:grpChg>
        <pc:picChg chg="add mod">
          <ac:chgData name="Matthias Matthiasson" userId="246fdcc469335985" providerId="LiveId" clId="{7BAA3FA9-77CD-455F-BF8D-C9328DA16EA6}" dt="2023-04-23T14:39:57.254" v="563" actId="1076"/>
          <ac:picMkLst>
            <pc:docMk/>
            <pc:sldMk cId="3896914778" sldId="2146845868"/>
            <ac:picMk id="3" creationId="{59DBE105-D0AB-7F5F-0284-42797AA58C01}"/>
          </ac:picMkLst>
        </pc:picChg>
      </pc:sldChg>
      <pc:sldChg chg="addSp modSp mod modAnim">
        <pc:chgData name="Matthias Matthiasson" userId="246fdcc469335985" providerId="LiveId" clId="{7BAA3FA9-77CD-455F-BF8D-C9328DA16EA6}" dt="2023-04-23T15:10:22.962" v="1291" actId="1076"/>
        <pc:sldMkLst>
          <pc:docMk/>
          <pc:sldMk cId="600762580" sldId="2146845870"/>
        </pc:sldMkLst>
        <pc:spChg chg="mod">
          <ac:chgData name="Matthias Matthiasson" userId="246fdcc469335985" providerId="LiveId" clId="{7BAA3FA9-77CD-455F-BF8D-C9328DA16EA6}" dt="2023-04-23T14:56:56.469" v="1250" actId="20577"/>
          <ac:spMkLst>
            <pc:docMk/>
            <pc:sldMk cId="600762580" sldId="2146845870"/>
            <ac:spMk id="4" creationId="{C0C8171C-C09C-01CB-9DAE-B06CB2F4402F}"/>
          </ac:spMkLst>
        </pc:spChg>
        <pc:spChg chg="add mod">
          <ac:chgData name="Matthias Matthiasson" userId="246fdcc469335985" providerId="LiveId" clId="{7BAA3FA9-77CD-455F-BF8D-C9328DA16EA6}" dt="2023-04-23T15:10:17.951" v="1290" actId="164"/>
          <ac:spMkLst>
            <pc:docMk/>
            <pc:sldMk cId="600762580" sldId="2146845870"/>
            <ac:spMk id="5" creationId="{1781A6F3-3CA0-2796-074F-450A7B191728}"/>
          </ac:spMkLst>
        </pc:spChg>
        <pc:grpChg chg="add mod">
          <ac:chgData name="Matthias Matthiasson" userId="246fdcc469335985" providerId="LiveId" clId="{7BAA3FA9-77CD-455F-BF8D-C9328DA16EA6}" dt="2023-04-23T15:10:22.962" v="1291" actId="1076"/>
          <ac:grpSpMkLst>
            <pc:docMk/>
            <pc:sldMk cId="600762580" sldId="2146845870"/>
            <ac:grpSpMk id="6" creationId="{36493EC7-F171-4C8C-9F42-6B87C2A9433E}"/>
          </ac:grpSpMkLst>
        </pc:grpChg>
        <pc:picChg chg="add mod">
          <ac:chgData name="Matthias Matthiasson" userId="246fdcc469335985" providerId="LiveId" clId="{7BAA3FA9-77CD-455F-BF8D-C9328DA16EA6}" dt="2023-04-23T15:10:17.951" v="1290" actId="164"/>
          <ac:picMkLst>
            <pc:docMk/>
            <pc:sldMk cId="600762580" sldId="2146845870"/>
            <ac:picMk id="3" creationId="{64410F4E-1718-75D8-1E4B-EA07F0EAACB4}"/>
          </ac:picMkLst>
        </pc:picChg>
      </pc:sldChg>
      <pc:sldChg chg="addSp modSp del mod modShow">
        <pc:chgData name="Matthias Matthiasson" userId="246fdcc469335985" providerId="LiveId" clId="{7BAA3FA9-77CD-455F-BF8D-C9328DA16EA6}" dt="2023-04-23T15:11:13.248" v="1293" actId="47"/>
        <pc:sldMkLst>
          <pc:docMk/>
          <pc:sldMk cId="886584045" sldId="2146845873"/>
        </pc:sldMkLst>
        <pc:picChg chg="add mod">
          <ac:chgData name="Matthias Matthiasson" userId="246fdcc469335985" providerId="LiveId" clId="{7BAA3FA9-77CD-455F-BF8D-C9328DA16EA6}" dt="2023-04-23T14:36:54.218" v="556" actId="1076"/>
          <ac:picMkLst>
            <pc:docMk/>
            <pc:sldMk cId="886584045" sldId="2146845873"/>
            <ac:picMk id="5" creationId="{8A8F9BA8-1118-DB52-5249-F7ACDEC03ABF}"/>
          </ac:picMkLst>
        </pc:picChg>
      </pc:sldChg>
      <pc:sldChg chg="addSp modSp del mod modShow">
        <pc:chgData name="Matthias Matthiasson" userId="246fdcc469335985" providerId="LiveId" clId="{7BAA3FA9-77CD-455F-BF8D-C9328DA16EA6}" dt="2023-04-23T15:11:13.248" v="1293" actId="47"/>
        <pc:sldMkLst>
          <pc:docMk/>
          <pc:sldMk cId="282962056" sldId="2146845874"/>
        </pc:sldMkLst>
        <pc:picChg chg="add mod">
          <ac:chgData name="Matthias Matthiasson" userId="246fdcc469335985" providerId="LiveId" clId="{7BAA3FA9-77CD-455F-BF8D-C9328DA16EA6}" dt="2023-04-20T12:12:18.241" v="46"/>
          <ac:picMkLst>
            <pc:docMk/>
            <pc:sldMk cId="282962056" sldId="2146845874"/>
            <ac:picMk id="3" creationId="{1D6B0252-98FB-F477-D92D-2FD07B5DB188}"/>
          </ac:picMkLst>
        </pc:picChg>
      </pc:sldChg>
      <pc:sldChg chg="addSp modSp del">
        <pc:chgData name="Matthias Matthiasson" userId="246fdcc469335985" providerId="LiveId" clId="{7BAA3FA9-77CD-455F-BF8D-C9328DA16EA6}" dt="2023-04-20T15:55:01.205" v="62" actId="2696"/>
        <pc:sldMkLst>
          <pc:docMk/>
          <pc:sldMk cId="2576485966" sldId="2146845875"/>
        </pc:sldMkLst>
        <pc:picChg chg="add mod">
          <ac:chgData name="Matthias Matthiasson" userId="246fdcc469335985" providerId="LiveId" clId="{7BAA3FA9-77CD-455F-BF8D-C9328DA16EA6}" dt="2023-04-20T12:12:21.184" v="47"/>
          <ac:picMkLst>
            <pc:docMk/>
            <pc:sldMk cId="2576485966" sldId="2146845875"/>
            <ac:picMk id="3" creationId="{3B2511A5-01A4-79BA-B9BF-46AB2F15CE61}"/>
          </ac:picMkLst>
        </pc:picChg>
      </pc:sldChg>
      <pc:sldChg chg="addSp delSp modSp mod">
        <pc:chgData name="Matthias Matthiasson" userId="246fdcc469335985" providerId="LiveId" clId="{7BAA3FA9-77CD-455F-BF8D-C9328DA16EA6}" dt="2023-04-23T15:13:44.131" v="1355"/>
        <pc:sldMkLst>
          <pc:docMk/>
          <pc:sldMk cId="4225154896" sldId="2146845883"/>
        </pc:sldMkLst>
        <pc:spChg chg="mod">
          <ac:chgData name="Matthias Matthiasson" userId="246fdcc469335985" providerId="LiveId" clId="{7BAA3FA9-77CD-455F-BF8D-C9328DA16EA6}" dt="2023-04-23T15:13:44.131" v="1355"/>
          <ac:spMkLst>
            <pc:docMk/>
            <pc:sldMk cId="4225154896" sldId="2146845883"/>
            <ac:spMk id="6" creationId="{9DB6B9D9-8260-B364-AD6F-EAD70EA66B16}"/>
          </ac:spMkLst>
        </pc:spChg>
        <pc:grpChg chg="add mod">
          <ac:chgData name="Matthias Matthiasson" userId="246fdcc469335985" providerId="LiveId" clId="{7BAA3FA9-77CD-455F-BF8D-C9328DA16EA6}" dt="2023-04-23T15:13:44.131" v="1355"/>
          <ac:grpSpMkLst>
            <pc:docMk/>
            <pc:sldMk cId="4225154896" sldId="2146845883"/>
            <ac:grpSpMk id="4" creationId="{F68D5C1F-DC33-D1F4-4BCE-81D8B00C559D}"/>
          </ac:grpSpMkLst>
        </pc:grpChg>
        <pc:picChg chg="add del mod">
          <ac:chgData name="Matthias Matthiasson" userId="246fdcc469335985" providerId="LiveId" clId="{7BAA3FA9-77CD-455F-BF8D-C9328DA16EA6}" dt="2023-04-23T15:13:38.287" v="1354" actId="478"/>
          <ac:picMkLst>
            <pc:docMk/>
            <pc:sldMk cId="4225154896" sldId="2146845883"/>
            <ac:picMk id="3" creationId="{5894C444-E153-278B-C286-A25F30E31B82}"/>
          </ac:picMkLst>
        </pc:picChg>
        <pc:picChg chg="mod">
          <ac:chgData name="Matthias Matthiasson" userId="246fdcc469335985" providerId="LiveId" clId="{7BAA3FA9-77CD-455F-BF8D-C9328DA16EA6}" dt="2023-04-23T15:13:44.131" v="1355"/>
          <ac:picMkLst>
            <pc:docMk/>
            <pc:sldMk cId="4225154896" sldId="2146845883"/>
            <ac:picMk id="5" creationId="{47BCA3D1-AC77-710B-9145-A1DAF6B7E3E1}"/>
          </ac:picMkLst>
        </pc:picChg>
      </pc:sldChg>
      <pc:sldChg chg="addSp delSp modSp mod">
        <pc:chgData name="Matthias Matthiasson" userId="246fdcc469335985" providerId="LiveId" clId="{7BAA3FA9-77CD-455F-BF8D-C9328DA16EA6}" dt="2023-04-23T15:13:34.408" v="1353" actId="1076"/>
        <pc:sldMkLst>
          <pc:docMk/>
          <pc:sldMk cId="1133397163" sldId="2146845884"/>
        </pc:sldMkLst>
        <pc:spChg chg="add mod topLvl">
          <ac:chgData name="Matthias Matthiasson" userId="246fdcc469335985" providerId="LiveId" clId="{7BAA3FA9-77CD-455F-BF8D-C9328DA16EA6}" dt="2023-04-23T15:13:27.580" v="1352" actId="164"/>
          <ac:spMkLst>
            <pc:docMk/>
            <pc:sldMk cId="1133397163" sldId="2146845884"/>
            <ac:spMk id="4" creationId="{E7E7E073-9995-52AE-E44B-BBCE835AE7FA}"/>
          </ac:spMkLst>
        </pc:spChg>
        <pc:grpChg chg="add del mod">
          <ac:chgData name="Matthias Matthiasson" userId="246fdcc469335985" providerId="LiveId" clId="{7BAA3FA9-77CD-455F-BF8D-C9328DA16EA6}" dt="2023-04-23T15:13:21.965" v="1351" actId="165"/>
          <ac:grpSpMkLst>
            <pc:docMk/>
            <pc:sldMk cId="1133397163" sldId="2146845884"/>
            <ac:grpSpMk id="5" creationId="{BA517F28-5B61-54AC-90B0-E2A4277997B4}"/>
          </ac:grpSpMkLst>
        </pc:grpChg>
        <pc:grpChg chg="add mod">
          <ac:chgData name="Matthias Matthiasson" userId="246fdcc469335985" providerId="LiveId" clId="{7BAA3FA9-77CD-455F-BF8D-C9328DA16EA6}" dt="2023-04-23T15:13:34.408" v="1353" actId="1076"/>
          <ac:grpSpMkLst>
            <pc:docMk/>
            <pc:sldMk cId="1133397163" sldId="2146845884"/>
            <ac:grpSpMk id="6" creationId="{E13D4BE8-D713-0EB4-E527-87A5C43992A0}"/>
          </ac:grpSpMkLst>
        </pc:grpChg>
        <pc:picChg chg="add mod topLvl">
          <ac:chgData name="Matthias Matthiasson" userId="246fdcc469335985" providerId="LiveId" clId="{7BAA3FA9-77CD-455F-BF8D-C9328DA16EA6}" dt="2023-04-23T15:13:27.580" v="1352" actId="164"/>
          <ac:picMkLst>
            <pc:docMk/>
            <pc:sldMk cId="1133397163" sldId="2146845884"/>
            <ac:picMk id="3" creationId="{03F8E697-6CEA-0250-E80E-879FF4C1ACAD}"/>
          </ac:picMkLst>
        </pc:picChg>
      </pc:sldChg>
      <pc:sldChg chg="addSp delSp modSp new mod delAnim modAnim">
        <pc:chgData name="Matthias Matthiasson" userId="246fdcc469335985" providerId="LiveId" clId="{7BAA3FA9-77CD-455F-BF8D-C9328DA16EA6}" dt="2023-04-25T17:07:12.332" v="2498" actId="1038"/>
        <pc:sldMkLst>
          <pc:docMk/>
          <pc:sldMk cId="1118590357" sldId="2146845885"/>
        </pc:sldMkLst>
        <pc:spChg chg="del">
          <ac:chgData name="Matthias Matthiasson" userId="246fdcc469335985" providerId="LiveId" clId="{7BAA3FA9-77CD-455F-BF8D-C9328DA16EA6}" dt="2023-04-23T14:03:37.878" v="262" actId="931"/>
          <ac:spMkLst>
            <pc:docMk/>
            <pc:sldMk cId="1118590357" sldId="2146845885"/>
            <ac:spMk id="2" creationId="{B62C209E-11C2-83EE-E90F-478D4ACC7CFC}"/>
          </ac:spMkLst>
        </pc:spChg>
        <pc:spChg chg="mod">
          <ac:chgData name="Matthias Matthiasson" userId="246fdcc469335985" providerId="LiveId" clId="{7BAA3FA9-77CD-455F-BF8D-C9328DA16EA6}" dt="2023-04-23T17:20:02.161" v="1594" actId="20577"/>
          <ac:spMkLst>
            <pc:docMk/>
            <pc:sldMk cId="1118590357" sldId="2146845885"/>
            <ac:spMk id="3" creationId="{B3E6BB28-4B3C-FA8A-0CB2-6FB5540790B6}"/>
          </ac:spMkLst>
        </pc:spChg>
        <pc:spChg chg="mod">
          <ac:chgData name="Matthias Matthiasson" userId="246fdcc469335985" providerId="LiveId" clId="{7BAA3FA9-77CD-455F-BF8D-C9328DA16EA6}" dt="2023-04-23T15:37:14.143" v="1515" actId="20577"/>
          <ac:spMkLst>
            <pc:docMk/>
            <pc:sldMk cId="1118590357" sldId="2146845885"/>
            <ac:spMk id="4" creationId="{E4507E0E-6294-73D8-C635-EC0173A4A197}"/>
          </ac:spMkLst>
        </pc:spChg>
        <pc:spChg chg="add del mod">
          <ac:chgData name="Matthias Matthiasson" userId="246fdcc469335985" providerId="LiveId" clId="{7BAA3FA9-77CD-455F-BF8D-C9328DA16EA6}" dt="2023-04-23T14:17:17.182" v="535" actId="478"/>
          <ac:spMkLst>
            <pc:docMk/>
            <pc:sldMk cId="1118590357" sldId="2146845885"/>
            <ac:spMk id="9" creationId="{CC947BE7-9B08-15DC-E993-356810E241FD}"/>
          </ac:spMkLst>
        </pc:spChg>
        <pc:picChg chg="add del mod">
          <ac:chgData name="Matthias Matthiasson" userId="246fdcc469335985" providerId="LiveId" clId="{7BAA3FA9-77CD-455F-BF8D-C9328DA16EA6}" dt="2023-04-23T14:03:52.288" v="265" actId="478"/>
          <ac:picMkLst>
            <pc:docMk/>
            <pc:sldMk cId="1118590357" sldId="2146845885"/>
            <ac:picMk id="5" creationId="{4BBA9F20-B06E-0D6D-D616-FC936E9C7DAA}"/>
          </ac:picMkLst>
        </pc:picChg>
        <pc:picChg chg="add mod">
          <ac:chgData name="Matthias Matthiasson" userId="246fdcc469335985" providerId="LiveId" clId="{7BAA3FA9-77CD-455F-BF8D-C9328DA16EA6}" dt="2023-04-25T17:07:12.332" v="2498" actId="1038"/>
          <ac:picMkLst>
            <pc:docMk/>
            <pc:sldMk cId="1118590357" sldId="2146845885"/>
            <ac:picMk id="5" creationId="{C81E7D8B-01C8-770A-782E-5C903008283B}"/>
          </ac:picMkLst>
        </pc:picChg>
        <pc:picChg chg="add del mod">
          <ac:chgData name="Matthias Matthiasson" userId="246fdcc469335985" providerId="LiveId" clId="{7BAA3FA9-77CD-455F-BF8D-C9328DA16EA6}" dt="2023-04-23T14:17:14.240" v="534" actId="478"/>
          <ac:picMkLst>
            <pc:docMk/>
            <pc:sldMk cId="1118590357" sldId="2146845885"/>
            <ac:picMk id="7" creationId="{4FBA4E37-C0A7-7866-A938-E303771B0C67}"/>
          </ac:picMkLst>
        </pc:picChg>
        <pc:picChg chg="add del mod">
          <ac:chgData name="Matthias Matthiasson" userId="246fdcc469335985" providerId="LiveId" clId="{7BAA3FA9-77CD-455F-BF8D-C9328DA16EA6}" dt="2023-04-23T17:19:19.077" v="1582" actId="478"/>
          <ac:picMkLst>
            <pc:docMk/>
            <pc:sldMk cId="1118590357" sldId="2146845885"/>
            <ac:picMk id="11" creationId="{0D42BC2B-18E1-3E33-CC48-B9C2B82BC76D}"/>
          </ac:picMkLst>
        </pc:picChg>
        <pc:picChg chg="add del mod modCrop">
          <ac:chgData name="Matthias Matthiasson" userId="246fdcc469335985" providerId="LiveId" clId="{7BAA3FA9-77CD-455F-BF8D-C9328DA16EA6}" dt="2023-04-23T17:21:03.400" v="1600" actId="478"/>
          <ac:picMkLst>
            <pc:docMk/>
            <pc:sldMk cId="1118590357" sldId="2146845885"/>
            <ac:picMk id="13" creationId="{51AF5B48-DE50-5732-6347-D1B1C080732B}"/>
          </ac:picMkLst>
        </pc:picChg>
      </pc:sldChg>
      <pc:sldChg chg="addSp modSp add del mod">
        <pc:chgData name="Matthias Matthiasson" userId="246fdcc469335985" providerId="LiveId" clId="{7BAA3FA9-77CD-455F-BF8D-C9328DA16EA6}" dt="2023-04-23T14:13:43.770" v="533" actId="47"/>
        <pc:sldMkLst>
          <pc:docMk/>
          <pc:sldMk cId="746623638" sldId="2146845886"/>
        </pc:sldMkLst>
        <pc:spChg chg="mod">
          <ac:chgData name="Matthias Matthiasson" userId="246fdcc469335985" providerId="LiveId" clId="{7BAA3FA9-77CD-455F-BF8D-C9328DA16EA6}" dt="2023-04-20T15:47:44.493" v="59" actId="6549"/>
          <ac:spMkLst>
            <pc:docMk/>
            <pc:sldMk cId="746623638" sldId="2146845886"/>
            <ac:spMk id="3" creationId="{B3E6BB28-4B3C-FA8A-0CB2-6FB5540790B6}"/>
          </ac:spMkLst>
        </pc:spChg>
        <pc:picChg chg="add mod">
          <ac:chgData name="Matthias Matthiasson" userId="246fdcc469335985" providerId="LiveId" clId="{7BAA3FA9-77CD-455F-BF8D-C9328DA16EA6}" dt="2023-04-23T13:40:17.162" v="71" actId="1076"/>
          <ac:picMkLst>
            <pc:docMk/>
            <pc:sldMk cId="746623638" sldId="2146845886"/>
            <ac:picMk id="5" creationId="{F7FD5B17-60E6-37CB-E8AA-C866E933D149}"/>
          </ac:picMkLst>
        </pc:picChg>
      </pc:sldChg>
      <pc:sldChg chg="addSp modSp add del mod">
        <pc:chgData name="Matthias Matthiasson" userId="246fdcc469335985" providerId="LiveId" clId="{7BAA3FA9-77CD-455F-BF8D-C9328DA16EA6}" dt="2023-04-23T15:36:15.642" v="1502" actId="47"/>
        <pc:sldMkLst>
          <pc:docMk/>
          <pc:sldMk cId="1778526794" sldId="2146845887"/>
        </pc:sldMkLst>
        <pc:spChg chg="mod">
          <ac:chgData name="Matthias Matthiasson" userId="246fdcc469335985" providerId="LiveId" clId="{7BAA3FA9-77CD-455F-BF8D-C9328DA16EA6}" dt="2023-04-23T15:31:33.175" v="1415" actId="6549"/>
          <ac:spMkLst>
            <pc:docMk/>
            <pc:sldMk cId="1778526794" sldId="2146845887"/>
            <ac:spMk id="3" creationId="{B3E6BB28-4B3C-FA8A-0CB2-6FB5540790B6}"/>
          </ac:spMkLst>
        </pc:spChg>
        <pc:picChg chg="add mod">
          <ac:chgData name="Matthias Matthiasson" userId="246fdcc469335985" providerId="LiveId" clId="{7BAA3FA9-77CD-455F-BF8D-C9328DA16EA6}" dt="2023-04-23T13:41:22.890" v="72" actId="1076"/>
          <ac:picMkLst>
            <pc:docMk/>
            <pc:sldMk cId="1778526794" sldId="2146845887"/>
            <ac:picMk id="5" creationId="{2C317ADD-9414-38BD-E755-E8D72A158E9A}"/>
          </ac:picMkLst>
        </pc:picChg>
      </pc:sldChg>
      <pc:sldChg chg="modSp add mod ord">
        <pc:chgData name="Matthias Matthiasson" userId="246fdcc469335985" providerId="LiveId" clId="{7BAA3FA9-77CD-455F-BF8D-C9328DA16EA6}" dt="2023-04-23T15:37:23.693" v="1528" actId="20577"/>
        <pc:sldMkLst>
          <pc:docMk/>
          <pc:sldMk cId="1926921683" sldId="2146845888"/>
        </pc:sldMkLst>
        <pc:spChg chg="mod">
          <ac:chgData name="Matthias Matthiasson" userId="246fdcc469335985" providerId="LiveId" clId="{7BAA3FA9-77CD-455F-BF8D-C9328DA16EA6}" dt="2023-04-23T15:36:37.138" v="1509" actId="20577"/>
          <ac:spMkLst>
            <pc:docMk/>
            <pc:sldMk cId="1926921683" sldId="2146845888"/>
            <ac:spMk id="3" creationId="{B3E6BB28-4B3C-FA8A-0CB2-6FB5540790B6}"/>
          </ac:spMkLst>
        </pc:spChg>
        <pc:spChg chg="mod">
          <ac:chgData name="Matthias Matthiasson" userId="246fdcc469335985" providerId="LiveId" clId="{7BAA3FA9-77CD-455F-BF8D-C9328DA16EA6}" dt="2023-04-23T15:37:23.693" v="1528" actId="20577"/>
          <ac:spMkLst>
            <pc:docMk/>
            <pc:sldMk cId="1926921683" sldId="2146845888"/>
            <ac:spMk id="4" creationId="{E4507E0E-6294-73D8-C635-EC0173A4A197}"/>
          </ac:spMkLst>
        </pc:spChg>
      </pc:sldChg>
      <pc:sldChg chg="delSp add del mod">
        <pc:chgData name="Matthias Matthiasson" userId="246fdcc469335985" providerId="LiveId" clId="{7BAA3FA9-77CD-455F-BF8D-C9328DA16EA6}" dt="2023-04-23T14:04:22.450" v="267" actId="47"/>
        <pc:sldMkLst>
          <pc:docMk/>
          <pc:sldMk cId="4069963268" sldId="2146845888"/>
        </pc:sldMkLst>
        <pc:picChg chg="del">
          <ac:chgData name="Matthias Matthiasson" userId="246fdcc469335985" providerId="LiveId" clId="{7BAA3FA9-77CD-455F-BF8D-C9328DA16EA6}" dt="2023-04-23T13:42:36.085" v="77" actId="478"/>
          <ac:picMkLst>
            <pc:docMk/>
            <pc:sldMk cId="4069963268" sldId="2146845888"/>
            <ac:picMk id="3" creationId="{02E642BE-289C-7B62-FFF1-44289846E5E4}"/>
          </ac:picMkLst>
        </pc:picChg>
      </pc:sldChg>
      <pc:sldChg chg="modSp add del mod">
        <pc:chgData name="Matthias Matthiasson" userId="246fdcc469335985" providerId="LiveId" clId="{7BAA3FA9-77CD-455F-BF8D-C9328DA16EA6}" dt="2023-04-23T15:10:52.404" v="1292" actId="47"/>
        <pc:sldMkLst>
          <pc:docMk/>
          <pc:sldMk cId="136892561" sldId="2146845889"/>
        </pc:sldMkLst>
        <pc:picChg chg="mod">
          <ac:chgData name="Matthias Matthiasson" userId="246fdcc469335985" providerId="LiveId" clId="{7BAA3FA9-77CD-455F-BF8D-C9328DA16EA6}" dt="2023-04-23T14:47:07.389" v="658" actId="1076"/>
          <ac:picMkLst>
            <pc:docMk/>
            <pc:sldMk cId="136892561" sldId="2146845889"/>
            <ac:picMk id="3" creationId="{64410F4E-1718-75D8-1E4B-EA07F0EAACB4}"/>
          </ac:picMkLst>
        </pc:picChg>
      </pc:sldChg>
      <pc:sldChg chg="addSp delSp modSp add del mod delAnim modAnim">
        <pc:chgData name="Matthias Matthiasson" userId="246fdcc469335985" providerId="LiveId" clId="{7BAA3FA9-77CD-455F-BF8D-C9328DA16EA6}" dt="2023-04-23T17:16:36.696" v="1559" actId="47"/>
        <pc:sldMkLst>
          <pc:docMk/>
          <pc:sldMk cId="2916036490" sldId="2146845889"/>
        </pc:sldMkLst>
        <pc:spChg chg="mod">
          <ac:chgData name="Matthias Matthiasson" userId="246fdcc469335985" providerId="LiveId" clId="{7BAA3FA9-77CD-455F-BF8D-C9328DA16EA6}" dt="2023-04-23T15:43:18.150" v="1544" actId="14100"/>
          <ac:spMkLst>
            <pc:docMk/>
            <pc:sldMk cId="2916036490" sldId="2146845889"/>
            <ac:spMk id="3" creationId="{B3E6BB28-4B3C-FA8A-0CB2-6FB5540790B6}"/>
          </ac:spMkLst>
        </pc:spChg>
        <pc:spChg chg="mod">
          <ac:chgData name="Matthias Matthiasson" userId="246fdcc469335985" providerId="LiveId" clId="{7BAA3FA9-77CD-455F-BF8D-C9328DA16EA6}" dt="2023-04-23T15:34:12.490" v="1479" actId="20577"/>
          <ac:spMkLst>
            <pc:docMk/>
            <pc:sldMk cId="2916036490" sldId="2146845889"/>
            <ac:spMk id="4" creationId="{E4507E0E-6294-73D8-C635-EC0173A4A197}"/>
          </ac:spMkLst>
        </pc:spChg>
        <pc:picChg chg="add mod modCrop">
          <ac:chgData name="Matthias Matthiasson" userId="246fdcc469335985" providerId="LiveId" clId="{7BAA3FA9-77CD-455F-BF8D-C9328DA16EA6}" dt="2023-04-23T15:44:39.448" v="1550" actId="1076"/>
          <ac:picMkLst>
            <pc:docMk/>
            <pc:sldMk cId="2916036490" sldId="2146845889"/>
            <ac:picMk id="2" creationId="{D33F02AC-29DF-9A9A-BA03-EE5A2D3C9BFC}"/>
          </ac:picMkLst>
        </pc:picChg>
        <pc:picChg chg="del">
          <ac:chgData name="Matthias Matthiasson" userId="246fdcc469335985" providerId="LiveId" clId="{7BAA3FA9-77CD-455F-BF8D-C9328DA16EA6}" dt="2023-04-23T15:37:30.679" v="1530" actId="478"/>
          <ac:picMkLst>
            <pc:docMk/>
            <pc:sldMk cId="2916036490" sldId="2146845889"/>
            <ac:picMk id="11" creationId="{0D42BC2B-18E1-3E33-CC48-B9C2B82BC76D}"/>
          </ac:picMkLst>
        </pc:picChg>
        <pc:picChg chg="del">
          <ac:chgData name="Matthias Matthiasson" userId="246fdcc469335985" providerId="LiveId" clId="{7BAA3FA9-77CD-455F-BF8D-C9328DA16EA6}" dt="2023-04-23T15:37:29.053" v="1529" actId="478"/>
          <ac:picMkLst>
            <pc:docMk/>
            <pc:sldMk cId="2916036490" sldId="2146845889"/>
            <ac:picMk id="13" creationId="{51AF5B48-DE50-5732-6347-D1B1C080732B}"/>
          </ac:picMkLst>
        </pc:picChg>
      </pc:sldChg>
      <pc:sldChg chg="add del">
        <pc:chgData name="Matthias Matthiasson" userId="246fdcc469335985" providerId="LiveId" clId="{7BAA3FA9-77CD-455F-BF8D-C9328DA16EA6}" dt="2023-04-23T14:57:33.329" v="1253" actId="47"/>
        <pc:sldMkLst>
          <pc:docMk/>
          <pc:sldMk cId="2663346982" sldId="2146845890"/>
        </pc:sldMkLst>
      </pc:sldChg>
      <pc:sldChg chg="add del">
        <pc:chgData name="Matthias Matthiasson" userId="246fdcc469335985" providerId="LiveId" clId="{7BAA3FA9-77CD-455F-BF8D-C9328DA16EA6}" dt="2023-04-23T15:36:14.387" v="1501" actId="47"/>
        <pc:sldMkLst>
          <pc:docMk/>
          <pc:sldMk cId="2714407220" sldId="2146845890"/>
        </pc:sldMkLst>
      </pc:sldChg>
      <pc:sldChg chg="addSp delSp modSp add mod">
        <pc:chgData name="Matthias Matthiasson" userId="246fdcc469335985" providerId="LiveId" clId="{7BAA3FA9-77CD-455F-BF8D-C9328DA16EA6}" dt="2023-04-25T17:03:14.903" v="2470" actId="313"/>
        <pc:sldMkLst>
          <pc:docMk/>
          <pc:sldMk cId="3210159235" sldId="2146845890"/>
        </pc:sldMkLst>
        <pc:spChg chg="mod">
          <ac:chgData name="Matthias Matthiasson" userId="246fdcc469335985" providerId="LiveId" clId="{7BAA3FA9-77CD-455F-BF8D-C9328DA16EA6}" dt="2023-04-25T17:02:08.575" v="2467" actId="20577"/>
          <ac:spMkLst>
            <pc:docMk/>
            <pc:sldMk cId="3210159235" sldId="2146845890"/>
            <ac:spMk id="3" creationId="{B3E6BB28-4B3C-FA8A-0CB2-6FB5540790B6}"/>
          </ac:spMkLst>
        </pc:spChg>
        <pc:spChg chg="mod">
          <ac:chgData name="Matthias Matthiasson" userId="246fdcc469335985" providerId="LiveId" clId="{7BAA3FA9-77CD-455F-BF8D-C9328DA16EA6}" dt="2023-04-25T17:03:14.903" v="2470" actId="313"/>
          <ac:spMkLst>
            <pc:docMk/>
            <pc:sldMk cId="3210159235" sldId="2146845890"/>
            <ac:spMk id="4" creationId="{E4507E0E-6294-73D8-C635-EC0173A4A197}"/>
          </ac:spMkLst>
        </pc:spChg>
        <pc:picChg chg="mod modCrop">
          <ac:chgData name="Matthias Matthiasson" userId="246fdcc469335985" providerId="LiveId" clId="{7BAA3FA9-77CD-455F-BF8D-C9328DA16EA6}" dt="2023-04-25T17:02:21.466" v="2468" actId="1076"/>
          <ac:picMkLst>
            <pc:docMk/>
            <pc:sldMk cId="3210159235" sldId="2146845890"/>
            <ac:picMk id="2" creationId="{D33F02AC-29DF-9A9A-BA03-EE5A2D3C9BFC}"/>
          </ac:picMkLst>
        </pc:picChg>
        <pc:picChg chg="add del mod">
          <ac:chgData name="Matthias Matthiasson" userId="246fdcc469335985" providerId="LiveId" clId="{7BAA3FA9-77CD-455F-BF8D-C9328DA16EA6}" dt="2023-04-25T17:02:30.850" v="2469" actId="478"/>
          <ac:picMkLst>
            <pc:docMk/>
            <pc:sldMk cId="3210159235" sldId="2146845890"/>
            <ac:picMk id="5" creationId="{132215A1-AD21-6078-D120-8149876911D9}"/>
          </ac:picMkLst>
        </pc:picChg>
      </pc:sldChg>
      <pc:sldChg chg="add del mod modShow">
        <pc:chgData name="Matthias Matthiasson" userId="246fdcc469335985" providerId="LiveId" clId="{7BAA3FA9-77CD-455F-BF8D-C9328DA16EA6}" dt="2023-04-25T17:01:50.135" v="2462" actId="47"/>
        <pc:sldMkLst>
          <pc:docMk/>
          <pc:sldMk cId="469950631" sldId="2146845891"/>
        </pc:sldMkLst>
      </pc:sldChg>
      <pc:sldChg chg="modSp add del mod">
        <pc:chgData name="Matthias Matthiasson" userId="246fdcc469335985" providerId="LiveId" clId="{7BAA3FA9-77CD-455F-BF8D-C9328DA16EA6}" dt="2023-04-25T16:52:12.398" v="2315" actId="47"/>
        <pc:sldMkLst>
          <pc:docMk/>
          <pc:sldMk cId="1798364706" sldId="2146845892"/>
        </pc:sldMkLst>
        <pc:spChg chg="mod">
          <ac:chgData name="Matthias Matthiasson" userId="246fdcc469335985" providerId="LiveId" clId="{7BAA3FA9-77CD-455F-BF8D-C9328DA16EA6}" dt="2023-04-25T16:45:51.074" v="2087" actId="6549"/>
          <ac:spMkLst>
            <pc:docMk/>
            <pc:sldMk cId="1798364706" sldId="2146845892"/>
            <ac:spMk id="3" creationId="{B24CF525-A935-12BF-9289-545005AD64DB}"/>
          </ac:spMkLst>
        </pc:spChg>
      </pc:sldChg>
      <pc:sldChg chg="addSp delSp modSp add mod ord">
        <pc:chgData name="Matthias Matthiasson" userId="246fdcc469335985" providerId="LiveId" clId="{7BAA3FA9-77CD-455F-BF8D-C9328DA16EA6}" dt="2023-04-25T17:01:25.474" v="2461" actId="20577"/>
        <pc:sldMkLst>
          <pc:docMk/>
          <pc:sldMk cId="1488672789" sldId="2146845893"/>
        </pc:sldMkLst>
        <pc:spChg chg="add del mod">
          <ac:chgData name="Matthias Matthiasson" userId="246fdcc469335985" providerId="LiveId" clId="{7BAA3FA9-77CD-455F-BF8D-C9328DA16EA6}" dt="2023-04-25T16:53:52.452" v="2317" actId="478"/>
          <ac:spMkLst>
            <pc:docMk/>
            <pc:sldMk cId="1488672789" sldId="2146845893"/>
            <ac:spMk id="3" creationId="{2DD4186B-0BAC-B1C0-26CE-1215EA719300}"/>
          </ac:spMkLst>
        </pc:spChg>
        <pc:spChg chg="mod">
          <ac:chgData name="Matthias Matthiasson" userId="246fdcc469335985" providerId="LiveId" clId="{7BAA3FA9-77CD-455F-BF8D-C9328DA16EA6}" dt="2023-04-25T16:47:48.780" v="2110"/>
          <ac:spMkLst>
            <pc:docMk/>
            <pc:sldMk cId="1488672789" sldId="2146845893"/>
            <ac:spMk id="4" creationId="{F8F417CA-2D79-5622-5B5D-395AC619CA2B}"/>
          </ac:spMkLst>
        </pc:spChg>
        <pc:spChg chg="mod">
          <ac:chgData name="Matthias Matthiasson" userId="246fdcc469335985" providerId="LiveId" clId="{7BAA3FA9-77CD-455F-BF8D-C9328DA16EA6}" dt="2023-04-25T16:51:41.844" v="2314" actId="20577"/>
          <ac:spMkLst>
            <pc:docMk/>
            <pc:sldMk cId="1488672789" sldId="2146845893"/>
            <ac:spMk id="5" creationId="{57DF6C73-9952-014F-9363-1340822EF7CE}"/>
          </ac:spMkLst>
        </pc:spChg>
        <pc:spChg chg="mod">
          <ac:chgData name="Matthias Matthiasson" userId="246fdcc469335985" providerId="LiveId" clId="{7BAA3FA9-77CD-455F-BF8D-C9328DA16EA6}" dt="2023-04-25T16:54:30.379" v="2318"/>
          <ac:spMkLst>
            <pc:docMk/>
            <pc:sldMk cId="1488672789" sldId="2146845893"/>
            <ac:spMk id="7" creationId="{36DBC0D7-F541-8AE7-5B56-4CA25077F6E7}"/>
          </ac:spMkLst>
        </pc:spChg>
        <pc:spChg chg="add mod">
          <ac:chgData name="Matthias Matthiasson" userId="246fdcc469335985" providerId="LiveId" clId="{7BAA3FA9-77CD-455F-BF8D-C9328DA16EA6}" dt="2023-04-25T17:01:16.223" v="2459" actId="14100"/>
          <ac:spMkLst>
            <pc:docMk/>
            <pc:sldMk cId="1488672789" sldId="2146845893"/>
            <ac:spMk id="10" creationId="{A164AB44-E95E-2641-B3A3-B7DEA6093315}"/>
          </ac:spMkLst>
        </pc:spChg>
        <pc:spChg chg="add del mod">
          <ac:chgData name="Matthias Matthiasson" userId="246fdcc469335985" providerId="LiveId" clId="{7BAA3FA9-77CD-455F-BF8D-C9328DA16EA6}" dt="2023-04-25T16:55:58.180" v="2365" actId="478"/>
          <ac:spMkLst>
            <pc:docMk/>
            <pc:sldMk cId="1488672789" sldId="2146845893"/>
            <ac:spMk id="17" creationId="{1272DEE9-F5AC-483D-D0F5-1A5254A94D5C}"/>
          </ac:spMkLst>
        </pc:spChg>
        <pc:spChg chg="add mod">
          <ac:chgData name="Matthias Matthiasson" userId="246fdcc469335985" providerId="LiveId" clId="{7BAA3FA9-77CD-455F-BF8D-C9328DA16EA6}" dt="2023-04-25T17:01:02.593" v="2458" actId="404"/>
          <ac:spMkLst>
            <pc:docMk/>
            <pc:sldMk cId="1488672789" sldId="2146845893"/>
            <ac:spMk id="18" creationId="{75C6E072-98EB-B152-3613-85D4F76292BE}"/>
          </ac:spMkLst>
        </pc:spChg>
        <pc:spChg chg="add mod">
          <ac:chgData name="Matthias Matthiasson" userId="246fdcc469335985" providerId="LiveId" clId="{7BAA3FA9-77CD-455F-BF8D-C9328DA16EA6}" dt="2023-04-25T17:00:55.957" v="2455" actId="404"/>
          <ac:spMkLst>
            <pc:docMk/>
            <pc:sldMk cId="1488672789" sldId="2146845893"/>
            <ac:spMk id="19" creationId="{72F0EC84-1D23-635C-C565-E7E27C1E355A}"/>
          </ac:spMkLst>
        </pc:spChg>
        <pc:spChg chg="add mod">
          <ac:chgData name="Matthias Matthiasson" userId="246fdcc469335985" providerId="LiveId" clId="{7BAA3FA9-77CD-455F-BF8D-C9328DA16EA6}" dt="2023-04-25T17:00:31.642" v="2452" actId="164"/>
          <ac:spMkLst>
            <pc:docMk/>
            <pc:sldMk cId="1488672789" sldId="2146845893"/>
            <ac:spMk id="21" creationId="{02F0B6D5-2790-96B4-6CFC-3C23812C144E}"/>
          </ac:spMkLst>
        </pc:spChg>
        <pc:spChg chg="add del mod">
          <ac:chgData name="Matthias Matthiasson" userId="246fdcc469335985" providerId="LiveId" clId="{7BAA3FA9-77CD-455F-BF8D-C9328DA16EA6}" dt="2023-04-25T16:57:56.653" v="2403" actId="478"/>
          <ac:spMkLst>
            <pc:docMk/>
            <pc:sldMk cId="1488672789" sldId="2146845893"/>
            <ac:spMk id="30" creationId="{27D006DD-91E3-CA4A-3D60-F9EF9BE74B76}"/>
          </ac:spMkLst>
        </pc:spChg>
        <pc:spChg chg="add mod">
          <ac:chgData name="Matthias Matthiasson" userId="246fdcc469335985" providerId="LiveId" clId="{7BAA3FA9-77CD-455F-BF8D-C9328DA16EA6}" dt="2023-04-25T17:01:25.474" v="2461" actId="20577"/>
          <ac:spMkLst>
            <pc:docMk/>
            <pc:sldMk cId="1488672789" sldId="2146845893"/>
            <ac:spMk id="35" creationId="{004C886E-7630-5CF1-6D2C-D74E54E15BDB}"/>
          </ac:spMkLst>
        </pc:spChg>
        <pc:spChg chg="add mod">
          <ac:chgData name="Matthias Matthiasson" userId="246fdcc469335985" providerId="LiveId" clId="{7BAA3FA9-77CD-455F-BF8D-C9328DA16EA6}" dt="2023-04-25T17:00:31.642" v="2452" actId="164"/>
          <ac:spMkLst>
            <pc:docMk/>
            <pc:sldMk cId="1488672789" sldId="2146845893"/>
            <ac:spMk id="42" creationId="{A9D39A27-37D9-4A1A-4461-9CA499A353E4}"/>
          </ac:spMkLst>
        </pc:spChg>
        <pc:spChg chg="add mod">
          <ac:chgData name="Matthias Matthiasson" userId="246fdcc469335985" providerId="LiveId" clId="{7BAA3FA9-77CD-455F-BF8D-C9328DA16EA6}" dt="2023-04-25T17:00:31.642" v="2452" actId="164"/>
          <ac:spMkLst>
            <pc:docMk/>
            <pc:sldMk cId="1488672789" sldId="2146845893"/>
            <ac:spMk id="52" creationId="{C3C2B0F2-ABF7-38C7-0F0D-D59D15DCED4E}"/>
          </ac:spMkLst>
        </pc:spChg>
        <pc:spChg chg="add del mod">
          <ac:chgData name="Matthias Matthiasson" userId="246fdcc469335985" providerId="LiveId" clId="{7BAA3FA9-77CD-455F-BF8D-C9328DA16EA6}" dt="2023-04-25T17:00:02.792" v="2448" actId="478"/>
          <ac:spMkLst>
            <pc:docMk/>
            <pc:sldMk cId="1488672789" sldId="2146845893"/>
            <ac:spMk id="53" creationId="{7536434A-44AF-93D5-0D61-4ADF25E17A69}"/>
          </ac:spMkLst>
        </pc:spChg>
        <pc:spChg chg="add mod">
          <ac:chgData name="Matthias Matthiasson" userId="246fdcc469335985" providerId="LiveId" clId="{7BAA3FA9-77CD-455F-BF8D-C9328DA16EA6}" dt="2023-04-25T17:00:31.642" v="2452" actId="164"/>
          <ac:spMkLst>
            <pc:docMk/>
            <pc:sldMk cId="1488672789" sldId="2146845893"/>
            <ac:spMk id="54" creationId="{EEF1CC9B-3792-248C-EAD3-E9C96BE1910A}"/>
          </ac:spMkLst>
        </pc:spChg>
        <pc:grpChg chg="add del mod">
          <ac:chgData name="Matthias Matthiasson" userId="246fdcc469335985" providerId="LiveId" clId="{7BAA3FA9-77CD-455F-BF8D-C9328DA16EA6}" dt="2023-04-25T16:56:05.205" v="2368" actId="478"/>
          <ac:grpSpMkLst>
            <pc:docMk/>
            <pc:sldMk cId="1488672789" sldId="2146845893"/>
            <ac:grpSpMk id="6" creationId="{58DC4694-2B9C-AB71-B58D-9E21B549F3EA}"/>
          </ac:grpSpMkLst>
        </pc:grpChg>
        <pc:grpChg chg="add mod">
          <ac:chgData name="Matthias Matthiasson" userId="246fdcc469335985" providerId="LiveId" clId="{7BAA3FA9-77CD-455F-BF8D-C9328DA16EA6}" dt="2023-04-25T17:00:31.642" v="2452" actId="164"/>
          <ac:grpSpMkLst>
            <pc:docMk/>
            <pc:sldMk cId="1488672789" sldId="2146845893"/>
            <ac:grpSpMk id="56" creationId="{FC13789F-7441-5119-0308-3B3DCDFA8AAC}"/>
          </ac:grpSpMkLst>
        </pc:grpChg>
        <pc:picChg chg="del">
          <ac:chgData name="Matthias Matthiasson" userId="246fdcc469335985" providerId="LiveId" clId="{7BAA3FA9-77CD-455F-BF8D-C9328DA16EA6}" dt="2023-04-25T16:45:42.897" v="2086" actId="478"/>
          <ac:picMkLst>
            <pc:docMk/>
            <pc:sldMk cId="1488672789" sldId="2146845893"/>
            <ac:picMk id="8" creationId="{97C7B60D-13D2-C71B-C84D-F413A91CFABC}"/>
          </ac:picMkLst>
        </pc:picChg>
        <pc:picChg chg="mod">
          <ac:chgData name="Matthias Matthiasson" userId="246fdcc469335985" providerId="LiveId" clId="{7BAA3FA9-77CD-455F-BF8D-C9328DA16EA6}" dt="2023-04-25T16:54:30.379" v="2318"/>
          <ac:picMkLst>
            <pc:docMk/>
            <pc:sldMk cId="1488672789" sldId="2146845893"/>
            <ac:picMk id="9" creationId="{22B1659A-C831-D231-874B-19887165F4EE}"/>
          </ac:picMkLst>
        </pc:picChg>
        <pc:picChg chg="add mod">
          <ac:chgData name="Matthias Matthiasson" userId="246fdcc469335985" providerId="LiveId" clId="{7BAA3FA9-77CD-455F-BF8D-C9328DA16EA6}" dt="2023-04-25T17:00:31.642" v="2452" actId="164"/>
          <ac:picMkLst>
            <pc:docMk/>
            <pc:sldMk cId="1488672789" sldId="2146845893"/>
            <ac:picMk id="23" creationId="{809A30AE-4453-0213-8784-0986067F8EEF}"/>
          </ac:picMkLst>
        </pc:picChg>
        <pc:picChg chg="add del mod">
          <ac:chgData name="Matthias Matthiasson" userId="246fdcc469335985" providerId="LiveId" clId="{7BAA3FA9-77CD-455F-BF8D-C9328DA16EA6}" dt="2023-04-25T16:55:58.180" v="2365" actId="478"/>
          <ac:picMkLst>
            <pc:docMk/>
            <pc:sldMk cId="1488672789" sldId="2146845893"/>
            <ac:picMk id="24" creationId="{9D4055A1-460F-3D22-F259-A804F7685C2A}"/>
          </ac:picMkLst>
        </pc:picChg>
        <pc:picChg chg="add del mod">
          <ac:chgData name="Matthias Matthiasson" userId="246fdcc469335985" providerId="LiveId" clId="{7BAA3FA9-77CD-455F-BF8D-C9328DA16EA6}" dt="2023-04-25T16:55:58.180" v="2365" actId="478"/>
          <ac:picMkLst>
            <pc:docMk/>
            <pc:sldMk cId="1488672789" sldId="2146845893"/>
            <ac:picMk id="25" creationId="{A45D831B-9FF2-473B-773B-2097263F62CF}"/>
          </ac:picMkLst>
        </pc:picChg>
        <pc:picChg chg="add mod">
          <ac:chgData name="Matthias Matthiasson" userId="246fdcc469335985" providerId="LiveId" clId="{7BAA3FA9-77CD-455F-BF8D-C9328DA16EA6}" dt="2023-04-25T17:00:31.642" v="2452" actId="164"/>
          <ac:picMkLst>
            <pc:docMk/>
            <pc:sldMk cId="1488672789" sldId="2146845893"/>
            <ac:picMk id="26" creationId="{006B3705-17E7-9791-10EC-BA6A77DB5FCB}"/>
          </ac:picMkLst>
        </pc:picChg>
        <pc:picChg chg="add del mod">
          <ac:chgData name="Matthias Matthiasson" userId="246fdcc469335985" providerId="LiveId" clId="{7BAA3FA9-77CD-455F-BF8D-C9328DA16EA6}" dt="2023-04-25T16:55:58.180" v="2365" actId="478"/>
          <ac:picMkLst>
            <pc:docMk/>
            <pc:sldMk cId="1488672789" sldId="2146845893"/>
            <ac:picMk id="27" creationId="{0E50FD3E-D781-2CA1-2097-ADEAD5122C44}"/>
          </ac:picMkLst>
        </pc:picChg>
        <pc:picChg chg="add del mod">
          <ac:chgData name="Matthias Matthiasson" userId="246fdcc469335985" providerId="LiveId" clId="{7BAA3FA9-77CD-455F-BF8D-C9328DA16EA6}" dt="2023-04-25T16:55:58.180" v="2365" actId="478"/>
          <ac:picMkLst>
            <pc:docMk/>
            <pc:sldMk cId="1488672789" sldId="2146845893"/>
            <ac:picMk id="28" creationId="{C96869CB-91A8-9E5B-2134-45E48890AA99}"/>
          </ac:picMkLst>
        </pc:picChg>
        <pc:picChg chg="add del mod">
          <ac:chgData name="Matthias Matthiasson" userId="246fdcc469335985" providerId="LiveId" clId="{7BAA3FA9-77CD-455F-BF8D-C9328DA16EA6}" dt="2023-04-25T16:55:58.180" v="2365" actId="478"/>
          <ac:picMkLst>
            <pc:docMk/>
            <pc:sldMk cId="1488672789" sldId="2146845893"/>
            <ac:picMk id="29" creationId="{8204C8FE-9BB9-8E04-2DFD-6BE6E9B41940}"/>
          </ac:picMkLst>
        </pc:picChg>
        <pc:picChg chg="add mod">
          <ac:chgData name="Matthias Matthiasson" userId="246fdcc469335985" providerId="LiveId" clId="{7BAA3FA9-77CD-455F-BF8D-C9328DA16EA6}" dt="2023-04-25T17:00:31.642" v="2452" actId="164"/>
          <ac:picMkLst>
            <pc:docMk/>
            <pc:sldMk cId="1488672789" sldId="2146845893"/>
            <ac:picMk id="43" creationId="{C04AAD49-AAA1-B1E5-9802-0F23755D8799}"/>
          </ac:picMkLst>
        </pc:picChg>
        <pc:cxnChg chg="add mod">
          <ac:chgData name="Matthias Matthiasson" userId="246fdcc469335985" providerId="LiveId" clId="{7BAA3FA9-77CD-455F-BF8D-C9328DA16EA6}" dt="2023-04-25T17:00:31.642" v="2452" actId="164"/>
          <ac:cxnSpMkLst>
            <pc:docMk/>
            <pc:sldMk cId="1488672789" sldId="2146845893"/>
            <ac:cxnSpMk id="11" creationId="{7BA8C981-8948-4FD0-7A14-4A5503A91F4F}"/>
          </ac:cxnSpMkLst>
        </pc:cxnChg>
        <pc:cxnChg chg="add del mod">
          <ac:chgData name="Matthias Matthiasson" userId="246fdcc469335985" providerId="LiveId" clId="{7BAA3FA9-77CD-455F-BF8D-C9328DA16EA6}" dt="2023-04-25T16:56:01.932" v="2366" actId="478"/>
          <ac:cxnSpMkLst>
            <pc:docMk/>
            <pc:sldMk cId="1488672789" sldId="2146845893"/>
            <ac:cxnSpMk id="12" creationId="{2911387A-4715-991F-2ECD-E7DBCE93545B}"/>
          </ac:cxnSpMkLst>
        </pc:cxnChg>
        <pc:cxnChg chg="add del mod">
          <ac:chgData name="Matthias Matthiasson" userId="246fdcc469335985" providerId="LiveId" clId="{7BAA3FA9-77CD-455F-BF8D-C9328DA16EA6}" dt="2023-04-25T16:56:03.941" v="2367" actId="478"/>
          <ac:cxnSpMkLst>
            <pc:docMk/>
            <pc:sldMk cId="1488672789" sldId="2146845893"/>
            <ac:cxnSpMk id="13" creationId="{8EF6BD4A-A998-8A0D-8468-C0BC9C3B9725}"/>
          </ac:cxnSpMkLst>
        </pc:cxnChg>
        <pc:cxnChg chg="add del mod">
          <ac:chgData name="Matthias Matthiasson" userId="246fdcc469335985" providerId="LiveId" clId="{7BAA3FA9-77CD-455F-BF8D-C9328DA16EA6}" dt="2023-04-25T16:55:58.180" v="2365" actId="478"/>
          <ac:cxnSpMkLst>
            <pc:docMk/>
            <pc:sldMk cId="1488672789" sldId="2146845893"/>
            <ac:cxnSpMk id="14" creationId="{4FB832FD-284F-101A-7465-757B7CA070CA}"/>
          </ac:cxnSpMkLst>
        </pc:cxnChg>
        <pc:cxnChg chg="add del mod">
          <ac:chgData name="Matthias Matthiasson" userId="246fdcc469335985" providerId="LiveId" clId="{7BAA3FA9-77CD-455F-BF8D-C9328DA16EA6}" dt="2023-04-25T16:55:58.180" v="2365" actId="478"/>
          <ac:cxnSpMkLst>
            <pc:docMk/>
            <pc:sldMk cId="1488672789" sldId="2146845893"/>
            <ac:cxnSpMk id="15" creationId="{81440E75-1A23-CC78-332B-AC6D14C241CB}"/>
          </ac:cxnSpMkLst>
        </pc:cxnChg>
        <pc:cxnChg chg="add del mod">
          <ac:chgData name="Matthias Matthiasson" userId="246fdcc469335985" providerId="LiveId" clId="{7BAA3FA9-77CD-455F-BF8D-C9328DA16EA6}" dt="2023-04-25T16:55:58.180" v="2365" actId="478"/>
          <ac:cxnSpMkLst>
            <pc:docMk/>
            <pc:sldMk cId="1488672789" sldId="2146845893"/>
            <ac:cxnSpMk id="16" creationId="{D12A3182-7BC3-977A-3755-7852C58FB150}"/>
          </ac:cxnSpMkLst>
        </pc:cxnChg>
        <pc:cxnChg chg="add mod">
          <ac:chgData name="Matthias Matthiasson" userId="246fdcc469335985" providerId="LiveId" clId="{7BAA3FA9-77CD-455F-BF8D-C9328DA16EA6}" dt="2023-04-25T17:01:16.223" v="2459" actId="14100"/>
          <ac:cxnSpMkLst>
            <pc:docMk/>
            <pc:sldMk cId="1488672789" sldId="2146845893"/>
            <ac:cxnSpMk id="20" creationId="{629FBE73-2A49-97DE-4B11-24AD19FFF85D}"/>
          </ac:cxnSpMkLst>
        </pc:cxnChg>
        <pc:cxnChg chg="add mod">
          <ac:chgData name="Matthias Matthiasson" userId="246fdcc469335985" providerId="LiveId" clId="{7BAA3FA9-77CD-455F-BF8D-C9328DA16EA6}" dt="2023-04-25T17:01:16.223" v="2459" actId="14100"/>
          <ac:cxnSpMkLst>
            <pc:docMk/>
            <pc:sldMk cId="1488672789" sldId="2146845893"/>
            <ac:cxnSpMk id="22" creationId="{E50753A8-37B6-E5F3-38EA-FE8D4EC43E5A}"/>
          </ac:cxnSpMkLst>
        </pc:cxnChg>
        <pc:cxnChg chg="add mod">
          <ac:chgData name="Matthias Matthiasson" userId="246fdcc469335985" providerId="LiveId" clId="{7BAA3FA9-77CD-455F-BF8D-C9328DA16EA6}" dt="2023-04-25T17:01:20.497" v="2460" actId="14100"/>
          <ac:cxnSpMkLst>
            <pc:docMk/>
            <pc:sldMk cId="1488672789" sldId="2146845893"/>
            <ac:cxnSpMk id="39" creationId="{70800FF1-E0E3-89E8-2BB0-56C31AB53829}"/>
          </ac:cxnSpMkLst>
        </pc:cxnChg>
        <pc:cxnChg chg="add mod">
          <ac:chgData name="Matthias Matthiasson" userId="246fdcc469335985" providerId="LiveId" clId="{7BAA3FA9-77CD-455F-BF8D-C9328DA16EA6}" dt="2023-04-25T17:01:20.497" v="2460" actId="14100"/>
          <ac:cxnSpMkLst>
            <pc:docMk/>
            <pc:sldMk cId="1488672789" sldId="2146845893"/>
            <ac:cxnSpMk id="46" creationId="{E827A1FD-8F02-5841-70A1-F939D3DE4565}"/>
          </ac:cxnSpMkLst>
        </pc:cxnChg>
        <pc:cxnChg chg="add mod">
          <ac:chgData name="Matthias Matthiasson" userId="246fdcc469335985" providerId="LiveId" clId="{7BAA3FA9-77CD-455F-BF8D-C9328DA16EA6}" dt="2023-04-25T17:01:20.497" v="2460" actId="14100"/>
          <ac:cxnSpMkLst>
            <pc:docMk/>
            <pc:sldMk cId="1488672789" sldId="2146845893"/>
            <ac:cxnSpMk id="49" creationId="{BFF58245-AC67-759F-B1CA-8C067E8E9354}"/>
          </ac:cxnSpMkLst>
        </pc:cxnChg>
      </pc:sldChg>
      <pc:sldMasterChg chg="delSldLayout">
        <pc:chgData name="Matthias Matthiasson" userId="246fdcc469335985" providerId="LiveId" clId="{7BAA3FA9-77CD-455F-BF8D-C9328DA16EA6}" dt="2023-04-25T16:52:16.669" v="2316" actId="47"/>
        <pc:sldMasterMkLst>
          <pc:docMk/>
          <pc:sldMasterMk cId="1188158327" sldId="2147483805"/>
        </pc:sldMasterMkLst>
        <pc:sldLayoutChg chg="del">
          <pc:chgData name="Matthias Matthiasson" userId="246fdcc469335985" providerId="LiveId" clId="{7BAA3FA9-77CD-455F-BF8D-C9328DA16EA6}" dt="2023-04-25T16:52:16.669" v="2316" actId="47"/>
          <pc:sldLayoutMkLst>
            <pc:docMk/>
            <pc:sldMasterMk cId="1188158327" sldId="2147483805"/>
            <pc:sldLayoutMk cId="1506224034" sldId="2147483828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B72D47BE-EE52-4DBA-ACA4-E8B660D22691}"/>
    <pc:docChg chg="delSld modSld">
      <pc:chgData name="Wojciech Januszauskas" userId="S::wojciechja@lsretail.com::283006d7-7365-4ce6-9b04-25a42527db96" providerId="AD" clId="Web-{B72D47BE-EE52-4DBA-ACA4-E8B660D22691}" dt="2023-04-27T16:24:44.299" v="5"/>
      <pc:docMkLst>
        <pc:docMk/>
      </pc:docMkLst>
      <pc:sldChg chg="modSp">
        <pc:chgData name="Wojciech Januszauskas" userId="S::wojciechja@lsretail.com::283006d7-7365-4ce6-9b04-25a42527db96" providerId="AD" clId="Web-{B72D47BE-EE52-4DBA-ACA4-E8B660D22691}" dt="2023-04-27T16:24:04.158" v="4" actId="14100"/>
        <pc:sldMkLst>
          <pc:docMk/>
          <pc:sldMk cId="1512136518" sldId="2146845848"/>
        </pc:sldMkLst>
        <pc:picChg chg="mod">
          <ac:chgData name="Wojciech Januszauskas" userId="S::wojciechja@lsretail.com::283006d7-7365-4ce6-9b04-25a42527db96" providerId="AD" clId="Web-{B72D47BE-EE52-4DBA-ACA4-E8B660D22691}" dt="2023-04-27T16:24:04.158" v="4" actId="14100"/>
          <ac:picMkLst>
            <pc:docMk/>
            <pc:sldMk cId="1512136518" sldId="2146845848"/>
            <ac:picMk id="9" creationId="{277FABC0-FB36-AE68-6B58-66051E2F7FED}"/>
          </ac:picMkLst>
        </pc:picChg>
      </pc:sldChg>
      <pc:sldChg chg="del">
        <pc:chgData name="Wojciech Januszauskas" userId="S::wojciechja@lsretail.com::283006d7-7365-4ce6-9b04-25a42527db96" providerId="AD" clId="Web-{B72D47BE-EE52-4DBA-ACA4-E8B660D22691}" dt="2023-04-27T16:24:44.299" v="5"/>
        <pc:sldMkLst>
          <pc:docMk/>
          <pc:sldMk cId="600762580" sldId="2146845870"/>
        </pc:sldMkLst>
      </pc:sldChg>
    </pc:docChg>
  </pc:docChgLst>
  <pc:docChgLst>
    <pc:chgData name="Matthias Matthiasson" userId="246fdcc469335985" providerId="LiveId" clId="{7E47FB6D-C069-4C03-8831-CD6AD11D3EB5}"/>
    <pc:docChg chg="custSel addSld delSld modSld sldOrd">
      <pc:chgData name="Matthias Matthiasson" userId="246fdcc469335985" providerId="LiveId" clId="{7E47FB6D-C069-4C03-8831-CD6AD11D3EB5}" dt="2023-05-07T03:54:09.673" v="706" actId="1076"/>
      <pc:docMkLst>
        <pc:docMk/>
      </pc:docMkLst>
      <pc:sldChg chg="modSp mod">
        <pc:chgData name="Matthias Matthiasson" userId="246fdcc469335985" providerId="LiveId" clId="{7E47FB6D-C069-4C03-8831-CD6AD11D3EB5}" dt="2023-05-07T03:20:37.048" v="11" actId="20577"/>
        <pc:sldMkLst>
          <pc:docMk/>
          <pc:sldMk cId="3896914778" sldId="2146845868"/>
        </pc:sldMkLst>
        <pc:spChg chg="mod">
          <ac:chgData name="Matthias Matthiasson" userId="246fdcc469335985" providerId="LiveId" clId="{7E47FB6D-C069-4C03-8831-CD6AD11D3EB5}" dt="2023-05-07T03:20:37.048" v="11" actId="20577"/>
          <ac:spMkLst>
            <pc:docMk/>
            <pc:sldMk cId="3896914778" sldId="2146845868"/>
            <ac:spMk id="10" creationId="{019F41B0-AEA2-08F6-0B98-F57699DDC9D8}"/>
          </ac:spMkLst>
        </pc:spChg>
      </pc:sldChg>
      <pc:sldChg chg="modSp">
        <pc:chgData name="Matthias Matthiasson" userId="246fdcc469335985" providerId="LiveId" clId="{7E47FB6D-C069-4C03-8831-CD6AD11D3EB5}" dt="2023-05-07T03:23:58.085" v="63" actId="20577"/>
        <pc:sldMkLst>
          <pc:docMk/>
          <pc:sldMk cId="1118590357" sldId="2146845885"/>
        </pc:sldMkLst>
        <pc:spChg chg="mod">
          <ac:chgData name="Matthias Matthiasson" userId="246fdcc469335985" providerId="LiveId" clId="{7E47FB6D-C069-4C03-8831-CD6AD11D3EB5}" dt="2023-05-07T03:23:58.085" v="63" actId="20577"/>
          <ac:spMkLst>
            <pc:docMk/>
            <pc:sldMk cId="1118590357" sldId="2146845885"/>
            <ac:spMk id="3" creationId="{B3E6BB28-4B3C-FA8A-0CB2-6FB5540790B6}"/>
          </ac:spMkLst>
        </pc:spChg>
      </pc:sldChg>
      <pc:sldChg chg="addSp delSp modSp mod ord">
        <pc:chgData name="Matthias Matthiasson" userId="246fdcc469335985" providerId="LiveId" clId="{7E47FB6D-C069-4C03-8831-CD6AD11D3EB5}" dt="2023-05-07T03:54:09.673" v="706" actId="1076"/>
        <pc:sldMkLst>
          <pc:docMk/>
          <pc:sldMk cId="1488672789" sldId="2146845893"/>
        </pc:sldMkLst>
        <pc:spChg chg="mod">
          <ac:chgData name="Matthias Matthiasson" userId="246fdcc469335985" providerId="LiveId" clId="{7E47FB6D-C069-4C03-8831-CD6AD11D3EB5}" dt="2023-05-07T03:25:57.816" v="112" actId="20577"/>
          <ac:spMkLst>
            <pc:docMk/>
            <pc:sldMk cId="1488672789" sldId="2146845893"/>
            <ac:spMk id="4" creationId="{F8F417CA-2D79-5622-5B5D-395AC619CA2B}"/>
          </ac:spMkLst>
        </pc:spChg>
        <pc:spChg chg="mod">
          <ac:chgData name="Matthias Matthiasson" userId="246fdcc469335985" providerId="LiveId" clId="{7E47FB6D-C069-4C03-8831-CD6AD11D3EB5}" dt="2023-05-07T03:53:42.179" v="705" actId="403"/>
          <ac:spMkLst>
            <pc:docMk/>
            <pc:sldMk cId="1488672789" sldId="2146845893"/>
            <ac:spMk id="5" creationId="{57DF6C73-9952-014F-9363-1340822EF7CE}"/>
          </ac:spMkLst>
        </pc:spChg>
        <pc:grpChg chg="del">
          <ac:chgData name="Matthias Matthiasson" userId="246fdcc469335985" providerId="LiveId" clId="{7E47FB6D-C069-4C03-8831-CD6AD11D3EB5}" dt="2023-05-07T03:46:09.697" v="498" actId="478"/>
          <ac:grpSpMkLst>
            <pc:docMk/>
            <pc:sldMk cId="1488672789" sldId="2146845893"/>
            <ac:grpSpMk id="56" creationId="{FC13789F-7441-5119-0308-3B3DCDFA8AAC}"/>
          </ac:grpSpMkLst>
        </pc:grpChg>
        <pc:picChg chg="add del mod">
          <ac:chgData name="Matthias Matthiasson" userId="246fdcc469335985" providerId="LiveId" clId="{7E47FB6D-C069-4C03-8831-CD6AD11D3EB5}" dt="2023-05-07T03:50:17.414" v="510" actId="478"/>
          <ac:picMkLst>
            <pc:docMk/>
            <pc:sldMk cId="1488672789" sldId="2146845893"/>
            <ac:picMk id="2" creationId="{9CFDC674-AE0B-932F-6790-5D3388DA4D62}"/>
          </ac:picMkLst>
        </pc:picChg>
        <pc:picChg chg="add mod">
          <ac:chgData name="Matthias Matthiasson" userId="246fdcc469335985" providerId="LiveId" clId="{7E47FB6D-C069-4C03-8831-CD6AD11D3EB5}" dt="2023-05-07T03:54:09.673" v="706" actId="1076"/>
          <ac:picMkLst>
            <pc:docMk/>
            <pc:sldMk cId="1488672789" sldId="2146845893"/>
            <ac:picMk id="6" creationId="{F468141E-9162-808F-8B0B-4624574639C1}"/>
          </ac:picMkLst>
        </pc:picChg>
        <pc:cxnChg chg="mod">
          <ac:chgData name="Matthias Matthiasson" userId="246fdcc469335985" providerId="LiveId" clId="{7E47FB6D-C069-4C03-8831-CD6AD11D3EB5}" dt="2023-05-07T03:46:09.697" v="498" actId="478"/>
          <ac:cxnSpMkLst>
            <pc:docMk/>
            <pc:sldMk cId="1488672789" sldId="2146845893"/>
            <ac:cxnSpMk id="20" creationId="{629FBE73-2A49-97DE-4B11-24AD19FFF85D}"/>
          </ac:cxnSpMkLst>
        </pc:cxnChg>
        <pc:cxnChg chg="mod">
          <ac:chgData name="Matthias Matthiasson" userId="246fdcc469335985" providerId="LiveId" clId="{7E47FB6D-C069-4C03-8831-CD6AD11D3EB5}" dt="2023-05-07T03:46:09.697" v="498" actId="478"/>
          <ac:cxnSpMkLst>
            <pc:docMk/>
            <pc:sldMk cId="1488672789" sldId="2146845893"/>
            <ac:cxnSpMk id="22" creationId="{E50753A8-37B6-E5F3-38EA-FE8D4EC43E5A}"/>
          </ac:cxnSpMkLst>
        </pc:cxnChg>
        <pc:cxnChg chg="mod">
          <ac:chgData name="Matthias Matthiasson" userId="246fdcc469335985" providerId="LiveId" clId="{7E47FB6D-C069-4C03-8831-CD6AD11D3EB5}" dt="2023-05-07T03:46:09.697" v="498" actId="478"/>
          <ac:cxnSpMkLst>
            <pc:docMk/>
            <pc:sldMk cId="1488672789" sldId="2146845893"/>
            <ac:cxnSpMk id="39" creationId="{70800FF1-E0E3-89E8-2BB0-56C31AB53829}"/>
          </ac:cxnSpMkLst>
        </pc:cxnChg>
        <pc:cxnChg chg="mod">
          <ac:chgData name="Matthias Matthiasson" userId="246fdcc469335985" providerId="LiveId" clId="{7E47FB6D-C069-4C03-8831-CD6AD11D3EB5}" dt="2023-05-07T03:46:09.697" v="498" actId="478"/>
          <ac:cxnSpMkLst>
            <pc:docMk/>
            <pc:sldMk cId="1488672789" sldId="2146845893"/>
            <ac:cxnSpMk id="46" creationId="{E827A1FD-8F02-5841-70A1-F939D3DE4565}"/>
          </ac:cxnSpMkLst>
        </pc:cxnChg>
        <pc:cxnChg chg="mod">
          <ac:chgData name="Matthias Matthiasson" userId="246fdcc469335985" providerId="LiveId" clId="{7E47FB6D-C069-4C03-8831-CD6AD11D3EB5}" dt="2023-05-07T03:46:09.697" v="498" actId="478"/>
          <ac:cxnSpMkLst>
            <pc:docMk/>
            <pc:sldMk cId="1488672789" sldId="2146845893"/>
            <ac:cxnSpMk id="49" creationId="{BFF58245-AC67-759F-B1CA-8C067E8E9354}"/>
          </ac:cxnSpMkLst>
        </pc:cxnChg>
      </pc:sldChg>
      <pc:sldChg chg="modSp add del mod">
        <pc:chgData name="Matthias Matthiasson" userId="246fdcc469335985" providerId="LiveId" clId="{7E47FB6D-C069-4C03-8831-CD6AD11D3EB5}" dt="2023-05-07T03:45:56.537" v="497" actId="47"/>
        <pc:sldMkLst>
          <pc:docMk/>
          <pc:sldMk cId="1377180444" sldId="2146845895"/>
        </pc:sldMkLst>
        <pc:spChg chg="mod">
          <ac:chgData name="Matthias Matthiasson" userId="246fdcc469335985" providerId="LiveId" clId="{7E47FB6D-C069-4C03-8831-CD6AD11D3EB5}" dt="2023-05-07T03:22:00.836" v="22" actId="20577"/>
          <ac:spMkLst>
            <pc:docMk/>
            <pc:sldMk cId="1377180444" sldId="2146845895"/>
            <ac:spMk id="4" creationId="{C0C8171C-C09C-01CB-9DAE-B06CB2F4402F}"/>
          </ac:spMkLst>
        </pc:spChg>
      </pc:sldChg>
      <pc:sldChg chg="add">
        <pc:chgData name="Matthias Matthiasson" userId="246fdcc469335985" providerId="LiveId" clId="{7E47FB6D-C069-4C03-8831-CD6AD11D3EB5}" dt="2023-05-07T03:25:07.728" v="64" actId="2890"/>
        <pc:sldMkLst>
          <pc:docMk/>
          <pc:sldMk cId="3048680191" sldId="2146845896"/>
        </pc:sldMkLst>
      </pc:sldChg>
      <pc:sldChg chg="add del">
        <pc:chgData name="Matthias Matthiasson" userId="246fdcc469335985" providerId="LiveId" clId="{7E47FB6D-C069-4C03-8831-CD6AD11D3EB5}" dt="2023-05-07T03:45:17.424" v="496"/>
        <pc:sldMkLst>
          <pc:docMk/>
          <pc:sldMk cId="4100436043" sldId="2146845897"/>
        </pc:sldMkLst>
      </pc:sldChg>
    </pc:docChg>
  </pc:docChgLst>
  <pc:docChgLst>
    <pc:chgData name="Matthias Matthiasson" userId="246fdcc469335985" providerId="LiveId" clId="{1C8DE929-0441-4C40-9961-A870498EAED8}"/>
    <pc:docChg chg="undo custSel addSld delSld modSld sldOrd addSection delSection modSection modNotesMaster">
      <pc:chgData name="Matthias Matthiasson" userId="246fdcc469335985" providerId="LiveId" clId="{1C8DE929-0441-4C40-9961-A870498EAED8}" dt="2023-02-12T14:47:34.119" v="5151" actId="6549"/>
      <pc:docMkLst>
        <pc:docMk/>
      </pc:docMkLst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3990627660" sldId="256"/>
        </pc:sldMkLst>
      </pc:sldChg>
      <pc:sldChg chg="ord">
        <pc:chgData name="Matthias Matthiasson" userId="246fdcc469335985" providerId="LiveId" clId="{1C8DE929-0441-4C40-9961-A870498EAED8}" dt="2023-02-12T09:30:13.208" v="2353"/>
        <pc:sldMkLst>
          <pc:docMk/>
          <pc:sldMk cId="1881244884" sldId="257"/>
        </pc:sldMkLst>
      </pc:sldChg>
      <pc:sldChg chg="modSp del mod">
        <pc:chgData name="Matthias Matthiasson" userId="246fdcc469335985" providerId="LiveId" clId="{1C8DE929-0441-4C40-9961-A870498EAED8}" dt="2023-02-12T09:41:22.030" v="2389" actId="47"/>
        <pc:sldMkLst>
          <pc:docMk/>
          <pc:sldMk cId="3474820565" sldId="279"/>
        </pc:sldMkLst>
        <pc:spChg chg="mod">
          <ac:chgData name="Matthias Matthiasson" userId="246fdcc469335985" providerId="LiveId" clId="{1C8DE929-0441-4C40-9961-A870498EAED8}" dt="2023-02-12T09:40:48.465" v="2387" actId="21"/>
          <ac:spMkLst>
            <pc:docMk/>
            <pc:sldMk cId="3474820565" sldId="279"/>
            <ac:spMk id="5" creationId="{96DA8F7D-CE71-E90F-73F6-A0B2621CCBD2}"/>
          </ac:spMkLst>
        </pc:spChg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2527301476" sldId="280"/>
        </pc:sldMkLst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1874870390" sldId="281"/>
        </pc:sldMkLst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1139301337" sldId="282"/>
        </pc:sldMkLst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154315528" sldId="283"/>
        </pc:sldMkLst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1365881434" sldId="284"/>
        </pc:sldMkLst>
      </pc:sldChg>
      <pc:sldChg chg="del">
        <pc:chgData name="Matthias Matthiasson" userId="246fdcc469335985" providerId="LiveId" clId="{1C8DE929-0441-4C40-9961-A870498EAED8}" dt="2023-02-12T11:38:01.761" v="4857" actId="47"/>
        <pc:sldMkLst>
          <pc:docMk/>
          <pc:sldMk cId="4113615391" sldId="284"/>
        </pc:sldMkLst>
      </pc:sldChg>
      <pc:sldChg chg="ord">
        <pc:chgData name="Matthias Matthiasson" userId="246fdcc469335985" providerId="LiveId" clId="{1C8DE929-0441-4C40-9961-A870498EAED8}" dt="2023-02-12T09:30:13.208" v="2353"/>
        <pc:sldMkLst>
          <pc:docMk/>
          <pc:sldMk cId="3667896775" sldId="2146845774"/>
        </pc:sldMkLst>
      </pc:sldChg>
      <pc:sldChg chg="del">
        <pc:chgData name="Matthias Matthiasson" userId="246fdcc469335985" providerId="LiveId" clId="{1C8DE929-0441-4C40-9961-A870498EAED8}" dt="2023-02-12T09:54:50.579" v="2418" actId="2696"/>
        <pc:sldMkLst>
          <pc:docMk/>
          <pc:sldMk cId="916395666" sldId="2146845801"/>
        </pc:sldMkLst>
      </pc:sldChg>
      <pc:sldChg chg="modSp mod chgLayout">
        <pc:chgData name="Matthias Matthiasson" userId="246fdcc469335985" providerId="LiveId" clId="{1C8DE929-0441-4C40-9961-A870498EAED8}" dt="2023-02-12T09:59:36.911" v="2641" actId="20577"/>
        <pc:sldMkLst>
          <pc:docMk/>
          <pc:sldMk cId="1910611741" sldId="2146845801"/>
        </pc:sldMkLst>
        <pc:spChg chg="mod ord">
          <ac:chgData name="Matthias Matthiasson" userId="246fdcc469335985" providerId="LiveId" clId="{1C8DE929-0441-4C40-9961-A870498EAED8}" dt="2023-02-12T09:56:38.737" v="2439" actId="20577"/>
          <ac:spMkLst>
            <pc:docMk/>
            <pc:sldMk cId="1910611741" sldId="2146845801"/>
            <ac:spMk id="2" creationId="{312E77F9-DD64-7562-4F10-76BC852D0CBB}"/>
          </ac:spMkLst>
        </pc:spChg>
        <pc:spChg chg="mod ord">
          <ac:chgData name="Matthias Matthiasson" userId="246fdcc469335985" providerId="LiveId" clId="{1C8DE929-0441-4C40-9961-A870498EAED8}" dt="2023-02-12T09:59:36.911" v="2641" actId="20577"/>
          <ac:spMkLst>
            <pc:docMk/>
            <pc:sldMk cId="1910611741" sldId="2146845801"/>
            <ac:spMk id="4" creationId="{F23785B1-1E30-4766-ABC9-41F05F5CEAB3}"/>
          </ac:spMkLst>
        </pc:spChg>
      </pc:sldChg>
      <pc:sldChg chg="del">
        <pc:chgData name="Matthias Matthiasson" userId="246fdcc469335985" providerId="LiveId" clId="{1C8DE929-0441-4C40-9961-A870498EAED8}" dt="2023-02-12T09:55:28.882" v="2422" actId="2696"/>
        <pc:sldMkLst>
          <pc:docMk/>
          <pc:sldMk cId="4224240217" sldId="2146845801"/>
        </pc:sldMkLst>
      </pc:sldChg>
      <pc:sldChg chg="modSp del ord modAnim">
        <pc:chgData name="Matthias Matthiasson" userId="246fdcc469335985" providerId="LiveId" clId="{1C8DE929-0441-4C40-9961-A870498EAED8}" dt="2023-02-12T11:19:35.063" v="4067" actId="47"/>
        <pc:sldMkLst>
          <pc:docMk/>
          <pc:sldMk cId="3449523324" sldId="2146845803"/>
        </pc:sldMkLst>
        <pc:spChg chg="mod">
          <ac:chgData name="Matthias Matthiasson" userId="246fdcc469335985" providerId="LiveId" clId="{1C8DE929-0441-4C40-9961-A870498EAED8}" dt="2023-02-02T10:15:07.939" v="771" actId="20577"/>
          <ac:spMkLst>
            <pc:docMk/>
            <pc:sldMk cId="3449523324" sldId="2146845803"/>
            <ac:spMk id="5" creationId="{00D935AB-736F-1368-5C66-86C7A650C1A1}"/>
          </ac:spMkLst>
        </pc:spChg>
      </pc:sldChg>
      <pc:sldChg chg="addSp modSp del mod ord modShow">
        <pc:chgData name="Matthias Matthiasson" userId="246fdcc469335985" providerId="LiveId" clId="{1C8DE929-0441-4C40-9961-A870498EAED8}" dt="2023-02-12T11:30:34.466" v="4722" actId="47"/>
        <pc:sldMkLst>
          <pc:docMk/>
          <pc:sldMk cId="2200036102" sldId="2146845804"/>
        </pc:sldMkLst>
        <pc:spChg chg="add mod">
          <ac:chgData name="Matthias Matthiasson" userId="246fdcc469335985" providerId="LiveId" clId="{1C8DE929-0441-4C40-9961-A870498EAED8}" dt="2023-02-12T09:38:26.219" v="2386" actId="1076"/>
          <ac:spMkLst>
            <pc:docMk/>
            <pc:sldMk cId="2200036102" sldId="2146845804"/>
            <ac:spMk id="3" creationId="{0200E050-12B9-D379-50EB-9365DDAB183F}"/>
          </ac:spMkLst>
        </pc:spChg>
      </pc:sldChg>
      <pc:sldChg chg="delSp mod ord">
        <pc:chgData name="Matthias Matthiasson" userId="246fdcc469335985" providerId="LiveId" clId="{1C8DE929-0441-4C40-9961-A870498EAED8}" dt="2023-02-12T11:01:02.872" v="3273" actId="478"/>
        <pc:sldMkLst>
          <pc:docMk/>
          <pc:sldMk cId="4229746166" sldId="2146845805"/>
        </pc:sldMkLst>
        <pc:picChg chg="del">
          <ac:chgData name="Matthias Matthiasson" userId="246fdcc469335985" providerId="LiveId" clId="{1C8DE929-0441-4C40-9961-A870498EAED8}" dt="2023-02-12T11:01:01.517" v="3272" actId="478"/>
          <ac:picMkLst>
            <pc:docMk/>
            <pc:sldMk cId="4229746166" sldId="2146845805"/>
            <ac:picMk id="10" creationId="{4DDA63D5-2A60-00BC-7FA8-06A866E8FBF5}"/>
          </ac:picMkLst>
        </pc:picChg>
        <pc:picChg chg="del">
          <ac:chgData name="Matthias Matthiasson" userId="246fdcc469335985" providerId="LiveId" clId="{1C8DE929-0441-4C40-9961-A870498EAED8}" dt="2023-02-12T11:01:02.872" v="3273" actId="478"/>
          <ac:picMkLst>
            <pc:docMk/>
            <pc:sldMk cId="4229746166" sldId="2146845805"/>
            <ac:picMk id="12" creationId="{DFD6897B-C07D-97C9-F1CC-9F71E6CA351E}"/>
          </ac:picMkLst>
        </pc:picChg>
      </pc:sldChg>
      <pc:sldChg chg="ord">
        <pc:chgData name="Matthias Matthiasson" userId="246fdcc469335985" providerId="LiveId" clId="{1C8DE929-0441-4C40-9961-A870498EAED8}" dt="2023-02-12T09:30:13.208" v="2353"/>
        <pc:sldMkLst>
          <pc:docMk/>
          <pc:sldMk cId="3811980779" sldId="2146845806"/>
        </pc:sldMkLst>
      </pc:sldChg>
      <pc:sldChg chg="del">
        <pc:chgData name="Matthias Matthiasson" userId="246fdcc469335985" providerId="LiveId" clId="{1C8DE929-0441-4C40-9961-A870498EAED8}" dt="2023-02-09T15:44:23.262" v="1538" actId="47"/>
        <pc:sldMkLst>
          <pc:docMk/>
          <pc:sldMk cId="2294435084" sldId="2146845807"/>
        </pc:sldMkLst>
      </pc:sldChg>
      <pc:sldChg chg="delSp del mod ord delAnim">
        <pc:chgData name="Matthias Matthiasson" userId="246fdcc469335985" providerId="LiveId" clId="{1C8DE929-0441-4C40-9961-A870498EAED8}" dt="2023-02-12T10:55:08.291" v="2931" actId="478"/>
        <pc:sldMkLst>
          <pc:docMk/>
          <pc:sldMk cId="97495775" sldId="2146845808"/>
        </pc:sldMkLst>
        <pc:picChg chg="del">
          <ac:chgData name="Matthias Matthiasson" userId="246fdcc469335985" providerId="LiveId" clId="{1C8DE929-0441-4C40-9961-A870498EAED8}" dt="2023-02-12T10:55:04.956" v="2930" actId="478"/>
          <ac:picMkLst>
            <pc:docMk/>
            <pc:sldMk cId="97495775" sldId="2146845808"/>
            <ac:picMk id="205" creationId="{23CA2CE6-8870-052D-B5A7-C7E2D47C0774}"/>
          </ac:picMkLst>
        </pc:picChg>
        <pc:picChg chg="del">
          <ac:chgData name="Matthias Matthiasson" userId="246fdcc469335985" providerId="LiveId" clId="{1C8DE929-0441-4C40-9961-A870498EAED8}" dt="2023-02-12T10:55:08.291" v="2931" actId="478"/>
          <ac:picMkLst>
            <pc:docMk/>
            <pc:sldMk cId="97495775" sldId="2146845808"/>
            <ac:picMk id="207" creationId="{C1575DB0-086C-2F7E-572B-584265ACDD01}"/>
          </ac:picMkLst>
        </pc:picChg>
      </pc:sldChg>
      <pc:sldChg chg="del ord">
        <pc:chgData name="Matthias Matthiasson" userId="246fdcc469335985" providerId="LiveId" clId="{1C8DE929-0441-4C40-9961-A870498EAED8}" dt="2023-02-12T09:30:48.817" v="2354" actId="2696"/>
        <pc:sldMkLst>
          <pc:docMk/>
          <pc:sldMk cId="688918758" sldId="2146845808"/>
        </pc:sldMkLst>
      </pc:sldChg>
      <pc:sldChg chg="del ord">
        <pc:chgData name="Matthias Matthiasson" userId="246fdcc469335985" providerId="LiveId" clId="{1C8DE929-0441-4C40-9961-A870498EAED8}" dt="2023-02-12T09:30:48.817" v="2354" actId="2696"/>
        <pc:sldMkLst>
          <pc:docMk/>
          <pc:sldMk cId="3031316712" sldId="2146845809"/>
        </pc:sldMkLst>
      </pc:sldChg>
      <pc:sldChg chg="delSp add del mod ord delAnim">
        <pc:chgData name="Matthias Matthiasson" userId="246fdcc469335985" providerId="LiveId" clId="{1C8DE929-0441-4C40-9961-A870498EAED8}" dt="2023-02-12T10:42:08.654" v="2811" actId="2696"/>
        <pc:sldMkLst>
          <pc:docMk/>
          <pc:sldMk cId="4180486087" sldId="2146845809"/>
        </pc:sldMkLst>
        <pc:picChg chg="del">
          <ac:chgData name="Matthias Matthiasson" userId="246fdcc469335985" providerId="LiveId" clId="{1C8DE929-0441-4C40-9961-A870498EAED8}" dt="2023-02-12T10:08:59.070" v="2685" actId="478"/>
          <ac:picMkLst>
            <pc:docMk/>
            <pc:sldMk cId="4180486087" sldId="2146845809"/>
            <ac:picMk id="13" creationId="{E0DD744B-2827-C4E6-31F8-2099563E8B57}"/>
          </ac:picMkLst>
        </pc:picChg>
      </pc:sldChg>
      <pc:sldChg chg="modSp mod ord">
        <pc:chgData name="Matthias Matthiasson" userId="246fdcc469335985" providerId="LiveId" clId="{1C8DE929-0441-4C40-9961-A870498EAED8}" dt="2023-02-12T11:00:47.080" v="3271" actId="113"/>
        <pc:sldMkLst>
          <pc:docMk/>
          <pc:sldMk cId="952232266" sldId="2146845810"/>
        </pc:sldMkLst>
        <pc:spChg chg="mod">
          <ac:chgData name="Matthias Matthiasson" userId="246fdcc469335985" providerId="LiveId" clId="{1C8DE929-0441-4C40-9961-A870498EAED8}" dt="2023-02-12T11:00:47.080" v="3271" actId="113"/>
          <ac:spMkLst>
            <pc:docMk/>
            <pc:sldMk cId="952232266" sldId="2146845810"/>
            <ac:spMk id="9" creationId="{61146E01-0B6D-7813-5E5A-D93EE8E8262D}"/>
          </ac:spMkLst>
        </pc:spChg>
      </pc:sldChg>
      <pc:sldChg chg="addSp delSp modSp del mod">
        <pc:chgData name="Matthias Matthiasson" userId="246fdcc469335985" providerId="LiveId" clId="{1C8DE929-0441-4C40-9961-A870498EAED8}" dt="2023-02-09T16:00:10.946" v="1940" actId="47"/>
        <pc:sldMkLst>
          <pc:docMk/>
          <pc:sldMk cId="825629446" sldId="2146845811"/>
        </pc:sldMkLst>
        <pc:spChg chg="add del mod">
          <ac:chgData name="Matthias Matthiasson" userId="246fdcc469335985" providerId="LiveId" clId="{1C8DE929-0441-4C40-9961-A870498EAED8}" dt="2023-02-09T15:55:01.639" v="1896" actId="478"/>
          <ac:spMkLst>
            <pc:docMk/>
            <pc:sldMk cId="825629446" sldId="2146845811"/>
            <ac:spMk id="2" creationId="{460D165E-57BC-331F-1200-5F682A60E97A}"/>
          </ac:spMkLst>
        </pc:spChg>
        <pc:spChg chg="mod">
          <ac:chgData name="Matthias Matthiasson" userId="246fdcc469335985" providerId="LiveId" clId="{1C8DE929-0441-4C40-9961-A870498EAED8}" dt="2023-02-02T09:25:30.585" v="52" actId="20577"/>
          <ac:spMkLst>
            <pc:docMk/>
            <pc:sldMk cId="825629446" sldId="2146845811"/>
            <ac:spMk id="10" creationId="{CF993972-D1E1-CD0D-A49A-114D4ECEECE9}"/>
          </ac:spMkLst>
        </pc:spChg>
      </pc:sldChg>
      <pc:sldChg chg="addSp delSp modSp del mod ord modClrScheme chgLayout">
        <pc:chgData name="Matthias Matthiasson" userId="246fdcc469335985" providerId="LiveId" clId="{1C8DE929-0441-4C40-9961-A870498EAED8}" dt="2023-02-12T11:08:39.495" v="3446" actId="47"/>
        <pc:sldMkLst>
          <pc:docMk/>
          <pc:sldMk cId="687337944" sldId="2146845812"/>
        </pc:sldMkLst>
        <pc:spChg chg="mod ord">
          <ac:chgData name="Matthias Matthiasson" userId="246fdcc469335985" providerId="LiveId" clId="{1C8DE929-0441-4C40-9961-A870498EAED8}" dt="2023-02-12T10:40:10.707" v="2806" actId="700"/>
          <ac:spMkLst>
            <pc:docMk/>
            <pc:sldMk cId="687337944" sldId="2146845812"/>
            <ac:spMk id="2" creationId="{F6165366-9623-3D43-F5DD-B389D68EBC46}"/>
          </ac:spMkLst>
        </pc:spChg>
        <pc:spChg chg="add mod ord">
          <ac:chgData name="Matthias Matthiasson" userId="246fdcc469335985" providerId="LiveId" clId="{1C8DE929-0441-4C40-9961-A870498EAED8}" dt="2023-02-12T11:02:33.165" v="3288" actId="20577"/>
          <ac:spMkLst>
            <pc:docMk/>
            <pc:sldMk cId="687337944" sldId="2146845812"/>
            <ac:spMk id="3" creationId="{0135EB7A-4639-FAF3-5312-A150F11F9733}"/>
          </ac:spMkLst>
        </pc:spChg>
        <pc:spChg chg="del mod">
          <ac:chgData name="Matthias Matthiasson" userId="246fdcc469335985" providerId="LiveId" clId="{1C8DE929-0441-4C40-9961-A870498EAED8}" dt="2023-02-12T11:02:04.285" v="3275" actId="478"/>
          <ac:spMkLst>
            <pc:docMk/>
            <pc:sldMk cId="687337944" sldId="2146845812"/>
            <ac:spMk id="5" creationId="{F797C2F3-D032-DA14-A30E-F08D9472EF52}"/>
          </ac:spMkLst>
        </pc:spChg>
        <pc:picChg chg="mod">
          <ac:chgData name="Matthias Matthiasson" userId="246fdcc469335985" providerId="LiveId" clId="{1C8DE929-0441-4C40-9961-A870498EAED8}" dt="2023-02-12T10:40:30.423" v="2808" actId="1076"/>
          <ac:picMkLst>
            <pc:docMk/>
            <pc:sldMk cId="687337944" sldId="2146845812"/>
            <ac:picMk id="6" creationId="{F19EC3B8-D4A1-EC40-AFB3-FE382BE45423}"/>
          </ac:picMkLst>
        </pc:picChg>
      </pc:sldChg>
      <pc:sldChg chg="del ord">
        <pc:chgData name="Matthias Matthiasson" userId="246fdcc469335985" providerId="LiveId" clId="{1C8DE929-0441-4C40-9961-A870498EAED8}" dt="2023-02-12T10:02:30.893" v="2650" actId="2696"/>
        <pc:sldMkLst>
          <pc:docMk/>
          <pc:sldMk cId="1562947351" sldId="2146845812"/>
        </pc:sldMkLst>
      </pc:sldChg>
      <pc:sldChg chg="del mod modShow">
        <pc:chgData name="Matthias Matthiasson" userId="246fdcc469335985" providerId="LiveId" clId="{1C8DE929-0441-4C40-9961-A870498EAED8}" dt="2023-02-09T16:35:24.381" v="2320" actId="47"/>
        <pc:sldMkLst>
          <pc:docMk/>
          <pc:sldMk cId="3694306684" sldId="2146845813"/>
        </pc:sldMkLst>
      </pc:sldChg>
      <pc:sldChg chg="del ord">
        <pc:chgData name="Matthias Matthiasson" userId="246fdcc469335985" providerId="LiveId" clId="{1C8DE929-0441-4C40-9961-A870498EAED8}" dt="2023-02-12T10:43:03.876" v="2813" actId="2696"/>
        <pc:sldMkLst>
          <pc:docMk/>
          <pc:sldMk cId="4241082068" sldId="2146845814"/>
        </pc:sldMkLst>
      </pc:sldChg>
      <pc:sldChg chg="modSp del mod modClrScheme modAnim chgLayout">
        <pc:chgData name="Matthias Matthiasson" userId="246fdcc469335985" providerId="LiveId" clId="{1C8DE929-0441-4C40-9961-A870498EAED8}" dt="2023-02-09T16:28:02.168" v="2234" actId="2696"/>
        <pc:sldMkLst>
          <pc:docMk/>
          <pc:sldMk cId="1431516665" sldId="2146845817"/>
        </pc:sldMkLst>
        <pc:spChg chg="mod ord">
          <ac:chgData name="Matthias Matthiasson" userId="246fdcc469335985" providerId="LiveId" clId="{1C8DE929-0441-4C40-9961-A870498EAED8}" dt="2023-02-09T16:27:16.690" v="2232" actId="700"/>
          <ac:spMkLst>
            <pc:docMk/>
            <pc:sldMk cId="1431516665" sldId="2146845817"/>
            <ac:spMk id="2" creationId="{05C5A20B-6684-8128-FFB5-CE0CBABA0A0E}"/>
          </ac:spMkLst>
        </pc:spChg>
        <pc:spChg chg="mod ord">
          <ac:chgData name="Matthias Matthiasson" userId="246fdcc469335985" providerId="LiveId" clId="{1C8DE929-0441-4C40-9961-A870498EAED8}" dt="2023-02-09T16:27:33.219" v="2233" actId="207"/>
          <ac:spMkLst>
            <pc:docMk/>
            <pc:sldMk cId="1431516665" sldId="2146845817"/>
            <ac:spMk id="3" creationId="{DB61F95C-4DBD-D0DD-1875-FEA0D67B1CF7}"/>
          </ac:spMkLst>
        </pc:spChg>
      </pc:sldChg>
      <pc:sldChg chg="del">
        <pc:chgData name="Matthias Matthiasson" userId="246fdcc469335985" providerId="LiveId" clId="{1C8DE929-0441-4C40-9961-A870498EAED8}" dt="2023-02-12T10:05:13.176" v="2681" actId="2696"/>
        <pc:sldMkLst>
          <pc:docMk/>
          <pc:sldMk cId="1093858950" sldId="2146845819"/>
        </pc:sldMkLst>
      </pc:sldChg>
      <pc:sldChg chg="del">
        <pc:chgData name="Matthias Matthiasson" userId="246fdcc469335985" providerId="LiveId" clId="{1C8DE929-0441-4C40-9961-A870498EAED8}" dt="2023-02-12T11:00:34.019" v="3270" actId="47"/>
        <pc:sldMkLst>
          <pc:docMk/>
          <pc:sldMk cId="2392092536" sldId="2146845819"/>
        </pc:sldMkLst>
      </pc:sldChg>
      <pc:sldChg chg="del mod modShow">
        <pc:chgData name="Matthias Matthiasson" userId="246fdcc469335985" providerId="LiveId" clId="{1C8DE929-0441-4C40-9961-A870498EAED8}" dt="2023-02-12T09:54:50.579" v="2418" actId="2696"/>
        <pc:sldMkLst>
          <pc:docMk/>
          <pc:sldMk cId="3274854397" sldId="2146845820"/>
        </pc:sldMkLst>
      </pc:sldChg>
      <pc:sldChg chg="del">
        <pc:chgData name="Matthias Matthiasson" userId="246fdcc469335985" providerId="LiveId" clId="{1C8DE929-0441-4C40-9961-A870498EAED8}" dt="2023-02-12T11:32:12.247" v="4726" actId="47"/>
        <pc:sldMkLst>
          <pc:docMk/>
          <pc:sldMk cId="3718296433" sldId="2146845820"/>
        </pc:sldMkLst>
      </pc:sldChg>
      <pc:sldChg chg="del">
        <pc:chgData name="Matthias Matthiasson" userId="246fdcc469335985" providerId="LiveId" clId="{1C8DE929-0441-4C40-9961-A870498EAED8}" dt="2023-02-12T11:32:12.247" v="4726" actId="47"/>
        <pc:sldMkLst>
          <pc:docMk/>
          <pc:sldMk cId="471389459" sldId="2146845821"/>
        </pc:sldMkLst>
      </pc:sldChg>
      <pc:sldChg chg="del mod modShow">
        <pc:chgData name="Matthias Matthiasson" userId="246fdcc469335985" providerId="LiveId" clId="{1C8DE929-0441-4C40-9961-A870498EAED8}" dt="2023-02-12T09:54:50.579" v="2418" actId="2696"/>
        <pc:sldMkLst>
          <pc:docMk/>
          <pc:sldMk cId="986782130" sldId="2146845821"/>
        </pc:sldMkLst>
      </pc:sldChg>
      <pc:sldChg chg="ord">
        <pc:chgData name="Matthias Matthiasson" userId="246fdcc469335985" providerId="LiveId" clId="{1C8DE929-0441-4C40-9961-A870498EAED8}" dt="2023-02-12T09:42:02.978" v="2391" actId="20578"/>
        <pc:sldMkLst>
          <pc:docMk/>
          <pc:sldMk cId="582095364" sldId="2146845822"/>
        </pc:sldMkLst>
      </pc:sldChg>
      <pc:sldChg chg="del">
        <pc:chgData name="Matthias Matthiasson" userId="246fdcc469335985" providerId="LiveId" clId="{1C8DE929-0441-4C40-9961-A870498EAED8}" dt="2023-01-30T15:55:15.631" v="46" actId="2696"/>
        <pc:sldMkLst>
          <pc:docMk/>
          <pc:sldMk cId="2806063302" sldId="2146845828"/>
        </pc:sldMkLst>
      </pc:sldChg>
      <pc:sldChg chg="modSp mod">
        <pc:chgData name="Matthias Matthiasson" userId="246fdcc469335985" providerId="LiveId" clId="{1C8DE929-0441-4C40-9961-A870498EAED8}" dt="2023-02-06T16:28:20.630" v="783" actId="20577"/>
        <pc:sldMkLst>
          <pc:docMk/>
          <pc:sldMk cId="1869664624" sldId="2146845829"/>
        </pc:sldMkLst>
        <pc:spChg chg="mod">
          <ac:chgData name="Matthias Matthiasson" userId="246fdcc469335985" providerId="LiveId" clId="{1C8DE929-0441-4C40-9961-A870498EAED8}" dt="2023-02-06T16:28:20.630" v="783" actId="20577"/>
          <ac:spMkLst>
            <pc:docMk/>
            <pc:sldMk cId="1869664624" sldId="2146845829"/>
            <ac:spMk id="4" creationId="{265494CC-5C55-55D3-CBD3-DA6B9CEE9489}"/>
          </ac:spMkLst>
        </pc:spChg>
      </pc:sldChg>
      <pc:sldChg chg="addSp modSp new del mod ord modClrScheme chgLayout">
        <pc:chgData name="Matthias Matthiasson" userId="246fdcc469335985" providerId="LiveId" clId="{1C8DE929-0441-4C40-9961-A870498EAED8}" dt="2023-02-09T15:49:46.011" v="1884" actId="47"/>
        <pc:sldMkLst>
          <pc:docMk/>
          <pc:sldMk cId="2760346962" sldId="2146845830"/>
        </pc:sldMkLst>
        <pc:spChg chg="add mod">
          <ac:chgData name="Matthias Matthiasson" userId="246fdcc469335985" providerId="LiveId" clId="{1C8DE929-0441-4C40-9961-A870498EAED8}" dt="2023-02-07T10:59:32.979" v="1001" actId="20577"/>
          <ac:spMkLst>
            <pc:docMk/>
            <pc:sldMk cId="2760346962" sldId="2146845830"/>
            <ac:spMk id="2" creationId="{C81EDD50-88B0-2AC1-42DA-B5A569E55FA9}"/>
          </ac:spMkLst>
        </pc:spChg>
        <pc:spChg chg="add mod">
          <ac:chgData name="Matthias Matthiasson" userId="246fdcc469335985" providerId="LiveId" clId="{1C8DE929-0441-4C40-9961-A870498EAED8}" dt="2023-02-07T18:06:25.746" v="1003" actId="20577"/>
          <ac:spMkLst>
            <pc:docMk/>
            <pc:sldMk cId="2760346962" sldId="2146845830"/>
            <ac:spMk id="3" creationId="{2022DFA4-7825-AF46-D2B7-F612046A68E3}"/>
          </ac:spMkLst>
        </pc:spChg>
      </pc:sldChg>
      <pc:sldChg chg="addSp delSp modSp new del mod modClrScheme chgLayout">
        <pc:chgData name="Matthias Matthiasson" userId="246fdcc469335985" providerId="LiveId" clId="{1C8DE929-0441-4C40-9961-A870498EAED8}" dt="2023-02-09T16:34:50.214" v="2319" actId="47"/>
        <pc:sldMkLst>
          <pc:docMk/>
          <pc:sldMk cId="3127081886" sldId="2146845831"/>
        </pc:sldMkLst>
        <pc:spChg chg="del mod ord">
          <ac:chgData name="Matthias Matthiasson" userId="246fdcc469335985" providerId="LiveId" clId="{1C8DE929-0441-4C40-9961-A870498EAED8}" dt="2023-02-02T09:28:15.329" v="125" actId="700"/>
          <ac:spMkLst>
            <pc:docMk/>
            <pc:sldMk cId="3127081886" sldId="2146845831"/>
            <ac:spMk id="2" creationId="{8B7937DC-12C1-2663-C9FF-9EFA245251A9}"/>
          </ac:spMkLst>
        </pc:spChg>
        <pc:spChg chg="del mod ord">
          <ac:chgData name="Matthias Matthiasson" userId="246fdcc469335985" providerId="LiveId" clId="{1C8DE929-0441-4C40-9961-A870498EAED8}" dt="2023-02-02T09:28:15.329" v="125" actId="700"/>
          <ac:spMkLst>
            <pc:docMk/>
            <pc:sldMk cId="3127081886" sldId="2146845831"/>
            <ac:spMk id="3" creationId="{81C8B965-6511-8AA2-FBD4-82C7FB815C3C}"/>
          </ac:spMkLst>
        </pc:spChg>
        <pc:spChg chg="add mod ord">
          <ac:chgData name="Matthias Matthiasson" userId="246fdcc469335985" providerId="LiveId" clId="{1C8DE929-0441-4C40-9961-A870498EAED8}" dt="2023-02-02T09:28:15.345" v="126" actId="27636"/>
          <ac:spMkLst>
            <pc:docMk/>
            <pc:sldMk cId="3127081886" sldId="2146845831"/>
            <ac:spMk id="4" creationId="{F8F417CA-2D79-5622-5B5D-395AC619CA2B}"/>
          </ac:spMkLst>
        </pc:spChg>
        <pc:spChg chg="add mod ord">
          <ac:chgData name="Matthias Matthiasson" userId="246fdcc469335985" providerId="LiveId" clId="{1C8DE929-0441-4C40-9961-A870498EAED8}" dt="2023-02-02T09:29:16.582" v="252" actId="20577"/>
          <ac:spMkLst>
            <pc:docMk/>
            <pc:sldMk cId="3127081886" sldId="2146845831"/>
            <ac:spMk id="5" creationId="{57DF6C73-9952-014F-9363-1340822EF7CE}"/>
          </ac:spMkLst>
        </pc:spChg>
      </pc:sldChg>
      <pc:sldChg chg="modSp mod">
        <pc:chgData name="Matthias Matthiasson" userId="246fdcc469335985" providerId="LiveId" clId="{1C8DE929-0441-4C40-9961-A870498EAED8}" dt="2023-02-12T14:36:20.710" v="4883" actId="20577"/>
        <pc:sldMkLst>
          <pc:docMk/>
          <pc:sldMk cId="2730223297" sldId="2146845832"/>
        </pc:sldMkLst>
        <pc:spChg chg="mod">
          <ac:chgData name="Matthias Matthiasson" userId="246fdcc469335985" providerId="LiveId" clId="{1C8DE929-0441-4C40-9961-A870498EAED8}" dt="2023-02-12T14:36:20.710" v="4883" actId="20577"/>
          <ac:spMkLst>
            <pc:docMk/>
            <pc:sldMk cId="2730223297" sldId="2146845832"/>
            <ac:spMk id="4" creationId="{F8F417CA-2D79-5622-5B5D-395AC619CA2B}"/>
          </ac:spMkLst>
        </pc:spChg>
        <pc:spChg chg="mod">
          <ac:chgData name="Matthias Matthiasson" userId="246fdcc469335985" providerId="LiveId" clId="{1C8DE929-0441-4C40-9961-A870498EAED8}" dt="2023-02-12T10:27:56.721" v="2775" actId="20577"/>
          <ac:spMkLst>
            <pc:docMk/>
            <pc:sldMk cId="2730223297" sldId="2146845832"/>
            <ac:spMk id="5" creationId="{57DF6C73-9952-014F-9363-1340822EF7CE}"/>
          </ac:spMkLst>
        </pc:spChg>
      </pc:sldChg>
      <pc:sldChg chg="modSp del mod ord">
        <pc:chgData name="Matthias Matthiasson" userId="246fdcc469335985" providerId="LiveId" clId="{1C8DE929-0441-4C40-9961-A870498EAED8}" dt="2023-02-12T10:08:04.740" v="2684" actId="2696"/>
        <pc:sldMkLst>
          <pc:docMk/>
          <pc:sldMk cId="3829576882" sldId="2146845832"/>
        </pc:sldMkLst>
        <pc:spChg chg="mod">
          <ac:chgData name="Matthias Matthiasson" userId="246fdcc469335985" providerId="LiveId" clId="{1C8DE929-0441-4C40-9961-A870498EAED8}" dt="2023-02-02T09:30:50.251" v="398" actId="20577"/>
          <ac:spMkLst>
            <pc:docMk/>
            <pc:sldMk cId="3829576882" sldId="2146845832"/>
            <ac:spMk id="5" creationId="{57DF6C73-9952-014F-9363-1340822EF7CE}"/>
          </ac:spMkLst>
        </pc:spChg>
      </pc:sldChg>
      <pc:sldChg chg="addSp delSp modSp del mod ord chgLayout">
        <pc:chgData name="Matthias Matthiasson" userId="246fdcc469335985" providerId="LiveId" clId="{1C8DE929-0441-4C40-9961-A870498EAED8}" dt="2023-02-12T10:39:50.380" v="2805" actId="2696"/>
        <pc:sldMkLst>
          <pc:docMk/>
          <pc:sldMk cId="55113646" sldId="2146845833"/>
        </pc:sldMkLst>
        <pc:spChg chg="add mod ord">
          <ac:chgData name="Matthias Matthiasson" userId="246fdcc469335985" providerId="LiveId" clId="{1C8DE929-0441-4C40-9961-A870498EAED8}" dt="2023-02-02T09:32:42.674" v="474" actId="27636"/>
          <ac:spMkLst>
            <pc:docMk/>
            <pc:sldMk cId="55113646" sldId="2146845833"/>
            <ac:spMk id="2" creationId="{B49FCCD8-78F6-BBBB-3CF9-31A33B8AA966}"/>
          </ac:spMkLst>
        </pc:spChg>
        <pc:spChg chg="del">
          <ac:chgData name="Matthias Matthiasson" userId="246fdcc469335985" providerId="LiveId" clId="{1C8DE929-0441-4C40-9961-A870498EAED8}" dt="2023-02-02T09:32:42.652" v="473" actId="700"/>
          <ac:spMkLst>
            <pc:docMk/>
            <pc:sldMk cId="55113646" sldId="2146845833"/>
            <ac:spMk id="4" creationId="{F8F417CA-2D79-5622-5B5D-395AC619CA2B}"/>
          </ac:spMkLst>
        </pc:spChg>
        <pc:spChg chg="mod ord">
          <ac:chgData name="Matthias Matthiasson" userId="246fdcc469335985" providerId="LiveId" clId="{1C8DE929-0441-4C40-9961-A870498EAED8}" dt="2023-02-12T10:30:08.647" v="2793" actId="313"/>
          <ac:spMkLst>
            <pc:docMk/>
            <pc:sldMk cId="55113646" sldId="2146845833"/>
            <ac:spMk id="5" creationId="{57DF6C73-9952-014F-9363-1340822EF7CE}"/>
          </ac:spMkLst>
        </pc:spChg>
      </pc:sldChg>
      <pc:sldChg chg="add del">
        <pc:chgData name="Matthias Matthiasson" userId="246fdcc469335985" providerId="LiveId" clId="{1C8DE929-0441-4C40-9961-A870498EAED8}" dt="2023-02-02T09:31:48.328" v="402"/>
        <pc:sldMkLst>
          <pc:docMk/>
          <pc:sldMk cId="2173872509" sldId="2146845833"/>
        </pc:sldMkLst>
      </pc:sldChg>
      <pc:sldChg chg="del">
        <pc:chgData name="Matthias Matthiasson" userId="246fdcc469335985" providerId="LiveId" clId="{1C8DE929-0441-4C40-9961-A870498EAED8}" dt="2023-02-12T11:18:20.875" v="4066" actId="47"/>
        <pc:sldMkLst>
          <pc:docMk/>
          <pc:sldMk cId="4030889906" sldId="2146845833"/>
        </pc:sldMkLst>
      </pc:sldChg>
      <pc:sldChg chg="del">
        <pc:chgData name="Matthias Matthiasson" userId="246fdcc469335985" providerId="LiveId" clId="{1C8DE929-0441-4C40-9961-A870498EAED8}" dt="2023-02-02T09:31:47.549" v="401"/>
        <pc:sldMkLst>
          <pc:docMk/>
          <pc:sldMk cId="1398315167" sldId="2146845834"/>
        </pc:sldMkLst>
      </pc:sldChg>
      <pc:sldChg chg="modSp new del mod ord">
        <pc:chgData name="Matthias Matthiasson" userId="246fdcc469335985" providerId="LiveId" clId="{1C8DE929-0441-4C40-9961-A870498EAED8}" dt="2023-02-12T10:02:30.893" v="2650" actId="2696"/>
        <pc:sldMkLst>
          <pc:docMk/>
          <pc:sldMk cId="2968102443" sldId="2146845834"/>
        </pc:sldMkLst>
        <pc:spChg chg="mod">
          <ac:chgData name="Matthias Matthiasson" userId="246fdcc469335985" providerId="LiveId" clId="{1C8DE929-0441-4C40-9961-A870498EAED8}" dt="2023-02-02T10:14:10.446" v="755" actId="27636"/>
          <ac:spMkLst>
            <pc:docMk/>
            <pc:sldMk cId="2968102443" sldId="2146845834"/>
            <ac:spMk id="2" creationId="{DB96C24A-C801-67FB-27BB-37CB94BEF52B}"/>
          </ac:spMkLst>
        </pc:spChg>
        <pc:spChg chg="mod">
          <ac:chgData name="Matthias Matthiasson" userId="246fdcc469335985" providerId="LiveId" clId="{1C8DE929-0441-4C40-9961-A870498EAED8}" dt="2023-02-02T10:09:04.827" v="654" actId="20577"/>
          <ac:spMkLst>
            <pc:docMk/>
            <pc:sldMk cId="2968102443" sldId="2146845834"/>
            <ac:spMk id="3" creationId="{36044CEE-DCF2-ED87-5E03-BEBDF82531B8}"/>
          </ac:spMkLst>
        </pc:spChg>
      </pc:sldChg>
      <pc:sldChg chg="modSp mod">
        <pc:chgData name="Matthias Matthiasson" userId="246fdcc469335985" providerId="LiveId" clId="{1C8DE929-0441-4C40-9961-A870498EAED8}" dt="2023-02-12T10:28:36.529" v="2792" actId="6549"/>
        <pc:sldMkLst>
          <pc:docMk/>
          <pc:sldMk cId="4044528835" sldId="2146845834"/>
        </pc:sldMkLst>
        <pc:spChg chg="mod">
          <ac:chgData name="Matthias Matthiasson" userId="246fdcc469335985" providerId="LiveId" clId="{1C8DE929-0441-4C40-9961-A870498EAED8}" dt="2023-02-12T10:25:52.535" v="2704" actId="6549"/>
          <ac:spMkLst>
            <pc:docMk/>
            <pc:sldMk cId="4044528835" sldId="2146845834"/>
            <ac:spMk id="2" creationId="{DB96C24A-C801-67FB-27BB-37CB94BEF52B}"/>
          </ac:spMkLst>
        </pc:spChg>
        <pc:spChg chg="mod">
          <ac:chgData name="Matthias Matthiasson" userId="246fdcc469335985" providerId="LiveId" clId="{1C8DE929-0441-4C40-9961-A870498EAED8}" dt="2023-02-12T10:28:36.529" v="2792" actId="6549"/>
          <ac:spMkLst>
            <pc:docMk/>
            <pc:sldMk cId="4044528835" sldId="2146845834"/>
            <ac:spMk id="3" creationId="{36044CEE-DCF2-ED87-5E03-BEBDF82531B8}"/>
          </ac:spMkLst>
        </pc:spChg>
      </pc:sldChg>
      <pc:sldChg chg="modSp new del mod ord">
        <pc:chgData name="Matthias Matthiasson" userId="246fdcc469335985" providerId="LiveId" clId="{1C8DE929-0441-4C40-9961-A870498EAED8}" dt="2023-02-12T11:31:13.758" v="4723" actId="47"/>
        <pc:sldMkLst>
          <pc:docMk/>
          <pc:sldMk cId="2263126988" sldId="2146845835"/>
        </pc:sldMkLst>
        <pc:spChg chg="mod">
          <ac:chgData name="Matthias Matthiasson" userId="246fdcc469335985" providerId="LiveId" clId="{1C8DE929-0441-4C40-9961-A870498EAED8}" dt="2023-02-02T10:14:10.450" v="756" actId="27636"/>
          <ac:spMkLst>
            <pc:docMk/>
            <pc:sldMk cId="2263126988" sldId="2146845835"/>
            <ac:spMk id="2" creationId="{9280545D-18CA-8ABF-038B-99D33C724A59}"/>
          </ac:spMkLst>
        </pc:spChg>
        <pc:spChg chg="mod">
          <ac:chgData name="Matthias Matthiasson" userId="246fdcc469335985" providerId="LiveId" clId="{1C8DE929-0441-4C40-9961-A870498EAED8}" dt="2023-02-12T10:38:49.876" v="2800"/>
          <ac:spMkLst>
            <pc:docMk/>
            <pc:sldMk cId="2263126988" sldId="2146845835"/>
            <ac:spMk id="3" creationId="{81685294-9380-1704-52B6-D76BF769CFB5}"/>
          </ac:spMkLst>
        </pc:spChg>
      </pc:sldChg>
      <pc:sldChg chg="add del">
        <pc:chgData name="Matthias Matthiasson" userId="246fdcc469335985" providerId="LiveId" clId="{1C8DE929-0441-4C40-9961-A870498EAED8}" dt="2023-02-08T11:24:40.186" v="1119" actId="47"/>
        <pc:sldMkLst>
          <pc:docMk/>
          <pc:sldMk cId="2519859122" sldId="2146845836"/>
        </pc:sldMkLst>
      </pc:sldChg>
      <pc:sldChg chg="modSp del mod ord chgLayout">
        <pc:chgData name="Matthias Matthiasson" userId="246fdcc469335985" providerId="LiveId" clId="{1C8DE929-0441-4C40-9961-A870498EAED8}" dt="2023-02-12T11:20:49.341" v="4107" actId="47"/>
        <pc:sldMkLst>
          <pc:docMk/>
          <pc:sldMk cId="1321702776" sldId="2146845837"/>
        </pc:sldMkLst>
        <pc:spChg chg="mod ord">
          <ac:chgData name="Matthias Matthiasson" userId="246fdcc469335985" providerId="LiveId" clId="{1C8DE929-0441-4C40-9961-A870498EAED8}" dt="2023-02-12T11:20:16.266" v="4094" actId="700"/>
          <ac:spMkLst>
            <pc:docMk/>
            <pc:sldMk cId="1321702776" sldId="2146845837"/>
            <ac:spMk id="4" creationId="{F8F417CA-2D79-5622-5B5D-395AC619CA2B}"/>
          </ac:spMkLst>
        </pc:spChg>
        <pc:spChg chg="mod ord">
          <ac:chgData name="Matthias Matthiasson" userId="246fdcc469335985" providerId="LiveId" clId="{1C8DE929-0441-4C40-9961-A870498EAED8}" dt="2023-02-12T11:20:16.266" v="4094" actId="700"/>
          <ac:spMkLst>
            <pc:docMk/>
            <pc:sldMk cId="1321702776" sldId="2146845837"/>
            <ac:spMk id="5" creationId="{57DF6C73-9952-014F-9363-1340822EF7CE}"/>
          </ac:spMkLst>
        </pc:spChg>
      </pc:sldChg>
      <pc:sldChg chg="modSp add mod ord">
        <pc:chgData name="Matthias Matthiasson" userId="246fdcc469335985" providerId="LiveId" clId="{1C8DE929-0441-4C40-9961-A870498EAED8}" dt="2023-02-12T14:38:30.222" v="4989" actId="313"/>
        <pc:sldMkLst>
          <pc:docMk/>
          <pc:sldMk cId="25949167" sldId="2146845838"/>
        </pc:sldMkLst>
        <pc:spChg chg="mod">
          <ac:chgData name="Matthias Matthiasson" userId="246fdcc469335985" providerId="LiveId" clId="{1C8DE929-0441-4C40-9961-A870498EAED8}" dt="2023-02-12T11:20:43.740" v="4106" actId="20577"/>
          <ac:spMkLst>
            <pc:docMk/>
            <pc:sldMk cId="25949167" sldId="2146845838"/>
            <ac:spMk id="2" creationId="{B49FCCD8-78F6-BBBB-3CF9-31A33B8AA966}"/>
          </ac:spMkLst>
        </pc:spChg>
        <pc:spChg chg="mod">
          <ac:chgData name="Matthias Matthiasson" userId="246fdcc469335985" providerId="LiveId" clId="{1C8DE929-0441-4C40-9961-A870498EAED8}" dt="2023-02-12T14:38:30.222" v="4989" actId="313"/>
          <ac:spMkLst>
            <pc:docMk/>
            <pc:sldMk cId="25949167" sldId="2146845838"/>
            <ac:spMk id="5" creationId="{57DF6C73-9952-014F-9363-1340822EF7CE}"/>
          </ac:spMkLst>
        </pc:spChg>
      </pc:sldChg>
      <pc:sldChg chg="ord">
        <pc:chgData name="Matthias Matthiasson" userId="246fdcc469335985" providerId="LiveId" clId="{1C8DE929-0441-4C40-9961-A870498EAED8}" dt="2023-02-12T11:29:58.614" v="4721"/>
        <pc:sldMkLst>
          <pc:docMk/>
          <pc:sldMk cId="2264056372" sldId="2146845839"/>
        </pc:sldMkLst>
      </pc:sldChg>
      <pc:sldChg chg="del">
        <pc:chgData name="Matthias Matthiasson" userId="246fdcc469335985" providerId="LiveId" clId="{1C8DE929-0441-4C40-9961-A870498EAED8}" dt="2023-02-12T10:42:52.481" v="2812" actId="2696"/>
        <pc:sldMkLst>
          <pc:docMk/>
          <pc:sldMk cId="2563873199" sldId="2146845839"/>
        </pc:sldMkLst>
      </pc:sldChg>
      <pc:sldChg chg="modSp add del mod ord">
        <pc:chgData name="Matthias Matthiasson" userId="246fdcc469335985" providerId="LiveId" clId="{1C8DE929-0441-4C40-9961-A870498EAED8}" dt="2023-02-12T10:04:02.932" v="2679" actId="2696"/>
        <pc:sldMkLst>
          <pc:docMk/>
          <pc:sldMk cId="3530058090" sldId="2146845839"/>
        </pc:sldMkLst>
        <pc:spChg chg="mod">
          <ac:chgData name="Matthias Matthiasson" userId="246fdcc469335985" providerId="LiveId" clId="{1C8DE929-0441-4C40-9961-A870498EAED8}" dt="2023-02-02T10:16:02.894" v="778" actId="207"/>
          <ac:spMkLst>
            <pc:docMk/>
            <pc:sldMk cId="3530058090" sldId="2146845839"/>
            <ac:spMk id="5" creationId="{57DF6C73-9952-014F-9363-1340822EF7CE}"/>
          </ac:spMkLst>
        </pc:spChg>
      </pc:sldChg>
      <pc:sldChg chg="modSp add del mod">
        <pc:chgData name="Matthias Matthiasson" userId="246fdcc469335985" providerId="LiveId" clId="{1C8DE929-0441-4C40-9961-A870498EAED8}" dt="2023-02-12T09:53:06.382" v="2394" actId="47"/>
        <pc:sldMkLst>
          <pc:docMk/>
          <pc:sldMk cId="2055886970" sldId="2146845840"/>
        </pc:sldMkLst>
        <pc:spChg chg="mod">
          <ac:chgData name="Matthias Matthiasson" userId="246fdcc469335985" providerId="LiveId" clId="{1C8DE929-0441-4C40-9961-A870498EAED8}" dt="2023-02-09T16:00:58.315" v="1958" actId="20577"/>
          <ac:spMkLst>
            <pc:docMk/>
            <pc:sldMk cId="2055886970" sldId="2146845840"/>
            <ac:spMk id="3" creationId="{2022DFA4-7825-AF46-D2B7-F612046A68E3}"/>
          </ac:spMkLst>
        </pc:spChg>
      </pc:sldChg>
      <pc:sldChg chg="modSp add del mod">
        <pc:chgData name="Matthias Matthiasson" userId="246fdcc469335985" providerId="LiveId" clId="{1C8DE929-0441-4C40-9961-A870498EAED8}" dt="2023-02-09T15:36:58.543" v="1535" actId="2696"/>
        <pc:sldMkLst>
          <pc:docMk/>
          <pc:sldMk cId="2819019444" sldId="2146845841"/>
        </pc:sldMkLst>
        <pc:spChg chg="mod">
          <ac:chgData name="Matthias Matthiasson" userId="246fdcc469335985" providerId="LiveId" clId="{1C8DE929-0441-4C40-9961-A870498EAED8}" dt="2023-02-08T11:21:30.359" v="1118" actId="20577"/>
          <ac:spMkLst>
            <pc:docMk/>
            <pc:sldMk cId="2819019444" sldId="2146845841"/>
            <ac:spMk id="3" creationId="{2022DFA4-7825-AF46-D2B7-F612046A68E3}"/>
          </ac:spMkLst>
        </pc:spChg>
      </pc:sldChg>
      <pc:sldChg chg="del ord">
        <pc:chgData name="Matthias Matthiasson" userId="246fdcc469335985" providerId="LiveId" clId="{1C8DE929-0441-4C40-9961-A870498EAED8}" dt="2023-02-12T11:32:12.247" v="4726" actId="47"/>
        <pc:sldMkLst>
          <pc:docMk/>
          <pc:sldMk cId="2959465140" sldId="2146845841"/>
        </pc:sldMkLst>
      </pc:sldChg>
      <pc:sldChg chg="del ord">
        <pc:chgData name="Matthias Matthiasson" userId="246fdcc469335985" providerId="LiveId" clId="{1C8DE929-0441-4C40-9961-A870498EAED8}" dt="2023-02-12T11:32:12.247" v="4726" actId="47"/>
        <pc:sldMkLst>
          <pc:docMk/>
          <pc:sldMk cId="60774711" sldId="2146845842"/>
        </pc:sldMkLst>
      </pc:sldChg>
      <pc:sldChg chg="modSp add del mod">
        <pc:chgData name="Matthias Matthiasson" userId="246fdcc469335985" providerId="LiveId" clId="{1C8DE929-0441-4C40-9961-A870498EAED8}" dt="2023-02-09T15:36:58.543" v="1535" actId="2696"/>
        <pc:sldMkLst>
          <pc:docMk/>
          <pc:sldMk cId="3498208527" sldId="2146845842"/>
        </pc:sldMkLst>
        <pc:spChg chg="mod">
          <ac:chgData name="Matthias Matthiasson" userId="246fdcc469335985" providerId="LiveId" clId="{1C8DE929-0441-4C40-9961-A870498EAED8}" dt="2023-02-08T11:31:54.575" v="1263" actId="6549"/>
          <ac:spMkLst>
            <pc:docMk/>
            <pc:sldMk cId="3498208527" sldId="2146845842"/>
            <ac:spMk id="3" creationId="{2022DFA4-7825-AF46-D2B7-F612046A68E3}"/>
          </ac:spMkLst>
        </pc:spChg>
      </pc:sldChg>
      <pc:sldChg chg="modSp add del mod">
        <pc:chgData name="Matthias Matthiasson" userId="246fdcc469335985" providerId="LiveId" clId="{1C8DE929-0441-4C40-9961-A870498EAED8}" dt="2023-02-09T15:36:58.543" v="1535" actId="2696"/>
        <pc:sldMkLst>
          <pc:docMk/>
          <pc:sldMk cId="2358698441" sldId="2146845843"/>
        </pc:sldMkLst>
        <pc:spChg chg="mod">
          <ac:chgData name="Matthias Matthiasson" userId="246fdcc469335985" providerId="LiveId" clId="{1C8DE929-0441-4C40-9961-A870498EAED8}" dt="2023-02-08T11:35:28.311" v="1454" actId="20577"/>
          <ac:spMkLst>
            <pc:docMk/>
            <pc:sldMk cId="2358698441" sldId="2146845843"/>
            <ac:spMk id="3" creationId="{2022DFA4-7825-AF46-D2B7-F612046A68E3}"/>
          </ac:spMkLst>
        </pc:spChg>
      </pc:sldChg>
      <pc:sldChg chg="del ord">
        <pc:chgData name="Matthias Matthiasson" userId="246fdcc469335985" providerId="LiveId" clId="{1C8DE929-0441-4C40-9961-A870498EAED8}" dt="2023-02-12T11:32:12.247" v="4726" actId="47"/>
        <pc:sldMkLst>
          <pc:docMk/>
          <pc:sldMk cId="2394418637" sldId="2146845843"/>
        </pc:sldMkLst>
      </pc:sldChg>
      <pc:sldChg chg="modSp new mod">
        <pc:chgData name="Matthias Matthiasson" userId="246fdcc469335985" providerId="LiveId" clId="{1C8DE929-0441-4C40-9961-A870498EAED8}" dt="2023-02-12T11:36:39.667" v="4852" actId="20577"/>
        <pc:sldMkLst>
          <pc:docMk/>
          <pc:sldMk cId="637058052" sldId="2146845844"/>
        </pc:sldMkLst>
        <pc:spChg chg="mod">
          <ac:chgData name="Matthias Matthiasson" userId="246fdcc469335985" providerId="LiveId" clId="{1C8DE929-0441-4C40-9961-A870498EAED8}" dt="2023-02-12T11:33:22.667" v="4739" actId="20577"/>
          <ac:spMkLst>
            <pc:docMk/>
            <pc:sldMk cId="637058052" sldId="2146845844"/>
            <ac:spMk id="2" creationId="{93603CE1-A463-1D4E-FE8F-8C78C7D81599}"/>
          </ac:spMkLst>
        </pc:spChg>
        <pc:spChg chg="mod">
          <ac:chgData name="Matthias Matthiasson" userId="246fdcc469335985" providerId="LiveId" clId="{1C8DE929-0441-4C40-9961-A870498EAED8}" dt="2023-02-12T11:36:39.667" v="4852" actId="20577"/>
          <ac:spMkLst>
            <pc:docMk/>
            <pc:sldMk cId="637058052" sldId="2146845844"/>
            <ac:spMk id="3" creationId="{354CE477-19E7-6FD3-543E-2D14FC9ADBE7}"/>
          </ac:spMkLst>
        </pc:spChg>
      </pc:sldChg>
      <pc:sldChg chg="modSp add mod">
        <pc:chgData name="Matthias Matthiasson" userId="246fdcc469335985" providerId="LiveId" clId="{1C8DE929-0441-4C40-9961-A870498EAED8}" dt="2023-02-12T11:38:16.771" v="4879" actId="6549"/>
        <pc:sldMkLst>
          <pc:docMk/>
          <pc:sldMk cId="333108642" sldId="2146845845"/>
        </pc:sldMkLst>
        <pc:spChg chg="mod">
          <ac:chgData name="Matthias Matthiasson" userId="246fdcc469335985" providerId="LiveId" clId="{1C8DE929-0441-4C40-9961-A870498EAED8}" dt="2023-02-12T11:38:13.020" v="4876" actId="20577"/>
          <ac:spMkLst>
            <pc:docMk/>
            <pc:sldMk cId="333108642" sldId="2146845845"/>
            <ac:spMk id="2" creationId="{93603CE1-A463-1D4E-FE8F-8C78C7D81599}"/>
          </ac:spMkLst>
        </pc:spChg>
        <pc:spChg chg="mod">
          <ac:chgData name="Matthias Matthiasson" userId="246fdcc469335985" providerId="LiveId" clId="{1C8DE929-0441-4C40-9961-A870498EAED8}" dt="2023-02-12T11:38:16.771" v="4879" actId="6549"/>
          <ac:spMkLst>
            <pc:docMk/>
            <pc:sldMk cId="333108642" sldId="2146845845"/>
            <ac:spMk id="3" creationId="{354CE477-19E7-6FD3-543E-2D14FC9ADBE7}"/>
          </ac:spMkLst>
        </pc:spChg>
      </pc:sldChg>
      <pc:sldChg chg="modSp add mod">
        <pc:chgData name="Matthias Matthiasson" userId="246fdcc469335985" providerId="LiveId" clId="{1C8DE929-0441-4C40-9961-A870498EAED8}" dt="2023-02-12T11:35:45.840" v="4846" actId="21"/>
        <pc:sldMkLst>
          <pc:docMk/>
          <pc:sldMk cId="1930149692" sldId="2146845846"/>
        </pc:sldMkLst>
        <pc:spChg chg="mod">
          <ac:chgData name="Matthias Matthiasson" userId="246fdcc469335985" providerId="LiveId" clId="{1C8DE929-0441-4C40-9961-A870498EAED8}" dt="2023-02-12T11:34:10.772" v="4768" actId="20577"/>
          <ac:spMkLst>
            <pc:docMk/>
            <pc:sldMk cId="1930149692" sldId="2146845846"/>
            <ac:spMk id="2" creationId="{93603CE1-A463-1D4E-FE8F-8C78C7D81599}"/>
          </ac:spMkLst>
        </pc:spChg>
        <pc:spChg chg="mod">
          <ac:chgData name="Matthias Matthiasson" userId="246fdcc469335985" providerId="LiveId" clId="{1C8DE929-0441-4C40-9961-A870498EAED8}" dt="2023-02-12T11:35:45.840" v="4846" actId="21"/>
          <ac:spMkLst>
            <pc:docMk/>
            <pc:sldMk cId="1930149692" sldId="2146845846"/>
            <ac:spMk id="3" creationId="{354CE477-19E7-6FD3-543E-2D14FC9ADBE7}"/>
          </ac:spMkLst>
        </pc:spChg>
      </pc:sldChg>
      <pc:sldChg chg="addSp delSp modSp add mod modAnim">
        <pc:chgData name="Matthias Matthiasson" userId="246fdcc469335985" providerId="LiveId" clId="{1C8DE929-0441-4C40-9961-A870498EAED8}" dt="2023-02-09T16:34:10.443" v="2318" actId="404"/>
        <pc:sldMkLst>
          <pc:docMk/>
          <pc:sldMk cId="2734742770" sldId="2146845847"/>
        </pc:sldMkLst>
        <pc:spChg chg="mod">
          <ac:chgData name="Matthias Matthiasson" userId="246fdcc469335985" providerId="LiveId" clId="{1C8DE929-0441-4C40-9961-A870498EAED8}" dt="2023-02-09T16:34:10.443" v="2318" actId="404"/>
          <ac:spMkLst>
            <pc:docMk/>
            <pc:sldMk cId="2734742770" sldId="2146845847"/>
            <ac:spMk id="3" creationId="{DB61F95C-4DBD-D0DD-1875-FEA0D67B1CF7}"/>
          </ac:spMkLst>
        </pc:spChg>
        <pc:picChg chg="add mod">
          <ac:chgData name="Matthias Matthiasson" userId="246fdcc469335985" providerId="LiveId" clId="{1C8DE929-0441-4C40-9961-A870498EAED8}" dt="2023-02-09T16:31:44.361" v="2266"/>
          <ac:picMkLst>
            <pc:docMk/>
            <pc:sldMk cId="2734742770" sldId="2146845847"/>
            <ac:picMk id="4" creationId="{0F2329D1-E1AF-6423-7070-A523EB7A1620}"/>
          </ac:picMkLst>
        </pc:picChg>
        <pc:picChg chg="del">
          <ac:chgData name="Matthias Matthiasson" userId="246fdcc469335985" providerId="LiveId" clId="{1C8DE929-0441-4C40-9961-A870498EAED8}" dt="2023-02-09T16:28:18.469" v="2235" actId="478"/>
          <ac:picMkLst>
            <pc:docMk/>
            <pc:sldMk cId="2734742770" sldId="2146845847"/>
            <ac:picMk id="8" creationId="{5EC7C17D-B048-9502-EF18-3ED468BBE0BB}"/>
          </ac:picMkLst>
        </pc:picChg>
        <pc:picChg chg="del">
          <ac:chgData name="Matthias Matthiasson" userId="246fdcc469335985" providerId="LiveId" clId="{1C8DE929-0441-4C40-9961-A870498EAED8}" dt="2023-02-09T16:28:18.469" v="2235" actId="478"/>
          <ac:picMkLst>
            <pc:docMk/>
            <pc:sldMk cId="2734742770" sldId="2146845847"/>
            <ac:picMk id="9" creationId="{29D8CBE1-89DE-847E-6447-3CC566DD4403}"/>
          </ac:picMkLst>
        </pc:picChg>
      </pc:sldChg>
      <pc:sldChg chg="add del">
        <pc:chgData name="Matthias Matthiasson" userId="246fdcc469335985" providerId="LiveId" clId="{1C8DE929-0441-4C40-9961-A870498EAED8}" dt="2023-02-09T15:50:21.226" v="1885" actId="47"/>
        <pc:sldMkLst>
          <pc:docMk/>
          <pc:sldMk cId="3234322225" sldId="2146845847"/>
        </pc:sldMkLst>
      </pc:sldChg>
      <pc:sldChg chg="addSp delSp modSp add mod ord modNotesTx">
        <pc:chgData name="Matthias Matthiasson" userId="246fdcc469335985" providerId="LiveId" clId="{1C8DE929-0441-4C40-9961-A870498EAED8}" dt="2023-02-12T14:42:32.934" v="5041" actId="20577"/>
        <pc:sldMkLst>
          <pc:docMk/>
          <pc:sldMk cId="1512136518" sldId="2146845848"/>
        </pc:sldMkLst>
        <pc:spChg chg="del">
          <ac:chgData name="Matthias Matthiasson" userId="246fdcc469335985" providerId="LiveId" clId="{1C8DE929-0441-4C40-9961-A870498EAED8}" dt="2023-02-09T16:01:19.256" v="1960" actId="478"/>
          <ac:spMkLst>
            <pc:docMk/>
            <pc:sldMk cId="1512136518" sldId="2146845848"/>
            <ac:spMk id="2" creationId="{460D165E-57BC-331F-1200-5F682A60E97A}"/>
          </ac:spMkLst>
        </pc:spChg>
        <pc:spChg chg="add mod">
          <ac:chgData name="Matthias Matthiasson" userId="246fdcc469335985" providerId="LiveId" clId="{1C8DE929-0441-4C40-9961-A870498EAED8}" dt="2023-02-09T16:05:27.134" v="1969" actId="208"/>
          <ac:spMkLst>
            <pc:docMk/>
            <pc:sldMk cId="1512136518" sldId="2146845848"/>
            <ac:spMk id="3" creationId="{B6BE86EA-F981-FF7C-B85E-CF070A695930}"/>
          </ac:spMkLst>
        </pc:spChg>
        <pc:spChg chg="add mod">
          <ac:chgData name="Matthias Matthiasson" userId="246fdcc469335985" providerId="LiveId" clId="{1C8DE929-0441-4C40-9961-A870498EAED8}" dt="2023-02-09T16:07:19.023" v="1982" actId="20577"/>
          <ac:spMkLst>
            <pc:docMk/>
            <pc:sldMk cId="1512136518" sldId="2146845848"/>
            <ac:spMk id="4" creationId="{298CEC6B-D34F-2586-F8BD-BF8CB8A1422B}"/>
          </ac:spMkLst>
        </pc:spChg>
        <pc:spChg chg="add mod ord">
          <ac:chgData name="Matthias Matthiasson" userId="246fdcc469335985" providerId="LiveId" clId="{1C8DE929-0441-4C40-9961-A870498EAED8}" dt="2023-02-09T16:06:50.293" v="1980" actId="167"/>
          <ac:spMkLst>
            <pc:docMk/>
            <pc:sldMk cId="1512136518" sldId="2146845848"/>
            <ac:spMk id="5" creationId="{195AF856-0F15-761E-7A19-5FE27973E687}"/>
          </ac:spMkLst>
        </pc:spChg>
        <pc:spChg chg="add del">
          <ac:chgData name="Matthias Matthiasson" userId="246fdcc469335985" providerId="LiveId" clId="{1C8DE929-0441-4C40-9961-A870498EAED8}" dt="2023-02-09T16:03:53.859" v="1962" actId="478"/>
          <ac:spMkLst>
            <pc:docMk/>
            <pc:sldMk cId="1512136518" sldId="2146845848"/>
            <ac:spMk id="10" creationId="{CF993972-D1E1-CD0D-A49A-114D4ECEECE9}"/>
          </ac:spMkLst>
        </pc:spChg>
        <pc:picChg chg="del">
          <ac:chgData name="Matthias Matthiasson" userId="246fdcc469335985" providerId="LiveId" clId="{1C8DE929-0441-4C40-9961-A870498EAED8}" dt="2023-02-09T16:04:14.762" v="1963" actId="478"/>
          <ac:picMkLst>
            <pc:docMk/>
            <pc:sldMk cId="1512136518" sldId="2146845848"/>
            <ac:picMk id="9" creationId="{09089D2B-4DA5-2926-3EDA-D1D09893AD7C}"/>
          </ac:picMkLst>
        </pc:picChg>
        <pc:picChg chg="add mod">
          <ac:chgData name="Matthias Matthiasson" userId="246fdcc469335985" providerId="LiveId" clId="{1C8DE929-0441-4C40-9961-A870498EAED8}" dt="2023-02-09T16:04:45.015" v="1966" actId="732"/>
          <ac:picMkLst>
            <pc:docMk/>
            <pc:sldMk cId="1512136518" sldId="2146845848"/>
            <ac:picMk id="2050" creationId="{BAB58B51-3F70-FE3A-06FE-91A2236EBE2A}"/>
          </ac:picMkLst>
        </pc:picChg>
      </pc:sldChg>
      <pc:sldChg chg="addSp delSp modSp add mod ord">
        <pc:chgData name="Matthias Matthiasson" userId="246fdcc469335985" providerId="LiveId" clId="{1C8DE929-0441-4C40-9961-A870498EAED8}" dt="2023-02-09T15:59:14.836" v="1939" actId="113"/>
        <pc:sldMkLst>
          <pc:docMk/>
          <pc:sldMk cId="1767647119" sldId="2146845849"/>
        </pc:sldMkLst>
        <pc:spChg chg="add mod">
          <ac:chgData name="Matthias Matthiasson" userId="246fdcc469335985" providerId="LiveId" clId="{1C8DE929-0441-4C40-9961-A870498EAED8}" dt="2023-02-09T15:59:14.836" v="1939" actId="113"/>
          <ac:spMkLst>
            <pc:docMk/>
            <pc:sldMk cId="1767647119" sldId="2146845849"/>
            <ac:spMk id="2" creationId="{5EC06784-50D4-D96D-734D-9EFE8A69147D}"/>
          </ac:spMkLst>
        </pc:spChg>
        <pc:picChg chg="del">
          <ac:chgData name="Matthias Matthiasson" userId="246fdcc469335985" providerId="LiveId" clId="{1C8DE929-0441-4C40-9961-A870498EAED8}" dt="2023-02-09T15:56:59.424" v="1898" actId="478"/>
          <ac:picMkLst>
            <pc:docMk/>
            <pc:sldMk cId="1767647119" sldId="2146845849"/>
            <ac:picMk id="3" creationId="{248324A4-DF8B-63ED-CD09-62438EE1D337}"/>
          </ac:picMkLst>
        </pc:picChg>
        <pc:picChg chg="add">
          <ac:chgData name="Matthias Matthiasson" userId="246fdcc469335985" providerId="LiveId" clId="{1C8DE929-0441-4C40-9961-A870498EAED8}" dt="2023-02-09T15:57:14.716" v="1900"/>
          <ac:picMkLst>
            <pc:docMk/>
            <pc:sldMk cId="1767647119" sldId="2146845849"/>
            <ac:picMk id="1026" creationId="{F235F0C9-24D0-97D6-84BF-606A0A2DB022}"/>
          </ac:picMkLst>
        </pc:picChg>
      </pc:sldChg>
      <pc:sldChg chg="add del">
        <pc:chgData name="Matthias Matthiasson" userId="246fdcc469335985" providerId="LiveId" clId="{1C8DE929-0441-4C40-9961-A870498EAED8}" dt="2023-02-12T09:41:52.961" v="2390" actId="47"/>
        <pc:sldMkLst>
          <pc:docMk/>
          <pc:sldMk cId="1344162268" sldId="2146845850"/>
        </pc:sldMkLst>
      </pc:sldChg>
      <pc:sldChg chg="add del">
        <pc:chgData name="Matthias Matthiasson" userId="246fdcc469335985" providerId="LiveId" clId="{1C8DE929-0441-4C40-9961-A870498EAED8}" dt="2023-02-09T16:32:47.820" v="2300" actId="47"/>
        <pc:sldMkLst>
          <pc:docMk/>
          <pc:sldMk cId="2082122518" sldId="2146845851"/>
        </pc:sldMkLst>
      </pc:sldChg>
      <pc:sldChg chg="addSp delSp modSp add del mod">
        <pc:chgData name="Matthias Matthiasson" userId="246fdcc469335985" providerId="LiveId" clId="{1C8DE929-0441-4C40-9961-A870498EAED8}" dt="2023-02-12T09:27:48.940" v="2346" actId="47"/>
        <pc:sldMkLst>
          <pc:docMk/>
          <pc:sldMk cId="2625624029" sldId="2146845851"/>
        </pc:sldMkLst>
        <pc:spChg chg="del">
          <ac:chgData name="Matthias Matthiasson" userId="246fdcc469335985" providerId="LiveId" clId="{1C8DE929-0441-4C40-9961-A870498EAED8}" dt="2023-02-09T17:15:56.128" v="2323" actId="478"/>
          <ac:spMkLst>
            <pc:docMk/>
            <pc:sldMk cId="2625624029" sldId="2146845851"/>
            <ac:spMk id="4" creationId="{298CEC6B-D34F-2586-F8BD-BF8CB8A1422B}"/>
          </ac:spMkLst>
        </pc:spChg>
        <pc:spChg chg="del">
          <ac:chgData name="Matthias Matthiasson" userId="246fdcc469335985" providerId="LiveId" clId="{1C8DE929-0441-4C40-9961-A870498EAED8}" dt="2023-02-09T17:15:57.478" v="2324" actId="478"/>
          <ac:spMkLst>
            <pc:docMk/>
            <pc:sldMk cId="2625624029" sldId="2146845851"/>
            <ac:spMk id="5" creationId="{195AF856-0F15-761E-7A19-5FE27973E687}"/>
          </ac:spMkLst>
        </pc:spChg>
        <pc:picChg chg="del">
          <ac:chgData name="Matthias Matthiasson" userId="246fdcc469335985" providerId="LiveId" clId="{1C8DE929-0441-4C40-9961-A870498EAED8}" dt="2023-02-09T17:15:53.458" v="2322" actId="478"/>
          <ac:picMkLst>
            <pc:docMk/>
            <pc:sldMk cId="2625624029" sldId="2146845851"/>
            <ac:picMk id="2050" creationId="{BAB58B51-3F70-FE3A-06FE-91A2236EBE2A}"/>
          </ac:picMkLst>
        </pc:picChg>
        <pc:picChg chg="add mod">
          <ac:chgData name="Matthias Matthiasson" userId="246fdcc469335985" providerId="LiveId" clId="{1C8DE929-0441-4C40-9961-A870498EAED8}" dt="2023-02-09T17:16:32.529" v="2329" actId="1076"/>
          <ac:picMkLst>
            <pc:docMk/>
            <pc:sldMk cId="2625624029" sldId="2146845851"/>
            <ac:picMk id="3074" creationId="{23EC310B-EF09-D99D-8D40-F96ADCE1AA19}"/>
          </ac:picMkLst>
        </pc:picChg>
      </pc:sldChg>
      <pc:sldChg chg="add del">
        <pc:chgData name="Matthias Matthiasson" userId="246fdcc469335985" providerId="LiveId" clId="{1C8DE929-0441-4C40-9961-A870498EAED8}" dt="2023-02-09T16:07:50.306" v="1983" actId="47"/>
        <pc:sldMkLst>
          <pc:docMk/>
          <pc:sldMk cId="3884821369" sldId="2146845851"/>
        </pc:sldMkLst>
      </pc:sldChg>
      <pc:sldChg chg="add del">
        <pc:chgData name="Matthias Matthiasson" userId="246fdcc469335985" providerId="LiveId" clId="{1C8DE929-0441-4C40-9961-A870498EAED8}" dt="2023-02-09T16:32:45.972" v="2299" actId="47"/>
        <pc:sldMkLst>
          <pc:docMk/>
          <pc:sldMk cId="2997337353" sldId="2146845852"/>
        </pc:sldMkLst>
      </pc:sldChg>
      <pc:sldChg chg="addSp modSp add del mod">
        <pc:chgData name="Matthias Matthiasson" userId="246fdcc469335985" providerId="LiveId" clId="{1C8DE929-0441-4C40-9961-A870498EAED8}" dt="2023-02-09T16:32:52.465" v="2301" actId="47"/>
        <pc:sldMkLst>
          <pc:docMk/>
          <pc:sldMk cId="2612937168" sldId="2146845853"/>
        </pc:sldMkLst>
        <pc:spChg chg="mod">
          <ac:chgData name="Matthias Matthiasson" userId="246fdcc469335985" providerId="LiveId" clId="{1C8DE929-0441-4C40-9961-A870498EAED8}" dt="2023-02-09T16:30:36.727" v="2242" actId="14100"/>
          <ac:spMkLst>
            <pc:docMk/>
            <pc:sldMk cId="2612937168" sldId="2146845853"/>
            <ac:spMk id="3" creationId="{DB61F95C-4DBD-D0DD-1875-FEA0D67B1CF7}"/>
          </ac:spMkLst>
        </pc:spChg>
        <pc:picChg chg="add mod">
          <ac:chgData name="Matthias Matthiasson" userId="246fdcc469335985" providerId="LiveId" clId="{1C8DE929-0441-4C40-9961-A870498EAED8}" dt="2023-02-09T16:30:31.822" v="2241" actId="1076"/>
          <ac:picMkLst>
            <pc:docMk/>
            <pc:sldMk cId="2612937168" sldId="2146845853"/>
            <ac:picMk id="4" creationId="{184CA22D-7DB2-950A-B54D-95FD9EE2C080}"/>
          </ac:picMkLst>
        </pc:picChg>
      </pc:sldChg>
      <pc:sldChg chg="del">
        <pc:chgData name="Matthias Matthiasson" userId="246fdcc469335985" providerId="LiveId" clId="{1C8DE929-0441-4C40-9961-A870498EAED8}" dt="2023-02-12T09:52:57.703" v="2392" actId="47"/>
        <pc:sldMkLst>
          <pc:docMk/>
          <pc:sldMk cId="748454751" sldId="2146845861"/>
        </pc:sldMkLst>
      </pc:sldChg>
      <pc:sldChg chg="del">
        <pc:chgData name="Matthias Matthiasson" userId="246fdcc469335985" providerId="LiveId" clId="{1C8DE929-0441-4C40-9961-A870498EAED8}" dt="2023-02-12T09:53:01.823" v="2393" actId="47"/>
        <pc:sldMkLst>
          <pc:docMk/>
          <pc:sldMk cId="2706269140" sldId="2146845862"/>
        </pc:sldMkLst>
      </pc:sldChg>
      <pc:sldChg chg="modSp new del mod">
        <pc:chgData name="Matthias Matthiasson" userId="246fdcc469335985" providerId="LiveId" clId="{1C8DE929-0441-4C40-9961-A870498EAED8}" dt="2023-02-12T10:00:18.858" v="2642" actId="47"/>
        <pc:sldMkLst>
          <pc:docMk/>
          <pc:sldMk cId="163899709" sldId="2146845864"/>
        </pc:sldMkLst>
        <pc:spChg chg="mod">
          <ac:chgData name="Matthias Matthiasson" userId="246fdcc469335985" providerId="LiveId" clId="{1C8DE929-0441-4C40-9961-A870498EAED8}" dt="2023-02-12T09:55:10.543" v="2421" actId="27636"/>
          <ac:spMkLst>
            <pc:docMk/>
            <pc:sldMk cId="163899709" sldId="2146845864"/>
            <ac:spMk id="2" creationId="{E9ACE333-09B7-11CD-9A53-8847CEF94426}"/>
          </ac:spMkLst>
        </pc:spChg>
        <pc:spChg chg="mod">
          <ac:chgData name="Matthias Matthiasson" userId="246fdcc469335985" providerId="LiveId" clId="{1C8DE929-0441-4C40-9961-A870498EAED8}" dt="2023-02-12T09:53:49.541" v="2415" actId="313"/>
          <ac:spMkLst>
            <pc:docMk/>
            <pc:sldMk cId="163899709" sldId="2146845864"/>
            <ac:spMk id="3" creationId="{379A949E-CA76-84FD-1EF9-A4ACD20D9D39}"/>
          </ac:spMkLst>
        </pc:spChg>
      </pc:sldChg>
      <pc:sldChg chg="del">
        <pc:chgData name="Matthias Matthiasson" userId="246fdcc469335985" providerId="LiveId" clId="{1C8DE929-0441-4C40-9961-A870498EAED8}" dt="2023-02-12T11:32:12.247" v="4726" actId="47"/>
        <pc:sldMkLst>
          <pc:docMk/>
          <pc:sldMk cId="2352210839" sldId="2146845865"/>
        </pc:sldMkLst>
      </pc:sldChg>
      <pc:sldChg chg="add del">
        <pc:chgData name="Matthias Matthiasson" userId="246fdcc469335985" providerId="LiveId" clId="{1C8DE929-0441-4C40-9961-A870498EAED8}" dt="2023-02-12T09:54:50.579" v="2418" actId="2696"/>
        <pc:sldMkLst>
          <pc:docMk/>
          <pc:sldMk cId="2908589648" sldId="2146845865"/>
        </pc:sldMkLst>
      </pc:sldChg>
      <pc:sldChg chg="addSp delSp modSp new mod modClrScheme chgLayout">
        <pc:chgData name="Matthias Matthiasson" userId="246fdcc469335985" providerId="LiveId" clId="{1C8DE929-0441-4C40-9961-A870498EAED8}" dt="2023-02-12T14:45:32.155" v="5045" actId="20577"/>
        <pc:sldMkLst>
          <pc:docMk/>
          <pc:sldMk cId="1327483225" sldId="2146845866"/>
        </pc:sldMkLst>
        <pc:spChg chg="del mod ord">
          <ac:chgData name="Matthias Matthiasson" userId="246fdcc469335985" providerId="LiveId" clId="{1C8DE929-0441-4C40-9961-A870498EAED8}" dt="2023-02-12T10:38:17.581" v="2795" actId="700"/>
          <ac:spMkLst>
            <pc:docMk/>
            <pc:sldMk cId="1327483225" sldId="2146845866"/>
            <ac:spMk id="2" creationId="{07DC375A-5983-51E9-C208-4BD03498DF25}"/>
          </ac:spMkLst>
        </pc:spChg>
        <pc:spChg chg="mod ord">
          <ac:chgData name="Matthias Matthiasson" userId="246fdcc469335985" providerId="LiveId" clId="{1C8DE929-0441-4C40-9961-A870498EAED8}" dt="2023-02-12T11:00:24.410" v="3269" actId="6549"/>
          <ac:spMkLst>
            <pc:docMk/>
            <pc:sldMk cId="1327483225" sldId="2146845866"/>
            <ac:spMk id="3" creationId="{1892E5A1-09E4-E292-4849-42779F803EAD}"/>
          </ac:spMkLst>
        </pc:spChg>
        <pc:spChg chg="add mod ord">
          <ac:chgData name="Matthias Matthiasson" userId="246fdcc469335985" providerId="LiveId" clId="{1C8DE929-0441-4C40-9961-A870498EAED8}" dt="2023-02-12T14:45:32.155" v="5045" actId="20577"/>
          <ac:spMkLst>
            <pc:docMk/>
            <pc:sldMk cId="1327483225" sldId="2146845866"/>
            <ac:spMk id="4" creationId="{6B2B0D41-8BD0-9DA7-9E2B-B1F788AB4C22}"/>
          </ac:spMkLst>
        </pc:spChg>
      </pc:sldChg>
      <pc:sldChg chg="addSp delSp modSp new mod modClrScheme chgLayout modNotesTx">
        <pc:chgData name="Matthias Matthiasson" userId="246fdcc469335985" providerId="LiveId" clId="{1C8DE929-0441-4C40-9961-A870498EAED8}" dt="2023-02-12T11:41:00.072" v="4880"/>
        <pc:sldMkLst>
          <pc:docMk/>
          <pc:sldMk cId="1925733305" sldId="2146845867"/>
        </pc:sldMkLst>
        <pc:spChg chg="del mod ord">
          <ac:chgData name="Matthias Matthiasson" userId="246fdcc469335985" providerId="LiveId" clId="{1C8DE929-0441-4C40-9961-A870498EAED8}" dt="2023-02-12T10:43:25.201" v="2815" actId="700"/>
          <ac:spMkLst>
            <pc:docMk/>
            <pc:sldMk cId="1925733305" sldId="2146845867"/>
            <ac:spMk id="2" creationId="{387651D7-6D40-C95A-E030-5E4135E409B9}"/>
          </ac:spMkLst>
        </pc:spChg>
        <pc:spChg chg="del mod ord">
          <ac:chgData name="Matthias Matthiasson" userId="246fdcc469335985" providerId="LiveId" clId="{1C8DE929-0441-4C40-9961-A870498EAED8}" dt="2023-02-12T10:43:25.201" v="2815" actId="700"/>
          <ac:spMkLst>
            <pc:docMk/>
            <pc:sldMk cId="1925733305" sldId="2146845867"/>
            <ac:spMk id="3" creationId="{A2611BE4-C599-2B23-B515-E2DDBCF87805}"/>
          </ac:spMkLst>
        </pc:spChg>
        <pc:spChg chg="add mod ord">
          <ac:chgData name="Matthias Matthiasson" userId="246fdcc469335985" providerId="LiveId" clId="{1C8DE929-0441-4C40-9961-A870498EAED8}" dt="2023-02-12T10:43:32.535" v="2830" actId="20577"/>
          <ac:spMkLst>
            <pc:docMk/>
            <pc:sldMk cId="1925733305" sldId="2146845867"/>
            <ac:spMk id="4" creationId="{27F3B889-34BD-F0FD-DD2C-AD8FE64D9F7B}"/>
          </ac:spMkLst>
        </pc:spChg>
        <pc:spChg chg="add mod ord">
          <ac:chgData name="Matthias Matthiasson" userId="246fdcc469335985" providerId="LiveId" clId="{1C8DE929-0441-4C40-9961-A870498EAED8}" dt="2023-02-12T10:47:49.096" v="2929" actId="403"/>
          <ac:spMkLst>
            <pc:docMk/>
            <pc:sldMk cId="1925733305" sldId="2146845867"/>
            <ac:spMk id="5" creationId="{897961DA-E144-6AEE-4CFC-EA19BE7AFFD6}"/>
          </ac:spMkLst>
        </pc:spChg>
      </pc:sldChg>
      <pc:sldChg chg="addSp delSp modSp add mod">
        <pc:chgData name="Matthias Matthiasson" userId="246fdcc469335985" providerId="LiveId" clId="{1C8DE929-0441-4C40-9961-A870498EAED8}" dt="2023-02-12T11:08:35.831" v="3445" actId="20577"/>
        <pc:sldMkLst>
          <pc:docMk/>
          <pc:sldMk cId="3896914778" sldId="2146845868"/>
        </pc:sldMkLst>
        <pc:spChg chg="mod">
          <ac:chgData name="Matthias Matthiasson" userId="246fdcc469335985" providerId="LiveId" clId="{1C8DE929-0441-4C40-9961-A870498EAED8}" dt="2023-02-12T11:08:35.831" v="3445" actId="20577"/>
          <ac:spMkLst>
            <pc:docMk/>
            <pc:sldMk cId="3896914778" sldId="2146845868"/>
            <ac:spMk id="2" creationId="{F6165366-9623-3D43-F5DD-B389D68EBC46}"/>
          </ac:spMkLst>
        </pc:spChg>
        <pc:spChg chg="del">
          <ac:chgData name="Matthias Matthiasson" userId="246fdcc469335985" providerId="LiveId" clId="{1C8DE929-0441-4C40-9961-A870498EAED8}" dt="2023-02-12T11:03:00.173" v="3291" actId="478"/>
          <ac:spMkLst>
            <pc:docMk/>
            <pc:sldMk cId="3896914778" sldId="2146845868"/>
            <ac:spMk id="3" creationId="{0135EB7A-4639-FAF3-5312-A150F11F9733}"/>
          </ac:spMkLst>
        </pc:spChg>
        <pc:spChg chg="add del mod">
          <ac:chgData name="Matthias Matthiasson" userId="246fdcc469335985" providerId="LiveId" clId="{1C8DE929-0441-4C40-9961-A870498EAED8}" dt="2023-02-12T11:03:13.663" v="3302" actId="478"/>
          <ac:spMkLst>
            <pc:docMk/>
            <pc:sldMk cId="3896914778" sldId="2146845868"/>
            <ac:spMk id="5" creationId="{FE82E624-16E6-D8F0-2843-64AD0923D711}"/>
          </ac:spMkLst>
        </pc:spChg>
        <pc:spChg chg="add del mod">
          <ac:chgData name="Matthias Matthiasson" userId="246fdcc469335985" providerId="LiveId" clId="{1C8DE929-0441-4C40-9961-A870498EAED8}" dt="2023-02-12T11:04:04.916" v="3307" actId="478"/>
          <ac:spMkLst>
            <pc:docMk/>
            <pc:sldMk cId="3896914778" sldId="2146845868"/>
            <ac:spMk id="7" creationId="{CDC4FF6C-771E-658D-30F1-5D624C11C14A}"/>
          </ac:spMkLst>
        </pc:spChg>
        <pc:spChg chg="add mod">
          <ac:chgData name="Matthias Matthiasson" userId="246fdcc469335985" providerId="LiveId" clId="{1C8DE929-0441-4C40-9961-A870498EAED8}" dt="2023-02-12T11:08:26.316" v="3430" actId="313"/>
          <ac:spMkLst>
            <pc:docMk/>
            <pc:sldMk cId="3896914778" sldId="2146845868"/>
            <ac:spMk id="8" creationId="{0E312358-BA87-9CD9-9E2E-84B1BA1A68EA}"/>
          </ac:spMkLst>
        </pc:spChg>
        <pc:spChg chg="add mod">
          <ac:chgData name="Matthias Matthiasson" userId="246fdcc469335985" providerId="LiveId" clId="{1C8DE929-0441-4C40-9961-A870498EAED8}" dt="2023-02-12T11:08:03.546" v="3429" actId="1076"/>
          <ac:spMkLst>
            <pc:docMk/>
            <pc:sldMk cId="3896914778" sldId="2146845868"/>
            <ac:spMk id="9" creationId="{426650A9-80F4-D88A-BC04-5C86D71E3834}"/>
          </ac:spMkLst>
        </pc:spChg>
        <pc:spChg chg="add mod">
          <ac:chgData name="Matthias Matthiasson" userId="246fdcc469335985" providerId="LiveId" clId="{1C8DE929-0441-4C40-9961-A870498EAED8}" dt="2023-02-12T11:08:03.546" v="3429" actId="1076"/>
          <ac:spMkLst>
            <pc:docMk/>
            <pc:sldMk cId="3896914778" sldId="2146845868"/>
            <ac:spMk id="10" creationId="{019F41B0-AEA2-08F6-0B98-F57699DDC9D8}"/>
          </ac:spMkLst>
        </pc:spChg>
        <pc:spChg chg="add mod">
          <ac:chgData name="Matthias Matthiasson" userId="246fdcc469335985" providerId="LiveId" clId="{1C8DE929-0441-4C40-9961-A870498EAED8}" dt="2023-02-12T11:08:03.546" v="3429" actId="1076"/>
          <ac:spMkLst>
            <pc:docMk/>
            <pc:sldMk cId="3896914778" sldId="2146845868"/>
            <ac:spMk id="11" creationId="{D1E83C2A-2060-3748-1B65-CAAB3B130E34}"/>
          </ac:spMkLst>
        </pc:spChg>
        <pc:spChg chg="add mod">
          <ac:chgData name="Matthias Matthiasson" userId="246fdcc469335985" providerId="LiveId" clId="{1C8DE929-0441-4C40-9961-A870498EAED8}" dt="2023-02-12T11:08:03.546" v="3429" actId="1076"/>
          <ac:spMkLst>
            <pc:docMk/>
            <pc:sldMk cId="3896914778" sldId="2146845868"/>
            <ac:spMk id="12" creationId="{05D2BF3D-73E1-B53B-ADCA-B0F3D5706FAD}"/>
          </ac:spMkLst>
        </pc:spChg>
        <pc:picChg chg="del">
          <ac:chgData name="Matthias Matthiasson" userId="246fdcc469335985" providerId="LiveId" clId="{1C8DE929-0441-4C40-9961-A870498EAED8}" dt="2023-02-12T11:02:48.888" v="3290" actId="478"/>
          <ac:picMkLst>
            <pc:docMk/>
            <pc:sldMk cId="3896914778" sldId="2146845868"/>
            <ac:picMk id="6" creationId="{F19EC3B8-D4A1-EC40-AFB3-FE382BE45423}"/>
          </ac:picMkLst>
        </pc:picChg>
      </pc:sldChg>
      <pc:sldChg chg="delSp modSp add del mod">
        <pc:chgData name="Matthias Matthiasson" userId="246fdcc469335985" providerId="LiveId" clId="{1C8DE929-0441-4C40-9961-A870498EAED8}" dt="2023-02-12T11:31:24.368" v="4724" actId="47"/>
        <pc:sldMkLst>
          <pc:docMk/>
          <pc:sldMk cId="579003125" sldId="2146845869"/>
        </pc:sldMkLst>
        <pc:spChg chg="del">
          <ac:chgData name="Matthias Matthiasson" userId="246fdcc469335985" providerId="LiveId" clId="{1C8DE929-0441-4C40-9961-A870498EAED8}" dt="2023-02-12T11:09:20.464" v="3468" actId="478"/>
          <ac:spMkLst>
            <pc:docMk/>
            <pc:sldMk cId="579003125" sldId="2146845869"/>
            <ac:spMk id="8" creationId="{0E312358-BA87-9CD9-9E2E-84B1BA1A68EA}"/>
          </ac:spMkLst>
        </pc:spChg>
        <pc:spChg chg="mod">
          <ac:chgData name="Matthias Matthiasson" userId="246fdcc469335985" providerId="LiveId" clId="{1C8DE929-0441-4C40-9961-A870498EAED8}" dt="2023-02-12T11:09:10.624" v="3466" actId="20577"/>
          <ac:spMkLst>
            <pc:docMk/>
            <pc:sldMk cId="579003125" sldId="2146845869"/>
            <ac:spMk id="9" creationId="{426650A9-80F4-D88A-BC04-5C86D71E3834}"/>
          </ac:spMkLst>
        </pc:spChg>
        <pc:spChg chg="mod">
          <ac:chgData name="Matthias Matthiasson" userId="246fdcc469335985" providerId="LiveId" clId="{1C8DE929-0441-4C40-9961-A870498EAED8}" dt="2023-02-12T11:09:15.616" v="3467" actId="6549"/>
          <ac:spMkLst>
            <pc:docMk/>
            <pc:sldMk cId="579003125" sldId="2146845869"/>
            <ac:spMk id="10" creationId="{019F41B0-AEA2-08F6-0B98-F57699DDC9D8}"/>
          </ac:spMkLst>
        </pc:spChg>
        <pc:spChg chg="del">
          <ac:chgData name="Matthias Matthiasson" userId="246fdcc469335985" providerId="LiveId" clId="{1C8DE929-0441-4C40-9961-A870498EAED8}" dt="2023-02-12T11:09:20.464" v="3468" actId="478"/>
          <ac:spMkLst>
            <pc:docMk/>
            <pc:sldMk cId="579003125" sldId="2146845869"/>
            <ac:spMk id="11" creationId="{D1E83C2A-2060-3748-1B65-CAAB3B130E34}"/>
          </ac:spMkLst>
        </pc:spChg>
      </pc:sldChg>
      <pc:sldChg chg="addSp modSp add mod chgLayout">
        <pc:chgData name="Matthias Matthiasson" userId="246fdcc469335985" providerId="LiveId" clId="{1C8DE929-0441-4C40-9961-A870498EAED8}" dt="2023-02-12T11:17:53.738" v="4065" actId="27636"/>
        <pc:sldMkLst>
          <pc:docMk/>
          <pc:sldMk cId="600762580" sldId="2146845870"/>
        </pc:sldMkLst>
        <pc:spChg chg="mod ord">
          <ac:chgData name="Matthias Matthiasson" userId="246fdcc469335985" providerId="LiveId" clId="{1C8DE929-0441-4C40-9961-A870498EAED8}" dt="2023-02-12T11:10:29.522" v="3477" actId="700"/>
          <ac:spMkLst>
            <pc:docMk/>
            <pc:sldMk cId="600762580" sldId="2146845870"/>
            <ac:spMk id="2" creationId="{F6165366-9623-3D43-F5DD-B389D68EBC46}"/>
          </ac:spMkLst>
        </pc:spChg>
        <pc:spChg chg="add mod ord">
          <ac:chgData name="Matthias Matthiasson" userId="246fdcc469335985" providerId="LiveId" clId="{1C8DE929-0441-4C40-9961-A870498EAED8}" dt="2023-02-12T11:17:53.738" v="4065" actId="27636"/>
          <ac:spMkLst>
            <pc:docMk/>
            <pc:sldMk cId="600762580" sldId="2146845870"/>
            <ac:spMk id="4" creationId="{C0C8171C-C09C-01CB-9DAE-B06CB2F4402F}"/>
          </ac:spMkLst>
        </pc:spChg>
        <pc:spChg chg="mod">
          <ac:chgData name="Matthias Matthiasson" userId="246fdcc469335985" providerId="LiveId" clId="{1C8DE929-0441-4C40-9961-A870498EAED8}" dt="2023-02-12T11:14:27.497" v="3771" actId="20577"/>
          <ac:spMkLst>
            <pc:docMk/>
            <pc:sldMk cId="600762580" sldId="2146845870"/>
            <ac:spMk id="9" creationId="{426650A9-80F4-D88A-BC04-5C86D71E3834}"/>
          </ac:spMkLst>
        </pc:spChg>
        <pc:spChg chg="mod">
          <ac:chgData name="Matthias Matthiasson" userId="246fdcc469335985" providerId="LiveId" clId="{1C8DE929-0441-4C40-9961-A870498EAED8}" dt="2023-02-12T11:14:33.153" v="3775" actId="20577"/>
          <ac:spMkLst>
            <pc:docMk/>
            <pc:sldMk cId="600762580" sldId="2146845870"/>
            <ac:spMk id="10" creationId="{019F41B0-AEA2-08F6-0B98-F57699DDC9D8}"/>
          </ac:spMkLst>
        </pc:spChg>
        <pc:spChg chg="mod">
          <ac:chgData name="Matthias Matthiasson" userId="246fdcc469335985" providerId="LiveId" clId="{1C8DE929-0441-4C40-9961-A870498EAED8}" dt="2023-02-12T11:09:32.712" v="3470" actId="164"/>
          <ac:spMkLst>
            <pc:docMk/>
            <pc:sldMk cId="600762580" sldId="2146845870"/>
            <ac:spMk id="12" creationId="{05D2BF3D-73E1-B53B-ADCA-B0F3D5706FAD}"/>
          </ac:spMkLst>
        </pc:spChg>
        <pc:grpChg chg="add mod">
          <ac:chgData name="Matthias Matthiasson" userId="246fdcc469335985" providerId="LiveId" clId="{1C8DE929-0441-4C40-9961-A870498EAED8}" dt="2023-02-12T11:09:36.652" v="3471" actId="14100"/>
          <ac:grpSpMkLst>
            <pc:docMk/>
            <pc:sldMk cId="600762580" sldId="2146845870"/>
            <ac:grpSpMk id="3" creationId="{E7F27DBF-7F1B-5577-3DBA-51C268B89F54}"/>
          </ac:grpSpMkLst>
        </pc:grpChg>
      </pc:sldChg>
      <pc:sldChg chg="modSp new mod">
        <pc:chgData name="Matthias Matthiasson" userId="246fdcc469335985" providerId="LiveId" clId="{1C8DE929-0441-4C40-9961-A870498EAED8}" dt="2023-02-12T14:47:34.119" v="5151" actId="6549"/>
        <pc:sldMkLst>
          <pc:docMk/>
          <pc:sldMk cId="1134458087" sldId="2146845871"/>
        </pc:sldMkLst>
        <pc:spChg chg="mod">
          <ac:chgData name="Matthias Matthiasson" userId="246fdcc469335985" providerId="LiveId" clId="{1C8DE929-0441-4C40-9961-A870498EAED8}" dt="2023-02-12T14:47:34.119" v="5151" actId="6549"/>
          <ac:spMkLst>
            <pc:docMk/>
            <pc:sldMk cId="1134458087" sldId="2146845871"/>
            <ac:spMk id="3" creationId="{0BDCD32C-AEF2-F833-B84D-3AA84D2B0013}"/>
          </ac:spMkLst>
        </pc:spChg>
      </pc:sldChg>
      <pc:sldChg chg="add del">
        <pc:chgData name="Matthias Matthiasson" userId="246fdcc469335985" providerId="LiveId" clId="{1C8DE929-0441-4C40-9961-A870498EAED8}" dt="2023-02-12T11:29:53.389" v="4719" actId="47"/>
        <pc:sldMkLst>
          <pc:docMk/>
          <pc:sldMk cId="3235679939" sldId="2146845871"/>
        </pc:sldMkLst>
      </pc:sldChg>
      <pc:sldMasterChg chg="delSldLayout">
        <pc:chgData name="Matthias Matthiasson" userId="246fdcc469335985" providerId="LiveId" clId="{1C8DE929-0441-4C40-9961-A870498EAED8}" dt="2023-01-30T15:55:15.631" v="46" actId="2696"/>
        <pc:sldMasterMkLst>
          <pc:docMk/>
          <pc:sldMasterMk cId="517126417" sldId="2147483681"/>
        </pc:sldMasterMkLst>
        <pc:sldLayoutChg chg="del">
          <pc:chgData name="Matthias Matthiasson" userId="246fdcc469335985" providerId="LiveId" clId="{1C8DE929-0441-4C40-9961-A870498EAED8}" dt="2023-01-30T15:55:15.631" v="46" actId="2696"/>
          <pc:sldLayoutMkLst>
            <pc:docMk/>
            <pc:sldMasterMk cId="517126417" sldId="2147483681"/>
            <pc:sldLayoutMk cId="475802775" sldId="2147483738"/>
          </pc:sldLayoutMkLst>
        </pc:sldLayoutChg>
      </pc:sldMasterChg>
      <pc:sldMasterChg chg="delSldLayout">
        <pc:chgData name="Matthias Matthiasson" userId="246fdcc469335985" providerId="LiveId" clId="{1C8DE929-0441-4C40-9961-A870498EAED8}" dt="2023-02-12T09:53:01.823" v="2393" actId="47"/>
        <pc:sldMasterMkLst>
          <pc:docMk/>
          <pc:sldMasterMk cId="3515108469" sldId="2147483714"/>
        </pc:sldMasterMkLst>
        <pc:sldLayoutChg chg="del">
          <pc:chgData name="Matthias Matthiasson" userId="246fdcc469335985" providerId="LiveId" clId="{1C8DE929-0441-4C40-9961-A870498EAED8}" dt="2023-02-12T09:53:01.823" v="2393" actId="47"/>
          <pc:sldLayoutMkLst>
            <pc:docMk/>
            <pc:sldMasterMk cId="3515108469" sldId="2147483714"/>
            <pc:sldLayoutMk cId="4111998377" sldId="2147483780"/>
          </pc:sldLayoutMkLst>
        </pc:sldLayoutChg>
      </pc:sldMasterChg>
    </pc:docChg>
  </pc:docChgLst>
  <pc:docChgLst>
    <pc:chgData name="Matthias Matthiasson" userId="da5879a5-7ced-44b7-b25c-c3fa19602b52" providerId="ADAL" clId="{5D0D66A5-D041-42E9-865E-E9B9EEAA894B}"/>
    <pc:docChg chg="undo custSel delSld modSld">
      <pc:chgData name="Matthias Matthiasson" userId="da5879a5-7ced-44b7-b25c-c3fa19602b52" providerId="ADAL" clId="{5D0D66A5-D041-42E9-865E-E9B9EEAA894B}" dt="2023-02-28T12:16:53.136" v="602" actId="729"/>
      <pc:docMkLst>
        <pc:docMk/>
      </pc:docMkLst>
      <pc:sldChg chg="del">
        <pc:chgData name="Matthias Matthiasson" userId="da5879a5-7ced-44b7-b25c-c3fa19602b52" providerId="ADAL" clId="{5D0D66A5-D041-42E9-865E-E9B9EEAA894B}" dt="2023-02-27T10:15:38.394" v="100" actId="47"/>
        <pc:sldMkLst>
          <pc:docMk/>
          <pc:sldMk cId="4180486087" sldId="2146845809"/>
        </pc:sldMkLst>
      </pc:sldChg>
      <pc:sldChg chg="addSp modSp mod modAnim addCm">
        <pc:chgData name="Matthias Matthiasson" userId="da5879a5-7ced-44b7-b25c-c3fa19602b52" providerId="ADAL" clId="{5D0D66A5-D041-42E9-865E-E9B9EEAA894B}" dt="2023-02-28T09:27:17.177" v="600"/>
        <pc:sldMkLst>
          <pc:docMk/>
          <pc:sldMk cId="952232266" sldId="2146845810"/>
        </pc:sldMkLst>
        <pc:spChg chg="add mod">
          <ac:chgData name="Matthias Matthiasson" userId="da5879a5-7ced-44b7-b25c-c3fa19602b52" providerId="ADAL" clId="{5D0D66A5-D041-42E9-865E-E9B9EEAA894B}" dt="2023-02-27T15:02:27.272" v="541" actId="113"/>
          <ac:spMkLst>
            <pc:docMk/>
            <pc:sldMk cId="952232266" sldId="2146845810"/>
            <ac:spMk id="4" creationId="{8759F965-A56B-A6DC-B107-A6F669D8C997}"/>
          </ac:spMkLst>
        </pc:spChg>
        <pc:picChg chg="mod">
          <ac:chgData name="Matthias Matthiasson" userId="da5879a5-7ced-44b7-b25c-c3fa19602b52" providerId="ADAL" clId="{5D0D66A5-D041-42E9-865E-E9B9EEAA894B}" dt="2023-02-27T14:59:47.980" v="490" actId="1076"/>
          <ac:picMkLst>
            <pc:docMk/>
            <pc:sldMk cId="952232266" sldId="2146845810"/>
            <ac:picMk id="8" creationId="{FDF52E83-CD1A-5556-5C41-064432CBDDC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tthias Matthiasson" userId="da5879a5-7ced-44b7-b25c-c3fa19602b52" providerId="ADAL" clId="{5D0D66A5-D041-42E9-865E-E9B9EEAA894B}" dt="2023-02-27T15:03:18.220" v="542"/>
              <pc2:cmMkLst xmlns:pc2="http://schemas.microsoft.com/office/powerpoint/2019/9/main/command">
                <pc:docMk/>
                <pc:sldMk cId="952232266" sldId="2146845810"/>
                <pc2:cmMk id="{0F0B1BF8-CF1A-4FFB-B3F2-7D17946C73C5}"/>
              </pc2:cmMkLst>
            </pc226:cmChg>
          </p:ext>
        </pc:extLst>
      </pc:sldChg>
      <pc:sldChg chg="modSp mod">
        <pc:chgData name="Matthias Matthiasson" userId="da5879a5-7ced-44b7-b25c-c3fa19602b52" providerId="ADAL" clId="{5D0D66A5-D041-42E9-865E-E9B9EEAA894B}" dt="2023-02-27T11:15:31.755" v="162" actId="20578"/>
        <pc:sldMkLst>
          <pc:docMk/>
          <pc:sldMk cId="2730223297" sldId="2146845832"/>
        </pc:sldMkLst>
        <pc:spChg chg="mod">
          <ac:chgData name="Matthias Matthiasson" userId="da5879a5-7ced-44b7-b25c-c3fa19602b52" providerId="ADAL" clId="{5D0D66A5-D041-42E9-865E-E9B9EEAA894B}" dt="2023-02-27T11:15:31.755" v="162" actId="20578"/>
          <ac:spMkLst>
            <pc:docMk/>
            <pc:sldMk cId="2730223297" sldId="2146845832"/>
            <ac:spMk id="5" creationId="{57DF6C73-9952-014F-9363-1340822EF7CE}"/>
          </ac:spMkLst>
        </pc:spChg>
      </pc:sldChg>
      <pc:sldChg chg="addSp delSp modSp mod modAnim">
        <pc:chgData name="Matthias Matthiasson" userId="da5879a5-7ced-44b7-b25c-c3fa19602b52" providerId="ADAL" clId="{5D0D66A5-D041-42E9-865E-E9B9EEAA894B}" dt="2023-02-27T11:19:52.037" v="173" actId="20577"/>
        <pc:sldMkLst>
          <pc:docMk/>
          <pc:sldMk cId="25949167" sldId="2146845838"/>
        </pc:sldMkLst>
        <pc:spChg chg="add del">
          <ac:chgData name="Matthias Matthiasson" userId="da5879a5-7ced-44b7-b25c-c3fa19602b52" providerId="ADAL" clId="{5D0D66A5-D041-42E9-865E-E9B9EEAA894B}" dt="2023-02-27T10:20:13.290" v="158" actId="22"/>
          <ac:spMkLst>
            <pc:docMk/>
            <pc:sldMk cId="25949167" sldId="2146845838"/>
            <ac:spMk id="4" creationId="{69F1260F-8B39-6B17-BA99-F249136CE555}"/>
          </ac:spMkLst>
        </pc:spChg>
        <pc:spChg chg="mod">
          <ac:chgData name="Matthias Matthiasson" userId="da5879a5-7ced-44b7-b25c-c3fa19602b52" providerId="ADAL" clId="{5D0D66A5-D041-42E9-865E-E9B9EEAA894B}" dt="2023-02-27T11:19:52.037" v="173" actId="20577"/>
          <ac:spMkLst>
            <pc:docMk/>
            <pc:sldMk cId="25949167" sldId="2146845838"/>
            <ac:spMk id="5" creationId="{57DF6C73-9952-014F-9363-1340822EF7CE}"/>
          </ac:spMkLst>
        </pc:spChg>
        <pc:picChg chg="add mod">
          <ac:chgData name="Matthias Matthiasson" userId="da5879a5-7ced-44b7-b25c-c3fa19602b52" providerId="ADAL" clId="{5D0D66A5-D041-42E9-865E-E9B9EEAA894B}" dt="2023-02-27T10:20:21.189" v="160" actId="1076"/>
          <ac:picMkLst>
            <pc:docMk/>
            <pc:sldMk cId="25949167" sldId="2146845838"/>
            <ac:picMk id="6" creationId="{08B28B49-4367-3A99-9A2D-F73582D7F84A}"/>
          </ac:picMkLst>
        </pc:picChg>
      </pc:sldChg>
      <pc:sldChg chg="del">
        <pc:chgData name="Matthias Matthiasson" userId="da5879a5-7ced-44b7-b25c-c3fa19602b52" providerId="ADAL" clId="{5D0D66A5-D041-42E9-865E-E9B9EEAA894B}" dt="2023-02-27T10:20:02.627" v="155" actId="47"/>
        <pc:sldMkLst>
          <pc:docMk/>
          <pc:sldMk cId="2264056372" sldId="2146845839"/>
        </pc:sldMkLst>
      </pc:sldChg>
      <pc:sldChg chg="modSp mod">
        <pc:chgData name="Matthias Matthiasson" userId="da5879a5-7ced-44b7-b25c-c3fa19602b52" providerId="ADAL" clId="{5D0D66A5-D041-42E9-865E-E9B9EEAA894B}" dt="2023-02-27T10:07:08.791" v="7"/>
        <pc:sldMkLst>
          <pc:docMk/>
          <pc:sldMk cId="2136256729" sldId="2146845865"/>
        </pc:sldMkLst>
        <pc:spChg chg="mod">
          <ac:chgData name="Matthias Matthiasson" userId="da5879a5-7ced-44b7-b25c-c3fa19602b52" providerId="ADAL" clId="{5D0D66A5-D041-42E9-865E-E9B9EEAA894B}" dt="2023-02-27T10:07:08.791" v="7"/>
          <ac:spMkLst>
            <pc:docMk/>
            <pc:sldMk cId="2136256729" sldId="2146845865"/>
            <ac:spMk id="8" creationId="{CFD80A30-3A36-66D3-B504-C60A2EFF2EE6}"/>
          </ac:spMkLst>
        </pc:spChg>
      </pc:sldChg>
      <pc:sldChg chg="addSp modSp mod modAnim">
        <pc:chgData name="Matthias Matthiasson" userId="da5879a5-7ced-44b7-b25c-c3fa19602b52" providerId="ADAL" clId="{5D0D66A5-D041-42E9-865E-E9B9EEAA894B}" dt="2023-02-27T11:29:01.474" v="241" actId="20578"/>
        <pc:sldMkLst>
          <pc:docMk/>
          <pc:sldMk cId="1327483225" sldId="2146845866"/>
        </pc:sldMkLst>
        <pc:spChg chg="mod">
          <ac:chgData name="Matthias Matthiasson" userId="da5879a5-7ced-44b7-b25c-c3fa19602b52" providerId="ADAL" clId="{5D0D66A5-D041-42E9-865E-E9B9EEAA894B}" dt="2023-02-27T11:29:01.474" v="241" actId="20578"/>
          <ac:spMkLst>
            <pc:docMk/>
            <pc:sldMk cId="1327483225" sldId="2146845866"/>
            <ac:spMk id="3" creationId="{1892E5A1-09E4-E292-4849-42779F803EAD}"/>
          </ac:spMkLst>
        </pc:spChg>
        <pc:picChg chg="add mod">
          <ac:chgData name="Matthias Matthiasson" userId="da5879a5-7ced-44b7-b25c-c3fa19602b52" providerId="ADAL" clId="{5D0D66A5-D041-42E9-865E-E9B9EEAA894B}" dt="2023-02-27T10:18:34.648" v="133" actId="207"/>
          <ac:picMkLst>
            <pc:docMk/>
            <pc:sldMk cId="1327483225" sldId="2146845866"/>
            <ac:picMk id="5" creationId="{0EA103AC-673A-1509-64E3-E195AAD0016A}"/>
          </ac:picMkLst>
        </pc:picChg>
      </pc:sldChg>
      <pc:sldChg chg="addSp modSp mod">
        <pc:chgData name="Matthias Matthiasson" userId="da5879a5-7ced-44b7-b25c-c3fa19602b52" providerId="ADAL" clId="{5D0D66A5-D041-42E9-865E-E9B9EEAA894B}" dt="2023-02-27T10:18:56.046" v="136"/>
        <pc:sldMkLst>
          <pc:docMk/>
          <pc:sldMk cId="1925733305" sldId="2146845867"/>
        </pc:sldMkLst>
        <pc:spChg chg="mod">
          <ac:chgData name="Matthias Matthiasson" userId="da5879a5-7ced-44b7-b25c-c3fa19602b52" providerId="ADAL" clId="{5D0D66A5-D041-42E9-865E-E9B9EEAA894B}" dt="2023-02-27T10:18:55.022" v="135" actId="14100"/>
          <ac:spMkLst>
            <pc:docMk/>
            <pc:sldMk cId="1925733305" sldId="2146845867"/>
            <ac:spMk id="5" creationId="{897961DA-E144-6AEE-4CFC-EA19BE7AFFD6}"/>
          </ac:spMkLst>
        </pc:spChg>
        <pc:picChg chg="add mod">
          <ac:chgData name="Matthias Matthiasson" userId="da5879a5-7ced-44b7-b25c-c3fa19602b52" providerId="ADAL" clId="{5D0D66A5-D041-42E9-865E-E9B9EEAA894B}" dt="2023-02-27T10:18:56.046" v="136"/>
          <ac:picMkLst>
            <pc:docMk/>
            <pc:sldMk cId="1925733305" sldId="2146845867"/>
            <ac:picMk id="2" creationId="{39B18123-9389-12D5-487F-078BA6F93DF6}"/>
          </ac:picMkLst>
        </pc:picChg>
      </pc:sldChg>
      <pc:sldChg chg="addSp modSp modAnim">
        <pc:chgData name="Matthias Matthiasson" userId="da5879a5-7ced-44b7-b25c-c3fa19602b52" providerId="ADAL" clId="{5D0D66A5-D041-42E9-865E-E9B9EEAA894B}" dt="2023-02-27T10:13:55.976" v="95" actId="20577"/>
        <pc:sldMkLst>
          <pc:docMk/>
          <pc:sldMk cId="3896914778" sldId="2146845868"/>
        </pc:sldMkLst>
        <pc:spChg chg="mod">
          <ac:chgData name="Matthias Matthiasson" userId="da5879a5-7ced-44b7-b25c-c3fa19602b52" providerId="ADAL" clId="{5D0D66A5-D041-42E9-865E-E9B9EEAA894B}" dt="2023-02-27T10:09:57.325" v="12" actId="164"/>
          <ac:spMkLst>
            <pc:docMk/>
            <pc:sldMk cId="3896914778" sldId="2146845868"/>
            <ac:spMk id="9" creationId="{426650A9-80F4-D88A-BC04-5C86D71E3834}"/>
          </ac:spMkLst>
        </pc:spChg>
        <pc:spChg chg="mod">
          <ac:chgData name="Matthias Matthiasson" userId="da5879a5-7ced-44b7-b25c-c3fa19602b52" providerId="ADAL" clId="{5D0D66A5-D041-42E9-865E-E9B9EEAA894B}" dt="2023-02-27T10:13:55.976" v="95" actId="20577"/>
          <ac:spMkLst>
            <pc:docMk/>
            <pc:sldMk cId="3896914778" sldId="2146845868"/>
            <ac:spMk id="10" creationId="{019F41B0-AEA2-08F6-0B98-F57699DDC9D8}"/>
          </ac:spMkLst>
        </pc:spChg>
        <pc:spChg chg="mod">
          <ac:chgData name="Matthias Matthiasson" userId="da5879a5-7ced-44b7-b25c-c3fa19602b52" providerId="ADAL" clId="{5D0D66A5-D041-42E9-865E-E9B9EEAA894B}" dt="2023-02-27T10:09:57.325" v="12" actId="164"/>
          <ac:spMkLst>
            <pc:docMk/>
            <pc:sldMk cId="3896914778" sldId="2146845868"/>
            <ac:spMk id="12" creationId="{05D2BF3D-73E1-B53B-ADCA-B0F3D5706FAD}"/>
          </ac:spMkLst>
        </pc:spChg>
        <pc:grpChg chg="add mod">
          <ac:chgData name="Matthias Matthiasson" userId="da5879a5-7ced-44b7-b25c-c3fa19602b52" providerId="ADAL" clId="{5D0D66A5-D041-42E9-865E-E9B9EEAA894B}" dt="2023-02-27T10:09:57.325" v="12" actId="164"/>
          <ac:grpSpMkLst>
            <pc:docMk/>
            <pc:sldMk cId="3896914778" sldId="2146845868"/>
            <ac:grpSpMk id="3" creationId="{44CAF99A-1B46-805A-F867-0976FB518C56}"/>
          </ac:grpSpMkLst>
        </pc:grpChg>
      </pc:sldChg>
      <pc:sldChg chg="modSp mod modAnim">
        <pc:chgData name="Matthias Matthiasson" userId="da5879a5-7ced-44b7-b25c-c3fa19602b52" providerId="ADAL" clId="{5D0D66A5-D041-42E9-865E-E9B9EEAA894B}" dt="2023-02-28T09:25:18.417" v="596" actId="5793"/>
        <pc:sldMkLst>
          <pc:docMk/>
          <pc:sldMk cId="600762580" sldId="2146845870"/>
        </pc:sldMkLst>
        <pc:spChg chg="mod">
          <ac:chgData name="Matthias Matthiasson" userId="da5879a5-7ced-44b7-b25c-c3fa19602b52" providerId="ADAL" clId="{5D0D66A5-D041-42E9-865E-E9B9EEAA894B}" dt="2023-02-28T09:25:18.417" v="596" actId="5793"/>
          <ac:spMkLst>
            <pc:docMk/>
            <pc:sldMk cId="600762580" sldId="2146845870"/>
            <ac:spMk id="4" creationId="{C0C8171C-C09C-01CB-9DAE-B06CB2F4402F}"/>
          </ac:spMkLst>
        </pc:spChg>
        <pc:spChg chg="mod">
          <ac:chgData name="Matthias Matthiasson" userId="da5879a5-7ced-44b7-b25c-c3fa19602b52" providerId="ADAL" clId="{5D0D66A5-D041-42E9-865E-E9B9EEAA894B}" dt="2023-02-27T10:12:52.350" v="64" actId="20577"/>
          <ac:spMkLst>
            <pc:docMk/>
            <pc:sldMk cId="600762580" sldId="2146845870"/>
            <ac:spMk id="9" creationId="{426650A9-80F4-D88A-BC04-5C86D71E3834}"/>
          </ac:spMkLst>
        </pc:spChg>
        <pc:spChg chg="mod">
          <ac:chgData name="Matthias Matthiasson" userId="da5879a5-7ced-44b7-b25c-c3fa19602b52" providerId="ADAL" clId="{5D0D66A5-D041-42E9-865E-E9B9EEAA894B}" dt="2023-02-27T10:12:59.895" v="72" actId="20577"/>
          <ac:spMkLst>
            <pc:docMk/>
            <pc:sldMk cId="600762580" sldId="2146845870"/>
            <ac:spMk id="10" creationId="{019F41B0-AEA2-08F6-0B98-F57699DDC9D8}"/>
          </ac:spMkLst>
        </pc:spChg>
      </pc:sldChg>
      <pc:sldChg chg="del">
        <pc:chgData name="Matthias Matthiasson" userId="da5879a5-7ced-44b7-b25c-c3fa19602b52" providerId="ADAL" clId="{5D0D66A5-D041-42E9-865E-E9B9EEAA894B}" dt="2023-02-27T10:18:45.145" v="134" actId="47"/>
        <pc:sldMkLst>
          <pc:docMk/>
          <pc:sldMk cId="1134458087" sldId="2146845871"/>
        </pc:sldMkLst>
      </pc:sldChg>
      <pc:sldChg chg="modAnim">
        <pc:chgData name="Matthias Matthiasson" userId="da5879a5-7ced-44b7-b25c-c3fa19602b52" providerId="ADAL" clId="{5D0D66A5-D041-42E9-865E-E9B9EEAA894B}" dt="2023-02-27T10:09:14.014" v="11"/>
        <pc:sldMkLst>
          <pc:docMk/>
          <pc:sldMk cId="886584045" sldId="2146845873"/>
        </pc:sldMkLst>
      </pc:sldChg>
      <pc:sldChg chg="modSp mod">
        <pc:chgData name="Matthias Matthiasson" userId="da5879a5-7ced-44b7-b25c-c3fa19602b52" providerId="ADAL" clId="{5D0D66A5-D041-42E9-865E-E9B9EEAA894B}" dt="2023-02-27T10:06:32.966" v="5" actId="27636"/>
        <pc:sldMkLst>
          <pc:docMk/>
          <pc:sldMk cId="2013933379" sldId="2146845878"/>
        </pc:sldMkLst>
        <pc:spChg chg="mod">
          <ac:chgData name="Matthias Matthiasson" userId="da5879a5-7ced-44b7-b25c-c3fa19602b52" providerId="ADAL" clId="{5D0D66A5-D041-42E9-865E-E9B9EEAA894B}" dt="2023-02-27T10:06:32.966" v="5" actId="27636"/>
          <ac:spMkLst>
            <pc:docMk/>
            <pc:sldMk cId="2013933379" sldId="2146845878"/>
            <ac:spMk id="3" creationId="{354CE477-19E7-6FD3-543E-2D14FC9ADBE7}"/>
          </ac:spMkLst>
        </pc:spChg>
      </pc:sldChg>
      <pc:sldChg chg="modSp modAnim">
        <pc:chgData name="Matthias Matthiasson" userId="da5879a5-7ced-44b7-b25c-c3fa19602b52" providerId="ADAL" clId="{5D0D66A5-D041-42E9-865E-E9B9EEAA894B}" dt="2023-02-28T09:26:14.079" v="598" actId="108"/>
        <pc:sldMkLst>
          <pc:docMk/>
          <pc:sldMk cId="51470160" sldId="2146845879"/>
        </pc:sldMkLst>
        <pc:spChg chg="mod">
          <ac:chgData name="Matthias Matthiasson" userId="da5879a5-7ced-44b7-b25c-c3fa19602b52" providerId="ADAL" clId="{5D0D66A5-D041-42E9-865E-E9B9EEAA894B}" dt="2023-02-28T09:26:14.079" v="598" actId="108"/>
          <ac:spMkLst>
            <pc:docMk/>
            <pc:sldMk cId="51470160" sldId="2146845879"/>
            <ac:spMk id="7" creationId="{B3EBB819-0548-AB41-2C08-F5DF291E67D2}"/>
          </ac:spMkLst>
        </pc:spChg>
      </pc:sldChg>
      <pc:sldChg chg="modSp modAnim">
        <pc:chgData name="Matthias Matthiasson" userId="da5879a5-7ced-44b7-b25c-c3fa19602b52" providerId="ADAL" clId="{5D0D66A5-D041-42E9-865E-E9B9EEAA894B}" dt="2023-02-27T15:05:43.425" v="582" actId="20577"/>
        <pc:sldMkLst>
          <pc:docMk/>
          <pc:sldMk cId="3731031318" sldId="2146845880"/>
        </pc:sldMkLst>
        <pc:spChg chg="mod">
          <ac:chgData name="Matthias Matthiasson" userId="da5879a5-7ced-44b7-b25c-c3fa19602b52" providerId="ADAL" clId="{5D0D66A5-D041-42E9-865E-E9B9EEAA894B}" dt="2023-02-27T15:05:43.425" v="582" actId="20577"/>
          <ac:spMkLst>
            <pc:docMk/>
            <pc:sldMk cId="3731031318" sldId="2146845880"/>
            <ac:spMk id="3" creationId="{AD9B966C-DE4C-E787-0CED-F9861D3CBF0F}"/>
          </ac:spMkLst>
        </pc:spChg>
      </pc:sldChg>
      <pc:sldChg chg="modSp mod">
        <pc:chgData name="Matthias Matthiasson" userId="da5879a5-7ced-44b7-b25c-c3fa19602b52" providerId="ADAL" clId="{5D0D66A5-D041-42E9-865E-E9B9EEAA894B}" dt="2023-02-27T15:07:56.492" v="595" actId="207"/>
        <pc:sldMkLst>
          <pc:docMk/>
          <pc:sldMk cId="2373378628" sldId="2146845881"/>
        </pc:sldMkLst>
        <pc:spChg chg="mod">
          <ac:chgData name="Matthias Matthiasson" userId="da5879a5-7ced-44b7-b25c-c3fa19602b52" providerId="ADAL" clId="{5D0D66A5-D041-42E9-865E-E9B9EEAA894B}" dt="2023-02-27T15:07:56.492" v="595" actId="207"/>
          <ac:spMkLst>
            <pc:docMk/>
            <pc:sldMk cId="2373378628" sldId="2146845881"/>
            <ac:spMk id="3" creationId="{85BAC41F-EBC5-1C64-7EDC-57CCE3CA7663}"/>
          </ac:spMkLst>
        </pc:spChg>
      </pc:sldChg>
      <pc:sldChg chg="del">
        <pc:chgData name="Matthias Matthiasson" userId="da5879a5-7ced-44b7-b25c-c3fa19602b52" providerId="ADAL" clId="{5D0D66A5-D041-42E9-865E-E9B9EEAA894B}" dt="2023-02-27T10:23:00.467" v="161" actId="2696"/>
        <pc:sldMkLst>
          <pc:docMk/>
          <pc:sldMk cId="3919463557" sldId="2146845882"/>
        </pc:sldMkLst>
      </pc:sldChg>
      <pc:sldChg chg="mod modShow">
        <pc:chgData name="Matthias Matthiasson" userId="da5879a5-7ced-44b7-b25c-c3fa19602b52" providerId="ADAL" clId="{5D0D66A5-D041-42E9-865E-E9B9EEAA894B}" dt="2023-02-28T12:16:47.180" v="601" actId="729"/>
        <pc:sldMkLst>
          <pc:docMk/>
          <pc:sldMk cId="4225154896" sldId="2146845883"/>
        </pc:sldMkLst>
      </pc:sldChg>
      <pc:sldChg chg="mod modShow">
        <pc:chgData name="Matthias Matthiasson" userId="da5879a5-7ced-44b7-b25c-c3fa19602b52" providerId="ADAL" clId="{5D0D66A5-D041-42E9-865E-E9B9EEAA894B}" dt="2023-02-28T12:16:53.136" v="602" actId="729"/>
        <pc:sldMkLst>
          <pc:docMk/>
          <pc:sldMk cId="1133397163" sldId="2146845884"/>
        </pc:sldMkLst>
      </pc:sldChg>
      <pc:sldMasterChg chg="delSldLayout">
        <pc:chgData name="Matthias Matthiasson" userId="da5879a5-7ced-44b7-b25c-c3fa19602b52" providerId="ADAL" clId="{5D0D66A5-D041-42E9-865E-E9B9EEAA894B}" dt="2023-02-27T10:15:38.394" v="100" actId="47"/>
        <pc:sldMasterMkLst>
          <pc:docMk/>
          <pc:sldMasterMk cId="517126417" sldId="2147483681"/>
        </pc:sldMasterMkLst>
        <pc:sldLayoutChg chg="del">
          <pc:chgData name="Matthias Matthiasson" userId="da5879a5-7ced-44b7-b25c-c3fa19602b52" providerId="ADAL" clId="{5D0D66A5-D041-42E9-865E-E9B9EEAA894B}" dt="2023-02-27T10:15:38.394" v="100" actId="47"/>
          <pc:sldLayoutMkLst>
            <pc:docMk/>
            <pc:sldMasterMk cId="517126417" sldId="2147483681"/>
            <pc:sldLayoutMk cId="1034055758" sldId="2147483735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FACE8F92-4711-42B5-9FB7-6EC9AF2815FB}"/>
    <pc:docChg chg="modSld">
      <pc:chgData name="Wojciech Januszauskas" userId="S::wojciechja@lsretail.com::283006d7-7365-4ce6-9b04-25a42527db96" providerId="AD" clId="Web-{FACE8F92-4711-42B5-9FB7-6EC9AF2815FB}" dt="2023-04-27T10:34:38.393" v="10"/>
      <pc:docMkLst>
        <pc:docMk/>
      </pc:docMkLst>
      <pc:sldChg chg="addSp delSp modSp">
        <pc:chgData name="Wojciech Januszauskas" userId="S::wojciechja@lsretail.com::283006d7-7365-4ce6-9b04-25a42527db96" providerId="AD" clId="Web-{FACE8F92-4711-42B5-9FB7-6EC9AF2815FB}" dt="2023-04-27T10:34:38.393" v="10"/>
        <pc:sldMkLst>
          <pc:docMk/>
          <pc:sldMk cId="1512136518" sldId="2146845848"/>
        </pc:sldMkLst>
        <pc:spChg chg="del">
          <ac:chgData name="Wojciech Januszauskas" userId="S::wojciechja@lsretail.com::283006d7-7365-4ce6-9b04-25a42527db96" providerId="AD" clId="Web-{FACE8F92-4711-42B5-9FB7-6EC9AF2815FB}" dt="2023-04-27T10:34:38.393" v="10"/>
          <ac:spMkLst>
            <pc:docMk/>
            <pc:sldMk cId="1512136518" sldId="2146845848"/>
            <ac:spMk id="3" creationId="{B6BE86EA-F981-FF7C-B85E-CF070A695930}"/>
          </ac:spMkLst>
        </pc:spChg>
        <pc:spChg chg="del">
          <ac:chgData name="Wojciech Januszauskas" userId="S::wojciechja@lsretail.com::283006d7-7365-4ce6-9b04-25a42527db96" providerId="AD" clId="Web-{FACE8F92-4711-42B5-9FB7-6EC9AF2815FB}" dt="2023-04-27T10:34:13.392" v="2"/>
          <ac:spMkLst>
            <pc:docMk/>
            <pc:sldMk cId="1512136518" sldId="2146845848"/>
            <ac:spMk id="4" creationId="{298CEC6B-D34F-2586-F8BD-BF8CB8A1422B}"/>
          </ac:spMkLst>
        </pc:spChg>
        <pc:picChg chg="add del mod">
          <ac:chgData name="Wojciech Januszauskas" userId="S::wojciechja@lsretail.com::283006d7-7365-4ce6-9b04-25a42527db96" providerId="AD" clId="Web-{FACE8F92-4711-42B5-9FB7-6EC9AF2815FB}" dt="2023-04-27T10:34:36.612" v="9"/>
          <ac:picMkLst>
            <pc:docMk/>
            <pc:sldMk cId="1512136518" sldId="2146845848"/>
            <ac:picMk id="2" creationId="{0E07FC21-A9F5-E42F-3CA8-FBE9312BB280}"/>
          </ac:picMkLst>
        </pc:picChg>
        <pc:picChg chg="del">
          <ac:chgData name="Wojciech Januszauskas" userId="S::wojciechja@lsretail.com::283006d7-7365-4ce6-9b04-25a42527db96" providerId="AD" clId="Web-{FACE8F92-4711-42B5-9FB7-6EC9AF2815FB}" dt="2023-04-27T10:34:11.908" v="0"/>
          <ac:picMkLst>
            <pc:docMk/>
            <pc:sldMk cId="1512136518" sldId="2146845848"/>
            <ac:picMk id="7" creationId="{11ED9286-6B2D-0E28-6F01-A3370200223C}"/>
          </ac:picMkLst>
        </pc:picChg>
        <pc:picChg chg="del">
          <ac:chgData name="Wojciech Januszauskas" userId="S::wojciechja@lsretail.com::283006d7-7365-4ce6-9b04-25a42527db96" providerId="AD" clId="Web-{FACE8F92-4711-42B5-9FB7-6EC9AF2815FB}" dt="2023-04-27T10:34:12.377" v="1"/>
          <ac:picMkLst>
            <pc:docMk/>
            <pc:sldMk cId="1512136518" sldId="2146845848"/>
            <ac:picMk id="2050" creationId="{BAB58B51-3F70-FE3A-06FE-91A2236EBE2A}"/>
          </ac:picMkLst>
        </pc:picChg>
      </pc:sldChg>
    </pc:docChg>
  </pc:docChgLst>
  <pc:docChgLst>
    <pc:chgData name="Matthias Matthiasson" userId="246fdcc469335985" providerId="LiveId" clId="{12FB55EF-8B5E-4CE3-90F9-C19DDEC8720D}"/>
    <pc:docChg chg="undo custSel delSld modSld delMainMaster">
      <pc:chgData name="Matthias Matthiasson" userId="246fdcc469335985" providerId="LiveId" clId="{12FB55EF-8B5E-4CE3-90F9-C19DDEC8720D}" dt="2023-05-20T13:22:07.044" v="165" actId="47"/>
      <pc:docMkLst>
        <pc:docMk/>
      </pc:docMkLst>
      <pc:sldChg chg="del">
        <pc:chgData name="Matthias Matthiasson" userId="246fdcc469335985" providerId="LiveId" clId="{12FB55EF-8B5E-4CE3-90F9-C19DDEC8720D}" dt="2023-05-09T20:52:20.731" v="4" actId="47"/>
        <pc:sldMkLst>
          <pc:docMk/>
          <pc:sldMk cId="1881244884" sldId="257"/>
        </pc:sldMkLst>
      </pc:sldChg>
      <pc:sldChg chg="del">
        <pc:chgData name="Matthias Matthiasson" userId="246fdcc469335985" providerId="LiveId" clId="{12FB55EF-8B5E-4CE3-90F9-C19DDEC8720D}" dt="2023-05-09T20:56:29.610" v="134" actId="47"/>
        <pc:sldMkLst>
          <pc:docMk/>
          <pc:sldMk cId="3474820565" sldId="279"/>
        </pc:sldMkLst>
      </pc:sldChg>
      <pc:sldChg chg="modSp del mod">
        <pc:chgData name="Matthias Matthiasson" userId="246fdcc469335985" providerId="LiveId" clId="{12FB55EF-8B5E-4CE3-90F9-C19DDEC8720D}" dt="2023-05-20T13:22:07.044" v="165" actId="47"/>
        <pc:sldMkLst>
          <pc:docMk/>
          <pc:sldMk cId="922957082" sldId="285"/>
        </pc:sldMkLst>
        <pc:spChg chg="mod">
          <ac:chgData name="Matthias Matthiasson" userId="246fdcc469335985" providerId="LiveId" clId="{12FB55EF-8B5E-4CE3-90F9-C19DDEC8720D}" dt="2023-05-09T20:58:54.494" v="156" actId="20577"/>
          <ac:spMkLst>
            <pc:docMk/>
            <pc:sldMk cId="922957082" sldId="285"/>
            <ac:spMk id="2" creationId="{03C6CDCB-827F-4F5F-B29B-BF8533EEE339}"/>
          </ac:spMkLst>
        </pc:spChg>
        <pc:spChg chg="mod">
          <ac:chgData name="Matthias Matthiasson" userId="246fdcc469335985" providerId="LiveId" clId="{12FB55EF-8B5E-4CE3-90F9-C19DDEC8720D}" dt="2023-05-09T21:01:46.224" v="161" actId="404"/>
          <ac:spMkLst>
            <pc:docMk/>
            <pc:sldMk cId="922957082" sldId="285"/>
            <ac:spMk id="3" creationId="{8ADB5FD3-E56C-851E-23A7-11182E0EEFA2}"/>
          </ac:spMkLst>
        </pc:spChg>
      </pc:sldChg>
      <pc:sldChg chg="del">
        <pc:chgData name="Matthias Matthiasson" userId="246fdcc469335985" providerId="LiveId" clId="{12FB55EF-8B5E-4CE3-90F9-C19DDEC8720D}" dt="2023-05-09T20:52:06.081" v="2" actId="2696"/>
        <pc:sldMkLst>
          <pc:docMk/>
          <pc:sldMk cId="364034780" sldId="286"/>
        </pc:sldMkLst>
      </pc:sldChg>
      <pc:sldChg chg="del">
        <pc:chgData name="Matthias Matthiasson" userId="246fdcc469335985" providerId="LiveId" clId="{12FB55EF-8B5E-4CE3-90F9-C19DDEC8720D}" dt="2023-05-09T20:52:18.205" v="3" actId="47"/>
        <pc:sldMkLst>
          <pc:docMk/>
          <pc:sldMk cId="3520528644" sldId="288"/>
        </pc:sldMkLst>
      </pc:sldChg>
      <pc:sldChg chg="del">
        <pc:chgData name="Matthias Matthiasson" userId="246fdcc469335985" providerId="LiveId" clId="{12FB55EF-8B5E-4CE3-90F9-C19DDEC8720D}" dt="2023-05-20T13:20:23.691" v="162" actId="47"/>
        <pc:sldMkLst>
          <pc:docMk/>
          <pc:sldMk cId="1736986203" sldId="2146845876"/>
        </pc:sldMkLst>
      </pc:sldChg>
      <pc:sldChg chg="addSp delSp mod">
        <pc:chgData name="Matthias Matthiasson" userId="246fdcc469335985" providerId="LiveId" clId="{12FB55EF-8B5E-4CE3-90F9-C19DDEC8720D}" dt="2023-05-09T20:51:40.980" v="1" actId="22"/>
        <pc:sldMkLst>
          <pc:docMk/>
          <pc:sldMk cId="1133397163" sldId="2146845884"/>
        </pc:sldMkLst>
        <pc:spChg chg="add del">
          <ac:chgData name="Matthias Matthiasson" userId="246fdcc469335985" providerId="LiveId" clId="{12FB55EF-8B5E-4CE3-90F9-C19DDEC8720D}" dt="2023-05-09T20:51:40.980" v="1" actId="22"/>
          <ac:spMkLst>
            <pc:docMk/>
            <pc:sldMk cId="1133397163" sldId="2146845884"/>
            <ac:spMk id="3" creationId="{2ED9C631-6211-0EE1-4D5C-6FD5837384EF}"/>
          </ac:spMkLst>
        </pc:spChg>
      </pc:sldChg>
      <pc:sldChg chg="del">
        <pc:chgData name="Matthias Matthiasson" userId="246fdcc469335985" providerId="LiveId" clId="{12FB55EF-8B5E-4CE3-90F9-C19DDEC8720D}" dt="2023-05-20T13:21:23.665" v="163" actId="47"/>
        <pc:sldMkLst>
          <pc:docMk/>
          <pc:sldMk cId="1210149453" sldId="2146845898"/>
        </pc:sldMkLst>
      </pc:sldChg>
      <pc:sldChg chg="del">
        <pc:chgData name="Matthias Matthiasson" userId="246fdcc469335985" providerId="LiveId" clId="{12FB55EF-8B5E-4CE3-90F9-C19DDEC8720D}" dt="2023-05-20T13:22:05.343" v="164" actId="47"/>
        <pc:sldMkLst>
          <pc:docMk/>
          <pc:sldMk cId="3104233103" sldId="2146845898"/>
        </pc:sldMkLst>
      </pc:sldChg>
      <pc:sldMasterChg chg="del delSldLayout">
        <pc:chgData name="Matthias Matthiasson" userId="246fdcc469335985" providerId="LiveId" clId="{12FB55EF-8B5E-4CE3-90F9-C19DDEC8720D}" dt="2023-05-09T20:52:20.731" v="4" actId="47"/>
        <pc:sldMasterMkLst>
          <pc:docMk/>
          <pc:sldMasterMk cId="3283444625" sldId="2147483648"/>
        </pc:sldMasterMkLst>
        <pc:sldLayoutChg chg="del">
          <pc:chgData name="Matthias Matthiasson" userId="246fdcc469335985" providerId="LiveId" clId="{12FB55EF-8B5E-4CE3-90F9-C19DDEC8720D}" dt="2023-05-09T20:52:20.731" v="4" actId="47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Matthias Matthiasson" userId="246fdcc469335985" providerId="LiveId" clId="{12FB55EF-8B5E-4CE3-90F9-C19DDEC8720D}" dt="2023-05-09T20:52:20.731" v="4" actId="47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Matthias Matthiasson" userId="246fdcc469335985" providerId="LiveId" clId="{12FB55EF-8B5E-4CE3-90F9-C19DDEC8720D}" dt="2023-05-09T20:52:20.731" v="4" actId="47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Matthias Matthiasson" userId="246fdcc469335985" providerId="LiveId" clId="{12FB55EF-8B5E-4CE3-90F9-C19DDEC8720D}" dt="2023-05-09T20:52:20.731" v="4" actId="47"/>
          <pc:sldLayoutMkLst>
            <pc:docMk/>
            <pc:sldMasterMk cId="3283444625" sldId="2147483648"/>
            <pc:sldLayoutMk cId="3620597712" sldId="2147483706"/>
          </pc:sldLayoutMkLst>
        </pc:sldLayoutChg>
        <pc:sldLayoutChg chg="del">
          <pc:chgData name="Matthias Matthiasson" userId="246fdcc469335985" providerId="LiveId" clId="{12FB55EF-8B5E-4CE3-90F9-C19DDEC8720D}" dt="2023-05-09T20:52:20.731" v="4" actId="47"/>
          <pc:sldLayoutMkLst>
            <pc:docMk/>
            <pc:sldMasterMk cId="3283444625" sldId="2147483648"/>
            <pc:sldLayoutMk cId="3150170518" sldId="2147483730"/>
          </pc:sldLayoutMkLst>
        </pc:sldLayoutChg>
        <pc:sldLayoutChg chg="del">
          <pc:chgData name="Matthias Matthiasson" userId="246fdcc469335985" providerId="LiveId" clId="{12FB55EF-8B5E-4CE3-90F9-C19DDEC8720D}" dt="2023-05-09T20:52:20.731" v="4" actId="47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SldLayout">
        <pc:chgData name="Matthias Matthiasson" userId="246fdcc469335985" providerId="LiveId" clId="{12FB55EF-8B5E-4CE3-90F9-C19DDEC8720D}" dt="2023-05-09T20:52:18.205" v="3" actId="47"/>
        <pc:sldMasterMkLst>
          <pc:docMk/>
          <pc:sldMasterMk cId="3515108469" sldId="2147483714"/>
        </pc:sldMasterMkLst>
        <pc:sldLayoutChg chg="del">
          <pc:chgData name="Matthias Matthiasson" userId="246fdcc469335985" providerId="LiveId" clId="{12FB55EF-8B5E-4CE3-90F9-C19DDEC8720D}" dt="2023-05-09T20:52:18.205" v="3" actId="47"/>
          <pc:sldLayoutMkLst>
            <pc:docMk/>
            <pc:sldMasterMk cId="3515108469" sldId="2147483714"/>
            <pc:sldLayoutMk cId="497992940" sldId="2147483780"/>
          </pc:sldLayoutMkLst>
        </pc:sldLayoutChg>
      </pc:sldMasterChg>
      <pc:sldMasterChg chg="del delSldLayout">
        <pc:chgData name="Matthias Matthiasson" userId="246fdcc469335985" providerId="LiveId" clId="{12FB55EF-8B5E-4CE3-90F9-C19DDEC8720D}" dt="2023-05-20T13:20:23.691" v="162" actId="47"/>
        <pc:sldMasterMkLst>
          <pc:docMk/>
          <pc:sldMasterMk cId="923722403" sldId="2147483781"/>
        </pc:sldMasterMkLst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1634603756" sldId="2147483782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4182975649" sldId="2147483783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3015105414" sldId="2147483784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232155189" sldId="2147483785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3069335048" sldId="2147483786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1687594365" sldId="2147483787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3921324958" sldId="2147483788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339685993" sldId="2147483789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2845294068" sldId="2147483790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2819293565" sldId="2147483791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3713441296" sldId="2147483792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1099952989" sldId="2147483793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4129502818" sldId="2147483794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4165154389" sldId="2147483795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1678679443" sldId="2147483796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1046552914" sldId="2147483797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1304357492" sldId="2147483798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3542811392" sldId="2147483799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345935912" sldId="2147483800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3172925776" sldId="2147483801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2104283231" sldId="2147483802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1568813537" sldId="2147483803"/>
          </pc:sldLayoutMkLst>
        </pc:sldLayoutChg>
        <pc:sldLayoutChg chg="del">
          <pc:chgData name="Matthias Matthiasson" userId="246fdcc469335985" providerId="LiveId" clId="{12FB55EF-8B5E-4CE3-90F9-C19DDEC8720D}" dt="2023-05-20T13:20:23.691" v="162" actId="47"/>
          <pc:sldLayoutMkLst>
            <pc:docMk/>
            <pc:sldMasterMk cId="923722403" sldId="2147483781"/>
            <pc:sldLayoutMk cId="619819442" sldId="2147483804"/>
          </pc:sldLayoutMkLst>
        </pc:sldLayoutChg>
      </pc:sldMasterChg>
    </pc:docChg>
  </pc:docChgLst>
</pc:chgInfo>
</file>

<file path=ppt/comments/modernComment_7FF644C9_369F16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41BABD-0D13-423F-83E5-C45137991009}" authorId="{46AF1FC1-EA8B-17EC-5A04-48DA33D86967}" created="2023-05-19T09:59:39.334">
    <pc:sldMkLst xmlns:pc="http://schemas.microsoft.com/office/powerpoint/2013/main/command">
      <pc:docMk/>
      <pc:sldMk cId="916395666" sldId="2146845801"/>
    </pc:sldMkLst>
    <p188:txBody>
      <a:bodyPr/>
      <a:lstStyle/>
      <a:p>
        <a:r>
          <a:rPr lang="en-US"/>
          <a:t>[@Hordur Olafsson] Hi - last minute slide added, where  I talk about the MS Concierge program. Could you make this slide more visually pleasing please :) Thanks!!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23T11:58:32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27040 19505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C820E-194C-4189-96D1-4676AF9C24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3FF51-820D-4B50-9EF6-723932BFE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90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5498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570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2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62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FF51-820D-4B50-9EF6-723932BFE7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3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217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FF51-820D-4B50-9EF6-723932BFE7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5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svg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svg"/><Relationship Id="rId5" Type="http://schemas.openxmlformats.org/officeDocument/2006/relationships/image" Target="../media/image3.png"/><Relationship Id="rId4" Type="http://schemas.openxmlformats.org/officeDocument/2006/relationships/image" Target="../media/image54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svg"/><Relationship Id="rId5" Type="http://schemas.openxmlformats.org/officeDocument/2006/relationships/image" Target="../media/image3.png"/><Relationship Id="rId4" Type="http://schemas.openxmlformats.org/officeDocument/2006/relationships/image" Target="../media/image54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svg"/><Relationship Id="rId5" Type="http://schemas.openxmlformats.org/officeDocument/2006/relationships/image" Target="../media/image3.png"/><Relationship Id="rId4" Type="http://schemas.openxmlformats.org/officeDocument/2006/relationships/image" Target="../media/image5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svg"/><Relationship Id="rId5" Type="http://schemas.openxmlformats.org/officeDocument/2006/relationships/image" Target="../media/image3.png"/><Relationship Id="rId4" Type="http://schemas.openxmlformats.org/officeDocument/2006/relationships/image" Target="../media/image54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svg"/><Relationship Id="rId5" Type="http://schemas.openxmlformats.org/officeDocument/2006/relationships/image" Target="../media/image3.png"/><Relationship Id="rId4" Type="http://schemas.openxmlformats.org/officeDocument/2006/relationships/image" Target="../media/image54.sv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6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6.sv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svg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png"/><Relationship Id="rId4" Type="http://schemas.openxmlformats.org/officeDocument/2006/relationships/image" Target="../media/image2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7.png"/><Relationship Id="rId4" Type="http://schemas.openxmlformats.org/officeDocument/2006/relationships/image" Target="../media/image24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4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4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3.png"/><Relationship Id="rId4" Type="http://schemas.openxmlformats.org/officeDocument/2006/relationships/image" Target="../media/image24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0753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57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8843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775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117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5835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313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48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025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5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7097496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94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5059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5285076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5250590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922997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11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050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22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45569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49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22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0427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620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72171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284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48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921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323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93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46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897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37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448944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0339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15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8861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443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24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847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178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21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681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25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3900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553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84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4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73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87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9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58116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98078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02388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225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002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1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8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1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42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25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06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419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9710309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25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006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94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564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8454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9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35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942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955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06173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4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671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02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2128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52042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7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39094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906285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57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985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4837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724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321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487315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515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912185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213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469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77567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11194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7653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image" Target="../media/image22.emf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image" Target="../media/image2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  <p:sldLayoutId id="214748373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3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6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C9_369F169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scentral.bc.dynamics.com/Production" TargetMode="External"/><Relationship Id="rId7" Type="http://schemas.openxmlformats.org/officeDocument/2006/relationships/image" Target="../media/image91.svg"/><Relationship Id="rId2" Type="http://schemas.openxmlformats.org/officeDocument/2006/relationships/hyperlink" Target="http://lscentral.bc.dynamics.com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hyperlink" Target="https://eur01.safelinks.protection.outlook.com/?url=https%3A%2F%2Flscentral.bc.dynamics.com%2F19f83952-2d11-40da-8a18-446987ea8f1c%2FProduction%3Fcompany%3DCRONUS%2520International&amp;data=05%7C01%7Cmatti%40lsretail.com%7C5af8ee0c2b3b4cfdc24408db4bc46970%7Cbaef60ccecf746d0826df00b389e8064%7C0%7C0%7C638187079177943069%7CUnknown%7CTWFpbGZsb3d8eyJWIjoiMC4wLjAwMDAiLCJQIjoiV2luMzIiLCJBTiI6Ik1haWwiLCJXVCI6Mn0%3D%7C3000%7C%7C%7C&amp;sdata=0ZmDp3B8o1%2BnqX7M1fB0fn%2BmJumqkgyTiJNaNRF%2FlBs%3D&amp;reserved=0" TargetMode="External"/><Relationship Id="rId4" Type="http://schemas.openxmlformats.org/officeDocument/2006/relationships/hyperlink" Target="https://lscentral.bc.dynamics.com/Production?company=CRONUS%20Internationa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950.png"/><Relationship Id="rId5" Type="http://schemas.openxmlformats.org/officeDocument/2006/relationships/image" Target="../media/image104.svg"/><Relationship Id="rId10" Type="http://schemas.openxmlformats.org/officeDocument/2006/relationships/customXml" Target="../ink/ink1.xml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ly.com/lsconboarding/onboard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png"/><Relationship Id="rId4" Type="http://schemas.openxmlformats.org/officeDocument/2006/relationships/hyperlink" Target="https://calendly.com/lsconboarding/30minsess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1F265-DCFC-336F-0B58-D5940F7A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5826" y="3356113"/>
            <a:ext cx="6679097" cy="702365"/>
          </a:xfrm>
        </p:spPr>
        <p:txBody>
          <a:bodyPr/>
          <a:lstStyle/>
          <a:p>
            <a:r>
              <a:rPr lang="en-IS" dirty="0"/>
              <a:t>All the latest</a:t>
            </a:r>
            <a:br>
              <a:rPr lang="en-IS" b="0" dirty="0"/>
            </a:br>
            <a:r>
              <a:rPr lang="en-IS" sz="4000" b="0" dirty="0">
                <a:solidFill>
                  <a:srgbClr val="938BE8"/>
                </a:solidFill>
              </a:rPr>
              <a:t>LS Central SaaS</a:t>
            </a:r>
            <a:endParaRPr lang="en-IS" b="0" dirty="0">
              <a:solidFill>
                <a:srgbClr val="938BE8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2102-C9D6-406B-54A8-7DEC1B0E6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26" y="5201477"/>
            <a:ext cx="6679097" cy="702365"/>
          </a:xfrm>
        </p:spPr>
        <p:txBody>
          <a:bodyPr/>
          <a:lstStyle/>
          <a:p>
            <a:r>
              <a:rPr lang="en-IS" sz="3200" dirty="0">
                <a:solidFill>
                  <a:schemeClr val="bg1"/>
                </a:solidFill>
              </a:rPr>
              <a:t>Matthias Matthiasson</a:t>
            </a:r>
            <a:br>
              <a:rPr lang="en-IS" dirty="0">
                <a:solidFill>
                  <a:schemeClr val="bg1"/>
                </a:solidFill>
              </a:rPr>
            </a:br>
            <a:r>
              <a:rPr lang="en-IS" sz="3200" b="0" dirty="0">
                <a:solidFill>
                  <a:srgbClr val="938BE8"/>
                </a:solidFill>
              </a:rPr>
              <a:t>Product Director</a:t>
            </a:r>
            <a:endParaRPr lang="en-IS" b="0" dirty="0">
              <a:solidFill>
                <a:srgbClr val="938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8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LS Central SaaS – Large Implementations</a:t>
            </a:r>
            <a:br>
              <a:rPr lang="en-US"/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85B1-1E30-4766-ABC9-41F05F5CE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51197" y="1235610"/>
            <a:ext cx="6247197" cy="14001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200" b="1" dirty="0"/>
              <a:t>Microsoft</a:t>
            </a:r>
            <a:endParaRPr lang="en-US" sz="2400" b="1" dirty="0"/>
          </a:p>
          <a:p>
            <a:pPr marL="457200" lvl="1" indent="0">
              <a:buNone/>
            </a:pPr>
            <a:r>
              <a:rPr lang="en-US" sz="2400" dirty="0"/>
              <a:t>Concierge Program</a:t>
            </a:r>
            <a:endParaRPr lang="en-US" dirty="0"/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61D69-19BD-832B-9713-BDDC16F74B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New modular development environment</a:t>
            </a:r>
          </a:p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Built for upgradability</a:t>
            </a:r>
          </a:p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Makes migration easier, simpler and faster</a:t>
            </a:r>
          </a:p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Still keeping the ability to extend functionality</a:t>
            </a:r>
          </a:p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This technology has ability to stay current without projects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B09C49-4DA0-931F-4F64-378899F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Extensibility framework</a:t>
            </a:r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174E3F8-D238-3D99-5D15-BEF947F49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542"/>
          <a:stretch/>
        </p:blipFill>
        <p:spPr>
          <a:xfrm>
            <a:off x="6539865" y="1751139"/>
            <a:ext cx="5652135" cy="467506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0F9651F-04FA-1166-8852-9A4A0F061AA9}"/>
              </a:ext>
            </a:extLst>
          </p:cNvPr>
          <p:cNvSpPr txBox="1">
            <a:spLocks/>
          </p:cNvSpPr>
          <p:nvPr/>
        </p:nvSpPr>
        <p:spPr>
          <a:xfrm>
            <a:off x="7024900" y="996093"/>
            <a:ext cx="3695700" cy="31432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Coding with Events &amp; Extensions</a:t>
            </a:r>
          </a:p>
        </p:txBody>
      </p:sp>
    </p:spTree>
    <p:extLst>
      <p:ext uri="{BB962C8B-B14F-4D97-AF65-F5344CB8AC3E}">
        <p14:creationId xmlns:p14="http://schemas.microsoft.com/office/powerpoint/2010/main" val="6701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5366-9623-3D43-F5DD-B389D68EBC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424" y="488950"/>
            <a:ext cx="11515726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61D5C"/>
                </a:solidFill>
              </a:rPr>
              <a:t>LS Central journey to shared SaaS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0E312358-BA87-9CD9-9E2E-84B1BA1A68EA}"/>
              </a:ext>
            </a:extLst>
          </p:cNvPr>
          <p:cNvSpPr/>
          <p:nvPr/>
        </p:nvSpPr>
        <p:spPr>
          <a:xfrm>
            <a:off x="829388" y="1660187"/>
            <a:ext cx="2691554" cy="3216613"/>
          </a:xfrm>
          <a:prstGeom prst="round2DiagRect">
            <a:avLst/>
          </a:prstGeom>
          <a:gradFill flip="none" rotWithShape="1">
            <a:gsLst>
              <a:gs pos="0">
                <a:srgbClr val="361D5C"/>
              </a:gs>
              <a:gs pos="100000">
                <a:srgbClr val="94326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LS Central</a:t>
            </a:r>
          </a:p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universal code</a:t>
            </a:r>
          </a:p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compliant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85FD7-4A22-5F22-8C52-6D080E491DA0}"/>
              </a:ext>
            </a:extLst>
          </p:cNvPr>
          <p:cNvGrpSpPr/>
          <p:nvPr/>
        </p:nvGrpSpPr>
        <p:grpSpPr>
          <a:xfrm>
            <a:off x="3520942" y="1568037"/>
            <a:ext cx="3969488" cy="3216613"/>
            <a:chOff x="3442970" y="1908279"/>
            <a:chExt cx="3969488" cy="3216613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D1E83C2A-2060-3748-1B65-CAAB3B130E34}"/>
                </a:ext>
              </a:extLst>
            </p:cNvPr>
            <p:cNvSpPr/>
            <p:nvPr/>
          </p:nvSpPr>
          <p:spPr>
            <a:xfrm>
              <a:off x="3442970" y="3133060"/>
              <a:ext cx="1277934" cy="808075"/>
            </a:xfrm>
            <a:prstGeom prst="rightArrow">
              <a:avLst/>
            </a:prstGeom>
            <a:solidFill>
              <a:srgbClr val="F6C36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8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426650A9-80F4-D88A-BC04-5C86D71E3834}"/>
                </a:ext>
              </a:extLst>
            </p:cNvPr>
            <p:cNvSpPr/>
            <p:nvPr/>
          </p:nvSpPr>
          <p:spPr>
            <a:xfrm>
              <a:off x="4720904" y="1908279"/>
              <a:ext cx="2691554" cy="3216613"/>
            </a:xfrm>
            <a:prstGeom prst="round2DiagRect">
              <a:avLst/>
            </a:prstGeom>
            <a:gradFill flip="none" rotWithShape="1">
              <a:gsLst>
                <a:gs pos="0">
                  <a:srgbClr val="361D5C"/>
                </a:gs>
                <a:gs pos="100000">
                  <a:srgbClr val="94326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LS Central</a:t>
              </a: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app in AppSource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0B506F-C870-7DBD-83AF-CD5F9C31F213}"/>
              </a:ext>
            </a:extLst>
          </p:cNvPr>
          <p:cNvGrpSpPr/>
          <p:nvPr/>
        </p:nvGrpSpPr>
        <p:grpSpPr>
          <a:xfrm>
            <a:off x="7490430" y="1480451"/>
            <a:ext cx="3969488" cy="3216613"/>
            <a:chOff x="7412458" y="1820693"/>
            <a:chExt cx="3969488" cy="3216613"/>
          </a:xfrm>
        </p:grpSpPr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019F41B0-AEA2-08F6-0B98-F57699DDC9D8}"/>
                </a:ext>
              </a:extLst>
            </p:cNvPr>
            <p:cNvSpPr/>
            <p:nvPr/>
          </p:nvSpPr>
          <p:spPr>
            <a:xfrm>
              <a:off x="8690392" y="1820693"/>
              <a:ext cx="2691554" cy="3216613"/>
            </a:xfrm>
            <a:prstGeom prst="round2DiagRect">
              <a:avLst/>
            </a:prstGeom>
            <a:gradFill flip="none" rotWithShape="1">
              <a:gsLst>
                <a:gs pos="0">
                  <a:srgbClr val="361D5C"/>
                </a:gs>
                <a:gs pos="100000">
                  <a:srgbClr val="94326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Dedicated SaaS </a:t>
              </a: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cluster to</a:t>
              </a: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Shared SaaS cluster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5D2BF3D-73E1-B53B-ADCA-B0F3D5706FAD}"/>
                </a:ext>
              </a:extLst>
            </p:cNvPr>
            <p:cNvSpPr/>
            <p:nvPr/>
          </p:nvSpPr>
          <p:spPr>
            <a:xfrm>
              <a:off x="7412458" y="3112547"/>
              <a:ext cx="1277934" cy="808075"/>
            </a:xfrm>
            <a:prstGeom prst="rightArrow">
              <a:avLst/>
            </a:prstGeom>
            <a:solidFill>
              <a:srgbClr val="F6C36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8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  <p:pic>
        <p:nvPicPr>
          <p:cNvPr id="3" name="Graphic 2" descr="Wheelbarrow with solid fill">
            <a:extLst>
              <a:ext uri="{FF2B5EF4-FFF2-40B4-BE49-F238E27FC236}">
                <a16:creationId xmlns:a16="http://schemas.microsoft.com/office/drawing/2014/main" id="{59DBE105-D0AB-7F5F-0284-42797AA58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5974" y="1480451"/>
            <a:ext cx="5638398" cy="56383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38E867-2273-F93B-E4D9-94B0E6CA1108}"/>
              </a:ext>
            </a:extLst>
          </p:cNvPr>
          <p:cNvSpPr txBox="1">
            <a:spLocks/>
          </p:cNvSpPr>
          <p:nvPr/>
        </p:nvSpPr>
        <p:spPr>
          <a:xfrm>
            <a:off x="756524" y="5459074"/>
            <a:ext cx="2764417" cy="101249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srgbClr val="361D5C"/>
                </a:solidFill>
              </a:rPr>
              <a:t>LS Central 22.0</a:t>
            </a:r>
          </a:p>
          <a:p>
            <a:endParaRPr lang="en-US" dirty="0">
              <a:solidFill>
                <a:srgbClr val="361D5C"/>
              </a:solidFill>
            </a:endParaRPr>
          </a:p>
          <a:p>
            <a:r>
              <a:rPr lang="en-US" sz="3000" b="0" dirty="0">
                <a:solidFill>
                  <a:srgbClr val="361D5C"/>
                </a:solidFill>
              </a:rPr>
              <a:t>May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B10B5A-AFC3-AF38-DF86-9D9E62753858}"/>
              </a:ext>
            </a:extLst>
          </p:cNvPr>
          <p:cNvSpPr txBox="1">
            <a:spLocks/>
          </p:cNvSpPr>
          <p:nvPr/>
        </p:nvSpPr>
        <p:spPr>
          <a:xfrm>
            <a:off x="4798876" y="5459074"/>
            <a:ext cx="2764417" cy="101249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srgbClr val="361D5C"/>
                </a:solidFill>
              </a:rPr>
              <a:t>LS Central 22.0</a:t>
            </a:r>
          </a:p>
          <a:p>
            <a:endParaRPr lang="en-US" dirty="0">
              <a:solidFill>
                <a:srgbClr val="361D5C"/>
              </a:solidFill>
            </a:endParaRPr>
          </a:p>
          <a:p>
            <a:r>
              <a:rPr lang="en-US" sz="3000" b="0" dirty="0">
                <a:solidFill>
                  <a:srgbClr val="361D5C"/>
                </a:solidFill>
              </a:rPr>
              <a:t>June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E8B05E-55D0-DF9C-A569-392ED74237D1}"/>
              </a:ext>
            </a:extLst>
          </p:cNvPr>
          <p:cNvSpPr txBox="1">
            <a:spLocks/>
          </p:cNvSpPr>
          <p:nvPr/>
        </p:nvSpPr>
        <p:spPr>
          <a:xfrm>
            <a:off x="8768364" y="5459074"/>
            <a:ext cx="2764417" cy="101249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srgbClr val="361D5C"/>
                </a:solidFill>
              </a:rPr>
              <a:t>Start August</a:t>
            </a:r>
            <a:br>
              <a:rPr lang="en-US" dirty="0">
                <a:solidFill>
                  <a:srgbClr val="361D5C"/>
                </a:solidFill>
              </a:rPr>
            </a:br>
            <a:endParaRPr lang="en-US" dirty="0">
              <a:solidFill>
                <a:srgbClr val="361D5C"/>
              </a:solidFill>
            </a:endParaRPr>
          </a:p>
          <a:p>
            <a:r>
              <a:rPr lang="en-US" sz="2700" b="0" dirty="0">
                <a:solidFill>
                  <a:srgbClr val="361D5C"/>
                </a:solidFill>
              </a:rPr>
              <a:t>2 months </a:t>
            </a:r>
          </a:p>
        </p:txBody>
      </p:sp>
    </p:spTree>
    <p:extLst>
      <p:ext uri="{BB962C8B-B14F-4D97-AF65-F5344CB8AC3E}">
        <p14:creationId xmlns:p14="http://schemas.microsoft.com/office/powerpoint/2010/main" val="389691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boarding, automaton&#10;&#10;Description automatically generated">
            <a:extLst>
              <a:ext uri="{FF2B5EF4-FFF2-40B4-BE49-F238E27FC236}">
                <a16:creationId xmlns:a16="http://schemas.microsoft.com/office/drawing/2014/main" id="{9C36EBD7-8BCB-922F-376F-438ECCD47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49" r="17670" b="-2"/>
          <a:stretch/>
        </p:blipFill>
        <p:spPr>
          <a:xfrm>
            <a:off x="7609114" y="555177"/>
            <a:ext cx="4582886" cy="6208705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8171C-C09C-01CB-9DAE-B06CB2F440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New customers in SaaS</a:t>
            </a:r>
          </a:p>
          <a:p>
            <a:pPr marL="0" indent="0">
              <a:buNone/>
            </a:pPr>
            <a:r>
              <a:rPr lang="en-US" sz="2000" dirty="0"/>
              <a:t>	Start with selected countries in June</a:t>
            </a:r>
          </a:p>
          <a:p>
            <a:pPr marL="0" indent="0">
              <a:buNone/>
            </a:pPr>
            <a:r>
              <a:rPr lang="en-US" sz="2000" dirty="0"/>
              <a:t>	Additional countries in August</a:t>
            </a:r>
          </a:p>
          <a:p>
            <a:pPr marL="0" indent="0">
              <a:buNone/>
            </a:pPr>
            <a:r>
              <a:rPr lang="en-US" sz="2000" dirty="0"/>
              <a:t>	All counties by September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Existing customers in SaaS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dirty="0"/>
              <a:t>	Sandbox – selected customers in June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dirty="0"/>
              <a:t>	Production – selected customers June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dirty="0"/>
              <a:t>	Selected counties in June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dirty="0"/>
              <a:t>	Additional countries in August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dirty="0"/>
              <a:t>	All regions by end of September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65366-9623-3D43-F5DD-B389D68E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6816055" cy="588637"/>
          </a:xfrm>
        </p:spPr>
        <p:txBody>
          <a:bodyPr anchor="t">
            <a:normAutofit/>
          </a:bodyPr>
          <a:lstStyle/>
          <a:p>
            <a:r>
              <a:rPr lang="en-US" sz="3300"/>
              <a:t>LS Central journey to shared SaaS</a:t>
            </a:r>
          </a:p>
        </p:txBody>
      </p:sp>
    </p:spTree>
    <p:extLst>
      <p:ext uri="{BB962C8B-B14F-4D97-AF65-F5344CB8AC3E}">
        <p14:creationId xmlns:p14="http://schemas.microsoft.com/office/powerpoint/2010/main" val="7665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F6C73-9952-014F-9363-1340822EF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388" y="1213224"/>
            <a:ext cx="6816054" cy="5212976"/>
          </a:xfrm>
        </p:spPr>
        <p:txBody>
          <a:bodyPr/>
          <a:lstStyle/>
          <a:p>
            <a:pPr marL="0" indent="0">
              <a:buNone/>
            </a:pPr>
            <a:r>
              <a:rPr lang="en-MY" b="1" dirty="0"/>
              <a:t>Web service calls</a:t>
            </a:r>
          </a:p>
          <a:p>
            <a:r>
              <a:rPr lang="en-MY" sz="2000" dirty="0"/>
              <a:t>If the environment is not found in LS Retail dedicated cluster, then re-routed to BC shared cluster</a:t>
            </a:r>
          </a:p>
          <a:p>
            <a:endParaRPr lang="en-MY" sz="2000" dirty="0"/>
          </a:p>
          <a:p>
            <a:pPr marL="0" indent="0">
              <a:buNone/>
            </a:pPr>
            <a:r>
              <a:rPr lang="en-MY" b="1" dirty="0"/>
              <a:t>BC client call</a:t>
            </a:r>
          </a:p>
          <a:p>
            <a:r>
              <a:rPr lang="en-MY" sz="2000" dirty="0"/>
              <a:t>URL needs to be specific</a:t>
            </a:r>
          </a:p>
          <a:p>
            <a:pPr marL="685800" lvl="2">
              <a:spcBef>
                <a:spcPts val="1000"/>
              </a:spcBef>
            </a:pPr>
            <a:r>
              <a:rPr lang="en-MY" sz="1800" dirty="0"/>
              <a:t>Will not be re-routed	</a:t>
            </a:r>
          </a:p>
          <a:p>
            <a:pPr marL="1143000" lvl="3">
              <a:spcBef>
                <a:spcPts val="1000"/>
              </a:spcBef>
            </a:pPr>
            <a:r>
              <a:rPr lang="en-US" dirty="0">
                <a:hlinkClick r:id="rId2" tooltip="Original URL: http://lscentral.bc.dynamics.com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http://lscentral.bc.dynamics.com</a:t>
            </a:r>
            <a:r>
              <a:rPr lang="en-US" dirty="0"/>
              <a:t>  not re-routed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Will be re-routed</a:t>
            </a:r>
          </a:p>
          <a:p>
            <a:pPr lvl="2"/>
            <a:r>
              <a:rPr lang="en-US" sz="1600" dirty="0">
                <a:hlinkClick r:id="rId3" tooltip="Original URL: https://lscentral.bc.dynamics.com/Production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https://lscentral.bc.dynamics.com/</a:t>
            </a:r>
            <a:r>
              <a:rPr lang="en-US" sz="1600" b="1" dirty="0">
                <a:hlinkClick r:id="rId3" tooltip="Original URL: https://lscentral.bc.dynamics.com/Production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Production</a:t>
            </a:r>
            <a:r>
              <a:rPr lang="en-US" sz="1600" b="1" dirty="0"/>
              <a:t> </a:t>
            </a:r>
            <a:endParaRPr lang="en-US" sz="1400" b="1" dirty="0"/>
          </a:p>
          <a:p>
            <a:pPr lvl="2"/>
            <a:r>
              <a:rPr lang="en-US" sz="1600" dirty="0">
                <a:hlinkClick r:id="rId4" tooltip="Original URL: https://lscentral.bc.dynamics.com/Production?company=CRONUS%20International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https://lscentral.bc.dynamics.com/</a:t>
            </a:r>
            <a:r>
              <a:rPr lang="en-US" sz="1600" b="1" dirty="0">
                <a:hlinkClick r:id="rId4" tooltip="Original URL: https://lscentral.bc.dynamics.com/Production?company=CRONUS%20International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Production?company=CRONUS%20International</a:t>
            </a:r>
            <a:endParaRPr lang="en-US" sz="1600" b="1" dirty="0"/>
          </a:p>
          <a:p>
            <a:pPr lvl="2"/>
            <a:r>
              <a:rPr lang="en-US" sz="1600" dirty="0">
                <a:hlinkClick r:id="rId5" tooltip="Original URL: https://lscentral.bc.dynamics.com/19f83952-2d11-40da-8a18-446987ea8f1c/Production?company=CRONUS%20International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https://lscentral.bc.dynamics.com/</a:t>
            </a:r>
            <a:r>
              <a:rPr lang="en-US" sz="1600" b="1" dirty="0">
                <a:hlinkClick r:id="rId5" tooltip="Original URL: https://lscentral.bc.dynamics.com/19f83952-2d11-40da-8a18-446987ea8f1c/Production?company=CRONUS%20International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19f83952-2d11-40da-8a18-446987ea8f1c/Production?company=CRONUS%20International</a:t>
            </a:r>
            <a:endParaRPr lang="en-MY" sz="18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F417CA-2D79-5622-5B5D-395AC619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0364104" cy="588637"/>
          </a:xfrm>
        </p:spPr>
        <p:txBody>
          <a:bodyPr>
            <a:noAutofit/>
          </a:bodyPr>
          <a:lstStyle/>
          <a:p>
            <a:r>
              <a:rPr lang="en-MY" sz="3200" dirty="0"/>
              <a:t>Re-routing calls</a:t>
            </a:r>
            <a:endParaRPr lang="en-US" sz="2800" dirty="0"/>
          </a:p>
        </p:txBody>
      </p:sp>
      <p:pic>
        <p:nvPicPr>
          <p:cNvPr id="6" name="Graphic 5" descr="Lost outline">
            <a:extLst>
              <a:ext uri="{FF2B5EF4-FFF2-40B4-BE49-F238E27FC236}">
                <a16:creationId xmlns:a16="http://schemas.microsoft.com/office/drawing/2014/main" id="{F468141E-9162-808F-8B0B-462457463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7656" y="2213590"/>
            <a:ext cx="2596896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F6C73-9952-014F-9363-1340822EF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213224"/>
            <a:ext cx="6816054" cy="5212976"/>
          </a:xfrm>
        </p:spPr>
        <p:txBody>
          <a:bodyPr/>
          <a:lstStyle/>
          <a:p>
            <a:pPr marL="0" indent="0">
              <a:buNone/>
            </a:pPr>
            <a:r>
              <a:rPr lang="en-MY" sz="2000" dirty="0"/>
              <a:t>LS Central discontinues Windows authentication support in version 22.0 for web services</a:t>
            </a:r>
          </a:p>
          <a:p>
            <a:pPr marL="0" indent="0">
              <a:buNone/>
            </a:pPr>
            <a:endParaRPr lang="en-MY" sz="2000" dirty="0"/>
          </a:p>
          <a:p>
            <a:pPr marL="0" indent="0">
              <a:buNone/>
            </a:pPr>
            <a:r>
              <a:rPr lang="en-MY" sz="2000" dirty="0"/>
              <a:t>Only impacts </a:t>
            </a:r>
            <a:r>
              <a:rPr lang="en-MY" sz="2000" b="1" dirty="0" err="1"/>
              <a:t>OnPremise</a:t>
            </a:r>
            <a:r>
              <a:rPr lang="en-MY" sz="2000" dirty="0"/>
              <a:t> as SaaS only supports Oauth2 </a:t>
            </a:r>
          </a:p>
          <a:p>
            <a:pPr marL="0" indent="0">
              <a:buNone/>
            </a:pPr>
            <a:endParaRPr lang="en-MY" sz="2000" dirty="0"/>
          </a:p>
          <a:p>
            <a:pPr marL="0" indent="0">
              <a:buNone/>
            </a:pPr>
            <a:r>
              <a:rPr lang="en-MY" sz="2000" dirty="0"/>
              <a:t>Use</a:t>
            </a:r>
          </a:p>
          <a:p>
            <a:r>
              <a:rPr lang="en-MY" sz="2000" dirty="0"/>
              <a:t>Web Service Access Key</a:t>
            </a:r>
          </a:p>
          <a:p>
            <a:r>
              <a:rPr lang="en-MY" sz="2000" dirty="0"/>
              <a:t>OAuth2 authentication</a:t>
            </a:r>
          </a:p>
          <a:p>
            <a:endParaRPr lang="en-MY" sz="2000" dirty="0"/>
          </a:p>
          <a:p>
            <a:pPr marL="0" indent="0">
              <a:buNone/>
            </a:pPr>
            <a:r>
              <a:rPr lang="en-MY" sz="2000" dirty="0"/>
              <a:t>Workaround:</a:t>
            </a:r>
          </a:p>
          <a:p>
            <a:pPr>
              <a:buFontTx/>
              <a:buChar char="-"/>
            </a:pPr>
            <a:r>
              <a:rPr lang="en-MY" sz="2000" dirty="0"/>
              <a:t>Environment with Windows authentication for BC client</a:t>
            </a:r>
          </a:p>
          <a:p>
            <a:pPr>
              <a:buFontTx/>
              <a:buChar char="-"/>
            </a:pPr>
            <a:r>
              <a:rPr lang="en-MY" sz="2000" dirty="0"/>
              <a:t>Environment with Web Service Access Key for web services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F417CA-2D79-5622-5B5D-395AC619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0364104" cy="588637"/>
          </a:xfrm>
        </p:spPr>
        <p:txBody>
          <a:bodyPr>
            <a:noAutofit/>
          </a:bodyPr>
          <a:lstStyle/>
          <a:p>
            <a:r>
              <a:rPr lang="en-MY" sz="1200" dirty="0"/>
              <a:t>Discontinue - </a:t>
            </a:r>
            <a:r>
              <a:rPr lang="en-MY" sz="3200" dirty="0"/>
              <a:t>BC Windows authentication – web services</a:t>
            </a:r>
            <a:endParaRPr lang="en-US" sz="28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13789F-7441-5119-0308-3B3DCDFA8AAC}"/>
              </a:ext>
            </a:extLst>
          </p:cNvPr>
          <p:cNvGrpSpPr/>
          <p:nvPr/>
        </p:nvGrpSpPr>
        <p:grpSpPr>
          <a:xfrm>
            <a:off x="7775526" y="1570894"/>
            <a:ext cx="3405093" cy="3737957"/>
            <a:chOff x="7775526" y="1570894"/>
            <a:chExt cx="3405093" cy="3737957"/>
          </a:xfrm>
        </p:grpSpPr>
        <p:sp>
          <p:nvSpPr>
            <p:cNvPr id="10" name="Rectangle: Rounded Corners 46">
              <a:extLst>
                <a:ext uri="{FF2B5EF4-FFF2-40B4-BE49-F238E27FC236}">
                  <a16:creationId xmlns:a16="http://schemas.microsoft.com/office/drawing/2014/main" id="{A164AB44-E95E-2641-B3A3-B7DEA6093315}"/>
                </a:ext>
              </a:extLst>
            </p:cNvPr>
            <p:cNvSpPr/>
            <p:nvPr/>
          </p:nvSpPr>
          <p:spPr>
            <a:xfrm>
              <a:off x="8764699" y="2792942"/>
              <a:ext cx="1060167" cy="362074"/>
            </a:xfrm>
            <a:prstGeom prst="rect">
              <a:avLst/>
            </a:prstGeom>
            <a:noFill/>
            <a:ln>
              <a:solidFill>
                <a:srgbClr val="13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Environment</a:t>
              </a:r>
              <a:br>
                <a:rPr kumimoji="0" 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BC Client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A8C981-8948-4FD0-7A14-4A5503A91F4F}"/>
                </a:ext>
              </a:extLst>
            </p:cNvPr>
            <p:cNvCxnSpPr>
              <a:cxnSpLocks/>
            </p:cNvCxnSpPr>
            <p:nvPr/>
          </p:nvCxnSpPr>
          <p:spPr>
            <a:xfrm>
              <a:off x="7775526" y="3244409"/>
              <a:ext cx="340509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C6E072-98EB-B152-3613-85D4F76292BE}"/>
                </a:ext>
              </a:extLst>
            </p:cNvPr>
            <p:cNvSpPr txBox="1"/>
            <p:nvPr/>
          </p:nvSpPr>
          <p:spPr>
            <a:xfrm>
              <a:off x="7833238" y="2747897"/>
              <a:ext cx="5357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HQ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0EC84-1D23-635C-C565-E7E27C1E355A}"/>
                </a:ext>
              </a:extLst>
            </p:cNvPr>
            <p:cNvSpPr txBox="1"/>
            <p:nvPr/>
          </p:nvSpPr>
          <p:spPr>
            <a:xfrm>
              <a:off x="7833238" y="3333803"/>
              <a:ext cx="761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29FBE73-2A49-97DE-4B11-24AD19FFF85D}"/>
                </a:ext>
              </a:extLst>
            </p:cNvPr>
            <p:cNvCxnSpPr>
              <a:cxnSpLocks/>
              <a:stCxn id="10" idx="2"/>
              <a:endCxn id="26" idx="0"/>
            </p:cNvCxnSpPr>
            <p:nvPr/>
          </p:nvCxnSpPr>
          <p:spPr>
            <a:xfrm flipH="1">
              <a:off x="9085512" y="3155016"/>
              <a:ext cx="209271" cy="1236745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F0B6D5-2790-96B4-6CFC-3C23812C144E}"/>
                </a:ext>
              </a:extLst>
            </p:cNvPr>
            <p:cNvSpPr txBox="1"/>
            <p:nvPr/>
          </p:nvSpPr>
          <p:spPr>
            <a:xfrm>
              <a:off x="8594985" y="4908741"/>
              <a:ext cx="862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BackOffice</a:t>
              </a:r>
              <a:b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Device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50753A8-37B6-E5F3-38EA-FE8D4EC43E5A}"/>
                </a:ext>
              </a:extLst>
            </p:cNvPr>
            <p:cNvCxnSpPr>
              <a:cxnSpLocks/>
              <a:stCxn id="23" idx="2"/>
              <a:endCxn id="10" idx="0"/>
            </p:cNvCxnSpPr>
            <p:nvPr/>
          </p:nvCxnSpPr>
          <p:spPr>
            <a:xfrm flipH="1">
              <a:off x="9294783" y="2288578"/>
              <a:ext cx="530083" cy="504364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09A30AE-4453-0213-8784-0986067F8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66024" y="1570894"/>
              <a:ext cx="717684" cy="717684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006B3705-17E7-9791-10EC-BA6A77DB5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1908" y="4391761"/>
              <a:ext cx="527207" cy="527207"/>
            </a:xfrm>
            <a:prstGeom prst="rect">
              <a:avLst/>
            </a:prstGeom>
          </p:spPr>
        </p:pic>
        <p:sp>
          <p:nvSpPr>
            <p:cNvPr id="35" name="Rectangle: Rounded Corners 46">
              <a:extLst>
                <a:ext uri="{FF2B5EF4-FFF2-40B4-BE49-F238E27FC236}">
                  <a16:creationId xmlns:a16="http://schemas.microsoft.com/office/drawing/2014/main" id="{004C886E-7630-5CF1-6D2C-D74E54E15BDB}"/>
                </a:ext>
              </a:extLst>
            </p:cNvPr>
            <p:cNvSpPr/>
            <p:nvPr/>
          </p:nvSpPr>
          <p:spPr>
            <a:xfrm>
              <a:off x="9911493" y="2807598"/>
              <a:ext cx="1060167" cy="347418"/>
            </a:xfrm>
            <a:prstGeom prst="rect">
              <a:avLst/>
            </a:prstGeom>
            <a:noFill/>
            <a:ln>
              <a:solidFill>
                <a:srgbClr val="13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Environment</a:t>
              </a:r>
              <a:br>
                <a:rPr kumimoji="0" 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Web Services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0800FF1-E0E3-89E8-2BB0-56C31AB53829}"/>
                </a:ext>
              </a:extLst>
            </p:cNvPr>
            <p:cNvCxnSpPr>
              <a:cxnSpLocks/>
              <a:stCxn id="35" idx="2"/>
              <a:endCxn id="26" idx="0"/>
            </p:cNvCxnSpPr>
            <p:nvPr/>
          </p:nvCxnSpPr>
          <p:spPr>
            <a:xfrm flipH="1">
              <a:off x="9085512" y="3155016"/>
              <a:ext cx="1356065" cy="1236745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D39A27-37D9-4A1A-4461-9CA499A353E4}"/>
                </a:ext>
              </a:extLst>
            </p:cNvPr>
            <p:cNvSpPr txBox="1"/>
            <p:nvPr/>
          </p:nvSpPr>
          <p:spPr>
            <a:xfrm>
              <a:off x="10014721" y="4908741"/>
              <a:ext cx="862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</a:t>
              </a:r>
              <a:b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Device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04AAD49-AAA1-B1E5-9802-0F23755D8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41644" y="4391761"/>
              <a:ext cx="527207" cy="527207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827A1FD-8F02-5841-70A1-F939D3DE4565}"/>
                </a:ext>
              </a:extLst>
            </p:cNvPr>
            <p:cNvCxnSpPr>
              <a:cxnSpLocks/>
              <a:stCxn id="35" idx="2"/>
              <a:endCxn id="43" idx="0"/>
            </p:cNvCxnSpPr>
            <p:nvPr/>
          </p:nvCxnSpPr>
          <p:spPr>
            <a:xfrm>
              <a:off x="10441577" y="3155016"/>
              <a:ext cx="63671" cy="1236745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FF58245-AC67-759F-B1CA-8C067E8E9354}"/>
                </a:ext>
              </a:extLst>
            </p:cNvPr>
            <p:cNvCxnSpPr>
              <a:cxnSpLocks/>
              <a:stCxn id="23" idx="2"/>
              <a:endCxn id="35" idx="0"/>
            </p:cNvCxnSpPr>
            <p:nvPr/>
          </p:nvCxnSpPr>
          <p:spPr>
            <a:xfrm>
              <a:off x="9824866" y="2288578"/>
              <a:ext cx="616711" cy="51902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C2B0F2-ABF7-38C7-0F0D-D59D15DCED4E}"/>
                </a:ext>
              </a:extLst>
            </p:cNvPr>
            <p:cNvSpPr txBox="1"/>
            <p:nvPr/>
          </p:nvSpPr>
          <p:spPr>
            <a:xfrm>
              <a:off x="8881132" y="3567004"/>
              <a:ext cx="943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Client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EF1CC9B-3792-248C-EAD3-E9C96BE1910A}"/>
                </a:ext>
              </a:extLst>
            </p:cNvPr>
            <p:cNvSpPr txBox="1"/>
            <p:nvPr/>
          </p:nvSpPr>
          <p:spPr>
            <a:xfrm>
              <a:off x="9824866" y="3490427"/>
              <a:ext cx="9437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  Web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6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train at a train station&#10;&#10;Description automatically generated with medium confidence">
            <a:extLst>
              <a:ext uri="{FF2B5EF4-FFF2-40B4-BE49-F238E27FC236}">
                <a16:creationId xmlns:a16="http://schemas.microsoft.com/office/drawing/2014/main" id="{97C7B60D-13D2-C71B-C84D-F413A91CFA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239" r="22239"/>
          <a:stretch>
            <a:fillRect/>
          </a:stretch>
        </p:blipFill>
        <p:spPr>
          <a:xfrm>
            <a:off x="6592888" y="555625"/>
            <a:ext cx="5599112" cy="630237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F6C73-9952-014F-9363-1340822EF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Big bang – all at once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Head Office and then POS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POS and the Head Office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What are the challenges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F417CA-2D79-5622-5B5D-395AC619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Steps in moving to SaaS</a:t>
            </a:r>
          </a:p>
        </p:txBody>
      </p:sp>
    </p:spTree>
    <p:extLst>
      <p:ext uri="{BB962C8B-B14F-4D97-AF65-F5344CB8AC3E}">
        <p14:creationId xmlns:p14="http://schemas.microsoft.com/office/powerpoint/2010/main" val="27302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CCD8-78F6-BBBB-3CF9-31A33B8A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F6C73-9952-014F-9363-1340822EF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</p:spPr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Microsoft wants feedback on performance issues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ea typeface="Calibri" panose="020F0502020204030204" pitchFamily="34" charset="0"/>
              </a:rPr>
              <a:t>Microsoft will analyze and solve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400">
                <a:ea typeface="Calibri" panose="020F0502020204030204" pitchFamily="34" charset="0"/>
              </a:rPr>
              <a:t>LS Retail performance improvement initiatives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ea typeface="Calibri" panose="020F0502020204030204" pitchFamily="34" charset="0"/>
              </a:rPr>
              <a:t>Analyzes identified POS process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ea typeface="Calibri" panose="020F0502020204030204" pitchFamily="34" charset="0"/>
              </a:rPr>
              <a:t>Improve batch/heavy Backoffice processes 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Stress/Load tests</a:t>
            </a:r>
          </a:p>
          <a:p>
            <a:pPr marL="1371600" lvl="2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800">
                <a:ea typeface="Calibri" panose="020F0502020204030204" pitchFamily="34" charset="0"/>
              </a:rPr>
              <a:t>Milestones for the development process</a:t>
            </a:r>
          </a:p>
          <a:p>
            <a:pPr marL="1371600" lvl="2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800">
                <a:ea typeface="Calibri" panose="020F0502020204030204" pitchFamily="34" charset="0"/>
              </a:rPr>
              <a:t>Feedback for the sales process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Telemetry and monitoring in Azure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ea typeface="Calibri" panose="020F0502020204030204" pitchFamily="34" charset="0"/>
              </a:rPr>
              <a:t>Preventive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Development process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Analytical tools by partners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ea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0DC5B8FD-CE66-5CE6-8B6F-7A0CF7F27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384" y="3722913"/>
            <a:ext cx="3035474" cy="21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3EBB819-0548-AB41-2C08-F5DF291E67D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Highest priority by development teams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Event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request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Internal/Global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scope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SaaS critical bugs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HotFixed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to SaaS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Segoe UI"/>
                <a:cs typeface="Segoe UI"/>
              </a:rPr>
              <a:t>Release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every week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Major/Minor releases (BC updates)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Hotfix with events + internal/global</a:t>
            </a:r>
          </a:p>
          <a:p>
            <a:pPr indent="0">
              <a:defRPr/>
            </a:pPr>
            <a:r>
              <a:rPr lang="en-US" sz="2400" b="1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Segoe UI"/>
                <a:cs typeface="Segoe UI"/>
              </a:rPr>
              <a:t>Pull requests from partners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A5A16F-E432-FAA1-EF63-05A0FFEC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Releases / Requests</a:t>
            </a:r>
          </a:p>
        </p:txBody>
      </p:sp>
      <p:pic>
        <p:nvPicPr>
          <p:cNvPr id="11" name="Picture 4" descr="Icon&#10;&#10;Description automatically generated">
            <a:extLst>
              <a:ext uri="{FF2B5EF4-FFF2-40B4-BE49-F238E27FC236}">
                <a16:creationId xmlns:a16="http://schemas.microsoft.com/office/drawing/2014/main" id="{7E68ECA6-76EA-131B-EE4F-F0ECC9B4F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509" y="1681348"/>
            <a:ext cx="3495304" cy="34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F3B889-34BD-F0FD-DD2C-AD8FE64D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Focus Groups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961DA-E144-6AEE-4CFC-EA19BE7AF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755709" cy="5073650"/>
          </a:xfrm>
        </p:spPr>
        <p:txBody>
          <a:bodyPr/>
          <a:lstStyle/>
          <a:p>
            <a:r>
              <a:rPr lang="en-US" sz="3200"/>
              <a:t>Replenishment</a:t>
            </a:r>
          </a:p>
          <a:p>
            <a:r>
              <a:rPr lang="en-US" sz="3200"/>
              <a:t>Hospitality (Restaurants &amp; Hotels)</a:t>
            </a:r>
          </a:p>
          <a:p>
            <a:r>
              <a:rPr lang="en-US" sz="3200"/>
              <a:t>Unified Commerce</a:t>
            </a:r>
          </a:p>
          <a:p>
            <a:r>
              <a:rPr lang="en-US" sz="3200"/>
              <a:t>POS &amp; Devices</a:t>
            </a:r>
          </a:p>
        </p:txBody>
      </p:sp>
      <p:pic>
        <p:nvPicPr>
          <p:cNvPr id="2" name="Graphic 1" descr="Anger Symbol with solid fill">
            <a:extLst>
              <a:ext uri="{FF2B5EF4-FFF2-40B4-BE49-F238E27FC236}">
                <a16:creationId xmlns:a16="http://schemas.microsoft.com/office/drawing/2014/main" id="{39B18123-9389-12D5-487F-078BA6F93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692063"/>
            <a:ext cx="5185410" cy="51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248324A4-DF8B-63ED-CD09-62438EE1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9F04E9-77F7-BC85-4029-F6A91969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SaaS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B966C-DE4C-E787-0CED-F9861D3CBF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Architecture</a:t>
            </a:r>
          </a:p>
          <a:p>
            <a:r>
              <a:rPr lang="en-US"/>
              <a:t>Data Director</a:t>
            </a:r>
          </a:p>
          <a:p>
            <a:pPr marL="1051560" indent="-457200">
              <a:buFont typeface="Segoe UI" panose="020B0502040204020203" pitchFamily="34" charset="0"/>
              <a:buChar char="‑"/>
            </a:pPr>
            <a:r>
              <a:rPr lang="en-US"/>
              <a:t>SaaS?</a:t>
            </a:r>
          </a:p>
          <a:p>
            <a:r>
              <a:rPr lang="en-US"/>
              <a:t>Web Replication</a:t>
            </a:r>
          </a:p>
          <a:p>
            <a:pPr marL="1051560" indent="-457200">
              <a:buFont typeface="Segoe UI" panose="020B0502040204020203" pitchFamily="34" charset="0"/>
              <a:buChar char="‑"/>
            </a:pPr>
            <a:r>
              <a:rPr lang="en-US"/>
              <a:t>What is it?</a:t>
            </a:r>
          </a:p>
          <a:p>
            <a:r>
              <a:rPr lang="en-US" u="sng"/>
              <a:t>SaaS Replication &amp; Azure Services</a:t>
            </a:r>
          </a:p>
          <a:p>
            <a:pPr marL="1051560" lvl="1" indent="-457200">
              <a:spcBef>
                <a:spcPts val="1000"/>
              </a:spcBef>
              <a:buFont typeface="Segoe UI" panose="020B0502040204020203" pitchFamily="34" charset="0"/>
              <a:buChar char="‑"/>
            </a:pPr>
            <a:r>
              <a:rPr lang="en-US" sz="2800"/>
              <a:t>Introduction</a:t>
            </a:r>
          </a:p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9FDF1C-7C94-96E0-B405-1AED167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6040" y="476159"/>
            <a:ext cx="3115523" cy="19518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9C24A6-0258-2E3F-32CB-688E86F50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7017" y="1217002"/>
            <a:ext cx="717684" cy="7176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A186EF-F678-589D-24D4-A0D85DE57877}"/>
              </a:ext>
            </a:extLst>
          </p:cNvPr>
          <p:cNvSpPr txBox="1"/>
          <p:nvPr/>
        </p:nvSpPr>
        <p:spPr>
          <a:xfrm>
            <a:off x="8294454" y="1345411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C92AD9-F561-6604-359D-3CB472C9E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3366" y="1219568"/>
            <a:ext cx="717684" cy="7176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30431D-AD8A-8C96-3876-3297C8E859FB}"/>
              </a:ext>
            </a:extLst>
          </p:cNvPr>
          <p:cNvCxnSpPr>
            <a:cxnSpLocks/>
          </p:cNvCxnSpPr>
          <p:nvPr/>
        </p:nvCxnSpPr>
        <p:spPr>
          <a:xfrm flipH="1">
            <a:off x="8810133" y="1600373"/>
            <a:ext cx="1019374" cy="0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EA5D1F93-8CC6-02D3-5273-E827D39539DF}"/>
              </a:ext>
            </a:extLst>
          </p:cNvPr>
          <p:cNvSpPr/>
          <p:nvPr/>
        </p:nvSpPr>
        <p:spPr>
          <a:xfrm>
            <a:off x="8504974" y="2266664"/>
            <a:ext cx="1060167" cy="524117"/>
          </a:xfrm>
          <a:prstGeom prst="rect">
            <a:avLst/>
          </a:prstGeom>
          <a:noFill/>
          <a:ln w="12700" cap="flat" cmpd="sng" algn="ctr">
            <a:solidFill>
              <a:srgbClr val="1388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21A65F-A7BC-1D63-2588-3C7FC4521911}"/>
              </a:ext>
            </a:extLst>
          </p:cNvPr>
          <p:cNvCxnSpPr>
            <a:cxnSpLocks/>
          </p:cNvCxnSpPr>
          <p:nvPr/>
        </p:nvCxnSpPr>
        <p:spPr>
          <a:xfrm>
            <a:off x="6605594" y="2894830"/>
            <a:ext cx="4098680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EF282D-A316-A992-0F81-FA6801CFFF27}"/>
              </a:ext>
            </a:extLst>
          </p:cNvPr>
          <p:cNvCxnSpPr>
            <a:cxnSpLocks/>
            <a:stCxn id="10" idx="2"/>
            <a:endCxn id="24" idx="0"/>
          </p:cNvCxnSpPr>
          <p:nvPr/>
        </p:nvCxnSpPr>
        <p:spPr>
          <a:xfrm flipH="1">
            <a:off x="8312575" y="2790781"/>
            <a:ext cx="722483" cy="1049646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E45E70-BD46-5C56-6A01-9674600F0287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9026134" y="2788281"/>
            <a:ext cx="556619" cy="1555038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4BD0F6-B671-06E6-1EB0-5832B1D73A1A}"/>
              </a:ext>
            </a:extLst>
          </p:cNvPr>
          <p:cNvCxnSpPr>
            <a:cxnSpLocks/>
            <a:stCxn id="25" idx="2"/>
            <a:endCxn id="28" idx="0"/>
          </p:cNvCxnSpPr>
          <p:nvPr/>
        </p:nvCxnSpPr>
        <p:spPr>
          <a:xfrm flipH="1">
            <a:off x="8965141" y="4713199"/>
            <a:ext cx="617612" cy="720593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9B3FBD-6DBE-5D7D-C18B-E4CE07A585A1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9582753" y="4713199"/>
            <a:ext cx="617612" cy="720593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2C1EB7-5B1D-E0CB-620F-3911E68540DD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>
            <a:off x="9582753" y="4713199"/>
            <a:ext cx="0" cy="720593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1B945F-5546-E101-236D-69C5AB3D281F}"/>
              </a:ext>
            </a:extLst>
          </p:cNvPr>
          <p:cNvSpPr txBox="1"/>
          <p:nvPr/>
        </p:nvSpPr>
        <p:spPr>
          <a:xfrm>
            <a:off x="7806040" y="473751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E5CB57-214C-0707-4CE8-2308B955FD22}"/>
              </a:ext>
            </a:extLst>
          </p:cNvPr>
          <p:cNvSpPr txBox="1"/>
          <p:nvPr/>
        </p:nvSpPr>
        <p:spPr>
          <a:xfrm>
            <a:off x="8801127" y="596752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6E60A-5CCD-4886-4495-8EB9850CA836}"/>
              </a:ext>
            </a:extLst>
          </p:cNvPr>
          <p:cNvSpPr txBox="1"/>
          <p:nvPr/>
        </p:nvSpPr>
        <p:spPr>
          <a:xfrm>
            <a:off x="6663306" y="239831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CC843B-CCBD-6925-2FED-176340A0E570}"/>
              </a:ext>
            </a:extLst>
          </p:cNvPr>
          <p:cNvSpPr txBox="1"/>
          <p:nvPr/>
        </p:nvSpPr>
        <p:spPr>
          <a:xfrm>
            <a:off x="6663306" y="298422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DF6C07-08C5-20A9-E3AE-F43F83359D17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7420540" y="1938999"/>
            <a:ext cx="1234394" cy="2271308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98D7077-7613-EB97-90FF-E521F20CC2AE}"/>
              </a:ext>
            </a:extLst>
          </p:cNvPr>
          <p:cNvSpPr txBox="1"/>
          <p:nvPr/>
        </p:nvSpPr>
        <p:spPr>
          <a:xfrm>
            <a:off x="6989172" y="473751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8C98DA-3438-89C8-6C23-E9D453CFFAB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8654934" y="1938999"/>
            <a:ext cx="380124" cy="327665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92C4062D-F0BE-FC47-0BF6-D03428A53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635" y="3840427"/>
            <a:ext cx="369880" cy="3698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D0D5DF6-532C-6B9F-EA3F-328A323D8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813" y="4343319"/>
            <a:ext cx="369880" cy="36988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5BBC8CD-7F68-FEF7-0132-E6F6CC381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6936" y="4210307"/>
            <a:ext cx="527207" cy="52720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141BDA7-2CFA-12B2-31B6-752966E8F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7635" y="4210307"/>
            <a:ext cx="527207" cy="52720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7EBC30B-B594-7613-0DD0-6158E0D8B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1537" y="5433792"/>
            <a:ext cx="527207" cy="52720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3A35B65-052D-E78F-7871-34F0BAC2D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9149" y="5433792"/>
            <a:ext cx="527207" cy="52720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E7FC1EC-6E38-4788-3F80-5368BDA7F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6761" y="5433792"/>
            <a:ext cx="527207" cy="5272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6248E95-A48B-6168-3620-3E6250CAA47D}"/>
              </a:ext>
            </a:extLst>
          </p:cNvPr>
          <p:cNvSpPr txBox="1"/>
          <p:nvPr/>
        </p:nvSpPr>
        <p:spPr>
          <a:xfrm>
            <a:off x="6572976" y="857808"/>
            <a:ext cx="1924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</p:spTree>
    <p:extLst>
      <p:ext uri="{BB962C8B-B14F-4D97-AF65-F5344CB8AC3E}">
        <p14:creationId xmlns:p14="http://schemas.microsoft.com/office/powerpoint/2010/main" val="37310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54A83B-D9C1-BFBE-F9DD-1CC7A3FE6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SaaS </a:t>
            </a:r>
            <a:r>
              <a:rPr lang="en-US" dirty="0"/>
              <a:t>Replication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C41F-EBC5-1C64-7EDC-57CCE3CA7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>
                <a:solidFill>
                  <a:srgbClr val="7F7F7F"/>
                </a:solidFill>
              </a:rPr>
              <a:t>Architecture</a:t>
            </a:r>
          </a:p>
          <a:p>
            <a:pPr>
              <a:defRPr/>
            </a:pPr>
            <a:r>
              <a:rPr lang="en-US">
                <a:solidFill>
                  <a:srgbClr val="7F7F7F"/>
                </a:solidFill>
              </a:rPr>
              <a:t>Data Director</a:t>
            </a:r>
          </a:p>
          <a:p>
            <a:pPr marL="1051560" marR="0" lvl="0" indent="-457200" fontAlgn="auto"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lang="en-US">
                <a:solidFill>
                  <a:srgbClr val="7F7F7F"/>
                </a:solidFill>
              </a:rPr>
              <a:t>SaaS?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>
                <a:solidFill>
                  <a:srgbClr val="7F7F7F"/>
                </a:solidFill>
              </a:rPr>
              <a:t>Web Replication</a:t>
            </a:r>
          </a:p>
          <a:p>
            <a:pPr marL="1051560" indent="-457200">
              <a:buFont typeface="Segoe UI" panose="020B0502040204020203" pitchFamily="34" charset="0"/>
              <a:buChar char="‑"/>
              <a:defRPr/>
            </a:pPr>
            <a:r>
              <a:rPr lang="en-US">
                <a:solidFill>
                  <a:srgbClr val="7F7F7F"/>
                </a:solidFill>
              </a:rPr>
              <a:t>What is it?</a:t>
            </a:r>
          </a:p>
          <a:p>
            <a:r>
              <a:rPr lang="en-US" u="sng">
                <a:solidFill>
                  <a:srgbClr val="7F7F7F"/>
                </a:solidFill>
              </a:rPr>
              <a:t>SaaS Replication &amp; Azure Services</a:t>
            </a:r>
          </a:p>
          <a:p>
            <a:pPr marL="1051560" indent="-457200">
              <a:buFont typeface="Segoe UI" panose="020B0502040204020203" pitchFamily="34" charset="0"/>
              <a:buChar char="‑"/>
              <a:defRPr/>
            </a:pPr>
            <a:r>
              <a:rPr lang="en-US">
                <a:solidFill>
                  <a:srgbClr val="7F7F7F"/>
                </a:solidFill>
              </a:rPr>
              <a:t>Introduction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Hybrid Component Server</a:t>
            </a:r>
          </a:p>
          <a:p>
            <a:pPr marL="1051560" marR="0" lvl="0" indent="-457200" fontAlgn="auto"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lang="en-US">
                <a:solidFill>
                  <a:schemeClr val="tx1"/>
                </a:solidFill>
              </a:rPr>
              <a:t>Offline POS and SaaS</a:t>
            </a:r>
          </a:p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4E2EE3-B055-40D1-A29A-75CB29B03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6040" y="476159"/>
            <a:ext cx="3115523" cy="19518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B5C64C-CB15-EDEC-5B7B-957F6F029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6040" y="476159"/>
            <a:ext cx="3115523" cy="1951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DFC6B20-3F87-5756-17D0-73503E25F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7017" y="1217002"/>
            <a:ext cx="717684" cy="7176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30B7B9D-AE92-B0B5-2324-F22A59340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3366" y="1219568"/>
            <a:ext cx="717684" cy="71768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FA26DD-C1A1-2AB9-8D7F-B36FB58BC955}"/>
              </a:ext>
            </a:extLst>
          </p:cNvPr>
          <p:cNvCxnSpPr>
            <a:cxnSpLocks/>
          </p:cNvCxnSpPr>
          <p:nvPr/>
        </p:nvCxnSpPr>
        <p:spPr>
          <a:xfrm flipH="1">
            <a:off x="8810133" y="1600373"/>
            <a:ext cx="1019374" cy="0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46">
            <a:extLst>
              <a:ext uri="{FF2B5EF4-FFF2-40B4-BE49-F238E27FC236}">
                <a16:creationId xmlns:a16="http://schemas.microsoft.com/office/drawing/2014/main" id="{029F788E-D60E-C3FB-9723-AACEBBD80093}"/>
              </a:ext>
            </a:extLst>
          </p:cNvPr>
          <p:cNvSpPr/>
          <p:nvPr/>
        </p:nvSpPr>
        <p:spPr>
          <a:xfrm>
            <a:off x="8504974" y="2266664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0917F5-FE6B-A1C2-DB52-983827AEF87A}"/>
              </a:ext>
            </a:extLst>
          </p:cNvPr>
          <p:cNvCxnSpPr>
            <a:cxnSpLocks/>
          </p:cNvCxnSpPr>
          <p:nvPr/>
        </p:nvCxnSpPr>
        <p:spPr>
          <a:xfrm>
            <a:off x="6605594" y="2894830"/>
            <a:ext cx="409868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C2FAEF-1E49-96DD-46D3-2795B6B6F82C}"/>
              </a:ext>
            </a:extLst>
          </p:cNvPr>
          <p:cNvCxnSpPr>
            <a:cxnSpLocks/>
            <a:stCxn id="11" idx="2"/>
            <a:endCxn id="25" idx="0"/>
          </p:cNvCxnSpPr>
          <p:nvPr/>
        </p:nvCxnSpPr>
        <p:spPr>
          <a:xfrm flipH="1">
            <a:off x="8312575" y="2790781"/>
            <a:ext cx="722483" cy="1049646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33C93A-8705-D56A-5FD4-230CFC71B888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9026134" y="2788281"/>
            <a:ext cx="556619" cy="1555038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575C9B-B0FE-764A-E1FD-A5A980C72CC9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 flipH="1">
            <a:off x="8965141" y="4713199"/>
            <a:ext cx="617612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74D6B5-0F86-071B-71EA-AA1913EB6B6F}"/>
              </a:ext>
            </a:extLst>
          </p:cNvPr>
          <p:cNvCxnSpPr>
            <a:cxnSpLocks/>
            <a:stCxn id="26" idx="2"/>
            <a:endCxn id="31" idx="0"/>
          </p:cNvCxnSpPr>
          <p:nvPr/>
        </p:nvCxnSpPr>
        <p:spPr>
          <a:xfrm>
            <a:off x="9582753" y="4713199"/>
            <a:ext cx="617612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555E9B-93BD-0278-2D04-791CB485B41E}"/>
              </a:ext>
            </a:extLst>
          </p:cNvPr>
          <p:cNvCxnSpPr>
            <a:cxnSpLocks/>
            <a:stCxn id="26" idx="2"/>
            <a:endCxn id="30" idx="0"/>
          </p:cNvCxnSpPr>
          <p:nvPr/>
        </p:nvCxnSpPr>
        <p:spPr>
          <a:xfrm>
            <a:off x="9582753" y="4713199"/>
            <a:ext cx="0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D71141-0E69-C2CC-5B29-C252627288E7}"/>
              </a:ext>
            </a:extLst>
          </p:cNvPr>
          <p:cNvSpPr txBox="1"/>
          <p:nvPr/>
        </p:nvSpPr>
        <p:spPr>
          <a:xfrm>
            <a:off x="7806040" y="473751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019673-AC53-FB4D-517C-B880D0EBBE33}"/>
              </a:ext>
            </a:extLst>
          </p:cNvPr>
          <p:cNvSpPr txBox="1"/>
          <p:nvPr/>
        </p:nvSpPr>
        <p:spPr>
          <a:xfrm>
            <a:off x="8801127" y="596752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56B465-4D50-988F-7404-D6CAF0B39FA0}"/>
              </a:ext>
            </a:extLst>
          </p:cNvPr>
          <p:cNvSpPr txBox="1"/>
          <p:nvPr/>
        </p:nvSpPr>
        <p:spPr>
          <a:xfrm>
            <a:off x="6663306" y="239831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81C028-44F9-127E-D973-8B43CAF32AD6}"/>
              </a:ext>
            </a:extLst>
          </p:cNvPr>
          <p:cNvSpPr txBox="1"/>
          <p:nvPr/>
        </p:nvSpPr>
        <p:spPr>
          <a:xfrm>
            <a:off x="6663306" y="298422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7047F5-8292-6CE5-0C05-DA7C69B6E41F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7420540" y="1938999"/>
            <a:ext cx="1234394" cy="2271308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03CCA4-9943-269E-085C-B39EEE77C29F}"/>
              </a:ext>
            </a:extLst>
          </p:cNvPr>
          <p:cNvSpPr txBox="1"/>
          <p:nvPr/>
        </p:nvSpPr>
        <p:spPr>
          <a:xfrm>
            <a:off x="6989172" y="473751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2A3BBC-6DA3-8AA9-EB0D-27AC90DD0E7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654934" y="1938999"/>
            <a:ext cx="380124" cy="327665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9FA59DEE-12D6-7957-779E-D68AFFBDB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635" y="3840427"/>
            <a:ext cx="369880" cy="36988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109E0C5-EC69-5691-00B8-1AA39802C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813" y="4343319"/>
            <a:ext cx="369880" cy="36988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AF4C797-D758-E6AD-C2BB-B85AE6DF1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6936" y="4210307"/>
            <a:ext cx="527207" cy="52720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05898F6-E0C8-284E-F3C8-2042FECCB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7635" y="4210307"/>
            <a:ext cx="527207" cy="52720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F765464-1E58-E82B-A9A3-54C0C1B5C9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1537" y="5433792"/>
            <a:ext cx="527207" cy="52720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BF69042-54E9-B8B4-175A-99EA859A3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9149" y="5433792"/>
            <a:ext cx="527207" cy="52720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7B0E36F-E5C5-6117-236E-3700784D3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6761" y="5433792"/>
            <a:ext cx="527207" cy="527207"/>
          </a:xfrm>
          <a:prstGeom prst="rect">
            <a:avLst/>
          </a:prstGeom>
        </p:spPr>
      </p:pic>
      <p:sp>
        <p:nvSpPr>
          <p:cNvPr id="32" name="Rectangle: Rounded Corners 46">
            <a:extLst>
              <a:ext uri="{FF2B5EF4-FFF2-40B4-BE49-F238E27FC236}">
                <a16:creationId xmlns:a16="http://schemas.microsoft.com/office/drawing/2014/main" id="{876392D6-1412-8016-FA62-D78CBD8BE3CF}"/>
              </a:ext>
            </a:extLst>
          </p:cNvPr>
          <p:cNvSpPr/>
          <p:nvPr/>
        </p:nvSpPr>
        <p:spPr>
          <a:xfrm>
            <a:off x="8050885" y="2082591"/>
            <a:ext cx="2693855" cy="1418599"/>
          </a:xfrm>
          <a:prstGeom prst="rect">
            <a:avLst/>
          </a:prstGeom>
          <a:solidFill>
            <a:schemeClr val="bg1"/>
          </a:solidFill>
          <a:ln w="76200"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A4C14AA-DB4A-4233-CE73-5CD2321BF6EF}"/>
                  </a:ext>
                </a:extLst>
              </p14:cNvPr>
              <p14:cNvContentPartPr/>
              <p14:nvPr/>
            </p14:nvContentPartPr>
            <p14:xfrm>
              <a:off x="11219563" y="6869075"/>
              <a:ext cx="9525" cy="9525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A4C14AA-DB4A-4233-CE73-5CD2321BF6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43313" y="6392825"/>
                <a:ext cx="952500" cy="9525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CE893B1-443C-40F6-3308-1457330732D9}"/>
              </a:ext>
            </a:extLst>
          </p:cNvPr>
          <p:cNvSpPr txBox="1"/>
          <p:nvPr/>
        </p:nvSpPr>
        <p:spPr>
          <a:xfrm>
            <a:off x="8294454" y="1345411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5BCDC6-8309-08DE-0F58-924EACBCFF69}"/>
              </a:ext>
            </a:extLst>
          </p:cNvPr>
          <p:cNvSpPr txBox="1"/>
          <p:nvPr/>
        </p:nvSpPr>
        <p:spPr>
          <a:xfrm>
            <a:off x="6572976" y="857808"/>
            <a:ext cx="1924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</p:spTree>
    <p:extLst>
      <p:ext uri="{BB962C8B-B14F-4D97-AF65-F5344CB8AC3E}">
        <p14:creationId xmlns:p14="http://schemas.microsoft.com/office/powerpoint/2010/main" val="23733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2B0D41-8BD0-9DA7-9E2B-B1F788AB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Stay Current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2E5A1-09E4-E292-4849-42779F803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957639" cy="5073650"/>
          </a:xfrm>
        </p:spPr>
        <p:txBody>
          <a:bodyPr/>
          <a:lstStyle/>
          <a:p>
            <a:r>
              <a:rPr lang="en-US" dirty="0"/>
              <a:t>SaaS monthly upgrading</a:t>
            </a:r>
          </a:p>
          <a:p>
            <a:pPr lvl="1"/>
            <a:r>
              <a:rPr lang="en-US" dirty="0"/>
              <a:t>UI auto-tests for POS</a:t>
            </a:r>
          </a:p>
          <a:p>
            <a:pPr lvl="2"/>
            <a:r>
              <a:rPr lang="en-US" dirty="0"/>
              <a:t>Verify business-critical processes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Keep </a:t>
            </a:r>
            <a:r>
              <a:rPr lang="en-US" dirty="0" err="1"/>
              <a:t>POSes</a:t>
            </a:r>
            <a:r>
              <a:rPr lang="en-US" dirty="0"/>
              <a:t> current</a:t>
            </a:r>
          </a:p>
          <a:p>
            <a:pPr lvl="1"/>
            <a:r>
              <a:rPr lang="en-US" dirty="0"/>
              <a:t>Online </a:t>
            </a:r>
            <a:r>
              <a:rPr lang="en-US" dirty="0" err="1"/>
              <a:t>POSes</a:t>
            </a:r>
            <a:endParaRPr lang="en-US" dirty="0"/>
          </a:p>
          <a:p>
            <a:pPr lvl="2"/>
            <a:r>
              <a:rPr lang="en-US" dirty="0"/>
              <a:t>Use Update Service</a:t>
            </a:r>
          </a:p>
          <a:p>
            <a:pPr lvl="2"/>
            <a:r>
              <a:rPr lang="en-US" dirty="0"/>
              <a:t>Hardware Station and AppShell</a:t>
            </a:r>
          </a:p>
          <a:p>
            <a:pPr lvl="2"/>
            <a:r>
              <a:rPr lang="en-US" dirty="0"/>
              <a:t>Monthly if feasible</a:t>
            </a:r>
          </a:p>
          <a:p>
            <a:pPr lvl="1"/>
            <a:r>
              <a:rPr lang="en-US" dirty="0"/>
              <a:t>Offline </a:t>
            </a:r>
            <a:r>
              <a:rPr lang="en-US" dirty="0" err="1"/>
              <a:t>POSes</a:t>
            </a:r>
            <a:endParaRPr lang="en-US" dirty="0"/>
          </a:p>
          <a:p>
            <a:pPr lvl="2"/>
            <a:r>
              <a:rPr lang="en-US" dirty="0"/>
              <a:t>Use Update Service</a:t>
            </a:r>
          </a:p>
          <a:p>
            <a:pPr lvl="2"/>
            <a:r>
              <a:rPr lang="en-US" dirty="0"/>
              <a:t>All apps</a:t>
            </a:r>
          </a:p>
          <a:p>
            <a:pPr lvl="2"/>
            <a:r>
              <a:rPr lang="en-US" dirty="0"/>
              <a:t>Maybe every 6 months</a:t>
            </a:r>
          </a:p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F075F1B-CE73-B3CA-AFAE-5984288AA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91" y="2303144"/>
            <a:ext cx="3921648" cy="240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1146E01-0B6D-7813-5E5A-D93EE8E8262D}"/>
              </a:ext>
            </a:extLst>
          </p:cNvPr>
          <p:cNvSpPr txBox="1">
            <a:spLocks/>
          </p:cNvSpPr>
          <p:nvPr/>
        </p:nvSpPr>
        <p:spPr>
          <a:xfrm>
            <a:off x="427117" y="1237392"/>
            <a:ext cx="10728729" cy="28619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800" b="1">
                <a:latin typeface="Segoe UI"/>
                <a:cs typeface="Segoe UI"/>
              </a:rPr>
              <a:t>24/7</a:t>
            </a:r>
            <a:r>
              <a:rPr lang="en-US" sz="2800">
                <a:latin typeface="Segoe UI"/>
                <a:cs typeface="Segoe UI"/>
              </a:rPr>
              <a:t> support for production environments</a:t>
            </a:r>
          </a:p>
          <a:p>
            <a:pPr marL="457200" lvl="1" indent="0"/>
            <a:r>
              <a:rPr lang="en-US" sz="2400">
                <a:latin typeface="Segoe UI"/>
                <a:cs typeface="Segoe UI"/>
              </a:rPr>
              <a:t>	</a:t>
            </a:r>
            <a:r>
              <a:rPr lang="en-US" sz="2800">
                <a:latin typeface="Segoe UI"/>
                <a:cs typeface="Segoe UI"/>
              </a:rPr>
              <a:t>	</a:t>
            </a:r>
          </a:p>
        </p:txBody>
      </p:sp>
      <p:pic>
        <p:nvPicPr>
          <p:cNvPr id="10" name="Picture 9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34344B5C-4FD9-E5D9-2F0A-7CFE5CD33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7"/>
          <a:stretch/>
        </p:blipFill>
        <p:spPr>
          <a:xfrm>
            <a:off x="8393139" y="2389606"/>
            <a:ext cx="3212255" cy="3066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65366-9623-3D43-F5DD-B389D68E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Partners SaaS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9F965-A56B-A6DC-B107-A6F669D8C997}"/>
              </a:ext>
            </a:extLst>
          </p:cNvPr>
          <p:cNvSpPr txBox="1"/>
          <p:nvPr/>
        </p:nvSpPr>
        <p:spPr>
          <a:xfrm>
            <a:off x="427117" y="2389606"/>
            <a:ext cx="698194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400" b="1" dirty="0">
                <a:solidFill>
                  <a:srgbClr val="361D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Outage</a:t>
            </a:r>
            <a:r>
              <a:rPr lang="en-US" sz="1400" dirty="0">
                <a:solidFill>
                  <a:srgbClr val="361D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= Customer/Partner can’t log into a tenant on SaaS through Admin Center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1400" dirty="0">
                <a:solidFill>
                  <a:srgbClr val="361D5C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No user can log in to Business Central 365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Customer/Partner that has Delegate administrator must </a:t>
            </a:r>
            <a:r>
              <a:rPr lang="en-US" sz="1400" dirty="0">
                <a:solidFill>
                  <a:srgbClr val="361D5C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report directly to Microsoft </a:t>
            </a: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then </a:t>
            </a:r>
            <a:r>
              <a:rPr lang="en-US" sz="1400" dirty="0">
                <a:solidFill>
                  <a:srgbClr val="361D5C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share the support incident number </a:t>
            </a: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LS Partner Support.</a:t>
            </a:r>
          </a:p>
          <a:p>
            <a:pPr rtl="0"/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pPr rtl="0"/>
            <a:r>
              <a:rPr lang="en-US" sz="1400" b="1" dirty="0">
                <a:solidFill>
                  <a:srgbClr val="361D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Blocker </a:t>
            </a:r>
            <a:r>
              <a:rPr lang="en-US" sz="1400" dirty="0">
                <a:solidFill>
                  <a:srgbClr val="361D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= Customer can’t trade </a:t>
            </a:r>
            <a:r>
              <a:rPr lang="en-US" sz="1400" dirty="0">
                <a:solidFill>
                  <a:srgbClr val="361D5C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  <a:r>
              <a:rPr lang="en-US" sz="1400" b="1" dirty="0">
                <a:solidFill>
                  <a:srgbClr val="361D5C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any</a:t>
            </a:r>
            <a:r>
              <a:rPr lang="en-US" sz="1400" dirty="0">
                <a:solidFill>
                  <a:srgbClr val="361D5C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POS in a Store in a Live environment on SaaS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ONLY for issues when customer can’t trade on any POS in a Store in a LIVE environment.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If the issue turns out not being a blocker, then the partner can expect to be invoiced, for the hours spent on the issue. </a:t>
            </a:r>
          </a:p>
          <a:p>
            <a:endParaRPr lang="en-US" sz="1400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Critical</a:t>
            </a: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Will be reviewed by the Partner Support team in their stand-up meeting at 8:15 GMT and 13:00 GMT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Partners need to share a business case if the issue should be handled to be a Hotfix request</a:t>
            </a:r>
          </a:p>
          <a:p>
            <a:endParaRPr lang="en-US" sz="1400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2DE8-8CD6-6FB7-B8A7-49EC658D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Contactless shopping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F52D6-0A69-4F91-9E00-E61B527FE203}"/>
              </a:ext>
            </a:extLst>
          </p:cNvPr>
          <p:cNvSpPr txBox="1">
            <a:spLocks/>
          </p:cNvSpPr>
          <p:nvPr/>
        </p:nvSpPr>
        <p:spPr>
          <a:xfrm>
            <a:off x="342518" y="1359712"/>
            <a:ext cx="5948770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Self Ordering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 hospitality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Self Checkouts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3rd party self-checkouts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LS Central POS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Scan Pay Go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(SPG)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Customer app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Self-scanning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Pay on phone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350900-E355-7D6B-1D04-B0BB55D97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068" y="2104770"/>
            <a:ext cx="6066758" cy="41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4FBA4E37-C0A7-7866-A938-E303771B0C6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476" r="1647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BB28-4B3C-FA8A-0CB2-6FB554079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Devices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</a:rPr>
              <a:t>  	Customers owned device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  	Retailers owned device</a:t>
            </a:r>
          </a:p>
          <a:p>
            <a:pPr marL="0">
              <a:spcBef>
                <a:spcPts val="1200"/>
              </a:spcBef>
              <a:buNone/>
              <a:defRPr/>
            </a:pPr>
            <a:endParaRPr lang="en-US" sz="1000" dirty="0">
              <a:solidFill>
                <a:srgbClr val="313C40"/>
              </a:solidFill>
              <a:latin typeface="Segoe UI"/>
              <a:cs typeface="Segoe UI"/>
            </a:endParaRP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Unmanned stores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Addition service to customers</a:t>
            </a:r>
            <a:b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</a:br>
            <a:endParaRPr lang="en-US" sz="800" dirty="0">
              <a:solidFill>
                <a:srgbClr val="313C40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1000" b="1" dirty="0">
              <a:solidFill>
                <a:srgbClr val="313C40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Payments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  	Apple Pay and Google Pay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	Customer account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07E0E-6294-73D8-C635-EC0173A4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ScanPayGo </a:t>
            </a:r>
          </a:p>
        </p:txBody>
      </p:sp>
    </p:spTree>
    <p:extLst>
      <p:ext uri="{BB962C8B-B14F-4D97-AF65-F5344CB8AC3E}">
        <p14:creationId xmlns:p14="http://schemas.microsoft.com/office/powerpoint/2010/main" val="19269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BB28-4B3C-FA8A-0CB2-6FB554079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5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Mobile Inventory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</a:rPr>
              <a:t>  	</a:t>
            </a:r>
            <a: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  <a:t> RFID integration – identify items</a:t>
            </a:r>
            <a:b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  <a:t>		</a:t>
            </a:r>
            <a:r>
              <a:rPr lang="en-US" sz="2000" dirty="0">
                <a:solidFill>
                  <a:srgbClr val="242424"/>
                </a:solidFill>
                <a:latin typeface="Calibri" panose="020F0502020204030204" pitchFamily="34" charset="0"/>
              </a:rPr>
              <a:t>Scan, receive, pick, and worksheets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  	</a:t>
            </a:r>
            <a: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  <a:t> Finalize sourcing in stores</a:t>
            </a:r>
            <a:br>
              <a:rPr lang="en-US" sz="24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r>
              <a:rPr lang="en-US" sz="24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  <a:defRPr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AppShell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	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iOS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 AppShell, able to pay and print</a:t>
            </a:r>
            <a:endParaRPr lang="en-US" sz="2400" dirty="0">
              <a:solidFill>
                <a:srgbClr val="313C40"/>
              </a:solidFill>
              <a:latin typeface="Segoe UI"/>
              <a:cs typeface="Segoe UI"/>
            </a:endParaRPr>
          </a:p>
          <a:p>
            <a:pPr marL="0" indent="0" algn="l">
              <a:buNone/>
            </a:pPr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	Windows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 AppShell</a:t>
            </a:r>
            <a:br>
              <a:rPr lang="en-US" sz="24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  <a:t>		</a:t>
            </a:r>
            <a:r>
              <a:rPr lang="en-US" sz="2000" dirty="0">
                <a:solidFill>
                  <a:srgbClr val="242424"/>
                </a:solidFill>
                <a:latin typeface="Calibri" panose="020F0502020204030204" pitchFamily="34" charset="0"/>
              </a:rPr>
              <a:t>Gamer mode to see the load and IT</a:t>
            </a:r>
            <a:br>
              <a:rPr lang="en-US" sz="2000" dirty="0">
                <a:solidFill>
                  <a:srgbClr val="242424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242424"/>
                </a:solidFill>
                <a:latin typeface="Calibri" panose="020F0502020204030204" pitchFamily="34" charset="0"/>
              </a:rPr>
              <a:t>		environment</a:t>
            </a:r>
            <a:br>
              <a:rPr lang="en-US" sz="2000" dirty="0">
                <a:solidFill>
                  <a:srgbClr val="242424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242424"/>
                </a:solidFill>
                <a:latin typeface="Calibri" panose="020F0502020204030204" pitchFamily="34" charset="0"/>
              </a:rPr>
              <a:t>		Developer console window</a:t>
            </a:r>
            <a:br>
              <a:rPr lang="en-US" sz="2000" dirty="0">
                <a:solidFill>
                  <a:srgbClr val="242424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242424"/>
                </a:solidFill>
                <a:latin typeface="Calibri" panose="020F0502020204030204" pitchFamily="34" charset="0"/>
              </a:rPr>
              <a:t>		Easy to install on multiple devices</a:t>
            </a:r>
            <a:endParaRPr lang="en-US" sz="2400" dirty="0">
              <a:solidFill>
                <a:srgbClr val="242424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07E0E-6294-73D8-C635-EC0173A4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</a:t>
            </a:r>
          </a:p>
        </p:txBody>
      </p:sp>
      <p:pic>
        <p:nvPicPr>
          <p:cNvPr id="5" name="Picture 4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C81E7D8B-01C8-770A-782E-5C903008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174" y="1147709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BB28-4B3C-FA8A-0CB2-6FB554079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8299008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Forecourt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313C40"/>
                </a:solidFill>
              </a:rPr>
              <a:t>	</a:t>
            </a:r>
            <a:r>
              <a:rPr lang="en-US" sz="2400" dirty="0" err="1">
                <a:solidFill>
                  <a:srgbClr val="313C40"/>
                </a:solidFill>
              </a:rPr>
              <a:t>FuelPOS</a:t>
            </a:r>
            <a:r>
              <a:rPr lang="en-US" sz="2400" dirty="0">
                <a:solidFill>
                  <a:srgbClr val="313C4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313C40"/>
                </a:solidFill>
                <a:latin typeface="Calibri" panose="020F0502020204030204" pitchFamily="34" charset="0"/>
              </a:rPr>
              <a:t>		Handle fuel sales post- and presale</a:t>
            </a:r>
            <a:endParaRPr lang="en-US" sz="2400" b="1" dirty="0">
              <a:solidFill>
                <a:srgbClr val="313C40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EFT extension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</a:rPr>
              <a:t>  	S</a:t>
            </a:r>
            <a: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  <a:t>tandard BC</a:t>
            </a:r>
            <a:b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  <a:t>	POS</a:t>
            </a:r>
            <a:b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  <a:t>	Back Office</a:t>
            </a:r>
            <a:br>
              <a:rPr lang="en-US" sz="24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endParaRPr lang="en-US" sz="24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Development quality and automation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	</a:t>
            </a:r>
            <a:r>
              <a:rPr lang="en-US" sz="2400" dirty="0">
                <a:solidFill>
                  <a:srgbClr val="242424"/>
                </a:solidFill>
                <a:latin typeface="Calibri" panose="020F0502020204030204" pitchFamily="34" charset="0"/>
              </a:rPr>
              <a:t>POS UI </a:t>
            </a:r>
            <a:r>
              <a:rPr lang="en-US" sz="2400" dirty="0" err="1">
                <a:solidFill>
                  <a:srgbClr val="242424"/>
                </a:solidFill>
                <a:latin typeface="Calibri" panose="020F0502020204030204" pitchFamily="34" charset="0"/>
              </a:rPr>
              <a:t>autotests</a:t>
            </a:r>
            <a:endParaRPr lang="en-US" sz="2400" dirty="0">
              <a:solidFill>
                <a:srgbClr val="242424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07E0E-6294-73D8-C635-EC0173A4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</a:t>
            </a:r>
          </a:p>
        </p:txBody>
      </p:sp>
      <p:pic>
        <p:nvPicPr>
          <p:cNvPr id="10" name="Picture Placeholder 9" descr="A close up of a cat's eye&#10;&#10;Description automatically generated with medium confidence">
            <a:extLst>
              <a:ext uri="{FF2B5EF4-FFF2-40B4-BE49-F238E27FC236}">
                <a16:creationId xmlns:a16="http://schemas.microsoft.com/office/drawing/2014/main" id="{3BC56D14-4C04-C697-B1E5-6F023EA9A5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752" r="67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01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sunset, night sky&#10;&#10;Description automatically generated">
            <a:extLst>
              <a:ext uri="{FF2B5EF4-FFF2-40B4-BE49-F238E27FC236}">
                <a16:creationId xmlns:a16="http://schemas.microsoft.com/office/drawing/2014/main" id="{CFD1F106-A285-6CFC-95BB-CA5DA0133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0" r="8320"/>
          <a:stretch/>
        </p:blipFill>
        <p:spPr>
          <a:xfrm>
            <a:off x="0" y="-227463"/>
            <a:ext cx="12192000" cy="731292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56A4E60-44EE-993D-7E3C-B95945033BD0}"/>
              </a:ext>
            </a:extLst>
          </p:cNvPr>
          <p:cNvSpPr>
            <a:spLocks noGrp="1"/>
          </p:cNvSpPr>
          <p:nvPr/>
        </p:nvSpPr>
        <p:spPr>
          <a:xfrm>
            <a:off x="0" y="3063162"/>
            <a:ext cx="12191999" cy="20193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algn="ctr"/>
            <a:r>
              <a:rPr lang="en-US" sz="60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Create the future </a:t>
            </a:r>
          </a:p>
          <a:p>
            <a:pPr marL="342900" algn="ctr"/>
            <a:r>
              <a:rPr lang="en-US" sz="60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with us</a:t>
            </a:r>
          </a:p>
        </p:txBody>
      </p:sp>
    </p:spTree>
    <p:extLst>
      <p:ext uri="{BB962C8B-B14F-4D97-AF65-F5344CB8AC3E}">
        <p14:creationId xmlns:p14="http://schemas.microsoft.com/office/powerpoint/2010/main" val="42251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ature, sunset, night sky&#10;&#10;Description automatically generated">
            <a:extLst>
              <a:ext uri="{FF2B5EF4-FFF2-40B4-BE49-F238E27FC236}">
                <a16:creationId xmlns:a16="http://schemas.microsoft.com/office/drawing/2014/main" id="{CE0F7039-870B-A993-023F-477D77E3F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0" r="8320"/>
          <a:stretch/>
        </p:blipFill>
        <p:spPr>
          <a:xfrm>
            <a:off x="0" y="-227463"/>
            <a:ext cx="12192000" cy="731292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B46C0F5-D9D7-B2E1-4661-6E4833E77A87}"/>
              </a:ext>
            </a:extLst>
          </p:cNvPr>
          <p:cNvSpPr>
            <a:spLocks noGrp="1"/>
          </p:cNvSpPr>
          <p:nvPr/>
        </p:nvSpPr>
        <p:spPr>
          <a:xfrm>
            <a:off x="0" y="3063162"/>
            <a:ext cx="12191999" cy="20193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algn="ctr"/>
            <a:r>
              <a:rPr lang="en-US" sz="60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We are just</a:t>
            </a:r>
            <a:br>
              <a:rPr lang="en-US" sz="60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</a:br>
            <a:r>
              <a:rPr lang="en-US" sz="60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1333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EEA3BB0-178F-0DB8-99A6-0C3253A496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8921" r="28921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CE477-19E7-6FD3-543E-2D14FC9AD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MY"/>
              <a:t>Low upfront investment</a:t>
            </a:r>
          </a:p>
          <a:p>
            <a:pPr>
              <a:lnSpc>
                <a:spcPct val="150000"/>
              </a:lnSpc>
            </a:pPr>
            <a:r>
              <a:rPr lang="en-US">
                <a:latin typeface="Segoe UI"/>
                <a:cs typeface="Segoe UI"/>
              </a:rPr>
              <a:t>Operational expenditure </a:t>
            </a:r>
            <a:r>
              <a:rPr lang="en-MY">
                <a:latin typeface="Segoe UI"/>
                <a:cs typeface="Segoe UI"/>
              </a:rPr>
              <a:t>model (OPEX)</a:t>
            </a:r>
          </a:p>
          <a:p>
            <a:pPr>
              <a:lnSpc>
                <a:spcPct val="150000"/>
              </a:lnSpc>
            </a:pPr>
            <a:r>
              <a:rPr lang="en-US"/>
              <a:t>Adjustable monthly</a:t>
            </a:r>
          </a:p>
          <a:p>
            <a:pPr>
              <a:lnSpc>
                <a:spcPct val="150000"/>
              </a:lnSpc>
            </a:pPr>
            <a:r>
              <a:rPr lang="en-US"/>
              <a:t>Significant money savings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3CE1-A463-1D4E-FE8F-8C78C7D8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Subscription</a:t>
            </a:r>
          </a:p>
        </p:txBody>
      </p:sp>
    </p:spTree>
    <p:extLst>
      <p:ext uri="{BB962C8B-B14F-4D97-AF65-F5344CB8AC3E}">
        <p14:creationId xmlns:p14="http://schemas.microsoft.com/office/powerpoint/2010/main" val="6370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79154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outdoor, filled, bunch&#10;&#10;Description automatically generated">
            <a:extLst>
              <a:ext uri="{FF2B5EF4-FFF2-40B4-BE49-F238E27FC236}">
                <a16:creationId xmlns:a16="http://schemas.microsoft.com/office/drawing/2014/main" id="{5964957F-F999-E38A-69A6-51CD6FFB55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8257" r="2825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CE477-19E7-6FD3-543E-2D14FC9AD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Always updated</a:t>
            </a:r>
          </a:p>
          <a:p>
            <a:pPr lvl="1">
              <a:lnSpc>
                <a:spcPct val="150000"/>
              </a:lnSpc>
              <a:buFont typeface="Segoe UI" panose="020B0502040204020203" pitchFamily="34" charset="0"/>
              <a:buChar char="‐"/>
            </a:pPr>
            <a:r>
              <a:rPr lang="en-US"/>
              <a:t>Short update cycles</a:t>
            </a:r>
          </a:p>
          <a:p>
            <a:pPr lvl="1">
              <a:lnSpc>
                <a:spcPct val="150000"/>
              </a:lnSpc>
              <a:buFont typeface="Segoe UI" panose="020B0502040204020203" pitchFamily="34" charset="0"/>
              <a:buChar char="‐"/>
            </a:pPr>
            <a:r>
              <a:rPr lang="en-US"/>
              <a:t>Benefits of the newest technology and features</a:t>
            </a:r>
          </a:p>
          <a:p>
            <a:pPr>
              <a:lnSpc>
                <a:spcPct val="150000"/>
              </a:lnSpc>
            </a:pPr>
            <a:r>
              <a:rPr lang="en-US"/>
              <a:t>You stay current with minimal effort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3CE1-A463-1D4E-FE8F-8C78C7D8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Staying current</a:t>
            </a:r>
          </a:p>
        </p:txBody>
      </p:sp>
    </p:spTree>
    <p:extLst>
      <p:ext uri="{BB962C8B-B14F-4D97-AF65-F5344CB8AC3E}">
        <p14:creationId xmlns:p14="http://schemas.microsoft.com/office/powerpoint/2010/main" val="22105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EDF93B5-F582-37F0-D2B2-110DDC5A63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4850" r="3485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CE477-19E7-6FD3-543E-2D14FC9AD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Forget about infrastructure maintenance/cost</a:t>
            </a:r>
          </a:p>
          <a:p>
            <a:pPr>
              <a:lnSpc>
                <a:spcPct val="150000"/>
              </a:lnSpc>
            </a:pPr>
            <a:r>
              <a:rPr lang="en-US" sz="2400"/>
              <a:t>Reliable scalable environment for performance</a:t>
            </a:r>
          </a:p>
          <a:p>
            <a:pPr>
              <a:lnSpc>
                <a:spcPct val="150000"/>
              </a:lnSpc>
            </a:pPr>
            <a:r>
              <a:rPr lang="en-US" sz="2400"/>
              <a:t>Tools to monitor and analyze – like telemetry</a:t>
            </a:r>
          </a:p>
          <a:p>
            <a:pPr>
              <a:lnSpc>
                <a:spcPct val="150000"/>
              </a:lnSpc>
            </a:pPr>
            <a:r>
              <a:rPr lang="en-US" sz="2400"/>
              <a:t>Best in class-security</a:t>
            </a:r>
          </a:p>
          <a:p>
            <a:pPr>
              <a:lnSpc>
                <a:spcPct val="150000"/>
              </a:lnSpc>
            </a:pPr>
            <a:r>
              <a:rPr lang="en-US" sz="2400"/>
              <a:t>Works great with cloud tools</a:t>
            </a:r>
          </a:p>
          <a:p>
            <a:pPr lvl="1"/>
            <a:r>
              <a:rPr lang="en-US" sz="2000"/>
              <a:t>Power Apps, Power BI, Power Flow</a:t>
            </a:r>
          </a:p>
          <a:p>
            <a:pPr lvl="1"/>
            <a:r>
              <a:rPr lang="en-US" sz="2000"/>
              <a:t>Hosted Office environment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/>
              <a:t>Be productive on the go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3CE1-A463-1D4E-FE8F-8C78C7D8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Hosted by Microsoft</a:t>
            </a:r>
          </a:p>
        </p:txBody>
      </p:sp>
    </p:spTree>
    <p:extLst>
      <p:ext uri="{BB962C8B-B14F-4D97-AF65-F5344CB8AC3E}">
        <p14:creationId xmlns:p14="http://schemas.microsoft.com/office/powerpoint/2010/main" val="20139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35F0C9-24D0-97D6-84BF-606A0A2D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06784-50D4-D96D-734D-9EFE8A69147D}"/>
              </a:ext>
            </a:extLst>
          </p:cNvPr>
          <p:cNvSpPr txBox="1"/>
          <p:nvPr/>
        </p:nvSpPr>
        <p:spPr>
          <a:xfrm>
            <a:off x="-120316" y="2092994"/>
            <a:ext cx="1231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we support you</a:t>
            </a:r>
          </a:p>
        </p:txBody>
      </p:sp>
    </p:spTree>
    <p:extLst>
      <p:ext uri="{BB962C8B-B14F-4D97-AF65-F5344CB8AC3E}">
        <p14:creationId xmlns:p14="http://schemas.microsoft.com/office/powerpoint/2010/main" val="17676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AF856-0F15-761E-7A19-5FE27973E687}"/>
              </a:ext>
            </a:extLst>
          </p:cNvPr>
          <p:cNvSpPr/>
          <p:nvPr/>
        </p:nvSpPr>
        <p:spPr>
          <a:xfrm>
            <a:off x="0" y="0"/>
            <a:ext cx="1235242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DF39A5F-A72B-72A8-1B8C-C5D51C221A8D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93972-D1E1-CD0D-A49A-114D4ECEECE9}"/>
              </a:ext>
            </a:extLst>
          </p:cNvPr>
          <p:cNvSpPr txBox="1"/>
          <p:nvPr/>
        </p:nvSpPr>
        <p:spPr>
          <a:xfrm>
            <a:off x="3335275" y="1876425"/>
            <a:ext cx="5521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43 countries</a:t>
            </a: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277FABC0-FB36-AE68-6B58-66051E2F7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2062"/>
            <a:ext cx="12429611" cy="70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SaaS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71600"/>
            <a:ext cx="5971607" cy="50736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Overview session 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Onboarding guide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Implementation guide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SaaS training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Onboarding buddy and CAP</a:t>
            </a:r>
          </a:p>
          <a:p>
            <a:pPr>
              <a:lnSpc>
                <a:spcPct val="150000"/>
              </a:lnSpc>
            </a:pPr>
            <a:endParaRPr lang="en-US">
              <a:latin typeface="Segoe UI "/>
            </a:endParaRPr>
          </a:p>
        </p:txBody>
      </p:sp>
    </p:spTree>
    <p:extLst>
      <p:ext uri="{BB962C8B-B14F-4D97-AF65-F5344CB8AC3E}">
        <p14:creationId xmlns:p14="http://schemas.microsoft.com/office/powerpoint/2010/main" val="21362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Book a session with the Onboarding Team</a:t>
            </a:r>
            <a:br>
              <a:rPr lang="en-US"/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85B1-1E30-4766-ABC9-41F05F5CE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7123765" cy="5073650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r>
              <a:rPr lang="en-US" sz="2800"/>
              <a:t>Book your overview session when it fits you</a:t>
            </a:r>
            <a:endParaRPr lang="en-US" sz="2800" b="0" i="0">
              <a:effectLst/>
              <a:hlinkClick r:id="rId3"/>
            </a:endParaRPr>
          </a:p>
          <a:p>
            <a:pPr marL="457200" lvl="1" indent="0">
              <a:buNone/>
            </a:pPr>
            <a:r>
              <a:rPr lang="en-US" sz="1400"/>
              <a:t>Use link</a:t>
            </a:r>
          </a:p>
          <a:p>
            <a:pPr marL="457200" lvl="1" indent="0">
              <a:buNone/>
            </a:pPr>
            <a:r>
              <a:rPr lang="en-US" sz="2000" b="0" i="0">
                <a:effectLst/>
                <a:hlinkClick r:id="rId3"/>
              </a:rPr>
              <a:t>https://calendly.com/lsconboarding/onboarding</a:t>
            </a:r>
            <a:r>
              <a:rPr lang="en-US" sz="2000" b="0" i="0">
                <a:effectLst/>
              </a:rPr>
              <a:t> </a:t>
            </a:r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r>
              <a:rPr lang="en-US" sz="2800"/>
              <a:t>Do you need a 30-minute session to ask any SaaS-related questions</a:t>
            </a:r>
          </a:p>
          <a:p>
            <a:pPr marL="457200" lvl="1" indent="0">
              <a:buNone/>
            </a:pPr>
            <a:r>
              <a:rPr lang="en-US" sz="1400"/>
              <a:t>Use link</a:t>
            </a:r>
          </a:p>
          <a:p>
            <a:pPr marL="457200" lvl="1" indent="0">
              <a:buNone/>
            </a:pPr>
            <a:r>
              <a:rPr lang="en-US" sz="2000" b="0" i="0">
                <a:effectLst/>
                <a:hlinkClick r:id="rId4"/>
              </a:rPr>
              <a:t>https://calendly.com/lsconboarding/30minsession</a:t>
            </a:r>
            <a:endParaRPr lang="en-US" sz="2000" b="0" i="0">
              <a:effectLst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75E844-4E2E-5CFA-DA38-8889282C9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530" y="1850066"/>
            <a:ext cx="2923288" cy="29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5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906BFEF3-703C-4E3D-92E7-1CACBE236DD6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17892420-95C7-4719-8C7F-96F666464FD0}"/>
    </a:ext>
  </a:extLst>
</a:theme>
</file>

<file path=ppt/theme/theme7.xml><?xml version="1.0" encoding="utf-8"?>
<a:theme xmlns:a="http://schemas.openxmlformats.org/drawingml/2006/main" name="4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8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9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285EF1-450D-4934-A208-BD9D787EE2C1}">
  <we:reference id="wa200003915" version="2.0.0.0" store="nb-NO" storeType="OMEX"/>
  <we:alternateReferences>
    <we:reference id="WA200003915" version="2.0.0.0" store="nb-NO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1a525c2-d4eb-46fe-9b09-8f8634d7947d"/>
    <ds:schemaRef ds:uri="http://schemas.microsoft.com/office/2006/documentManagement/types"/>
    <ds:schemaRef ds:uri="0ec22545-32f7-47c8-afbd-c0084660662b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369</TotalTime>
  <Words>1098</Words>
  <Application>Microsoft Office PowerPoint</Application>
  <PresentationFormat>Widescreen</PresentationFormat>
  <Paragraphs>263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Calibri</vt:lpstr>
      <vt:lpstr>Segoe UI</vt:lpstr>
      <vt:lpstr>Segoe UI </vt:lpstr>
      <vt:lpstr>Segoe UI Semibold</vt:lpstr>
      <vt:lpstr>1_Purple slides</vt:lpstr>
      <vt:lpstr>White slides</vt:lpstr>
      <vt:lpstr>Purple product slides</vt:lpstr>
      <vt:lpstr>White product slides</vt:lpstr>
      <vt:lpstr>2_Purple slides</vt:lpstr>
      <vt:lpstr>1_Custom Design</vt:lpstr>
      <vt:lpstr>4_Purple slides</vt:lpstr>
      <vt:lpstr>conneXion EMEA slides</vt:lpstr>
      <vt:lpstr>3_Purple slides</vt:lpstr>
      <vt:lpstr>PowerPoint Presentation</vt:lpstr>
      <vt:lpstr>PowerPoint Presentation</vt:lpstr>
      <vt:lpstr>Subscription</vt:lpstr>
      <vt:lpstr>Staying current</vt:lpstr>
      <vt:lpstr>Hosted by Microsoft</vt:lpstr>
      <vt:lpstr>PowerPoint Presentation</vt:lpstr>
      <vt:lpstr>PowerPoint Presentation</vt:lpstr>
      <vt:lpstr>Your journey to LS Central SaaS</vt:lpstr>
      <vt:lpstr>Book a session with the Onboarding Team </vt:lpstr>
      <vt:lpstr>LS Central SaaS – Large Implementations </vt:lpstr>
      <vt:lpstr>Extensibility framework</vt:lpstr>
      <vt:lpstr>LS Central journey to shared SaaS</vt:lpstr>
      <vt:lpstr>LS Central journey to shared SaaS</vt:lpstr>
      <vt:lpstr>Re-routing calls</vt:lpstr>
      <vt:lpstr>Discontinue - BC Windows authentication – web services</vt:lpstr>
      <vt:lpstr>Steps in moving to SaaS</vt:lpstr>
      <vt:lpstr>Performance</vt:lpstr>
      <vt:lpstr>Releases / Requests</vt:lpstr>
      <vt:lpstr>Focus Groups</vt:lpstr>
      <vt:lpstr>SaaS Replication</vt:lpstr>
      <vt:lpstr>SaaS Replication</vt:lpstr>
      <vt:lpstr>Stay Current</vt:lpstr>
      <vt:lpstr>Partners SaaS</vt:lpstr>
      <vt:lpstr>Contactless shopping</vt:lpstr>
      <vt:lpstr>ScanPayGo </vt:lpstr>
      <vt:lpstr>Latest </vt:lpstr>
      <vt:lpstr>Coming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Matthiasson</dc:creator>
  <cp:lastModifiedBy>Bjorn Jonsson</cp:lastModifiedBy>
  <cp:revision>5</cp:revision>
  <dcterms:created xsi:type="dcterms:W3CDTF">2023-01-30T15:28:31Z</dcterms:created>
  <dcterms:modified xsi:type="dcterms:W3CDTF">2023-05-22T13:16:31Z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