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1" r:id="rId5"/>
    <p:sldMasterId id="2147483668" r:id="rId6"/>
    <p:sldMasterId id="2147483692" r:id="rId7"/>
    <p:sldMasterId id="2147483716" r:id="rId8"/>
  </p:sldMasterIdLst>
  <p:notesMasterIdLst>
    <p:notesMasterId r:id="rId31"/>
  </p:notesMasterIdLst>
  <p:sldIdLst>
    <p:sldId id="256" r:id="rId9"/>
    <p:sldId id="299" r:id="rId10"/>
    <p:sldId id="279" r:id="rId11"/>
    <p:sldId id="280" r:id="rId12"/>
    <p:sldId id="281" r:id="rId13"/>
    <p:sldId id="282" r:id="rId14"/>
    <p:sldId id="283" r:id="rId15"/>
    <p:sldId id="284" r:id="rId16"/>
    <p:sldId id="285" r:id="rId17"/>
    <p:sldId id="286" r:id="rId18"/>
    <p:sldId id="287" r:id="rId19"/>
    <p:sldId id="288" r:id="rId20"/>
    <p:sldId id="289" r:id="rId21"/>
    <p:sldId id="290" r:id="rId22"/>
    <p:sldId id="291" r:id="rId23"/>
    <p:sldId id="292" r:id="rId24"/>
    <p:sldId id="293" r:id="rId25"/>
    <p:sldId id="294" r:id="rId26"/>
    <p:sldId id="295" r:id="rId27"/>
    <p:sldId id="296" r:id="rId28"/>
    <p:sldId id="297" r:id="rId29"/>
    <p:sldId id="298" r:id="rId30"/>
  </p:sldIdLst>
  <p:sldSz cx="12192000" cy="6858000"/>
  <p:notesSz cx="6858000" cy="9144000"/>
  <p:defaultTex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717138E-E308-C940-A345-391241ED4264}">
          <p14:sldIdLst>
            <p14:sldId id="256"/>
            <p14:sldId id="299"/>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1D5C"/>
    <a:srgbClr val="F6C370"/>
    <a:srgbClr val="943267"/>
    <a:srgbClr val="075979"/>
    <a:srgbClr val="138890"/>
    <a:srgbClr val="BCB9BF"/>
    <a:srgbClr val="88BDC9"/>
    <a:srgbClr val="323133"/>
    <a:srgbClr val="29B4A9"/>
    <a:srgbClr val="F6C3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650"/>
    <p:restoredTop sz="88231"/>
  </p:normalViewPr>
  <p:slideViewPr>
    <p:cSldViewPr snapToGrid="0" snapToObjects="1">
      <p:cViewPr varScale="1">
        <p:scale>
          <a:sx n="100" d="100"/>
          <a:sy n="100" d="100"/>
        </p:scale>
        <p:origin x="1470" y="96"/>
      </p:cViewPr>
      <p:guideLst/>
    </p:cSldViewPr>
  </p:slideViewPr>
  <p:notesTextViewPr>
    <p:cViewPr>
      <p:scale>
        <a:sx n="150" d="100"/>
        <a:sy n="15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microsoft.com/office/2016/11/relationships/changesInfo" Target="changesInfos/changesInfo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rdur Anna Bjornsdottir" userId="S::urdur@lsretail.com::75a0066e-fea1-4153-a356-05f494bd3cd0" providerId="AD" clId="Web-{76D4F786-0EA0-48F8-9A2E-A2201ADAACC4}"/>
    <pc:docChg chg="addSld delSld sldOrd addMainMaster modMainMaster modSection">
      <pc:chgData name="Urdur Anna Bjornsdottir" userId="S::urdur@lsretail.com::75a0066e-fea1-4153-a356-05f494bd3cd0" providerId="AD" clId="Web-{76D4F786-0EA0-48F8-9A2E-A2201ADAACC4}" dt="2022-10-11T08:57:24.653" v="3"/>
      <pc:docMkLst>
        <pc:docMk/>
      </pc:docMkLst>
      <pc:sldChg chg="del ord">
        <pc:chgData name="Urdur Anna Bjornsdottir" userId="S::urdur@lsretail.com::75a0066e-fea1-4153-a356-05f494bd3cd0" providerId="AD" clId="Web-{76D4F786-0EA0-48F8-9A2E-A2201ADAACC4}" dt="2022-10-11T08:57:24.653" v="3"/>
        <pc:sldMkLst>
          <pc:docMk/>
          <pc:sldMk cId="1881244884" sldId="257"/>
        </pc:sldMkLst>
      </pc:sldChg>
      <pc:sldChg chg="add ord">
        <pc:chgData name="Urdur Anna Bjornsdottir" userId="S::urdur@lsretail.com::75a0066e-fea1-4153-a356-05f494bd3cd0" providerId="AD" clId="Web-{76D4F786-0EA0-48F8-9A2E-A2201ADAACC4}" dt="2022-10-11T08:56:58.824" v="1"/>
        <pc:sldMkLst>
          <pc:docMk/>
          <pc:sldMk cId="4018088999" sldId="299"/>
        </pc:sldMkLst>
      </pc:sldChg>
      <pc:sldMasterChg chg="modSldLayout">
        <pc:chgData name="Urdur Anna Bjornsdottir" userId="S::urdur@lsretail.com::75a0066e-fea1-4153-a356-05f494bd3cd0" providerId="AD" clId="Web-{76D4F786-0EA0-48F8-9A2E-A2201ADAACC4}" dt="2022-10-11T08:56:49.652" v="0"/>
        <pc:sldMasterMkLst>
          <pc:docMk/>
          <pc:sldMasterMk cId="3283444625" sldId="2147483648"/>
        </pc:sldMasterMkLst>
        <pc:sldLayoutChg chg="replId">
          <pc:chgData name="Urdur Anna Bjornsdottir" userId="S::urdur@lsretail.com::75a0066e-fea1-4153-a356-05f494bd3cd0" providerId="AD" clId="Web-{76D4F786-0EA0-48F8-9A2E-A2201ADAACC4}" dt="2022-10-11T08:56:49.652" v="0"/>
          <pc:sldLayoutMkLst>
            <pc:docMk/>
            <pc:sldMasterMk cId="3283444625" sldId="2147483648"/>
            <pc:sldLayoutMk cId="1463965989" sldId="2147483718"/>
          </pc:sldLayoutMkLst>
        </pc:sldLayoutChg>
      </pc:sldMasterChg>
      <pc:sldMasterChg chg="add addSldLayout">
        <pc:chgData name="Urdur Anna Bjornsdottir" userId="S::urdur@lsretail.com::75a0066e-fea1-4153-a356-05f494bd3cd0" providerId="AD" clId="Web-{76D4F786-0EA0-48F8-9A2E-A2201ADAACC4}" dt="2022-10-11T08:56:49.652" v="0"/>
        <pc:sldMasterMkLst>
          <pc:docMk/>
          <pc:sldMasterMk cId="3283444625" sldId="2147483716"/>
        </pc:sldMasterMkLst>
        <pc:sldLayoutChg chg="add">
          <pc:chgData name="Urdur Anna Bjornsdottir" userId="S::urdur@lsretail.com::75a0066e-fea1-4153-a356-05f494bd3cd0" providerId="AD" clId="Web-{76D4F786-0EA0-48F8-9A2E-A2201ADAACC4}" dt="2022-10-11T08:56:49.652" v="0"/>
          <pc:sldLayoutMkLst>
            <pc:docMk/>
            <pc:sldMasterMk cId="3283444625" sldId="2147483716"/>
            <pc:sldLayoutMk cId="275913899" sldId="2147483713"/>
          </pc:sldLayoutMkLst>
        </pc:sldLayoutChg>
        <pc:sldLayoutChg chg="add">
          <pc:chgData name="Urdur Anna Bjornsdottir" userId="S::urdur@lsretail.com::75a0066e-fea1-4153-a356-05f494bd3cd0" providerId="AD" clId="Web-{76D4F786-0EA0-48F8-9A2E-A2201ADAACC4}" dt="2022-10-11T08:56:49.652" v="0"/>
          <pc:sldLayoutMkLst>
            <pc:docMk/>
            <pc:sldMasterMk cId="3283444625" sldId="2147483716"/>
            <pc:sldLayoutMk cId="3705360750" sldId="2147483714"/>
          </pc:sldLayoutMkLst>
        </pc:sldLayoutChg>
        <pc:sldLayoutChg chg="add">
          <pc:chgData name="Urdur Anna Bjornsdottir" userId="S::urdur@lsretail.com::75a0066e-fea1-4153-a356-05f494bd3cd0" providerId="AD" clId="Web-{76D4F786-0EA0-48F8-9A2E-A2201ADAACC4}" dt="2022-10-11T08:56:49.652" v="0"/>
          <pc:sldLayoutMkLst>
            <pc:docMk/>
            <pc:sldMasterMk cId="3283444625" sldId="2147483716"/>
            <pc:sldLayoutMk cId="3840768176" sldId="2147483715"/>
          </pc:sldLayoutMkLst>
        </pc:sldLayoutChg>
        <pc:sldLayoutChg chg="add">
          <pc:chgData name="Urdur Anna Bjornsdottir" userId="S::urdur@lsretail.com::75a0066e-fea1-4153-a356-05f494bd3cd0" providerId="AD" clId="Web-{76D4F786-0EA0-48F8-9A2E-A2201ADAACC4}" dt="2022-10-11T08:56:49.652" v="0"/>
          <pc:sldLayoutMkLst>
            <pc:docMk/>
            <pc:sldMasterMk cId="3283444625" sldId="2147483716"/>
            <pc:sldLayoutMk cId="3449590882" sldId="2147483717"/>
          </pc:sldLayoutMkLst>
        </pc:sldLayoutChg>
        <pc:sldLayoutChg chg="add">
          <pc:chgData name="Urdur Anna Bjornsdottir" userId="S::urdur@lsretail.com::75a0066e-fea1-4153-a356-05f494bd3cd0" providerId="AD" clId="Web-{76D4F786-0EA0-48F8-9A2E-A2201ADAACC4}" dt="2022-10-11T08:56:49.652" v="0"/>
          <pc:sldLayoutMkLst>
            <pc:docMk/>
            <pc:sldMasterMk cId="3283444625" sldId="2147483716"/>
            <pc:sldLayoutMk cId="815730177" sldId="2147483719"/>
          </pc:sldLayoutMkLst>
        </pc:sldLayoutChg>
        <pc:sldLayoutChg chg="add">
          <pc:chgData name="Urdur Anna Bjornsdottir" userId="S::urdur@lsretail.com::75a0066e-fea1-4153-a356-05f494bd3cd0" providerId="AD" clId="Web-{76D4F786-0EA0-48F8-9A2E-A2201ADAACC4}" dt="2022-10-11T08:56:49.652" v="0"/>
          <pc:sldLayoutMkLst>
            <pc:docMk/>
            <pc:sldMasterMk cId="3283444625" sldId="2147483716"/>
            <pc:sldLayoutMk cId="3073606224" sldId="2147483720"/>
          </pc:sldLayoutMkLst>
        </pc:sldLayoutChg>
        <pc:sldLayoutChg chg="add">
          <pc:chgData name="Urdur Anna Bjornsdottir" userId="S::urdur@lsretail.com::75a0066e-fea1-4153-a356-05f494bd3cd0" providerId="AD" clId="Web-{76D4F786-0EA0-48F8-9A2E-A2201ADAACC4}" dt="2022-10-11T08:56:49.652" v="0"/>
          <pc:sldLayoutMkLst>
            <pc:docMk/>
            <pc:sldMasterMk cId="3283444625" sldId="2147483716"/>
            <pc:sldLayoutMk cId="100400172" sldId="2147483721"/>
          </pc:sldLayoutMkLst>
        </pc:sldLayoutChg>
        <pc:sldLayoutChg chg="add">
          <pc:chgData name="Urdur Anna Bjornsdottir" userId="S::urdur@lsretail.com::75a0066e-fea1-4153-a356-05f494bd3cd0" providerId="AD" clId="Web-{76D4F786-0EA0-48F8-9A2E-A2201ADAACC4}" dt="2022-10-11T08:56:49.652" v="0"/>
          <pc:sldLayoutMkLst>
            <pc:docMk/>
            <pc:sldMasterMk cId="3283444625" sldId="2147483716"/>
            <pc:sldLayoutMk cId="3858008274" sldId="2147483722"/>
          </pc:sldLayoutMkLst>
        </pc:sldLayoutChg>
        <pc:sldLayoutChg chg="add">
          <pc:chgData name="Urdur Anna Bjornsdottir" userId="S::urdur@lsretail.com::75a0066e-fea1-4153-a356-05f494bd3cd0" providerId="AD" clId="Web-{76D4F786-0EA0-48F8-9A2E-A2201ADAACC4}" dt="2022-10-11T08:56:49.652" v="0"/>
          <pc:sldLayoutMkLst>
            <pc:docMk/>
            <pc:sldMasterMk cId="3283444625" sldId="2147483716"/>
            <pc:sldLayoutMk cId="3734397217" sldId="2147483723"/>
          </pc:sldLayoutMkLst>
        </pc:sldLayoutChg>
        <pc:sldLayoutChg chg="add">
          <pc:chgData name="Urdur Anna Bjornsdottir" userId="S::urdur@lsretail.com::75a0066e-fea1-4153-a356-05f494bd3cd0" providerId="AD" clId="Web-{76D4F786-0EA0-48F8-9A2E-A2201ADAACC4}" dt="2022-10-11T08:56:49.652" v="0"/>
          <pc:sldLayoutMkLst>
            <pc:docMk/>
            <pc:sldMasterMk cId="3283444625" sldId="2147483716"/>
            <pc:sldLayoutMk cId="1930681530" sldId="2147483724"/>
          </pc:sldLayoutMkLst>
        </pc:sldLayoutChg>
        <pc:sldLayoutChg chg="add">
          <pc:chgData name="Urdur Anna Bjornsdottir" userId="S::urdur@lsretail.com::75a0066e-fea1-4153-a356-05f494bd3cd0" providerId="AD" clId="Web-{76D4F786-0EA0-48F8-9A2E-A2201ADAACC4}" dt="2022-10-11T08:56:49.652" v="0"/>
          <pc:sldLayoutMkLst>
            <pc:docMk/>
            <pc:sldMasterMk cId="3283444625" sldId="2147483716"/>
            <pc:sldLayoutMk cId="1800630161" sldId="2147483725"/>
          </pc:sldLayoutMkLst>
        </pc:sldLayoutChg>
        <pc:sldLayoutChg chg="add">
          <pc:chgData name="Urdur Anna Bjornsdottir" userId="S::urdur@lsretail.com::75a0066e-fea1-4153-a356-05f494bd3cd0" providerId="AD" clId="Web-{76D4F786-0EA0-48F8-9A2E-A2201ADAACC4}" dt="2022-10-11T08:56:49.652" v="0"/>
          <pc:sldLayoutMkLst>
            <pc:docMk/>
            <pc:sldMasterMk cId="3283444625" sldId="2147483716"/>
            <pc:sldLayoutMk cId="1665105537" sldId="2147483726"/>
          </pc:sldLayoutMkLst>
        </pc:sldLayoutChg>
        <pc:sldLayoutChg chg="add">
          <pc:chgData name="Urdur Anna Bjornsdottir" userId="S::urdur@lsretail.com::75a0066e-fea1-4153-a356-05f494bd3cd0" providerId="AD" clId="Web-{76D4F786-0EA0-48F8-9A2E-A2201ADAACC4}" dt="2022-10-11T08:56:49.652" v="0"/>
          <pc:sldLayoutMkLst>
            <pc:docMk/>
            <pc:sldMasterMk cId="3283444625" sldId="2147483716"/>
            <pc:sldLayoutMk cId="2896083228" sldId="2147483727"/>
          </pc:sldLayoutMkLst>
        </pc:sldLayoutChg>
        <pc:sldLayoutChg chg="add">
          <pc:chgData name="Urdur Anna Bjornsdottir" userId="S::urdur@lsretail.com::75a0066e-fea1-4153-a356-05f494bd3cd0" providerId="AD" clId="Web-{76D4F786-0EA0-48F8-9A2E-A2201ADAACC4}" dt="2022-10-11T08:56:49.652" v="0"/>
          <pc:sldLayoutMkLst>
            <pc:docMk/>
            <pc:sldMasterMk cId="3283444625" sldId="2147483716"/>
            <pc:sldLayoutMk cId="4096572775" sldId="2147483728"/>
          </pc:sldLayoutMkLst>
        </pc:sldLayoutChg>
        <pc:sldLayoutChg chg="add">
          <pc:chgData name="Urdur Anna Bjornsdottir" userId="S::urdur@lsretail.com::75a0066e-fea1-4153-a356-05f494bd3cd0" providerId="AD" clId="Web-{76D4F786-0EA0-48F8-9A2E-A2201ADAACC4}" dt="2022-10-11T08:56:49.652" v="0"/>
          <pc:sldLayoutMkLst>
            <pc:docMk/>
            <pc:sldMasterMk cId="3283444625" sldId="2147483716"/>
            <pc:sldLayoutMk cId="2200188015" sldId="2147483729"/>
          </pc:sldLayoutMkLst>
        </pc:sldLayoutChg>
        <pc:sldLayoutChg chg="add">
          <pc:chgData name="Urdur Anna Bjornsdottir" userId="S::urdur@lsretail.com::75a0066e-fea1-4153-a356-05f494bd3cd0" providerId="AD" clId="Web-{76D4F786-0EA0-48F8-9A2E-A2201ADAACC4}" dt="2022-10-11T08:56:49.652" v="0"/>
          <pc:sldLayoutMkLst>
            <pc:docMk/>
            <pc:sldMasterMk cId="3283444625" sldId="2147483716"/>
            <pc:sldLayoutMk cId="2502578996" sldId="2147483730"/>
          </pc:sldLayoutMkLst>
        </pc:sldLayoutChg>
        <pc:sldLayoutChg chg="add">
          <pc:chgData name="Urdur Anna Bjornsdottir" userId="S::urdur@lsretail.com::75a0066e-fea1-4153-a356-05f494bd3cd0" providerId="AD" clId="Web-{76D4F786-0EA0-48F8-9A2E-A2201ADAACC4}" dt="2022-10-11T08:56:49.652" v="0"/>
          <pc:sldLayoutMkLst>
            <pc:docMk/>
            <pc:sldMasterMk cId="3283444625" sldId="2147483716"/>
            <pc:sldLayoutMk cId="3637817288" sldId="2147483731"/>
          </pc:sldLayoutMkLst>
        </pc:sldLayoutChg>
      </pc:sldMasterChg>
    </pc:docChg>
  </pc:docChgLst>
  <pc:docChgLst>
    <pc:chgData name="Urdur Anna Bjornsdottir" userId="S::urdur@lsretail.com::75a0066e-fea1-4153-a356-05f494bd3cd0" providerId="AD" clId="Web-{435CBA66-EA96-4B99-BD79-364246618FD2}"/>
    <pc:docChg chg="modSld">
      <pc:chgData name="Urdur Anna Bjornsdottir" userId="S::urdur@lsretail.com::75a0066e-fea1-4153-a356-05f494bd3cd0" providerId="AD" clId="Web-{435CBA66-EA96-4B99-BD79-364246618FD2}" dt="2022-10-18T16:38:27.820" v="113" actId="20577"/>
      <pc:docMkLst>
        <pc:docMk/>
      </pc:docMkLst>
      <pc:sldChg chg="addSp delSp modSp">
        <pc:chgData name="Urdur Anna Bjornsdottir" userId="S::urdur@lsretail.com::75a0066e-fea1-4153-a356-05f494bd3cd0" providerId="AD" clId="Web-{435CBA66-EA96-4B99-BD79-364246618FD2}" dt="2022-10-18T16:28:55.863" v="54" actId="20577"/>
        <pc:sldMkLst>
          <pc:docMk/>
          <pc:sldMk cId="3474820565" sldId="279"/>
        </pc:sldMkLst>
        <pc:spChg chg="mod">
          <ac:chgData name="Urdur Anna Bjornsdottir" userId="S::urdur@lsretail.com::75a0066e-fea1-4153-a356-05f494bd3cd0" providerId="AD" clId="Web-{435CBA66-EA96-4B99-BD79-364246618FD2}" dt="2022-10-18T16:28:27.440" v="12" actId="20577"/>
          <ac:spMkLst>
            <pc:docMk/>
            <pc:sldMk cId="3474820565" sldId="279"/>
            <ac:spMk id="8" creationId="{ABA9E4B8-1566-4745-1A70-3409B0F3F921}"/>
          </ac:spMkLst>
        </pc:spChg>
        <pc:spChg chg="mod">
          <ac:chgData name="Urdur Anna Bjornsdottir" userId="S::urdur@lsretail.com::75a0066e-fea1-4153-a356-05f494bd3cd0" providerId="AD" clId="Web-{435CBA66-EA96-4B99-BD79-364246618FD2}" dt="2022-10-18T16:28:34.050" v="19" actId="20577"/>
          <ac:spMkLst>
            <pc:docMk/>
            <pc:sldMk cId="3474820565" sldId="279"/>
            <ac:spMk id="9" creationId="{FADEDFB3-7F9E-0DA9-8520-55A3A0053308}"/>
          </ac:spMkLst>
        </pc:spChg>
        <pc:spChg chg="mod">
          <ac:chgData name="Urdur Anna Bjornsdottir" userId="S::urdur@lsretail.com::75a0066e-fea1-4153-a356-05f494bd3cd0" providerId="AD" clId="Web-{435CBA66-EA96-4B99-BD79-364246618FD2}" dt="2022-10-18T16:28:55.863" v="54" actId="20577"/>
          <ac:spMkLst>
            <pc:docMk/>
            <pc:sldMk cId="3474820565" sldId="279"/>
            <ac:spMk id="10" creationId="{2B765807-72FE-FC1D-8794-84C0C2F97F20}"/>
          </ac:spMkLst>
        </pc:spChg>
        <pc:spChg chg="del">
          <ac:chgData name="Urdur Anna Bjornsdottir" userId="S::urdur@lsretail.com::75a0066e-fea1-4153-a356-05f494bd3cd0" providerId="AD" clId="Web-{435CBA66-EA96-4B99-BD79-364246618FD2}" dt="2022-10-18T16:27:35.298" v="0"/>
          <ac:spMkLst>
            <pc:docMk/>
            <pc:sldMk cId="3474820565" sldId="279"/>
            <ac:spMk id="11" creationId="{D75E05DA-CA62-8243-363C-83C0D8CF8B88}"/>
          </ac:spMkLst>
        </pc:spChg>
        <pc:spChg chg="mod">
          <ac:chgData name="Urdur Anna Bjornsdottir" userId="S::urdur@lsretail.com::75a0066e-fea1-4153-a356-05f494bd3cd0" providerId="AD" clId="Web-{435CBA66-EA96-4B99-BD79-364246618FD2}" dt="2022-10-18T16:28:44.457" v="30" actId="20577"/>
          <ac:spMkLst>
            <pc:docMk/>
            <pc:sldMk cId="3474820565" sldId="279"/>
            <ac:spMk id="12" creationId="{149BF3F9-25E2-374C-B363-8AC88350C765}"/>
          </ac:spMkLst>
        </pc:spChg>
        <pc:picChg chg="add mod ord modCrop">
          <ac:chgData name="Urdur Anna Bjornsdottir" userId="S::urdur@lsretail.com::75a0066e-fea1-4153-a356-05f494bd3cd0" providerId="AD" clId="Web-{435CBA66-EA96-4B99-BD79-364246618FD2}" dt="2022-10-18T16:27:35.298" v="0"/>
          <ac:picMkLst>
            <pc:docMk/>
            <pc:sldMk cId="3474820565" sldId="279"/>
            <ac:picMk id="2" creationId="{A690F0F7-374E-564A-122A-F16A841A5075}"/>
          </ac:picMkLst>
        </pc:picChg>
      </pc:sldChg>
      <pc:sldChg chg="modSp">
        <pc:chgData name="Urdur Anna Bjornsdottir" userId="S::urdur@lsretail.com::75a0066e-fea1-4153-a356-05f494bd3cd0" providerId="AD" clId="Web-{435CBA66-EA96-4B99-BD79-364246618FD2}" dt="2022-10-18T16:38:27.820" v="113" actId="20577"/>
        <pc:sldMkLst>
          <pc:docMk/>
          <pc:sldMk cId="2216139798" sldId="294"/>
        </pc:sldMkLst>
        <pc:spChg chg="mod">
          <ac:chgData name="Urdur Anna Bjornsdottir" userId="S::urdur@lsretail.com::75a0066e-fea1-4153-a356-05f494bd3cd0" providerId="AD" clId="Web-{435CBA66-EA96-4B99-BD79-364246618FD2}" dt="2022-10-18T16:38:27.820" v="113" actId="20577"/>
          <ac:spMkLst>
            <pc:docMk/>
            <pc:sldMk cId="2216139798" sldId="294"/>
            <ac:spMk id="3" creationId="{E870B4C8-834A-2EED-976A-0F19C7E23829}"/>
          </ac:spMkLst>
        </pc:spChg>
      </pc:sldChg>
      <pc:sldChg chg="modNotes">
        <pc:chgData name="Urdur Anna Bjornsdottir" userId="S::urdur@lsretail.com::75a0066e-fea1-4153-a356-05f494bd3cd0" providerId="AD" clId="Web-{435CBA66-EA96-4B99-BD79-364246618FD2}" dt="2022-10-18T16:35:13.829" v="59"/>
        <pc:sldMkLst>
          <pc:docMk/>
          <pc:sldMk cId="3052757505" sldId="297"/>
        </pc:sldMkLst>
      </pc:sldChg>
    </pc:docChg>
  </pc:docChgLst>
  <pc:docChgLst>
    <pc:chgData name="Bjorn Jonsson" userId="0ba677ab-dff8-4d69-911d-adef4ed2de49" providerId="ADAL" clId="{13BE65FF-9C7C-49C6-9A91-E590D84CBB33}"/>
    <pc:docChg chg="custSel modSld">
      <pc:chgData name="Bjorn Jonsson" userId="0ba677ab-dff8-4d69-911d-adef4ed2de49" providerId="ADAL" clId="{13BE65FF-9C7C-49C6-9A91-E590D84CBB33}" dt="2022-11-07T06:58:10.982" v="35" actId="368"/>
      <pc:docMkLst>
        <pc:docMk/>
      </pc:docMkLst>
      <pc:sldChg chg="modNotes">
        <pc:chgData name="Bjorn Jonsson" userId="0ba677ab-dff8-4d69-911d-adef4ed2de49" providerId="ADAL" clId="{13BE65FF-9C7C-49C6-9A91-E590D84CBB33}" dt="2022-11-07T06:58:10.896" v="1" actId="368"/>
        <pc:sldMkLst>
          <pc:docMk/>
          <pc:sldMk cId="2402542463" sldId="280"/>
        </pc:sldMkLst>
      </pc:sldChg>
      <pc:sldChg chg="modNotes">
        <pc:chgData name="Bjorn Jonsson" userId="0ba677ab-dff8-4d69-911d-adef4ed2de49" providerId="ADAL" clId="{13BE65FF-9C7C-49C6-9A91-E590D84CBB33}" dt="2022-11-07T06:58:10.906" v="3" actId="368"/>
        <pc:sldMkLst>
          <pc:docMk/>
          <pc:sldMk cId="1259411685" sldId="281"/>
        </pc:sldMkLst>
      </pc:sldChg>
      <pc:sldChg chg="modNotes">
        <pc:chgData name="Bjorn Jonsson" userId="0ba677ab-dff8-4d69-911d-adef4ed2de49" providerId="ADAL" clId="{13BE65FF-9C7C-49C6-9A91-E590D84CBB33}" dt="2022-11-07T06:58:10.911" v="5" actId="368"/>
        <pc:sldMkLst>
          <pc:docMk/>
          <pc:sldMk cId="194346227" sldId="282"/>
        </pc:sldMkLst>
      </pc:sldChg>
      <pc:sldChg chg="modNotes">
        <pc:chgData name="Bjorn Jonsson" userId="0ba677ab-dff8-4d69-911d-adef4ed2de49" providerId="ADAL" clId="{13BE65FF-9C7C-49C6-9A91-E590D84CBB33}" dt="2022-11-07T06:58:10.916" v="7" actId="368"/>
        <pc:sldMkLst>
          <pc:docMk/>
          <pc:sldMk cId="3815135871" sldId="283"/>
        </pc:sldMkLst>
      </pc:sldChg>
      <pc:sldChg chg="modNotes">
        <pc:chgData name="Bjorn Jonsson" userId="0ba677ab-dff8-4d69-911d-adef4ed2de49" providerId="ADAL" clId="{13BE65FF-9C7C-49C6-9A91-E590D84CBB33}" dt="2022-11-07T06:58:10.921" v="9" actId="368"/>
        <pc:sldMkLst>
          <pc:docMk/>
          <pc:sldMk cId="1537861914" sldId="284"/>
        </pc:sldMkLst>
      </pc:sldChg>
      <pc:sldChg chg="modNotes">
        <pc:chgData name="Bjorn Jonsson" userId="0ba677ab-dff8-4d69-911d-adef4ed2de49" providerId="ADAL" clId="{13BE65FF-9C7C-49C6-9A91-E590D84CBB33}" dt="2022-11-07T06:58:10.926" v="11" actId="368"/>
        <pc:sldMkLst>
          <pc:docMk/>
          <pc:sldMk cId="228803623" sldId="285"/>
        </pc:sldMkLst>
      </pc:sldChg>
      <pc:sldChg chg="modNotes">
        <pc:chgData name="Bjorn Jonsson" userId="0ba677ab-dff8-4d69-911d-adef4ed2de49" providerId="ADAL" clId="{13BE65FF-9C7C-49C6-9A91-E590D84CBB33}" dt="2022-11-07T06:58:10.931" v="13" actId="368"/>
        <pc:sldMkLst>
          <pc:docMk/>
          <pc:sldMk cId="2474824033" sldId="286"/>
        </pc:sldMkLst>
      </pc:sldChg>
      <pc:sldChg chg="modNotes">
        <pc:chgData name="Bjorn Jonsson" userId="0ba677ab-dff8-4d69-911d-adef4ed2de49" providerId="ADAL" clId="{13BE65FF-9C7C-49C6-9A91-E590D84CBB33}" dt="2022-11-07T06:58:10.936" v="15" actId="368"/>
        <pc:sldMkLst>
          <pc:docMk/>
          <pc:sldMk cId="1398840628" sldId="287"/>
        </pc:sldMkLst>
      </pc:sldChg>
      <pc:sldChg chg="modNotes">
        <pc:chgData name="Bjorn Jonsson" userId="0ba677ab-dff8-4d69-911d-adef4ed2de49" providerId="ADAL" clId="{13BE65FF-9C7C-49C6-9A91-E590D84CBB33}" dt="2022-11-07T06:58:10.941" v="17" actId="368"/>
        <pc:sldMkLst>
          <pc:docMk/>
          <pc:sldMk cId="3079443799" sldId="288"/>
        </pc:sldMkLst>
      </pc:sldChg>
      <pc:sldChg chg="modNotes">
        <pc:chgData name="Bjorn Jonsson" userId="0ba677ab-dff8-4d69-911d-adef4ed2de49" providerId="ADAL" clId="{13BE65FF-9C7C-49C6-9A91-E590D84CBB33}" dt="2022-11-07T06:58:10.946" v="19" actId="368"/>
        <pc:sldMkLst>
          <pc:docMk/>
          <pc:sldMk cId="3270271852" sldId="289"/>
        </pc:sldMkLst>
      </pc:sldChg>
      <pc:sldChg chg="modNotes">
        <pc:chgData name="Bjorn Jonsson" userId="0ba677ab-dff8-4d69-911d-adef4ed2de49" providerId="ADAL" clId="{13BE65FF-9C7C-49C6-9A91-E590D84CBB33}" dt="2022-11-07T06:58:10.950" v="21" actId="368"/>
        <pc:sldMkLst>
          <pc:docMk/>
          <pc:sldMk cId="335012990" sldId="290"/>
        </pc:sldMkLst>
      </pc:sldChg>
      <pc:sldChg chg="modNotes">
        <pc:chgData name="Bjorn Jonsson" userId="0ba677ab-dff8-4d69-911d-adef4ed2de49" providerId="ADAL" clId="{13BE65FF-9C7C-49C6-9A91-E590D84CBB33}" dt="2022-11-07T06:58:10.955" v="23" actId="368"/>
        <pc:sldMkLst>
          <pc:docMk/>
          <pc:sldMk cId="1989224706" sldId="291"/>
        </pc:sldMkLst>
      </pc:sldChg>
      <pc:sldChg chg="modNotes">
        <pc:chgData name="Bjorn Jonsson" userId="0ba677ab-dff8-4d69-911d-adef4ed2de49" providerId="ADAL" clId="{13BE65FF-9C7C-49C6-9A91-E590D84CBB33}" dt="2022-11-07T06:58:10.959" v="25" actId="368"/>
        <pc:sldMkLst>
          <pc:docMk/>
          <pc:sldMk cId="3642299024" sldId="292"/>
        </pc:sldMkLst>
      </pc:sldChg>
      <pc:sldChg chg="modNotes">
        <pc:chgData name="Bjorn Jonsson" userId="0ba677ab-dff8-4d69-911d-adef4ed2de49" providerId="ADAL" clId="{13BE65FF-9C7C-49C6-9A91-E590D84CBB33}" dt="2022-11-07T06:58:10.965" v="27" actId="368"/>
        <pc:sldMkLst>
          <pc:docMk/>
          <pc:sldMk cId="2295632049" sldId="293"/>
        </pc:sldMkLst>
      </pc:sldChg>
      <pc:sldChg chg="modNotes">
        <pc:chgData name="Bjorn Jonsson" userId="0ba677ab-dff8-4d69-911d-adef4ed2de49" providerId="ADAL" clId="{13BE65FF-9C7C-49C6-9A91-E590D84CBB33}" dt="2022-11-07T06:58:10.969" v="29" actId="368"/>
        <pc:sldMkLst>
          <pc:docMk/>
          <pc:sldMk cId="2216139798" sldId="294"/>
        </pc:sldMkLst>
      </pc:sldChg>
      <pc:sldChg chg="modNotes">
        <pc:chgData name="Bjorn Jonsson" userId="0ba677ab-dff8-4d69-911d-adef4ed2de49" providerId="ADAL" clId="{13BE65FF-9C7C-49C6-9A91-E590D84CBB33}" dt="2022-11-07T06:58:10.973" v="31" actId="368"/>
        <pc:sldMkLst>
          <pc:docMk/>
          <pc:sldMk cId="4238257798" sldId="295"/>
        </pc:sldMkLst>
      </pc:sldChg>
      <pc:sldChg chg="modNotes">
        <pc:chgData name="Bjorn Jonsson" userId="0ba677ab-dff8-4d69-911d-adef4ed2de49" providerId="ADAL" clId="{13BE65FF-9C7C-49C6-9A91-E590D84CBB33}" dt="2022-11-07T06:58:10.978" v="33" actId="368"/>
        <pc:sldMkLst>
          <pc:docMk/>
          <pc:sldMk cId="1922010288" sldId="296"/>
        </pc:sldMkLst>
      </pc:sldChg>
      <pc:sldChg chg="modNotes">
        <pc:chgData name="Bjorn Jonsson" userId="0ba677ab-dff8-4d69-911d-adef4ed2de49" providerId="ADAL" clId="{13BE65FF-9C7C-49C6-9A91-E590D84CBB33}" dt="2022-11-07T06:58:10.982" v="35" actId="368"/>
        <pc:sldMkLst>
          <pc:docMk/>
          <pc:sldMk cId="3052757505" sldId="297"/>
        </pc:sldMkLst>
      </pc:sldChg>
    </pc:docChg>
  </pc:docChgLst>
  <pc:docChgLst>
    <pc:chgData name="Alejandro Vazquez" userId="37305020-e960-42a8-8ec7-a672ace352e5" providerId="ADAL" clId="{9E885AD4-BB0E-462A-9116-A7AB749B8B73}"/>
    <pc:docChg chg="custSel modSld sldOrd">
      <pc:chgData name="Alejandro Vazquez" userId="37305020-e960-42a8-8ec7-a672ace352e5" providerId="ADAL" clId="{9E885AD4-BB0E-462A-9116-A7AB749B8B73}" dt="2022-10-15T11:31:45.970" v="70" actId="20578"/>
      <pc:docMkLst>
        <pc:docMk/>
      </pc:docMkLst>
      <pc:sldChg chg="addSp delSp modSp mod modClrScheme chgLayout">
        <pc:chgData name="Alejandro Vazquez" userId="37305020-e960-42a8-8ec7-a672ace352e5" providerId="ADAL" clId="{9E885AD4-BB0E-462A-9116-A7AB749B8B73}" dt="2022-10-15T11:31:43.124" v="69" actId="20577"/>
        <pc:sldMkLst>
          <pc:docMk/>
          <pc:sldMk cId="3474820565" sldId="279"/>
        </pc:sldMkLst>
        <pc:spChg chg="del mod ord">
          <ac:chgData name="Alejandro Vazquez" userId="37305020-e960-42a8-8ec7-a672ace352e5" providerId="ADAL" clId="{9E885AD4-BB0E-462A-9116-A7AB749B8B73}" dt="2022-10-15T11:31:09.907" v="0" actId="700"/>
          <ac:spMkLst>
            <pc:docMk/>
            <pc:sldMk cId="3474820565" sldId="279"/>
            <ac:spMk id="2" creationId="{01FC2DAB-9D8B-D729-0AC0-D0B17418C19B}"/>
          </ac:spMkLst>
        </pc:spChg>
        <pc:spChg chg="del mod ord">
          <ac:chgData name="Alejandro Vazquez" userId="37305020-e960-42a8-8ec7-a672ace352e5" providerId="ADAL" clId="{9E885AD4-BB0E-462A-9116-A7AB749B8B73}" dt="2022-10-15T11:31:09.907" v="0" actId="700"/>
          <ac:spMkLst>
            <pc:docMk/>
            <pc:sldMk cId="3474820565" sldId="279"/>
            <ac:spMk id="3" creationId="{D75D2355-4989-D251-AD07-F97012109452}"/>
          </ac:spMkLst>
        </pc:spChg>
        <pc:spChg chg="del mod ord">
          <ac:chgData name="Alejandro Vazquez" userId="37305020-e960-42a8-8ec7-a672ace352e5" providerId="ADAL" clId="{9E885AD4-BB0E-462A-9116-A7AB749B8B73}" dt="2022-10-15T11:31:09.907" v="0" actId="700"/>
          <ac:spMkLst>
            <pc:docMk/>
            <pc:sldMk cId="3474820565" sldId="279"/>
            <ac:spMk id="4" creationId="{A2766439-B047-FCF5-9FA6-76C2CAA2D053}"/>
          </ac:spMkLst>
        </pc:spChg>
        <pc:spChg chg="del mod ord">
          <ac:chgData name="Alejandro Vazquez" userId="37305020-e960-42a8-8ec7-a672ace352e5" providerId="ADAL" clId="{9E885AD4-BB0E-462A-9116-A7AB749B8B73}" dt="2022-10-15T11:31:09.907" v="0" actId="700"/>
          <ac:spMkLst>
            <pc:docMk/>
            <pc:sldMk cId="3474820565" sldId="279"/>
            <ac:spMk id="5" creationId="{E32AC1C3-F344-817C-3C0C-2EAF4125D2CC}"/>
          </ac:spMkLst>
        </pc:spChg>
        <pc:spChg chg="del mod ord">
          <ac:chgData name="Alejandro Vazquez" userId="37305020-e960-42a8-8ec7-a672ace352e5" providerId="ADAL" clId="{9E885AD4-BB0E-462A-9116-A7AB749B8B73}" dt="2022-10-15T11:31:09.907" v="0" actId="700"/>
          <ac:spMkLst>
            <pc:docMk/>
            <pc:sldMk cId="3474820565" sldId="279"/>
            <ac:spMk id="6" creationId="{1720AC61-1E73-D54D-F68E-D6B89D8374CD}"/>
          </ac:spMkLst>
        </pc:spChg>
        <pc:spChg chg="add del mod ord">
          <ac:chgData name="Alejandro Vazquez" userId="37305020-e960-42a8-8ec7-a672ace352e5" providerId="ADAL" clId="{9E885AD4-BB0E-462A-9116-A7AB749B8B73}" dt="2022-10-15T11:31:25.877" v="1" actId="931"/>
          <ac:spMkLst>
            <pc:docMk/>
            <pc:sldMk cId="3474820565" sldId="279"/>
            <ac:spMk id="7" creationId="{BD89BD5A-65DB-ECEC-3543-58A47703B218}"/>
          </ac:spMkLst>
        </pc:spChg>
        <pc:spChg chg="add mod ord">
          <ac:chgData name="Alejandro Vazquez" userId="37305020-e960-42a8-8ec7-a672ace352e5" providerId="ADAL" clId="{9E885AD4-BB0E-462A-9116-A7AB749B8B73}" dt="2022-10-15T11:31:09.907" v="0" actId="700"/>
          <ac:spMkLst>
            <pc:docMk/>
            <pc:sldMk cId="3474820565" sldId="279"/>
            <ac:spMk id="8" creationId="{ABA9E4B8-1566-4745-1A70-3409B0F3F921}"/>
          </ac:spMkLst>
        </pc:spChg>
        <pc:spChg chg="add mod ord">
          <ac:chgData name="Alejandro Vazquez" userId="37305020-e960-42a8-8ec7-a672ace352e5" providerId="ADAL" clId="{9E885AD4-BB0E-462A-9116-A7AB749B8B73}" dt="2022-10-15T11:31:09.907" v="0" actId="700"/>
          <ac:spMkLst>
            <pc:docMk/>
            <pc:sldMk cId="3474820565" sldId="279"/>
            <ac:spMk id="9" creationId="{FADEDFB3-7F9E-0DA9-8520-55A3A0053308}"/>
          </ac:spMkLst>
        </pc:spChg>
        <pc:spChg chg="add mod ord">
          <ac:chgData name="Alejandro Vazquez" userId="37305020-e960-42a8-8ec7-a672ace352e5" providerId="ADAL" clId="{9E885AD4-BB0E-462A-9116-A7AB749B8B73}" dt="2022-10-15T11:31:09.907" v="0" actId="700"/>
          <ac:spMkLst>
            <pc:docMk/>
            <pc:sldMk cId="3474820565" sldId="279"/>
            <ac:spMk id="10" creationId="{2B765807-72FE-FC1D-8794-84C0C2F97F20}"/>
          </ac:spMkLst>
        </pc:spChg>
        <pc:spChg chg="add mod ord">
          <ac:chgData name="Alejandro Vazquez" userId="37305020-e960-42a8-8ec7-a672ace352e5" providerId="ADAL" clId="{9E885AD4-BB0E-462A-9116-A7AB749B8B73}" dt="2022-10-15T11:31:09.907" v="0" actId="700"/>
          <ac:spMkLst>
            <pc:docMk/>
            <pc:sldMk cId="3474820565" sldId="279"/>
            <ac:spMk id="11" creationId="{D75E05DA-CA62-8243-363C-83C0D8CF8B88}"/>
          </ac:spMkLst>
        </pc:spChg>
        <pc:spChg chg="add mod ord">
          <ac:chgData name="Alejandro Vazquez" userId="37305020-e960-42a8-8ec7-a672ace352e5" providerId="ADAL" clId="{9E885AD4-BB0E-462A-9116-A7AB749B8B73}" dt="2022-10-15T11:31:09.907" v="0" actId="700"/>
          <ac:spMkLst>
            <pc:docMk/>
            <pc:sldMk cId="3474820565" sldId="279"/>
            <ac:spMk id="12" creationId="{149BF3F9-25E2-374C-B363-8AC88350C765}"/>
          </ac:spMkLst>
        </pc:spChg>
        <pc:spChg chg="add mod ord">
          <ac:chgData name="Alejandro Vazquez" userId="37305020-e960-42a8-8ec7-a672ace352e5" providerId="ADAL" clId="{9E885AD4-BB0E-462A-9116-A7AB749B8B73}" dt="2022-10-15T11:31:31.509" v="24" actId="20577"/>
          <ac:spMkLst>
            <pc:docMk/>
            <pc:sldMk cId="3474820565" sldId="279"/>
            <ac:spMk id="13" creationId="{6CF451F0-4865-A04F-0FA0-868F92AD8CF7}"/>
          </ac:spMkLst>
        </pc:spChg>
        <pc:spChg chg="add mod ord">
          <ac:chgData name="Alejandro Vazquez" userId="37305020-e960-42a8-8ec7-a672ace352e5" providerId="ADAL" clId="{9E885AD4-BB0E-462A-9116-A7AB749B8B73}" dt="2022-10-15T11:31:34.918" v="41" actId="20577"/>
          <ac:spMkLst>
            <pc:docMk/>
            <pc:sldMk cId="3474820565" sldId="279"/>
            <ac:spMk id="14" creationId="{FD0CD62F-4DCC-F4D0-CC94-B0040EA1E067}"/>
          </ac:spMkLst>
        </pc:spChg>
        <pc:spChg chg="add mod ord">
          <ac:chgData name="Alejandro Vazquez" userId="37305020-e960-42a8-8ec7-a672ace352e5" providerId="ADAL" clId="{9E885AD4-BB0E-462A-9116-A7AB749B8B73}" dt="2022-10-15T11:31:43.124" v="69" actId="20577"/>
          <ac:spMkLst>
            <pc:docMk/>
            <pc:sldMk cId="3474820565" sldId="279"/>
            <ac:spMk id="15" creationId="{07BB0E17-4BF8-43C3-CCA2-0FD5DB76965E}"/>
          </ac:spMkLst>
        </pc:spChg>
        <pc:picChg chg="add mod">
          <ac:chgData name="Alejandro Vazquez" userId="37305020-e960-42a8-8ec7-a672ace352e5" providerId="ADAL" clId="{9E885AD4-BB0E-462A-9116-A7AB749B8B73}" dt="2022-10-15T11:31:28.967" v="11" actId="27614"/>
          <ac:picMkLst>
            <pc:docMk/>
            <pc:sldMk cId="3474820565" sldId="279"/>
            <ac:picMk id="17" creationId="{B819D586-9903-DA0C-19A9-38FF2837C594}"/>
          </ac:picMkLst>
        </pc:picChg>
      </pc:sldChg>
      <pc:sldChg chg="ord">
        <pc:chgData name="Alejandro Vazquez" userId="37305020-e960-42a8-8ec7-a672ace352e5" providerId="ADAL" clId="{9E885AD4-BB0E-462A-9116-A7AB749B8B73}" dt="2022-10-15T11:31:45.970" v="70" actId="20578"/>
        <pc:sldMkLst>
          <pc:docMk/>
          <pc:sldMk cId="2402542463" sldId="280"/>
        </pc:sldMkLst>
      </pc:sldChg>
    </pc:docChg>
  </pc:docChgLst>
  <pc:docChgLst>
    <pc:chgData name="Urdur Anna Bjornsdottir" userId="S::urdur@lsretail.com::75a0066e-fea1-4153-a356-05f494bd3cd0" providerId="AD" clId="Web-{948A3F1B-07B1-434A-A0CF-D9C0BCEB1343}"/>
    <pc:docChg chg="modSld">
      <pc:chgData name="Urdur Anna Bjornsdottir" userId="S::urdur@lsretail.com::75a0066e-fea1-4153-a356-05f494bd3cd0" providerId="AD" clId="Web-{948A3F1B-07B1-434A-A0CF-D9C0BCEB1343}" dt="2022-10-19T06:51:30.118" v="1"/>
      <pc:docMkLst>
        <pc:docMk/>
      </pc:docMkLst>
      <pc:sldChg chg="modNotes">
        <pc:chgData name="Urdur Anna Bjornsdottir" userId="S::urdur@lsretail.com::75a0066e-fea1-4153-a356-05f494bd3cd0" providerId="AD" clId="Web-{948A3F1B-07B1-434A-A0CF-D9C0BCEB1343}" dt="2022-10-19T06:51:30.118" v="1"/>
        <pc:sldMkLst>
          <pc:docMk/>
          <pc:sldMk cId="2402542463" sldId="28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6240BA-1AC1-4EFB-B8C1-2E2C7B89CD9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E121E42-6BC9-4AFB-BF98-CFB01F8B3B32}">
      <dgm:prSet phldrT="[Text]"/>
      <dgm:spPr>
        <a:solidFill>
          <a:srgbClr val="138890"/>
        </a:solidFill>
      </dgm:spPr>
      <dgm:t>
        <a:bodyPr/>
        <a:lstStyle/>
        <a:p>
          <a:r>
            <a:rPr lang="en-US" dirty="0">
              <a:latin typeface="Segoe UI" panose="020B0502040204020203" pitchFamily="34" charset="0"/>
              <a:cs typeface="Segoe UI" panose="020B0502040204020203" pitchFamily="34" charset="0"/>
            </a:rPr>
            <a:t>New-</a:t>
          </a:r>
          <a:r>
            <a:rPr lang="en-US" dirty="0" err="1">
              <a:latin typeface="Segoe UI" panose="020B0502040204020203" pitchFamily="34" charset="0"/>
              <a:cs typeface="Segoe UI" panose="020B0502040204020203" pitchFamily="34" charset="0"/>
            </a:rPr>
            <a:t>UpgradeInitializationScript</a:t>
          </a:r>
          <a:endParaRPr lang="en-US" dirty="0">
            <a:latin typeface="Segoe UI" panose="020B0502040204020203" pitchFamily="34" charset="0"/>
            <a:cs typeface="Segoe UI" panose="020B0502040204020203" pitchFamily="34" charset="0"/>
          </a:endParaRPr>
        </a:p>
      </dgm:t>
    </dgm:pt>
    <dgm:pt modelId="{F0518497-48B8-4DF0-ADA3-FF074BAF75F0}" type="parTrans" cxnId="{014F9D7B-7806-446F-80C7-BDDE29C6CB82}">
      <dgm:prSet/>
      <dgm:spPr/>
      <dgm:t>
        <a:bodyPr/>
        <a:lstStyle/>
        <a:p>
          <a:endParaRPr lang="en-US">
            <a:latin typeface="Segoe UI" panose="020B0502040204020203" pitchFamily="34" charset="0"/>
            <a:cs typeface="Segoe UI" panose="020B0502040204020203" pitchFamily="34" charset="0"/>
          </a:endParaRPr>
        </a:p>
      </dgm:t>
    </dgm:pt>
    <dgm:pt modelId="{9070DCF5-D92B-43C1-A27E-E5D35A01EF9A}" type="sibTrans" cxnId="{014F9D7B-7806-446F-80C7-BDDE29C6CB82}">
      <dgm:prSet/>
      <dgm:spPr/>
      <dgm:t>
        <a:bodyPr/>
        <a:lstStyle/>
        <a:p>
          <a:endParaRPr lang="en-US">
            <a:latin typeface="Segoe UI" panose="020B0502040204020203" pitchFamily="34" charset="0"/>
            <a:cs typeface="Segoe UI" panose="020B0502040204020203" pitchFamily="34" charset="0"/>
          </a:endParaRPr>
        </a:p>
      </dgm:t>
    </dgm:pt>
    <dgm:pt modelId="{1A7EBA99-8521-40B5-9522-7DFCD5ED8C20}">
      <dgm:prSet phldrT="[Text]"/>
      <dgm:spPr>
        <a:solidFill>
          <a:srgbClr val="138890"/>
        </a:solidFill>
      </dgm:spPr>
      <dgm:t>
        <a:bodyPr/>
        <a:lstStyle/>
        <a:p>
          <a:pPr>
            <a:buFont typeface="Arial" panose="020B0604020202020204" pitchFamily="34" charset="0"/>
            <a:buChar char="•"/>
          </a:pPr>
          <a:r>
            <a:rPr lang="en-US">
              <a:latin typeface="Segoe UI" panose="020B0502040204020203" pitchFamily="34" charset="0"/>
              <a:cs typeface="Segoe UI" panose="020B0502040204020203" pitchFamily="34" charset="0"/>
            </a:rPr>
            <a:t>New-</a:t>
          </a:r>
          <a:r>
            <a:rPr lang="en-US" err="1">
              <a:latin typeface="Segoe UI" panose="020B0502040204020203" pitchFamily="34" charset="0"/>
              <a:cs typeface="Segoe UI" panose="020B0502040204020203" pitchFamily="34" charset="0"/>
            </a:rPr>
            <a:t>UpgradeAppsStructure</a:t>
          </a:r>
          <a:endParaRPr lang="en-US">
            <a:latin typeface="Segoe UI" panose="020B0502040204020203" pitchFamily="34" charset="0"/>
            <a:cs typeface="Segoe UI" panose="020B0502040204020203" pitchFamily="34" charset="0"/>
          </a:endParaRPr>
        </a:p>
      </dgm:t>
    </dgm:pt>
    <dgm:pt modelId="{6C159499-48D1-4F0D-8AFF-C8190FED83B2}" type="parTrans" cxnId="{90F44A9F-B992-4D6D-A145-3F0F309F8D4F}">
      <dgm:prSet/>
      <dgm:spPr/>
      <dgm:t>
        <a:bodyPr/>
        <a:lstStyle/>
        <a:p>
          <a:endParaRPr lang="en-US">
            <a:latin typeface="Segoe UI" panose="020B0502040204020203" pitchFamily="34" charset="0"/>
            <a:cs typeface="Segoe UI" panose="020B0502040204020203" pitchFamily="34" charset="0"/>
          </a:endParaRPr>
        </a:p>
      </dgm:t>
    </dgm:pt>
    <dgm:pt modelId="{89FE8574-9420-4E3A-8458-69A6696ED5B4}" type="sibTrans" cxnId="{90F44A9F-B992-4D6D-A145-3F0F309F8D4F}">
      <dgm:prSet/>
      <dgm:spPr/>
      <dgm:t>
        <a:bodyPr/>
        <a:lstStyle/>
        <a:p>
          <a:endParaRPr lang="en-US">
            <a:latin typeface="Segoe UI" panose="020B0502040204020203" pitchFamily="34" charset="0"/>
            <a:cs typeface="Segoe UI" panose="020B0502040204020203" pitchFamily="34" charset="0"/>
          </a:endParaRPr>
        </a:p>
      </dgm:t>
    </dgm:pt>
    <dgm:pt modelId="{17F9D183-56DF-43D7-8D8F-E8082D7F26AA}">
      <dgm:prSet phldrT="[Text]"/>
      <dgm:spPr>
        <a:solidFill>
          <a:srgbClr val="138890"/>
        </a:solidFill>
      </dgm:spPr>
      <dgm:t>
        <a:bodyPr/>
        <a:lstStyle/>
        <a:p>
          <a:pPr>
            <a:buFont typeface="Arial" panose="020B0604020202020204" pitchFamily="34" charset="0"/>
            <a:buChar char="•"/>
          </a:pPr>
          <a:r>
            <a:rPr lang="en-US">
              <a:latin typeface="Segoe UI" panose="020B0502040204020203" pitchFamily="34" charset="0"/>
              <a:cs typeface="Segoe UI" panose="020B0502040204020203" pitchFamily="34" charset="0"/>
            </a:rPr>
            <a:t>Convert-BC14CALObjectsToTableSchemaOnly</a:t>
          </a:r>
        </a:p>
      </dgm:t>
    </dgm:pt>
    <dgm:pt modelId="{0FE78908-B7E7-4BCD-A3BE-5D0E5AC5A315}" type="parTrans" cxnId="{D7F7F739-C7E2-4B91-B9AF-D475F08EEEAA}">
      <dgm:prSet/>
      <dgm:spPr/>
      <dgm:t>
        <a:bodyPr/>
        <a:lstStyle/>
        <a:p>
          <a:endParaRPr lang="en-US">
            <a:latin typeface="Segoe UI" panose="020B0502040204020203" pitchFamily="34" charset="0"/>
            <a:cs typeface="Segoe UI" panose="020B0502040204020203" pitchFamily="34" charset="0"/>
          </a:endParaRPr>
        </a:p>
      </dgm:t>
    </dgm:pt>
    <dgm:pt modelId="{209F5561-1E36-487C-A7FB-47C3F35626FD}" type="sibTrans" cxnId="{D7F7F739-C7E2-4B91-B9AF-D475F08EEEAA}">
      <dgm:prSet/>
      <dgm:spPr/>
      <dgm:t>
        <a:bodyPr/>
        <a:lstStyle/>
        <a:p>
          <a:endParaRPr lang="en-US">
            <a:latin typeface="Segoe UI" panose="020B0502040204020203" pitchFamily="34" charset="0"/>
            <a:cs typeface="Segoe UI" panose="020B0502040204020203" pitchFamily="34" charset="0"/>
          </a:endParaRPr>
        </a:p>
      </dgm:t>
    </dgm:pt>
    <dgm:pt modelId="{E52B07CA-6F45-45B5-8799-0EA2B920DF4B}">
      <dgm:prSet/>
      <dgm:spPr>
        <a:ln>
          <a:solidFill>
            <a:srgbClr val="075979"/>
          </a:solidFill>
        </a:ln>
      </dgm:spPr>
      <dgm:t>
        <a:bodyPr/>
        <a:lstStyle/>
        <a:p>
          <a:r>
            <a:rPr lang="en-US">
              <a:latin typeface="Segoe UI" panose="020B0502040204020203" pitchFamily="34" charset="0"/>
              <a:cs typeface="Segoe UI" panose="020B0502040204020203" pitchFamily="34" charset="0"/>
            </a:rPr>
            <a:t>A wizard to automate the migration scripts creation</a:t>
          </a:r>
        </a:p>
      </dgm:t>
    </dgm:pt>
    <dgm:pt modelId="{52B8144E-097C-45E0-92F4-1E5E59BEFE74}" type="parTrans" cxnId="{D3B6F697-FCAE-4E3E-B796-D1104568DBDB}">
      <dgm:prSet/>
      <dgm:spPr/>
      <dgm:t>
        <a:bodyPr/>
        <a:lstStyle/>
        <a:p>
          <a:endParaRPr lang="en-US">
            <a:latin typeface="Segoe UI" panose="020B0502040204020203" pitchFamily="34" charset="0"/>
            <a:cs typeface="Segoe UI" panose="020B0502040204020203" pitchFamily="34" charset="0"/>
          </a:endParaRPr>
        </a:p>
      </dgm:t>
    </dgm:pt>
    <dgm:pt modelId="{FAE00C87-187B-4185-9D69-BAC52791974F}" type="sibTrans" cxnId="{D3B6F697-FCAE-4E3E-B796-D1104568DBDB}">
      <dgm:prSet/>
      <dgm:spPr/>
      <dgm:t>
        <a:bodyPr/>
        <a:lstStyle/>
        <a:p>
          <a:endParaRPr lang="en-US">
            <a:latin typeface="Segoe UI" panose="020B0502040204020203" pitchFamily="34" charset="0"/>
            <a:cs typeface="Segoe UI" panose="020B0502040204020203" pitchFamily="34" charset="0"/>
          </a:endParaRPr>
        </a:p>
      </dgm:t>
    </dgm:pt>
    <dgm:pt modelId="{2622F791-F393-4094-8348-EDF519C42134}">
      <dgm:prSet/>
      <dgm:spPr>
        <a:ln>
          <a:solidFill>
            <a:srgbClr val="075979"/>
          </a:solidFill>
        </a:ln>
      </dgm:spPr>
      <dgm:t>
        <a:bodyPr/>
        <a:lstStyle/>
        <a:p>
          <a:r>
            <a:rPr lang="en-US">
              <a:latin typeface="Segoe UI" panose="020B0502040204020203" pitchFamily="34" charset="0"/>
              <a:cs typeface="Segoe UI" panose="020B0502040204020203" pitchFamily="34" charset="0"/>
            </a:rPr>
            <a:t>Generates a </a:t>
          </a:r>
          <a:r>
            <a:rPr lang="en-US" err="1">
              <a:latin typeface="Segoe UI" panose="020B0502040204020203" pitchFamily="34" charset="0"/>
              <a:cs typeface="Segoe UI" panose="020B0502040204020203" pitchFamily="34" charset="0"/>
            </a:rPr>
            <a:t>config.json</a:t>
          </a:r>
          <a:r>
            <a:rPr lang="en-US">
              <a:latin typeface="Segoe UI" panose="020B0502040204020203" pitchFamily="34" charset="0"/>
              <a:cs typeface="Segoe UI" panose="020B0502040204020203" pitchFamily="34" charset="0"/>
            </a:rPr>
            <a:t> file that can be updated and reused</a:t>
          </a:r>
        </a:p>
      </dgm:t>
    </dgm:pt>
    <dgm:pt modelId="{85DC80B1-9845-46D2-8A0F-F8951E23295D}" type="parTrans" cxnId="{1D629F8E-A18C-4252-8E9B-7FABAE8A01D4}">
      <dgm:prSet/>
      <dgm:spPr/>
      <dgm:t>
        <a:bodyPr/>
        <a:lstStyle/>
        <a:p>
          <a:endParaRPr lang="en-US">
            <a:latin typeface="Segoe UI" panose="020B0502040204020203" pitchFamily="34" charset="0"/>
            <a:cs typeface="Segoe UI" panose="020B0502040204020203" pitchFamily="34" charset="0"/>
          </a:endParaRPr>
        </a:p>
      </dgm:t>
    </dgm:pt>
    <dgm:pt modelId="{AB195C23-42E6-4B22-9362-79D4FFF3CA83}" type="sibTrans" cxnId="{1D629F8E-A18C-4252-8E9B-7FABAE8A01D4}">
      <dgm:prSet/>
      <dgm:spPr/>
      <dgm:t>
        <a:bodyPr/>
        <a:lstStyle/>
        <a:p>
          <a:endParaRPr lang="en-US">
            <a:latin typeface="Segoe UI" panose="020B0502040204020203" pitchFamily="34" charset="0"/>
            <a:cs typeface="Segoe UI" panose="020B0502040204020203" pitchFamily="34" charset="0"/>
          </a:endParaRPr>
        </a:p>
      </dgm:t>
    </dgm:pt>
    <dgm:pt modelId="{EA97E66D-E59A-4690-922E-BDA1C2184DB6}">
      <dgm:prSet/>
      <dgm:spPr>
        <a:ln>
          <a:solidFill>
            <a:srgbClr val="075979"/>
          </a:solidFill>
        </a:ln>
      </dgm:spPr>
      <dgm:t>
        <a:bodyPr/>
        <a:lstStyle/>
        <a:p>
          <a:r>
            <a:rPr lang="en-US">
              <a:latin typeface="Segoe UI" panose="020B0502040204020203" pitchFamily="34" charset="0"/>
              <a:cs typeface="Segoe UI" panose="020B0502040204020203" pitchFamily="34" charset="0"/>
            </a:rPr>
            <a:t>Creates the migration extensions needed for the migration process, as suggested in Microsoft guidelines</a:t>
          </a:r>
        </a:p>
      </dgm:t>
    </dgm:pt>
    <dgm:pt modelId="{B4E5218B-2933-42EC-8D9C-364A2E2748AA}" type="parTrans" cxnId="{71A4FBA2-222E-41C8-89BA-5B5A44C7272B}">
      <dgm:prSet/>
      <dgm:spPr/>
      <dgm:t>
        <a:bodyPr/>
        <a:lstStyle/>
        <a:p>
          <a:endParaRPr lang="en-US">
            <a:latin typeface="Segoe UI" panose="020B0502040204020203" pitchFamily="34" charset="0"/>
            <a:cs typeface="Segoe UI" panose="020B0502040204020203" pitchFamily="34" charset="0"/>
          </a:endParaRPr>
        </a:p>
      </dgm:t>
    </dgm:pt>
    <dgm:pt modelId="{FD1D3DAC-A354-4AE4-8B14-10423B368594}" type="sibTrans" cxnId="{71A4FBA2-222E-41C8-89BA-5B5A44C7272B}">
      <dgm:prSet/>
      <dgm:spPr/>
      <dgm:t>
        <a:bodyPr/>
        <a:lstStyle/>
        <a:p>
          <a:endParaRPr lang="en-US">
            <a:latin typeface="Segoe UI" panose="020B0502040204020203" pitchFamily="34" charset="0"/>
            <a:cs typeface="Segoe UI" panose="020B0502040204020203" pitchFamily="34" charset="0"/>
          </a:endParaRPr>
        </a:p>
      </dgm:t>
    </dgm:pt>
    <dgm:pt modelId="{14FE1D77-80A1-4A12-B478-9776E12AAD60}">
      <dgm:prSet phldrT="[Text]"/>
      <dgm:spPr>
        <a:ln>
          <a:solidFill>
            <a:srgbClr val="075979"/>
          </a:solidFill>
        </a:ln>
      </dgm:spPr>
      <dgm:t>
        <a:bodyPr/>
        <a:lstStyle/>
        <a:p>
          <a:pPr>
            <a:buFont typeface="Arial" panose="020B0604020202020204" pitchFamily="34" charset="0"/>
            <a:buChar char="•"/>
          </a:pPr>
          <a:r>
            <a:rPr lang="en-US">
              <a:latin typeface="Segoe UI" panose="020B0502040204020203" pitchFamily="34" charset="0"/>
              <a:cs typeface="Segoe UI" panose="020B0502040204020203" pitchFamily="34" charset="0"/>
            </a:rPr>
            <a:t>Will allow you to rename the tables in BC 14 to conform the new table naming introduced in LS Central 17.5</a:t>
          </a:r>
        </a:p>
      </dgm:t>
    </dgm:pt>
    <dgm:pt modelId="{675ED5D3-967D-4B58-B916-67554766F002}" type="parTrans" cxnId="{337D372A-BC64-447F-B7D4-C70C93F9A791}">
      <dgm:prSet/>
      <dgm:spPr/>
      <dgm:t>
        <a:bodyPr/>
        <a:lstStyle/>
        <a:p>
          <a:endParaRPr lang="en-US">
            <a:latin typeface="Segoe UI" panose="020B0502040204020203" pitchFamily="34" charset="0"/>
            <a:cs typeface="Segoe UI" panose="020B0502040204020203" pitchFamily="34" charset="0"/>
          </a:endParaRPr>
        </a:p>
      </dgm:t>
    </dgm:pt>
    <dgm:pt modelId="{25DB8797-0C20-4514-B784-25CFECB4691F}" type="sibTrans" cxnId="{337D372A-BC64-447F-B7D4-C70C93F9A791}">
      <dgm:prSet/>
      <dgm:spPr/>
      <dgm:t>
        <a:bodyPr/>
        <a:lstStyle/>
        <a:p>
          <a:endParaRPr lang="en-US">
            <a:latin typeface="Segoe UI" panose="020B0502040204020203" pitchFamily="34" charset="0"/>
            <a:cs typeface="Segoe UI" panose="020B0502040204020203" pitchFamily="34" charset="0"/>
          </a:endParaRPr>
        </a:p>
      </dgm:t>
    </dgm:pt>
    <dgm:pt modelId="{9E366063-E36E-4F46-A1C6-6F809B3D18AC}">
      <dgm:prSet phldrT="[Text]"/>
      <dgm:spPr>
        <a:solidFill>
          <a:srgbClr val="138890"/>
        </a:solidFill>
      </dgm:spPr>
      <dgm:t>
        <a:bodyPr/>
        <a:lstStyle/>
        <a:p>
          <a:pPr>
            <a:buFont typeface="Arial" panose="020B0604020202020204" pitchFamily="34" charset="0"/>
            <a:buChar char="•"/>
          </a:pPr>
          <a:r>
            <a:rPr lang="en-US">
              <a:latin typeface="Segoe UI" panose="020B0502040204020203" pitchFamily="34" charset="0"/>
              <a:cs typeface="Segoe UI" panose="020B0502040204020203" pitchFamily="34" charset="0"/>
            </a:rPr>
            <a:t>Repair-CustomExtensionFrom174orEarlier</a:t>
          </a:r>
        </a:p>
      </dgm:t>
    </dgm:pt>
    <dgm:pt modelId="{1A4A9C10-5608-4471-AFB6-9FC0CFF1ABE6}" type="parTrans" cxnId="{47DA7189-8B96-42E4-9020-4EFC45039F16}">
      <dgm:prSet/>
      <dgm:spPr/>
      <dgm:t>
        <a:bodyPr/>
        <a:lstStyle/>
        <a:p>
          <a:endParaRPr lang="en-US">
            <a:latin typeface="Segoe UI" panose="020B0502040204020203" pitchFamily="34" charset="0"/>
            <a:cs typeface="Segoe UI" panose="020B0502040204020203" pitchFamily="34" charset="0"/>
          </a:endParaRPr>
        </a:p>
      </dgm:t>
    </dgm:pt>
    <dgm:pt modelId="{964AFD6A-4D87-408F-8909-1514B09A75C3}" type="sibTrans" cxnId="{47DA7189-8B96-42E4-9020-4EFC45039F16}">
      <dgm:prSet/>
      <dgm:spPr/>
      <dgm:t>
        <a:bodyPr/>
        <a:lstStyle/>
        <a:p>
          <a:endParaRPr lang="en-US">
            <a:latin typeface="Segoe UI" panose="020B0502040204020203" pitchFamily="34" charset="0"/>
            <a:cs typeface="Segoe UI" panose="020B0502040204020203" pitchFamily="34" charset="0"/>
          </a:endParaRPr>
        </a:p>
      </dgm:t>
    </dgm:pt>
    <dgm:pt modelId="{329D45E0-C9A1-4433-B60E-62DB261BF082}">
      <dgm:prSet phldrT="[Text]"/>
      <dgm:spPr>
        <a:ln>
          <a:solidFill>
            <a:srgbClr val="075979"/>
          </a:solidFill>
        </a:ln>
      </dgm:spPr>
      <dgm:t>
        <a:bodyPr/>
        <a:lstStyle/>
        <a:p>
          <a:r>
            <a:rPr lang="en-US">
              <a:latin typeface="Segoe UI" panose="020B0502040204020203" pitchFamily="34" charset="0"/>
              <a:cs typeface="Segoe UI" panose="020B0502040204020203" pitchFamily="34" charset="0"/>
            </a:rPr>
            <a:t>Will update references to LS Central objects in your custom extensions</a:t>
          </a:r>
        </a:p>
      </dgm:t>
    </dgm:pt>
    <dgm:pt modelId="{E9F16477-9F2C-4348-A28E-6EE11E099254}" type="parTrans" cxnId="{D69D1C44-2262-4540-90D7-4B1B3CF37874}">
      <dgm:prSet/>
      <dgm:spPr/>
      <dgm:t>
        <a:bodyPr/>
        <a:lstStyle/>
        <a:p>
          <a:endParaRPr lang="en-US">
            <a:latin typeface="Segoe UI" panose="020B0502040204020203" pitchFamily="34" charset="0"/>
            <a:cs typeface="Segoe UI" panose="020B0502040204020203" pitchFamily="34" charset="0"/>
          </a:endParaRPr>
        </a:p>
      </dgm:t>
    </dgm:pt>
    <dgm:pt modelId="{40700B20-3A57-45B5-8AD4-EE7F38A00579}" type="sibTrans" cxnId="{D69D1C44-2262-4540-90D7-4B1B3CF37874}">
      <dgm:prSet/>
      <dgm:spPr/>
      <dgm:t>
        <a:bodyPr/>
        <a:lstStyle/>
        <a:p>
          <a:endParaRPr lang="en-US">
            <a:latin typeface="Segoe UI" panose="020B0502040204020203" pitchFamily="34" charset="0"/>
            <a:cs typeface="Segoe UI" panose="020B0502040204020203" pitchFamily="34" charset="0"/>
          </a:endParaRPr>
        </a:p>
      </dgm:t>
    </dgm:pt>
    <dgm:pt modelId="{978B13DC-5403-4CE2-9B52-6A18D51B6277}">
      <dgm:prSet phldrT="[Text]"/>
      <dgm:spPr>
        <a:ln>
          <a:solidFill>
            <a:srgbClr val="075979"/>
          </a:solidFill>
        </a:ln>
      </dgm:spPr>
      <dgm:t>
        <a:bodyPr/>
        <a:lstStyle/>
        <a:p>
          <a:r>
            <a:rPr lang="en-US">
              <a:latin typeface="Segoe UI" panose="020B0502040204020203" pitchFamily="34" charset="0"/>
              <a:cs typeface="Segoe UI" panose="020B0502040204020203" pitchFamily="34" charset="0"/>
            </a:rPr>
            <a:t>Variables, parameters, object extensions and other properties</a:t>
          </a:r>
        </a:p>
      </dgm:t>
    </dgm:pt>
    <dgm:pt modelId="{5D67E5EA-8317-428F-A66C-A832C808A141}" type="parTrans" cxnId="{E8BE349B-F921-4E93-841A-258AEA1D41B5}">
      <dgm:prSet/>
      <dgm:spPr/>
      <dgm:t>
        <a:bodyPr/>
        <a:lstStyle/>
        <a:p>
          <a:endParaRPr lang="en-US">
            <a:latin typeface="Segoe UI" panose="020B0502040204020203" pitchFamily="34" charset="0"/>
            <a:cs typeface="Segoe UI" panose="020B0502040204020203" pitchFamily="34" charset="0"/>
          </a:endParaRPr>
        </a:p>
      </dgm:t>
    </dgm:pt>
    <dgm:pt modelId="{27597977-259F-4880-B983-B48FE27D8C4A}" type="sibTrans" cxnId="{E8BE349B-F921-4E93-841A-258AEA1D41B5}">
      <dgm:prSet/>
      <dgm:spPr/>
      <dgm:t>
        <a:bodyPr/>
        <a:lstStyle/>
        <a:p>
          <a:endParaRPr lang="en-US">
            <a:latin typeface="Segoe UI" panose="020B0502040204020203" pitchFamily="34" charset="0"/>
            <a:cs typeface="Segoe UI" panose="020B0502040204020203" pitchFamily="34" charset="0"/>
          </a:endParaRPr>
        </a:p>
      </dgm:t>
    </dgm:pt>
    <dgm:pt modelId="{D968F002-704F-42C7-97B9-4926FD5B2534}" type="pres">
      <dgm:prSet presAssocID="{3E6240BA-1AC1-4EFB-B8C1-2E2C7B89CD9A}" presName="linear" presStyleCnt="0">
        <dgm:presLayoutVars>
          <dgm:dir/>
          <dgm:animLvl val="lvl"/>
          <dgm:resizeHandles val="exact"/>
        </dgm:presLayoutVars>
      </dgm:prSet>
      <dgm:spPr/>
    </dgm:pt>
    <dgm:pt modelId="{CE28153A-530A-4188-99AD-7D3E5486082D}" type="pres">
      <dgm:prSet presAssocID="{5E121E42-6BC9-4AFB-BF98-CFB01F8B3B32}" presName="parentLin" presStyleCnt="0"/>
      <dgm:spPr/>
    </dgm:pt>
    <dgm:pt modelId="{C1144EA5-62E8-415A-A596-2B980810160D}" type="pres">
      <dgm:prSet presAssocID="{5E121E42-6BC9-4AFB-BF98-CFB01F8B3B32}" presName="parentLeftMargin" presStyleLbl="node1" presStyleIdx="0" presStyleCnt="4"/>
      <dgm:spPr/>
    </dgm:pt>
    <dgm:pt modelId="{19311361-0149-454B-9150-D33E0E25359E}" type="pres">
      <dgm:prSet presAssocID="{5E121E42-6BC9-4AFB-BF98-CFB01F8B3B32}" presName="parentText" presStyleLbl="node1" presStyleIdx="0" presStyleCnt="4">
        <dgm:presLayoutVars>
          <dgm:chMax val="0"/>
          <dgm:bulletEnabled val="1"/>
        </dgm:presLayoutVars>
      </dgm:prSet>
      <dgm:spPr/>
    </dgm:pt>
    <dgm:pt modelId="{AF035436-3CEF-430A-BB5E-39551DAB7CE3}" type="pres">
      <dgm:prSet presAssocID="{5E121E42-6BC9-4AFB-BF98-CFB01F8B3B32}" presName="negativeSpace" presStyleCnt="0"/>
      <dgm:spPr/>
    </dgm:pt>
    <dgm:pt modelId="{491A7B5A-F893-4D38-A04A-1B2A1B0AB410}" type="pres">
      <dgm:prSet presAssocID="{5E121E42-6BC9-4AFB-BF98-CFB01F8B3B32}" presName="childText" presStyleLbl="conFgAcc1" presStyleIdx="0" presStyleCnt="4">
        <dgm:presLayoutVars>
          <dgm:bulletEnabled val="1"/>
        </dgm:presLayoutVars>
      </dgm:prSet>
      <dgm:spPr/>
    </dgm:pt>
    <dgm:pt modelId="{38EA1301-D8FA-43ED-837E-B395CC579E28}" type="pres">
      <dgm:prSet presAssocID="{9070DCF5-D92B-43C1-A27E-E5D35A01EF9A}" presName="spaceBetweenRectangles" presStyleCnt="0"/>
      <dgm:spPr/>
    </dgm:pt>
    <dgm:pt modelId="{7F039D5C-B930-4310-B58B-204C1ABC5EFA}" type="pres">
      <dgm:prSet presAssocID="{1A7EBA99-8521-40B5-9522-7DFCD5ED8C20}" presName="parentLin" presStyleCnt="0"/>
      <dgm:spPr/>
    </dgm:pt>
    <dgm:pt modelId="{170F10F1-5F44-4DAC-AABD-5C6971E4FB81}" type="pres">
      <dgm:prSet presAssocID="{1A7EBA99-8521-40B5-9522-7DFCD5ED8C20}" presName="parentLeftMargin" presStyleLbl="node1" presStyleIdx="0" presStyleCnt="4"/>
      <dgm:spPr/>
    </dgm:pt>
    <dgm:pt modelId="{F6831F22-FCD4-4E71-9302-D46375FF22CB}" type="pres">
      <dgm:prSet presAssocID="{1A7EBA99-8521-40B5-9522-7DFCD5ED8C20}" presName="parentText" presStyleLbl="node1" presStyleIdx="1" presStyleCnt="4">
        <dgm:presLayoutVars>
          <dgm:chMax val="0"/>
          <dgm:bulletEnabled val="1"/>
        </dgm:presLayoutVars>
      </dgm:prSet>
      <dgm:spPr/>
    </dgm:pt>
    <dgm:pt modelId="{9CA6DA0E-8E81-4837-A180-CB210BB87E81}" type="pres">
      <dgm:prSet presAssocID="{1A7EBA99-8521-40B5-9522-7DFCD5ED8C20}" presName="negativeSpace" presStyleCnt="0"/>
      <dgm:spPr/>
    </dgm:pt>
    <dgm:pt modelId="{E76AB9DE-3C2D-4F32-8671-D6FB64D5E3A0}" type="pres">
      <dgm:prSet presAssocID="{1A7EBA99-8521-40B5-9522-7DFCD5ED8C20}" presName="childText" presStyleLbl="conFgAcc1" presStyleIdx="1" presStyleCnt="4">
        <dgm:presLayoutVars>
          <dgm:bulletEnabled val="1"/>
        </dgm:presLayoutVars>
      </dgm:prSet>
      <dgm:spPr/>
    </dgm:pt>
    <dgm:pt modelId="{9171D668-F6CE-48EA-8CE8-ED4005833226}" type="pres">
      <dgm:prSet presAssocID="{89FE8574-9420-4E3A-8458-69A6696ED5B4}" presName="spaceBetweenRectangles" presStyleCnt="0"/>
      <dgm:spPr/>
    </dgm:pt>
    <dgm:pt modelId="{BEA15C56-8419-438C-AF89-572AB9BCE490}" type="pres">
      <dgm:prSet presAssocID="{17F9D183-56DF-43D7-8D8F-E8082D7F26AA}" presName="parentLin" presStyleCnt="0"/>
      <dgm:spPr/>
    </dgm:pt>
    <dgm:pt modelId="{4D52DD9C-4FA9-46D8-A83E-C977DE3B4B5D}" type="pres">
      <dgm:prSet presAssocID="{17F9D183-56DF-43D7-8D8F-E8082D7F26AA}" presName="parentLeftMargin" presStyleLbl="node1" presStyleIdx="1" presStyleCnt="4"/>
      <dgm:spPr/>
    </dgm:pt>
    <dgm:pt modelId="{58E22293-FF98-46DE-8624-086952410885}" type="pres">
      <dgm:prSet presAssocID="{17F9D183-56DF-43D7-8D8F-E8082D7F26AA}" presName="parentText" presStyleLbl="node1" presStyleIdx="2" presStyleCnt="4">
        <dgm:presLayoutVars>
          <dgm:chMax val="0"/>
          <dgm:bulletEnabled val="1"/>
        </dgm:presLayoutVars>
      </dgm:prSet>
      <dgm:spPr/>
    </dgm:pt>
    <dgm:pt modelId="{A7B4F231-BF1D-4D2F-8546-5F4EFEF44C4D}" type="pres">
      <dgm:prSet presAssocID="{17F9D183-56DF-43D7-8D8F-E8082D7F26AA}" presName="negativeSpace" presStyleCnt="0"/>
      <dgm:spPr/>
    </dgm:pt>
    <dgm:pt modelId="{8D95F8B1-3490-4607-BA09-D0BAA87F3396}" type="pres">
      <dgm:prSet presAssocID="{17F9D183-56DF-43D7-8D8F-E8082D7F26AA}" presName="childText" presStyleLbl="conFgAcc1" presStyleIdx="2" presStyleCnt="4">
        <dgm:presLayoutVars>
          <dgm:bulletEnabled val="1"/>
        </dgm:presLayoutVars>
      </dgm:prSet>
      <dgm:spPr/>
    </dgm:pt>
    <dgm:pt modelId="{8E515881-5D35-4622-9AF7-2A13E781813C}" type="pres">
      <dgm:prSet presAssocID="{209F5561-1E36-487C-A7FB-47C3F35626FD}" presName="spaceBetweenRectangles" presStyleCnt="0"/>
      <dgm:spPr/>
    </dgm:pt>
    <dgm:pt modelId="{1143A625-445A-4058-BFD6-004054CF32E4}" type="pres">
      <dgm:prSet presAssocID="{9E366063-E36E-4F46-A1C6-6F809B3D18AC}" presName="parentLin" presStyleCnt="0"/>
      <dgm:spPr/>
    </dgm:pt>
    <dgm:pt modelId="{2A7FC6FB-144C-4BFD-A353-2FA1ECF57978}" type="pres">
      <dgm:prSet presAssocID="{9E366063-E36E-4F46-A1C6-6F809B3D18AC}" presName="parentLeftMargin" presStyleLbl="node1" presStyleIdx="2" presStyleCnt="4"/>
      <dgm:spPr/>
    </dgm:pt>
    <dgm:pt modelId="{0EC12A8C-8B13-4C80-BD42-E4DDA88FDD55}" type="pres">
      <dgm:prSet presAssocID="{9E366063-E36E-4F46-A1C6-6F809B3D18AC}" presName="parentText" presStyleLbl="node1" presStyleIdx="3" presStyleCnt="4">
        <dgm:presLayoutVars>
          <dgm:chMax val="0"/>
          <dgm:bulletEnabled val="1"/>
        </dgm:presLayoutVars>
      </dgm:prSet>
      <dgm:spPr/>
    </dgm:pt>
    <dgm:pt modelId="{9581D897-9A46-486C-B545-046F414B087B}" type="pres">
      <dgm:prSet presAssocID="{9E366063-E36E-4F46-A1C6-6F809B3D18AC}" presName="negativeSpace" presStyleCnt="0"/>
      <dgm:spPr/>
    </dgm:pt>
    <dgm:pt modelId="{CF7FFE94-A323-42DD-BD90-B12436209098}" type="pres">
      <dgm:prSet presAssocID="{9E366063-E36E-4F46-A1C6-6F809B3D18AC}" presName="childText" presStyleLbl="conFgAcc1" presStyleIdx="3" presStyleCnt="4">
        <dgm:presLayoutVars>
          <dgm:bulletEnabled val="1"/>
        </dgm:presLayoutVars>
      </dgm:prSet>
      <dgm:spPr/>
    </dgm:pt>
  </dgm:ptLst>
  <dgm:cxnLst>
    <dgm:cxn modelId="{9DFDD305-EBBA-4FB9-8494-7FF87E91A79A}" type="presOf" srcId="{14FE1D77-80A1-4A12-B478-9776E12AAD60}" destId="{8D95F8B1-3490-4607-BA09-D0BAA87F3396}" srcOrd="0" destOrd="0" presId="urn:microsoft.com/office/officeart/2005/8/layout/list1"/>
    <dgm:cxn modelId="{6B4E4616-74B3-4E82-BDF8-42AF51D987F5}" type="presOf" srcId="{9E366063-E36E-4F46-A1C6-6F809B3D18AC}" destId="{2A7FC6FB-144C-4BFD-A353-2FA1ECF57978}" srcOrd="0" destOrd="0" presId="urn:microsoft.com/office/officeart/2005/8/layout/list1"/>
    <dgm:cxn modelId="{30C1C321-1473-4BF3-90DE-43837DE4EF66}" type="presOf" srcId="{3E6240BA-1AC1-4EFB-B8C1-2E2C7B89CD9A}" destId="{D968F002-704F-42C7-97B9-4926FD5B2534}" srcOrd="0" destOrd="0" presId="urn:microsoft.com/office/officeart/2005/8/layout/list1"/>
    <dgm:cxn modelId="{337D372A-BC64-447F-B7D4-C70C93F9A791}" srcId="{17F9D183-56DF-43D7-8D8F-E8082D7F26AA}" destId="{14FE1D77-80A1-4A12-B478-9776E12AAD60}" srcOrd="0" destOrd="0" parTransId="{675ED5D3-967D-4B58-B916-67554766F002}" sibTransId="{25DB8797-0C20-4514-B784-25CFECB4691F}"/>
    <dgm:cxn modelId="{8D68A933-AE65-4FE2-9265-46E26917B5FD}" type="presOf" srcId="{5E121E42-6BC9-4AFB-BF98-CFB01F8B3B32}" destId="{19311361-0149-454B-9150-D33E0E25359E}" srcOrd="1" destOrd="0" presId="urn:microsoft.com/office/officeart/2005/8/layout/list1"/>
    <dgm:cxn modelId="{D7F7F739-C7E2-4B91-B9AF-D475F08EEEAA}" srcId="{3E6240BA-1AC1-4EFB-B8C1-2E2C7B89CD9A}" destId="{17F9D183-56DF-43D7-8D8F-E8082D7F26AA}" srcOrd="2" destOrd="0" parTransId="{0FE78908-B7E7-4BCD-A3BE-5D0E5AC5A315}" sibTransId="{209F5561-1E36-487C-A7FB-47C3F35626FD}"/>
    <dgm:cxn modelId="{CC28843B-78ED-4CE4-A4DB-9F20703BE57A}" type="presOf" srcId="{978B13DC-5403-4CE2-9B52-6A18D51B6277}" destId="{CF7FFE94-A323-42DD-BD90-B12436209098}" srcOrd="0" destOrd="1" presId="urn:microsoft.com/office/officeart/2005/8/layout/list1"/>
    <dgm:cxn modelId="{D69D1C44-2262-4540-90D7-4B1B3CF37874}" srcId="{9E366063-E36E-4F46-A1C6-6F809B3D18AC}" destId="{329D45E0-C9A1-4433-B60E-62DB261BF082}" srcOrd="0" destOrd="0" parTransId="{E9F16477-9F2C-4348-A28E-6EE11E099254}" sibTransId="{40700B20-3A57-45B5-8AD4-EE7F38A00579}"/>
    <dgm:cxn modelId="{15C03346-6E89-468C-9750-F7F79DB44FC6}" type="presOf" srcId="{5E121E42-6BC9-4AFB-BF98-CFB01F8B3B32}" destId="{C1144EA5-62E8-415A-A596-2B980810160D}" srcOrd="0" destOrd="0" presId="urn:microsoft.com/office/officeart/2005/8/layout/list1"/>
    <dgm:cxn modelId="{D207B94A-53AA-4AC5-ABC8-851A1F6BFA39}" type="presOf" srcId="{17F9D183-56DF-43D7-8D8F-E8082D7F26AA}" destId="{58E22293-FF98-46DE-8624-086952410885}" srcOrd="1" destOrd="0" presId="urn:microsoft.com/office/officeart/2005/8/layout/list1"/>
    <dgm:cxn modelId="{014F9D7B-7806-446F-80C7-BDDE29C6CB82}" srcId="{3E6240BA-1AC1-4EFB-B8C1-2E2C7B89CD9A}" destId="{5E121E42-6BC9-4AFB-BF98-CFB01F8B3B32}" srcOrd="0" destOrd="0" parTransId="{F0518497-48B8-4DF0-ADA3-FF074BAF75F0}" sibTransId="{9070DCF5-D92B-43C1-A27E-E5D35A01EF9A}"/>
    <dgm:cxn modelId="{89AABC87-F5D8-465D-B26C-9699AC39E37C}" type="presOf" srcId="{E52B07CA-6F45-45B5-8799-0EA2B920DF4B}" destId="{491A7B5A-F893-4D38-A04A-1B2A1B0AB410}" srcOrd="0" destOrd="0" presId="urn:microsoft.com/office/officeart/2005/8/layout/list1"/>
    <dgm:cxn modelId="{47DA7189-8B96-42E4-9020-4EFC45039F16}" srcId="{3E6240BA-1AC1-4EFB-B8C1-2E2C7B89CD9A}" destId="{9E366063-E36E-4F46-A1C6-6F809B3D18AC}" srcOrd="3" destOrd="0" parTransId="{1A4A9C10-5608-4471-AFB6-9FC0CFF1ABE6}" sibTransId="{964AFD6A-4D87-408F-8909-1514B09A75C3}"/>
    <dgm:cxn modelId="{1D629F8E-A18C-4252-8E9B-7FABAE8A01D4}" srcId="{5E121E42-6BC9-4AFB-BF98-CFB01F8B3B32}" destId="{2622F791-F393-4094-8348-EDF519C42134}" srcOrd="1" destOrd="0" parTransId="{85DC80B1-9845-46D2-8A0F-F8951E23295D}" sibTransId="{AB195C23-42E6-4B22-9362-79D4FFF3CA83}"/>
    <dgm:cxn modelId="{2AB72890-6B48-419C-9294-5E8784655A15}" type="presOf" srcId="{2622F791-F393-4094-8348-EDF519C42134}" destId="{491A7B5A-F893-4D38-A04A-1B2A1B0AB410}" srcOrd="0" destOrd="1" presId="urn:microsoft.com/office/officeart/2005/8/layout/list1"/>
    <dgm:cxn modelId="{D3B6F697-FCAE-4E3E-B796-D1104568DBDB}" srcId="{5E121E42-6BC9-4AFB-BF98-CFB01F8B3B32}" destId="{E52B07CA-6F45-45B5-8799-0EA2B920DF4B}" srcOrd="0" destOrd="0" parTransId="{52B8144E-097C-45E0-92F4-1E5E59BEFE74}" sibTransId="{FAE00C87-187B-4185-9D69-BAC52791974F}"/>
    <dgm:cxn modelId="{7CAA1A98-8736-44F9-B4BD-8D6CBAD5F3BC}" type="presOf" srcId="{9E366063-E36E-4F46-A1C6-6F809B3D18AC}" destId="{0EC12A8C-8B13-4C80-BD42-E4DDA88FDD55}" srcOrd="1" destOrd="0" presId="urn:microsoft.com/office/officeart/2005/8/layout/list1"/>
    <dgm:cxn modelId="{E8BE349B-F921-4E93-841A-258AEA1D41B5}" srcId="{329D45E0-C9A1-4433-B60E-62DB261BF082}" destId="{978B13DC-5403-4CE2-9B52-6A18D51B6277}" srcOrd="0" destOrd="0" parTransId="{5D67E5EA-8317-428F-A66C-A832C808A141}" sibTransId="{27597977-259F-4880-B983-B48FE27D8C4A}"/>
    <dgm:cxn modelId="{90F44A9F-B992-4D6D-A145-3F0F309F8D4F}" srcId="{3E6240BA-1AC1-4EFB-B8C1-2E2C7B89CD9A}" destId="{1A7EBA99-8521-40B5-9522-7DFCD5ED8C20}" srcOrd="1" destOrd="0" parTransId="{6C159499-48D1-4F0D-8AFF-C8190FED83B2}" sibTransId="{89FE8574-9420-4E3A-8458-69A6696ED5B4}"/>
    <dgm:cxn modelId="{71A4FBA2-222E-41C8-89BA-5B5A44C7272B}" srcId="{1A7EBA99-8521-40B5-9522-7DFCD5ED8C20}" destId="{EA97E66D-E59A-4690-922E-BDA1C2184DB6}" srcOrd="0" destOrd="0" parTransId="{B4E5218B-2933-42EC-8D9C-364A2E2748AA}" sibTransId="{FD1D3DAC-A354-4AE4-8B14-10423B368594}"/>
    <dgm:cxn modelId="{A0A707A6-86BB-4FC3-A81B-D82A784F812C}" type="presOf" srcId="{1A7EBA99-8521-40B5-9522-7DFCD5ED8C20}" destId="{170F10F1-5F44-4DAC-AABD-5C6971E4FB81}" srcOrd="0" destOrd="0" presId="urn:microsoft.com/office/officeart/2005/8/layout/list1"/>
    <dgm:cxn modelId="{3D5AF1CA-7D9E-4437-B8DE-FF2C228A5125}" type="presOf" srcId="{17F9D183-56DF-43D7-8D8F-E8082D7F26AA}" destId="{4D52DD9C-4FA9-46D8-A83E-C977DE3B4B5D}" srcOrd="0" destOrd="0" presId="urn:microsoft.com/office/officeart/2005/8/layout/list1"/>
    <dgm:cxn modelId="{3E098FDE-6AA2-4460-8DAD-D0F3846EEC59}" type="presOf" srcId="{1A7EBA99-8521-40B5-9522-7DFCD5ED8C20}" destId="{F6831F22-FCD4-4E71-9302-D46375FF22CB}" srcOrd="1" destOrd="0" presId="urn:microsoft.com/office/officeart/2005/8/layout/list1"/>
    <dgm:cxn modelId="{B37EF2E8-AD0E-4085-95A5-13A60E24BCA6}" type="presOf" srcId="{EA97E66D-E59A-4690-922E-BDA1C2184DB6}" destId="{E76AB9DE-3C2D-4F32-8671-D6FB64D5E3A0}" srcOrd="0" destOrd="0" presId="urn:microsoft.com/office/officeart/2005/8/layout/list1"/>
    <dgm:cxn modelId="{34DA2EFA-8A5D-4C21-AA12-12C75DB89639}" type="presOf" srcId="{329D45E0-C9A1-4433-B60E-62DB261BF082}" destId="{CF7FFE94-A323-42DD-BD90-B12436209098}" srcOrd="0" destOrd="0" presId="urn:microsoft.com/office/officeart/2005/8/layout/list1"/>
    <dgm:cxn modelId="{5A27F2D9-A2CE-40E5-BC6C-724EC9B5747A}" type="presParOf" srcId="{D968F002-704F-42C7-97B9-4926FD5B2534}" destId="{CE28153A-530A-4188-99AD-7D3E5486082D}" srcOrd="0" destOrd="0" presId="urn:microsoft.com/office/officeart/2005/8/layout/list1"/>
    <dgm:cxn modelId="{1B322CD1-A97C-4C66-BC1C-2E5038A123E4}" type="presParOf" srcId="{CE28153A-530A-4188-99AD-7D3E5486082D}" destId="{C1144EA5-62E8-415A-A596-2B980810160D}" srcOrd="0" destOrd="0" presId="urn:microsoft.com/office/officeart/2005/8/layout/list1"/>
    <dgm:cxn modelId="{5D2E2330-DD56-4CD7-A019-68C735F6E18D}" type="presParOf" srcId="{CE28153A-530A-4188-99AD-7D3E5486082D}" destId="{19311361-0149-454B-9150-D33E0E25359E}" srcOrd="1" destOrd="0" presId="urn:microsoft.com/office/officeart/2005/8/layout/list1"/>
    <dgm:cxn modelId="{A98A8B74-DC38-44FE-B7B0-14BBFA598E70}" type="presParOf" srcId="{D968F002-704F-42C7-97B9-4926FD5B2534}" destId="{AF035436-3CEF-430A-BB5E-39551DAB7CE3}" srcOrd="1" destOrd="0" presId="urn:microsoft.com/office/officeart/2005/8/layout/list1"/>
    <dgm:cxn modelId="{649DD97F-6F01-479A-A6BC-DE7444C08A97}" type="presParOf" srcId="{D968F002-704F-42C7-97B9-4926FD5B2534}" destId="{491A7B5A-F893-4D38-A04A-1B2A1B0AB410}" srcOrd="2" destOrd="0" presId="urn:microsoft.com/office/officeart/2005/8/layout/list1"/>
    <dgm:cxn modelId="{9C9A4975-DF09-4EFA-85DC-5196678E8398}" type="presParOf" srcId="{D968F002-704F-42C7-97B9-4926FD5B2534}" destId="{38EA1301-D8FA-43ED-837E-B395CC579E28}" srcOrd="3" destOrd="0" presId="urn:microsoft.com/office/officeart/2005/8/layout/list1"/>
    <dgm:cxn modelId="{D5C1C5C3-EA6D-46C3-81EB-C9A80A711945}" type="presParOf" srcId="{D968F002-704F-42C7-97B9-4926FD5B2534}" destId="{7F039D5C-B930-4310-B58B-204C1ABC5EFA}" srcOrd="4" destOrd="0" presId="urn:microsoft.com/office/officeart/2005/8/layout/list1"/>
    <dgm:cxn modelId="{578CE581-C791-4A15-A25C-14A3A39A3865}" type="presParOf" srcId="{7F039D5C-B930-4310-B58B-204C1ABC5EFA}" destId="{170F10F1-5F44-4DAC-AABD-5C6971E4FB81}" srcOrd="0" destOrd="0" presId="urn:microsoft.com/office/officeart/2005/8/layout/list1"/>
    <dgm:cxn modelId="{29C4467D-18FC-460D-A137-00585C397054}" type="presParOf" srcId="{7F039D5C-B930-4310-B58B-204C1ABC5EFA}" destId="{F6831F22-FCD4-4E71-9302-D46375FF22CB}" srcOrd="1" destOrd="0" presId="urn:microsoft.com/office/officeart/2005/8/layout/list1"/>
    <dgm:cxn modelId="{04DB0B1E-0251-4184-B612-7EB398022119}" type="presParOf" srcId="{D968F002-704F-42C7-97B9-4926FD5B2534}" destId="{9CA6DA0E-8E81-4837-A180-CB210BB87E81}" srcOrd="5" destOrd="0" presId="urn:microsoft.com/office/officeart/2005/8/layout/list1"/>
    <dgm:cxn modelId="{BF465B00-721B-4D99-BDF3-FEB132872141}" type="presParOf" srcId="{D968F002-704F-42C7-97B9-4926FD5B2534}" destId="{E76AB9DE-3C2D-4F32-8671-D6FB64D5E3A0}" srcOrd="6" destOrd="0" presId="urn:microsoft.com/office/officeart/2005/8/layout/list1"/>
    <dgm:cxn modelId="{18B39359-38EA-440D-80B2-0714B551A01F}" type="presParOf" srcId="{D968F002-704F-42C7-97B9-4926FD5B2534}" destId="{9171D668-F6CE-48EA-8CE8-ED4005833226}" srcOrd="7" destOrd="0" presId="urn:microsoft.com/office/officeart/2005/8/layout/list1"/>
    <dgm:cxn modelId="{3DF10962-8FE3-410E-8E9B-25A5F920B789}" type="presParOf" srcId="{D968F002-704F-42C7-97B9-4926FD5B2534}" destId="{BEA15C56-8419-438C-AF89-572AB9BCE490}" srcOrd="8" destOrd="0" presId="urn:microsoft.com/office/officeart/2005/8/layout/list1"/>
    <dgm:cxn modelId="{02B415D6-04DF-435D-9685-06C1EF6691AE}" type="presParOf" srcId="{BEA15C56-8419-438C-AF89-572AB9BCE490}" destId="{4D52DD9C-4FA9-46D8-A83E-C977DE3B4B5D}" srcOrd="0" destOrd="0" presId="urn:microsoft.com/office/officeart/2005/8/layout/list1"/>
    <dgm:cxn modelId="{18EC4032-3834-42CC-A89D-D3F556E1C605}" type="presParOf" srcId="{BEA15C56-8419-438C-AF89-572AB9BCE490}" destId="{58E22293-FF98-46DE-8624-086952410885}" srcOrd="1" destOrd="0" presId="urn:microsoft.com/office/officeart/2005/8/layout/list1"/>
    <dgm:cxn modelId="{14177F38-1EEA-4078-AF29-50EAACEC2C12}" type="presParOf" srcId="{D968F002-704F-42C7-97B9-4926FD5B2534}" destId="{A7B4F231-BF1D-4D2F-8546-5F4EFEF44C4D}" srcOrd="9" destOrd="0" presId="urn:microsoft.com/office/officeart/2005/8/layout/list1"/>
    <dgm:cxn modelId="{456850E1-D1A5-4CB3-A1B9-79CF72A67DE2}" type="presParOf" srcId="{D968F002-704F-42C7-97B9-4926FD5B2534}" destId="{8D95F8B1-3490-4607-BA09-D0BAA87F3396}" srcOrd="10" destOrd="0" presId="urn:microsoft.com/office/officeart/2005/8/layout/list1"/>
    <dgm:cxn modelId="{778557FD-961D-423C-877B-4743DCCE834E}" type="presParOf" srcId="{D968F002-704F-42C7-97B9-4926FD5B2534}" destId="{8E515881-5D35-4622-9AF7-2A13E781813C}" srcOrd="11" destOrd="0" presId="urn:microsoft.com/office/officeart/2005/8/layout/list1"/>
    <dgm:cxn modelId="{492B58E0-72A8-4C2D-863B-6FB6E86FDE69}" type="presParOf" srcId="{D968F002-704F-42C7-97B9-4926FD5B2534}" destId="{1143A625-445A-4058-BFD6-004054CF32E4}" srcOrd="12" destOrd="0" presId="urn:microsoft.com/office/officeart/2005/8/layout/list1"/>
    <dgm:cxn modelId="{38348E23-2F45-4794-AC79-F66DC0E798FD}" type="presParOf" srcId="{1143A625-445A-4058-BFD6-004054CF32E4}" destId="{2A7FC6FB-144C-4BFD-A353-2FA1ECF57978}" srcOrd="0" destOrd="0" presId="urn:microsoft.com/office/officeart/2005/8/layout/list1"/>
    <dgm:cxn modelId="{F15E6498-66CD-4CA3-8690-4288EF6F2A27}" type="presParOf" srcId="{1143A625-445A-4058-BFD6-004054CF32E4}" destId="{0EC12A8C-8B13-4C80-BD42-E4DDA88FDD55}" srcOrd="1" destOrd="0" presId="urn:microsoft.com/office/officeart/2005/8/layout/list1"/>
    <dgm:cxn modelId="{35C87D6D-A87F-4570-A2F3-860A50D9456E}" type="presParOf" srcId="{D968F002-704F-42C7-97B9-4926FD5B2534}" destId="{9581D897-9A46-486C-B545-046F414B087B}" srcOrd="13" destOrd="0" presId="urn:microsoft.com/office/officeart/2005/8/layout/list1"/>
    <dgm:cxn modelId="{11123E1B-191E-485D-B17F-4B52F712E89E}" type="presParOf" srcId="{D968F002-704F-42C7-97B9-4926FD5B2534}" destId="{CF7FFE94-A323-42DD-BD90-B12436209098}"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1A7B5A-F893-4D38-A04A-1B2A1B0AB410}">
      <dsp:nvSpPr>
        <dsp:cNvPr id="0" name=""/>
        <dsp:cNvSpPr/>
      </dsp:nvSpPr>
      <dsp:spPr>
        <a:xfrm>
          <a:off x="0" y="532295"/>
          <a:ext cx="5556738" cy="798525"/>
        </a:xfrm>
        <a:prstGeom prst="rect">
          <a:avLst/>
        </a:prstGeom>
        <a:solidFill>
          <a:schemeClr val="lt1">
            <a:alpha val="90000"/>
            <a:hueOff val="0"/>
            <a:satOff val="0"/>
            <a:lumOff val="0"/>
            <a:alphaOff val="0"/>
          </a:schemeClr>
        </a:solidFill>
        <a:ln w="12700" cap="flat" cmpd="sng" algn="ctr">
          <a:solidFill>
            <a:srgbClr val="07597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265" tIns="270764" rIns="431265"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latin typeface="Segoe UI" panose="020B0502040204020203" pitchFamily="34" charset="0"/>
              <a:cs typeface="Segoe UI" panose="020B0502040204020203" pitchFamily="34" charset="0"/>
            </a:rPr>
            <a:t>A wizard to automate the migration scripts creation</a:t>
          </a:r>
        </a:p>
        <a:p>
          <a:pPr marL="114300" lvl="1" indent="-114300" algn="l" defTabSz="577850">
            <a:lnSpc>
              <a:spcPct val="90000"/>
            </a:lnSpc>
            <a:spcBef>
              <a:spcPct val="0"/>
            </a:spcBef>
            <a:spcAft>
              <a:spcPct val="15000"/>
            </a:spcAft>
            <a:buChar char="•"/>
          </a:pPr>
          <a:r>
            <a:rPr lang="en-US" sz="1300" kern="1200">
              <a:latin typeface="Segoe UI" panose="020B0502040204020203" pitchFamily="34" charset="0"/>
              <a:cs typeface="Segoe UI" panose="020B0502040204020203" pitchFamily="34" charset="0"/>
            </a:rPr>
            <a:t>Generates a </a:t>
          </a:r>
          <a:r>
            <a:rPr lang="en-US" sz="1300" kern="1200" err="1">
              <a:latin typeface="Segoe UI" panose="020B0502040204020203" pitchFamily="34" charset="0"/>
              <a:cs typeface="Segoe UI" panose="020B0502040204020203" pitchFamily="34" charset="0"/>
            </a:rPr>
            <a:t>config.json</a:t>
          </a:r>
          <a:r>
            <a:rPr lang="en-US" sz="1300" kern="1200">
              <a:latin typeface="Segoe UI" panose="020B0502040204020203" pitchFamily="34" charset="0"/>
              <a:cs typeface="Segoe UI" panose="020B0502040204020203" pitchFamily="34" charset="0"/>
            </a:rPr>
            <a:t> file that can be updated and reused</a:t>
          </a:r>
        </a:p>
      </dsp:txBody>
      <dsp:txXfrm>
        <a:off x="0" y="532295"/>
        <a:ext cx="5556738" cy="798525"/>
      </dsp:txXfrm>
    </dsp:sp>
    <dsp:sp modelId="{19311361-0149-454B-9150-D33E0E25359E}">
      <dsp:nvSpPr>
        <dsp:cNvPr id="0" name=""/>
        <dsp:cNvSpPr/>
      </dsp:nvSpPr>
      <dsp:spPr>
        <a:xfrm>
          <a:off x="277836" y="340415"/>
          <a:ext cx="3889716" cy="383760"/>
        </a:xfrm>
        <a:prstGeom prst="roundRect">
          <a:avLst/>
        </a:prstGeom>
        <a:solidFill>
          <a:srgbClr val="1388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7022" tIns="0" rIns="147022" bIns="0" numCol="1" spcCol="1270" anchor="ctr" anchorCtr="0">
          <a:noAutofit/>
        </a:bodyPr>
        <a:lstStyle/>
        <a:p>
          <a:pPr marL="0" lvl="0" indent="0" algn="l" defTabSz="577850">
            <a:lnSpc>
              <a:spcPct val="90000"/>
            </a:lnSpc>
            <a:spcBef>
              <a:spcPct val="0"/>
            </a:spcBef>
            <a:spcAft>
              <a:spcPct val="35000"/>
            </a:spcAft>
            <a:buNone/>
          </a:pPr>
          <a:r>
            <a:rPr lang="en-US" sz="1300" kern="1200" dirty="0">
              <a:latin typeface="Segoe UI" panose="020B0502040204020203" pitchFamily="34" charset="0"/>
              <a:cs typeface="Segoe UI" panose="020B0502040204020203" pitchFamily="34" charset="0"/>
            </a:rPr>
            <a:t>New-</a:t>
          </a:r>
          <a:r>
            <a:rPr lang="en-US" sz="1300" kern="1200" dirty="0" err="1">
              <a:latin typeface="Segoe UI" panose="020B0502040204020203" pitchFamily="34" charset="0"/>
              <a:cs typeface="Segoe UI" panose="020B0502040204020203" pitchFamily="34" charset="0"/>
            </a:rPr>
            <a:t>UpgradeInitializationScript</a:t>
          </a:r>
          <a:endParaRPr lang="en-US" sz="1300" kern="1200" dirty="0">
            <a:latin typeface="Segoe UI" panose="020B0502040204020203" pitchFamily="34" charset="0"/>
            <a:cs typeface="Segoe UI" panose="020B0502040204020203" pitchFamily="34" charset="0"/>
          </a:endParaRPr>
        </a:p>
      </dsp:txBody>
      <dsp:txXfrm>
        <a:off x="296570" y="359149"/>
        <a:ext cx="3852248" cy="346292"/>
      </dsp:txXfrm>
    </dsp:sp>
    <dsp:sp modelId="{E76AB9DE-3C2D-4F32-8671-D6FB64D5E3A0}">
      <dsp:nvSpPr>
        <dsp:cNvPr id="0" name=""/>
        <dsp:cNvSpPr/>
      </dsp:nvSpPr>
      <dsp:spPr>
        <a:xfrm>
          <a:off x="0" y="1592900"/>
          <a:ext cx="5556738" cy="778050"/>
        </a:xfrm>
        <a:prstGeom prst="rect">
          <a:avLst/>
        </a:prstGeom>
        <a:solidFill>
          <a:schemeClr val="lt1">
            <a:alpha val="90000"/>
            <a:hueOff val="0"/>
            <a:satOff val="0"/>
            <a:lumOff val="0"/>
            <a:alphaOff val="0"/>
          </a:schemeClr>
        </a:solidFill>
        <a:ln w="12700" cap="flat" cmpd="sng" algn="ctr">
          <a:solidFill>
            <a:srgbClr val="07597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265" tIns="270764" rIns="431265"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latin typeface="Segoe UI" panose="020B0502040204020203" pitchFamily="34" charset="0"/>
              <a:cs typeface="Segoe UI" panose="020B0502040204020203" pitchFamily="34" charset="0"/>
            </a:rPr>
            <a:t>Creates the migration extensions needed for the migration process, as suggested in Microsoft guidelines</a:t>
          </a:r>
        </a:p>
      </dsp:txBody>
      <dsp:txXfrm>
        <a:off x="0" y="1592900"/>
        <a:ext cx="5556738" cy="778050"/>
      </dsp:txXfrm>
    </dsp:sp>
    <dsp:sp modelId="{F6831F22-FCD4-4E71-9302-D46375FF22CB}">
      <dsp:nvSpPr>
        <dsp:cNvPr id="0" name=""/>
        <dsp:cNvSpPr/>
      </dsp:nvSpPr>
      <dsp:spPr>
        <a:xfrm>
          <a:off x="277836" y="1401020"/>
          <a:ext cx="3889716" cy="383760"/>
        </a:xfrm>
        <a:prstGeom prst="roundRect">
          <a:avLst/>
        </a:prstGeom>
        <a:solidFill>
          <a:srgbClr val="1388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7022" tIns="0" rIns="147022" bIns="0" numCol="1" spcCol="1270" anchor="ctr" anchorCtr="0">
          <a:noAutofit/>
        </a:bodyPr>
        <a:lstStyle/>
        <a:p>
          <a:pPr marL="0" lvl="0" indent="0" algn="l" defTabSz="577850">
            <a:lnSpc>
              <a:spcPct val="90000"/>
            </a:lnSpc>
            <a:spcBef>
              <a:spcPct val="0"/>
            </a:spcBef>
            <a:spcAft>
              <a:spcPct val="35000"/>
            </a:spcAft>
            <a:buFont typeface="Arial" panose="020B0604020202020204" pitchFamily="34" charset="0"/>
            <a:buNone/>
          </a:pPr>
          <a:r>
            <a:rPr lang="en-US" sz="1300" kern="1200">
              <a:latin typeface="Segoe UI" panose="020B0502040204020203" pitchFamily="34" charset="0"/>
              <a:cs typeface="Segoe UI" panose="020B0502040204020203" pitchFamily="34" charset="0"/>
            </a:rPr>
            <a:t>New-</a:t>
          </a:r>
          <a:r>
            <a:rPr lang="en-US" sz="1300" kern="1200" err="1">
              <a:latin typeface="Segoe UI" panose="020B0502040204020203" pitchFamily="34" charset="0"/>
              <a:cs typeface="Segoe UI" panose="020B0502040204020203" pitchFamily="34" charset="0"/>
            </a:rPr>
            <a:t>UpgradeAppsStructure</a:t>
          </a:r>
          <a:endParaRPr lang="en-US" sz="1300" kern="1200">
            <a:latin typeface="Segoe UI" panose="020B0502040204020203" pitchFamily="34" charset="0"/>
            <a:cs typeface="Segoe UI" panose="020B0502040204020203" pitchFamily="34" charset="0"/>
          </a:endParaRPr>
        </a:p>
      </dsp:txBody>
      <dsp:txXfrm>
        <a:off x="296570" y="1419754"/>
        <a:ext cx="3852248" cy="346292"/>
      </dsp:txXfrm>
    </dsp:sp>
    <dsp:sp modelId="{8D95F8B1-3490-4607-BA09-D0BAA87F3396}">
      <dsp:nvSpPr>
        <dsp:cNvPr id="0" name=""/>
        <dsp:cNvSpPr/>
      </dsp:nvSpPr>
      <dsp:spPr>
        <a:xfrm>
          <a:off x="0" y="2633030"/>
          <a:ext cx="5556738" cy="778050"/>
        </a:xfrm>
        <a:prstGeom prst="rect">
          <a:avLst/>
        </a:prstGeom>
        <a:solidFill>
          <a:schemeClr val="lt1">
            <a:alpha val="90000"/>
            <a:hueOff val="0"/>
            <a:satOff val="0"/>
            <a:lumOff val="0"/>
            <a:alphaOff val="0"/>
          </a:schemeClr>
        </a:solidFill>
        <a:ln w="12700" cap="flat" cmpd="sng" algn="ctr">
          <a:solidFill>
            <a:srgbClr val="07597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265" tIns="270764" rIns="431265" bIns="92456" numCol="1" spcCol="1270" anchor="t" anchorCtr="0">
          <a:noAutofit/>
        </a:bodyPr>
        <a:lstStyle/>
        <a:p>
          <a:pPr marL="114300" lvl="1" indent="-114300" algn="l" defTabSz="577850">
            <a:lnSpc>
              <a:spcPct val="90000"/>
            </a:lnSpc>
            <a:spcBef>
              <a:spcPct val="0"/>
            </a:spcBef>
            <a:spcAft>
              <a:spcPct val="15000"/>
            </a:spcAft>
            <a:buFont typeface="Arial" panose="020B0604020202020204" pitchFamily="34" charset="0"/>
            <a:buChar char="•"/>
          </a:pPr>
          <a:r>
            <a:rPr lang="en-US" sz="1300" kern="1200">
              <a:latin typeface="Segoe UI" panose="020B0502040204020203" pitchFamily="34" charset="0"/>
              <a:cs typeface="Segoe UI" panose="020B0502040204020203" pitchFamily="34" charset="0"/>
            </a:rPr>
            <a:t>Will allow you to rename the tables in BC 14 to conform the new table naming introduced in LS Central 17.5</a:t>
          </a:r>
        </a:p>
      </dsp:txBody>
      <dsp:txXfrm>
        <a:off x="0" y="2633030"/>
        <a:ext cx="5556738" cy="778050"/>
      </dsp:txXfrm>
    </dsp:sp>
    <dsp:sp modelId="{58E22293-FF98-46DE-8624-086952410885}">
      <dsp:nvSpPr>
        <dsp:cNvPr id="0" name=""/>
        <dsp:cNvSpPr/>
      </dsp:nvSpPr>
      <dsp:spPr>
        <a:xfrm>
          <a:off x="277836" y="2441150"/>
          <a:ext cx="3889716" cy="383760"/>
        </a:xfrm>
        <a:prstGeom prst="roundRect">
          <a:avLst/>
        </a:prstGeom>
        <a:solidFill>
          <a:srgbClr val="1388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7022" tIns="0" rIns="147022" bIns="0" numCol="1" spcCol="1270" anchor="ctr" anchorCtr="0">
          <a:noAutofit/>
        </a:bodyPr>
        <a:lstStyle/>
        <a:p>
          <a:pPr marL="0" lvl="0" indent="0" algn="l" defTabSz="577850">
            <a:lnSpc>
              <a:spcPct val="90000"/>
            </a:lnSpc>
            <a:spcBef>
              <a:spcPct val="0"/>
            </a:spcBef>
            <a:spcAft>
              <a:spcPct val="35000"/>
            </a:spcAft>
            <a:buFont typeface="Arial" panose="020B0604020202020204" pitchFamily="34" charset="0"/>
            <a:buNone/>
          </a:pPr>
          <a:r>
            <a:rPr lang="en-US" sz="1300" kern="1200">
              <a:latin typeface="Segoe UI" panose="020B0502040204020203" pitchFamily="34" charset="0"/>
              <a:cs typeface="Segoe UI" panose="020B0502040204020203" pitchFamily="34" charset="0"/>
            </a:rPr>
            <a:t>Convert-BC14CALObjectsToTableSchemaOnly</a:t>
          </a:r>
        </a:p>
      </dsp:txBody>
      <dsp:txXfrm>
        <a:off x="296570" y="2459884"/>
        <a:ext cx="3852248" cy="346292"/>
      </dsp:txXfrm>
    </dsp:sp>
    <dsp:sp modelId="{CF7FFE94-A323-42DD-BD90-B12436209098}">
      <dsp:nvSpPr>
        <dsp:cNvPr id="0" name=""/>
        <dsp:cNvSpPr/>
      </dsp:nvSpPr>
      <dsp:spPr>
        <a:xfrm>
          <a:off x="0" y="3673160"/>
          <a:ext cx="5556738" cy="1003275"/>
        </a:xfrm>
        <a:prstGeom prst="rect">
          <a:avLst/>
        </a:prstGeom>
        <a:solidFill>
          <a:schemeClr val="lt1">
            <a:alpha val="90000"/>
            <a:hueOff val="0"/>
            <a:satOff val="0"/>
            <a:lumOff val="0"/>
            <a:alphaOff val="0"/>
          </a:schemeClr>
        </a:solidFill>
        <a:ln w="12700" cap="flat" cmpd="sng" algn="ctr">
          <a:solidFill>
            <a:srgbClr val="07597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265" tIns="270764" rIns="431265"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a:latin typeface="Segoe UI" panose="020B0502040204020203" pitchFamily="34" charset="0"/>
              <a:cs typeface="Segoe UI" panose="020B0502040204020203" pitchFamily="34" charset="0"/>
            </a:rPr>
            <a:t>Will update references to LS Central objects in your custom extensions</a:t>
          </a:r>
        </a:p>
        <a:p>
          <a:pPr marL="228600" lvl="2" indent="-114300" algn="l" defTabSz="577850">
            <a:lnSpc>
              <a:spcPct val="90000"/>
            </a:lnSpc>
            <a:spcBef>
              <a:spcPct val="0"/>
            </a:spcBef>
            <a:spcAft>
              <a:spcPct val="15000"/>
            </a:spcAft>
            <a:buChar char="•"/>
          </a:pPr>
          <a:r>
            <a:rPr lang="en-US" sz="1300" kern="1200">
              <a:latin typeface="Segoe UI" panose="020B0502040204020203" pitchFamily="34" charset="0"/>
              <a:cs typeface="Segoe UI" panose="020B0502040204020203" pitchFamily="34" charset="0"/>
            </a:rPr>
            <a:t>Variables, parameters, object extensions and other properties</a:t>
          </a:r>
        </a:p>
      </dsp:txBody>
      <dsp:txXfrm>
        <a:off x="0" y="3673160"/>
        <a:ext cx="5556738" cy="1003275"/>
      </dsp:txXfrm>
    </dsp:sp>
    <dsp:sp modelId="{0EC12A8C-8B13-4C80-BD42-E4DDA88FDD55}">
      <dsp:nvSpPr>
        <dsp:cNvPr id="0" name=""/>
        <dsp:cNvSpPr/>
      </dsp:nvSpPr>
      <dsp:spPr>
        <a:xfrm>
          <a:off x="277836" y="3481280"/>
          <a:ext cx="3889716" cy="383760"/>
        </a:xfrm>
        <a:prstGeom prst="roundRect">
          <a:avLst/>
        </a:prstGeom>
        <a:solidFill>
          <a:srgbClr val="1388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7022" tIns="0" rIns="147022" bIns="0" numCol="1" spcCol="1270" anchor="ctr" anchorCtr="0">
          <a:noAutofit/>
        </a:bodyPr>
        <a:lstStyle/>
        <a:p>
          <a:pPr marL="0" lvl="0" indent="0" algn="l" defTabSz="577850">
            <a:lnSpc>
              <a:spcPct val="90000"/>
            </a:lnSpc>
            <a:spcBef>
              <a:spcPct val="0"/>
            </a:spcBef>
            <a:spcAft>
              <a:spcPct val="35000"/>
            </a:spcAft>
            <a:buFont typeface="Arial" panose="020B0604020202020204" pitchFamily="34" charset="0"/>
            <a:buNone/>
          </a:pPr>
          <a:r>
            <a:rPr lang="en-US" sz="1300" kern="1200">
              <a:latin typeface="Segoe UI" panose="020B0502040204020203" pitchFamily="34" charset="0"/>
              <a:cs typeface="Segoe UI" panose="020B0502040204020203" pitchFamily="34" charset="0"/>
            </a:rPr>
            <a:t>Repair-CustomExtensionFrom174orEarlier</a:t>
          </a:r>
        </a:p>
      </dsp:txBody>
      <dsp:txXfrm>
        <a:off x="296570" y="3500014"/>
        <a:ext cx="3852248" cy="34629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D2F72E-CF87-7040-854D-394C1A37CA88}" type="datetimeFigureOut">
              <a:rPr lang="en-IS" smtClean="0"/>
              <a:t>11/07/2022</a:t>
            </a:fld>
            <a:endParaRPr lang="en-I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9EA254-DB93-AA47-9CF2-9ED014E0EE50}" type="slidenum">
              <a:rPr lang="en-IS" smtClean="0"/>
              <a:t>‹#›</a:t>
            </a:fld>
            <a:endParaRPr lang="en-IS"/>
          </a:p>
        </p:txBody>
      </p:sp>
    </p:spTree>
    <p:extLst>
      <p:ext uri="{BB962C8B-B14F-4D97-AF65-F5344CB8AC3E}">
        <p14:creationId xmlns:p14="http://schemas.microsoft.com/office/powerpoint/2010/main" val="1821876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dirty="0"/>
          </a:p>
        </p:txBody>
      </p:sp>
      <p:sp>
        <p:nvSpPr>
          <p:cNvPr id="4" name="Slide Number Placeholder 3"/>
          <p:cNvSpPr>
            <a:spLocks noGrp="1"/>
          </p:cNvSpPr>
          <p:nvPr>
            <p:ph type="sldNum" sz="quarter" idx="5"/>
          </p:nvPr>
        </p:nvSpPr>
        <p:spPr/>
        <p:txBody>
          <a:bodyPr/>
          <a:lstStyle/>
          <a:p>
            <a:fld id="{B29EA254-DB93-AA47-9CF2-9ED014E0EE50}" type="slidenum">
              <a:rPr lang="en-IS" smtClean="0"/>
              <a:t>4</a:t>
            </a:fld>
            <a:endParaRPr lang="en-IS"/>
          </a:p>
        </p:txBody>
      </p:sp>
    </p:spTree>
    <p:extLst>
      <p:ext uri="{BB962C8B-B14F-4D97-AF65-F5344CB8AC3E}">
        <p14:creationId xmlns:p14="http://schemas.microsoft.com/office/powerpoint/2010/main" val="715555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dirty="0"/>
          </a:p>
        </p:txBody>
      </p:sp>
      <p:sp>
        <p:nvSpPr>
          <p:cNvPr id="4" name="Slide Number Placeholder 3"/>
          <p:cNvSpPr>
            <a:spLocks noGrp="1"/>
          </p:cNvSpPr>
          <p:nvPr>
            <p:ph type="sldNum" sz="quarter" idx="5"/>
          </p:nvPr>
        </p:nvSpPr>
        <p:spPr/>
        <p:txBody>
          <a:bodyPr/>
          <a:lstStyle/>
          <a:p>
            <a:fld id="{B29EA254-DB93-AA47-9CF2-9ED014E0EE50}" type="slidenum">
              <a:rPr lang="en-IS" smtClean="0"/>
              <a:t>13</a:t>
            </a:fld>
            <a:endParaRPr lang="en-IS"/>
          </a:p>
        </p:txBody>
      </p:sp>
    </p:spTree>
    <p:extLst>
      <p:ext uri="{BB962C8B-B14F-4D97-AF65-F5344CB8AC3E}">
        <p14:creationId xmlns:p14="http://schemas.microsoft.com/office/powerpoint/2010/main" val="4252381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dirty="0"/>
          </a:p>
        </p:txBody>
      </p:sp>
      <p:sp>
        <p:nvSpPr>
          <p:cNvPr id="4" name="Slide Number Placeholder 3"/>
          <p:cNvSpPr>
            <a:spLocks noGrp="1"/>
          </p:cNvSpPr>
          <p:nvPr>
            <p:ph type="sldNum" sz="quarter" idx="5"/>
          </p:nvPr>
        </p:nvSpPr>
        <p:spPr/>
        <p:txBody>
          <a:bodyPr/>
          <a:lstStyle/>
          <a:p>
            <a:fld id="{B29EA254-DB93-AA47-9CF2-9ED014E0EE50}" type="slidenum">
              <a:rPr lang="en-IS" smtClean="0"/>
              <a:t>14</a:t>
            </a:fld>
            <a:endParaRPr lang="en-IS"/>
          </a:p>
        </p:txBody>
      </p:sp>
    </p:spTree>
    <p:extLst>
      <p:ext uri="{BB962C8B-B14F-4D97-AF65-F5344CB8AC3E}">
        <p14:creationId xmlns:p14="http://schemas.microsoft.com/office/powerpoint/2010/main" val="2159674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9EA254-DB93-AA47-9CF2-9ED014E0EE50}" type="slidenum">
              <a:rPr lang="en-IS" smtClean="0"/>
              <a:t>15</a:t>
            </a:fld>
            <a:endParaRPr lang="en-IS"/>
          </a:p>
        </p:txBody>
      </p:sp>
    </p:spTree>
    <p:extLst>
      <p:ext uri="{BB962C8B-B14F-4D97-AF65-F5344CB8AC3E}">
        <p14:creationId xmlns:p14="http://schemas.microsoft.com/office/powerpoint/2010/main" val="739401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B29EA254-DB93-AA47-9CF2-9ED014E0EE50}" type="slidenum">
              <a:rPr lang="en-IS" smtClean="0"/>
              <a:t>16</a:t>
            </a:fld>
            <a:endParaRPr lang="en-IS"/>
          </a:p>
        </p:txBody>
      </p:sp>
    </p:spTree>
    <p:extLst>
      <p:ext uri="{BB962C8B-B14F-4D97-AF65-F5344CB8AC3E}">
        <p14:creationId xmlns:p14="http://schemas.microsoft.com/office/powerpoint/2010/main" val="2599494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dirty="0"/>
          </a:p>
        </p:txBody>
      </p:sp>
      <p:sp>
        <p:nvSpPr>
          <p:cNvPr id="4" name="Slide Number Placeholder 3"/>
          <p:cNvSpPr>
            <a:spLocks noGrp="1"/>
          </p:cNvSpPr>
          <p:nvPr>
            <p:ph type="sldNum" sz="quarter" idx="5"/>
          </p:nvPr>
        </p:nvSpPr>
        <p:spPr/>
        <p:txBody>
          <a:bodyPr/>
          <a:lstStyle/>
          <a:p>
            <a:fld id="{B29EA254-DB93-AA47-9CF2-9ED014E0EE50}" type="slidenum">
              <a:rPr lang="en-IS" smtClean="0"/>
              <a:t>17</a:t>
            </a:fld>
            <a:endParaRPr lang="en-IS"/>
          </a:p>
        </p:txBody>
      </p:sp>
    </p:spTree>
    <p:extLst>
      <p:ext uri="{BB962C8B-B14F-4D97-AF65-F5344CB8AC3E}">
        <p14:creationId xmlns:p14="http://schemas.microsoft.com/office/powerpoint/2010/main" val="63020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dirty="0"/>
          </a:p>
        </p:txBody>
      </p:sp>
      <p:sp>
        <p:nvSpPr>
          <p:cNvPr id="4" name="Slide Number Placeholder 3"/>
          <p:cNvSpPr>
            <a:spLocks noGrp="1"/>
          </p:cNvSpPr>
          <p:nvPr>
            <p:ph type="sldNum" sz="quarter" idx="5"/>
          </p:nvPr>
        </p:nvSpPr>
        <p:spPr/>
        <p:txBody>
          <a:bodyPr/>
          <a:lstStyle/>
          <a:p>
            <a:fld id="{B29EA254-DB93-AA47-9CF2-9ED014E0EE50}" type="slidenum">
              <a:rPr lang="en-IS" smtClean="0"/>
              <a:t>18</a:t>
            </a:fld>
            <a:endParaRPr lang="en-IS"/>
          </a:p>
        </p:txBody>
      </p:sp>
    </p:spTree>
    <p:extLst>
      <p:ext uri="{BB962C8B-B14F-4D97-AF65-F5344CB8AC3E}">
        <p14:creationId xmlns:p14="http://schemas.microsoft.com/office/powerpoint/2010/main" val="1595435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dirty="0"/>
          </a:p>
        </p:txBody>
      </p:sp>
      <p:sp>
        <p:nvSpPr>
          <p:cNvPr id="4" name="Slide Number Placeholder 3"/>
          <p:cNvSpPr>
            <a:spLocks noGrp="1"/>
          </p:cNvSpPr>
          <p:nvPr>
            <p:ph type="sldNum" sz="quarter" idx="5"/>
          </p:nvPr>
        </p:nvSpPr>
        <p:spPr/>
        <p:txBody>
          <a:bodyPr/>
          <a:lstStyle/>
          <a:p>
            <a:fld id="{B29EA254-DB93-AA47-9CF2-9ED014E0EE50}" type="slidenum">
              <a:rPr lang="en-IS" smtClean="0"/>
              <a:t>19</a:t>
            </a:fld>
            <a:endParaRPr lang="en-IS"/>
          </a:p>
        </p:txBody>
      </p:sp>
    </p:spTree>
    <p:extLst>
      <p:ext uri="{BB962C8B-B14F-4D97-AF65-F5344CB8AC3E}">
        <p14:creationId xmlns:p14="http://schemas.microsoft.com/office/powerpoint/2010/main" val="2117118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dirty="0"/>
          </a:p>
        </p:txBody>
      </p:sp>
      <p:sp>
        <p:nvSpPr>
          <p:cNvPr id="4" name="Slide Number Placeholder 3"/>
          <p:cNvSpPr>
            <a:spLocks noGrp="1"/>
          </p:cNvSpPr>
          <p:nvPr>
            <p:ph type="sldNum" sz="quarter" idx="5"/>
          </p:nvPr>
        </p:nvSpPr>
        <p:spPr/>
        <p:txBody>
          <a:bodyPr/>
          <a:lstStyle/>
          <a:p>
            <a:fld id="{B29EA254-DB93-AA47-9CF2-9ED014E0EE50}" type="slidenum">
              <a:rPr lang="en-IS" smtClean="0"/>
              <a:t>20</a:t>
            </a:fld>
            <a:endParaRPr lang="en-IS"/>
          </a:p>
        </p:txBody>
      </p:sp>
    </p:spTree>
    <p:extLst>
      <p:ext uri="{BB962C8B-B14F-4D97-AF65-F5344CB8AC3E}">
        <p14:creationId xmlns:p14="http://schemas.microsoft.com/office/powerpoint/2010/main" val="1841146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9EA254-DB93-AA47-9CF2-9ED014E0EE50}" type="slidenum">
              <a:rPr lang="en-IS" smtClean="0"/>
              <a:t>21</a:t>
            </a:fld>
            <a:endParaRPr lang="en-IS"/>
          </a:p>
        </p:txBody>
      </p:sp>
    </p:spTree>
    <p:extLst>
      <p:ext uri="{BB962C8B-B14F-4D97-AF65-F5344CB8AC3E}">
        <p14:creationId xmlns:p14="http://schemas.microsoft.com/office/powerpoint/2010/main" val="3422658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dirty="0"/>
          </a:p>
        </p:txBody>
      </p:sp>
      <p:sp>
        <p:nvSpPr>
          <p:cNvPr id="4" name="Slide Number Placeholder 3"/>
          <p:cNvSpPr>
            <a:spLocks noGrp="1"/>
          </p:cNvSpPr>
          <p:nvPr>
            <p:ph type="sldNum" sz="quarter" idx="5"/>
          </p:nvPr>
        </p:nvSpPr>
        <p:spPr/>
        <p:txBody>
          <a:bodyPr/>
          <a:lstStyle/>
          <a:p>
            <a:fld id="{B29EA254-DB93-AA47-9CF2-9ED014E0EE50}" type="slidenum">
              <a:rPr lang="en-IS" smtClean="0"/>
              <a:t>5</a:t>
            </a:fld>
            <a:endParaRPr lang="en-IS"/>
          </a:p>
        </p:txBody>
      </p:sp>
    </p:spTree>
    <p:extLst>
      <p:ext uri="{BB962C8B-B14F-4D97-AF65-F5344CB8AC3E}">
        <p14:creationId xmlns:p14="http://schemas.microsoft.com/office/powerpoint/2010/main" val="190142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dirty="0"/>
          </a:p>
        </p:txBody>
      </p:sp>
      <p:sp>
        <p:nvSpPr>
          <p:cNvPr id="4" name="Slide Number Placeholder 3"/>
          <p:cNvSpPr>
            <a:spLocks noGrp="1"/>
          </p:cNvSpPr>
          <p:nvPr>
            <p:ph type="sldNum" sz="quarter" idx="5"/>
          </p:nvPr>
        </p:nvSpPr>
        <p:spPr/>
        <p:txBody>
          <a:bodyPr/>
          <a:lstStyle/>
          <a:p>
            <a:fld id="{B29EA254-DB93-AA47-9CF2-9ED014E0EE50}" type="slidenum">
              <a:rPr lang="en-IS" smtClean="0"/>
              <a:t>6</a:t>
            </a:fld>
            <a:endParaRPr lang="en-IS"/>
          </a:p>
        </p:txBody>
      </p:sp>
    </p:spTree>
    <p:extLst>
      <p:ext uri="{BB962C8B-B14F-4D97-AF65-F5344CB8AC3E}">
        <p14:creationId xmlns:p14="http://schemas.microsoft.com/office/powerpoint/2010/main" val="2872308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dirty="0"/>
          </a:p>
        </p:txBody>
      </p:sp>
      <p:sp>
        <p:nvSpPr>
          <p:cNvPr id="4" name="Slide Number Placeholder 3"/>
          <p:cNvSpPr>
            <a:spLocks noGrp="1"/>
          </p:cNvSpPr>
          <p:nvPr>
            <p:ph type="sldNum" sz="quarter" idx="5"/>
          </p:nvPr>
        </p:nvSpPr>
        <p:spPr/>
        <p:txBody>
          <a:bodyPr/>
          <a:lstStyle/>
          <a:p>
            <a:fld id="{B29EA254-DB93-AA47-9CF2-9ED014E0EE50}" type="slidenum">
              <a:rPr lang="en-IS" smtClean="0"/>
              <a:t>7</a:t>
            </a:fld>
            <a:endParaRPr lang="en-IS"/>
          </a:p>
        </p:txBody>
      </p:sp>
    </p:spTree>
    <p:extLst>
      <p:ext uri="{BB962C8B-B14F-4D97-AF65-F5344CB8AC3E}">
        <p14:creationId xmlns:p14="http://schemas.microsoft.com/office/powerpoint/2010/main" val="4139480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dirty="0"/>
          </a:p>
        </p:txBody>
      </p:sp>
      <p:sp>
        <p:nvSpPr>
          <p:cNvPr id="4" name="Slide Number Placeholder 3"/>
          <p:cNvSpPr>
            <a:spLocks noGrp="1"/>
          </p:cNvSpPr>
          <p:nvPr>
            <p:ph type="sldNum" sz="quarter" idx="5"/>
          </p:nvPr>
        </p:nvSpPr>
        <p:spPr/>
        <p:txBody>
          <a:bodyPr/>
          <a:lstStyle/>
          <a:p>
            <a:fld id="{B29EA254-DB93-AA47-9CF2-9ED014E0EE50}" type="slidenum">
              <a:rPr lang="en-IS" smtClean="0"/>
              <a:t>8</a:t>
            </a:fld>
            <a:endParaRPr lang="en-IS"/>
          </a:p>
        </p:txBody>
      </p:sp>
    </p:spTree>
    <p:extLst>
      <p:ext uri="{BB962C8B-B14F-4D97-AF65-F5344CB8AC3E}">
        <p14:creationId xmlns:p14="http://schemas.microsoft.com/office/powerpoint/2010/main" val="966865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dirty="0"/>
          </a:p>
        </p:txBody>
      </p:sp>
      <p:sp>
        <p:nvSpPr>
          <p:cNvPr id="4" name="Slide Number Placeholder 3"/>
          <p:cNvSpPr>
            <a:spLocks noGrp="1"/>
          </p:cNvSpPr>
          <p:nvPr>
            <p:ph type="sldNum" sz="quarter" idx="5"/>
          </p:nvPr>
        </p:nvSpPr>
        <p:spPr/>
        <p:txBody>
          <a:bodyPr/>
          <a:lstStyle/>
          <a:p>
            <a:fld id="{B29EA254-DB93-AA47-9CF2-9ED014E0EE50}" type="slidenum">
              <a:rPr lang="en-IS" smtClean="0"/>
              <a:t>9</a:t>
            </a:fld>
            <a:endParaRPr lang="en-IS"/>
          </a:p>
        </p:txBody>
      </p:sp>
    </p:spTree>
    <p:extLst>
      <p:ext uri="{BB962C8B-B14F-4D97-AF65-F5344CB8AC3E}">
        <p14:creationId xmlns:p14="http://schemas.microsoft.com/office/powerpoint/2010/main" val="1950331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9EA254-DB93-AA47-9CF2-9ED014E0EE50}" type="slidenum">
              <a:rPr lang="en-IS" smtClean="0"/>
              <a:t>10</a:t>
            </a:fld>
            <a:endParaRPr lang="en-IS"/>
          </a:p>
        </p:txBody>
      </p:sp>
    </p:spTree>
    <p:extLst>
      <p:ext uri="{BB962C8B-B14F-4D97-AF65-F5344CB8AC3E}">
        <p14:creationId xmlns:p14="http://schemas.microsoft.com/office/powerpoint/2010/main" val="1400738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9EA254-DB93-AA47-9CF2-9ED014E0EE50}" type="slidenum">
              <a:rPr lang="en-IS" smtClean="0"/>
              <a:t>11</a:t>
            </a:fld>
            <a:endParaRPr lang="en-IS"/>
          </a:p>
        </p:txBody>
      </p:sp>
    </p:spTree>
    <p:extLst>
      <p:ext uri="{BB962C8B-B14F-4D97-AF65-F5344CB8AC3E}">
        <p14:creationId xmlns:p14="http://schemas.microsoft.com/office/powerpoint/2010/main" val="2248704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dirty="0"/>
          </a:p>
        </p:txBody>
      </p:sp>
      <p:sp>
        <p:nvSpPr>
          <p:cNvPr id="4" name="Slide Number Placeholder 3"/>
          <p:cNvSpPr>
            <a:spLocks noGrp="1"/>
          </p:cNvSpPr>
          <p:nvPr>
            <p:ph type="sldNum" sz="quarter" idx="5"/>
          </p:nvPr>
        </p:nvSpPr>
        <p:spPr/>
        <p:txBody>
          <a:bodyPr/>
          <a:lstStyle/>
          <a:p>
            <a:fld id="{B29EA254-DB93-AA47-9CF2-9ED014E0EE50}" type="slidenum">
              <a:rPr lang="en-IS" smtClean="0"/>
              <a:t>12</a:t>
            </a:fld>
            <a:endParaRPr lang="en-IS"/>
          </a:p>
        </p:txBody>
      </p:sp>
    </p:spTree>
    <p:extLst>
      <p:ext uri="{BB962C8B-B14F-4D97-AF65-F5344CB8AC3E}">
        <p14:creationId xmlns:p14="http://schemas.microsoft.com/office/powerpoint/2010/main" val="4799868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5.xml"/><Relationship Id="rId4" Type="http://schemas.openxmlformats.org/officeDocument/2006/relationships/image" Target="../media/image4.sv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5.xml"/><Relationship Id="rId4" Type="http://schemas.openxmlformats.org/officeDocument/2006/relationships/image" Target="../media/image4.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slide/cover">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812F4C1-9107-094E-74BF-AB7B3A3E993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022221" y="2361448"/>
            <a:ext cx="4147558" cy="1707814"/>
          </a:xfrm>
          <a:prstGeom prst="rect">
            <a:avLst/>
          </a:prstGeom>
        </p:spPr>
      </p:pic>
    </p:spTree>
    <p:extLst>
      <p:ext uri="{BB962C8B-B14F-4D97-AF65-F5344CB8AC3E}">
        <p14:creationId xmlns:p14="http://schemas.microsoft.com/office/powerpoint/2010/main" val="3449590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BDEDCE82-AC3C-FC49-881A-4158E6CF1A3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083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F6C370"/>
                </a:solidFill>
              </a:defRPr>
            </a:lvl1pPr>
          </a:lstStyle>
          <a:p>
            <a:r>
              <a:rPr lang="en-GB" dirty="0"/>
              <a:t>Insert slide title</a:t>
            </a:r>
            <a:endParaRPr lang="en-IS" dirty="0"/>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dirty="0"/>
          </a:p>
        </p:txBody>
      </p:sp>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B39A094D-326D-C811-8216-2D5EA2BC44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Tree>
    <p:extLst>
      <p:ext uri="{BB962C8B-B14F-4D97-AF65-F5344CB8AC3E}">
        <p14:creationId xmlns:p14="http://schemas.microsoft.com/office/powerpoint/2010/main" val="4096572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1012F36-8998-C1AE-8F2F-279949AFFDBE}"/>
              </a:ext>
            </a:extLst>
          </p:cNvPr>
          <p:cNvSpPr/>
          <p:nvPr userDrawn="1"/>
        </p:nvSpPr>
        <p:spPr>
          <a:xfrm>
            <a:off x="10613876" y="5136020"/>
            <a:ext cx="1578123" cy="1721980"/>
          </a:xfrm>
          <a:prstGeom prst="rect">
            <a:avLst/>
          </a:pr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0" y="488601"/>
            <a:ext cx="11511417" cy="588637"/>
          </a:xfrm>
          <a:prstGeom prst="rect">
            <a:avLst/>
          </a:prstGeom>
        </p:spPr>
        <p:txBody>
          <a:bodyPr vert="horz" lIns="91440" tIns="45720" rIns="91440" bIns="45720" rtlCol="0" anchor="t" anchorCtr="0">
            <a:normAutofit/>
          </a:bodyPr>
          <a:lstStyle>
            <a:lvl1pPr>
              <a:defRPr>
                <a:solidFill>
                  <a:srgbClr val="F6C370"/>
                </a:solidFill>
              </a:defRPr>
            </a:lvl1pPr>
          </a:lstStyle>
          <a:p>
            <a:r>
              <a:rPr lang="en-GB" dirty="0"/>
              <a:t>Insert slide title</a:t>
            </a:r>
            <a:endParaRPr lang="en-IS" dirty="0"/>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0" y="1352550"/>
            <a:ext cx="5584521"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dirty="0"/>
          </a:p>
        </p:txBody>
      </p:sp>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6267189" y="1352550"/>
            <a:ext cx="5584518" cy="507365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dirty="0"/>
              <a:t>Insert picture</a:t>
            </a:r>
          </a:p>
        </p:txBody>
      </p:sp>
      <p:cxnSp>
        <p:nvCxnSpPr>
          <p:cNvPr id="8" name="Straight Connector 7">
            <a:extLst>
              <a:ext uri="{FF2B5EF4-FFF2-40B4-BE49-F238E27FC236}">
                <a16:creationId xmlns:a16="http://schemas.microsoft.com/office/drawing/2014/main" id="{0C5F1984-C73F-134F-9911-E66EE857E453}"/>
              </a:ext>
            </a:extLst>
          </p:cNvPr>
          <p:cNvCxnSpPr/>
          <p:nvPr userDrawn="1"/>
        </p:nvCxnSpPr>
        <p:spPr>
          <a:xfrm flipH="1">
            <a:off x="340291"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p:nvPr userDrawn="1"/>
        </p:nvCxnSpPr>
        <p:spPr>
          <a:xfrm flipH="1">
            <a:off x="6753616"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2141B79D-5FCA-83B1-9283-020AE2F9F6C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Tree>
    <p:extLst>
      <p:ext uri="{BB962C8B-B14F-4D97-AF65-F5344CB8AC3E}">
        <p14:creationId xmlns:p14="http://schemas.microsoft.com/office/powerpoint/2010/main" val="2200188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0" y="0"/>
            <a:ext cx="4874400" cy="685800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dirty="0"/>
              <a:t>Insert picture</a:t>
            </a:r>
          </a:p>
        </p:txBody>
      </p:sp>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F6C370"/>
                </a:solidFill>
              </a:defRPr>
            </a:lvl1pPr>
          </a:lstStyle>
          <a:p>
            <a:r>
              <a:rPr lang="en-GB" dirty="0"/>
              <a:t>Insert slide title</a:t>
            </a:r>
            <a:endParaRPr lang="en-IS" dirty="0"/>
          </a:p>
        </p:txBody>
      </p:sp>
      <p:cxnSp>
        <p:nvCxnSpPr>
          <p:cNvPr id="8" name="Straight Connector 7">
            <a:extLst>
              <a:ext uri="{FF2B5EF4-FFF2-40B4-BE49-F238E27FC236}">
                <a16:creationId xmlns:a16="http://schemas.microsoft.com/office/drawing/2014/main" id="{0C5F1984-C73F-134F-9911-E66EE857E453}"/>
              </a:ext>
            </a:extLst>
          </p:cNvPr>
          <p:cNvCxnSpPr>
            <a:cxnSpLocks/>
          </p:cNvCxnSpPr>
          <p:nvPr userDrawn="1"/>
        </p:nvCxnSpPr>
        <p:spPr>
          <a:xfrm flipH="1">
            <a:off x="5213445" y="275659"/>
            <a:ext cx="2661514"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a:cxnSpLocks/>
          </p:cNvCxnSpPr>
          <p:nvPr userDrawn="1"/>
        </p:nvCxnSpPr>
        <p:spPr>
          <a:xfrm flipH="1">
            <a:off x="9190191" y="275659"/>
            <a:ext cx="2661516"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p:nvPr>
        </p:nvSpPr>
        <p:spPr>
          <a:xfrm>
            <a:off x="5213445" y="1352550"/>
            <a:ext cx="6638262"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dirty="0"/>
          </a:p>
        </p:txBody>
      </p:sp>
      <p:pic>
        <p:nvPicPr>
          <p:cNvPr id="12" name="Graphic 11">
            <a:extLst>
              <a:ext uri="{FF2B5EF4-FFF2-40B4-BE49-F238E27FC236}">
                <a16:creationId xmlns:a16="http://schemas.microsoft.com/office/drawing/2014/main" id="{B2ED9295-5878-6ABD-0EEE-2B92532E4E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28574" y="94118"/>
            <a:ext cx="1008000" cy="372708"/>
          </a:xfrm>
          <a:prstGeom prst="rect">
            <a:avLst/>
          </a:prstGeom>
        </p:spPr>
      </p:pic>
    </p:spTree>
    <p:extLst>
      <p:ext uri="{BB962C8B-B14F-4D97-AF65-F5344CB8AC3E}">
        <p14:creationId xmlns:p14="http://schemas.microsoft.com/office/powerpoint/2010/main" val="2502578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7609114" y="555177"/>
            <a:ext cx="4582886" cy="6302819"/>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dirty="0"/>
              <a:t>Insert picture</a:t>
            </a:r>
          </a:p>
        </p:txBody>
      </p:sp>
      <p:cxnSp>
        <p:nvCxnSpPr>
          <p:cNvPr id="8" name="Straight Connector 7">
            <a:extLst>
              <a:ext uri="{FF2B5EF4-FFF2-40B4-BE49-F238E27FC236}">
                <a16:creationId xmlns:a16="http://schemas.microsoft.com/office/drawing/2014/main" id="{0C5F1984-C73F-134F-9911-E66EE857E453}"/>
              </a:ext>
            </a:extLst>
          </p:cNvPr>
          <p:cNvCxnSpPr>
            <a:cxnSpLocks/>
          </p:cNvCxnSpPr>
          <p:nvPr userDrawn="1"/>
        </p:nvCxnSpPr>
        <p:spPr>
          <a:xfrm flipH="1">
            <a:off x="340290" y="275659"/>
            <a:ext cx="8894170"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a:cxnSpLocks/>
          </p:cNvCxnSpPr>
          <p:nvPr userDrawn="1"/>
        </p:nvCxnSpPr>
        <p:spPr>
          <a:xfrm flipH="1">
            <a:off x="10549692" y="275659"/>
            <a:ext cx="1642308"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p:nvPr>
        </p:nvSpPr>
        <p:spPr>
          <a:xfrm>
            <a:off x="340290" y="1352550"/>
            <a:ext cx="6816054"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dirty="0"/>
          </a:p>
        </p:txBody>
      </p:sp>
      <p:sp>
        <p:nvSpPr>
          <p:cNvPr id="12" name="Title Placeholder 12">
            <a:extLst>
              <a:ext uri="{FF2B5EF4-FFF2-40B4-BE49-F238E27FC236}">
                <a16:creationId xmlns:a16="http://schemas.microsoft.com/office/drawing/2014/main" id="{B481A195-D889-E642-93F2-1B3B1F9DA05E}"/>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F6C370"/>
                </a:solidFill>
              </a:defRPr>
            </a:lvl1pPr>
          </a:lstStyle>
          <a:p>
            <a:r>
              <a:rPr lang="en-GB" dirty="0"/>
              <a:t>Insert slide title</a:t>
            </a:r>
            <a:endParaRPr lang="en-IS" dirty="0"/>
          </a:p>
        </p:txBody>
      </p:sp>
      <p:pic>
        <p:nvPicPr>
          <p:cNvPr id="13" name="Graphic 12">
            <a:extLst>
              <a:ext uri="{FF2B5EF4-FFF2-40B4-BE49-F238E27FC236}">
                <a16:creationId xmlns:a16="http://schemas.microsoft.com/office/drawing/2014/main" id="{D24DECEA-C020-205E-B14B-1A6A0C7E64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388075" y="94118"/>
            <a:ext cx="1008000" cy="372708"/>
          </a:xfrm>
          <a:prstGeom prst="rect">
            <a:avLst/>
          </a:prstGeom>
        </p:spPr>
      </p:pic>
    </p:spTree>
    <p:extLst>
      <p:ext uri="{BB962C8B-B14F-4D97-AF65-F5344CB8AC3E}">
        <p14:creationId xmlns:p14="http://schemas.microsoft.com/office/powerpoint/2010/main" val="3637817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17A0E42-AF9F-46DB-C085-0665D329C2D9}"/>
              </a:ext>
            </a:extLst>
          </p:cNvPr>
          <p:cNvSpPr>
            <a:spLocks noGrp="1"/>
          </p:cNvSpPr>
          <p:nvPr>
            <p:ph type="pic" sz="quarter" idx="10" hasCustomPrompt="1"/>
          </p:nvPr>
        </p:nvSpPr>
        <p:spPr>
          <a:xfrm>
            <a:off x="0" y="0"/>
            <a:ext cx="12191999" cy="6857999"/>
          </a:xfrm>
          <a:prstGeom prst="rect">
            <a:avLst/>
          </a:prstGeom>
        </p:spPr>
        <p:txBody>
          <a:bodyPr/>
          <a:lstStyle>
            <a:lvl1pPr>
              <a:defRPr>
                <a:solidFill>
                  <a:schemeClr val="bg1"/>
                </a:solidFill>
              </a:defRPr>
            </a:lvl1pPr>
          </a:lstStyle>
          <a:p>
            <a:r>
              <a:rPr lang="en-IS" dirty="0"/>
              <a:t>Insert fullscreen picture (needs to be good quality)</a:t>
            </a:r>
          </a:p>
        </p:txBody>
      </p:sp>
    </p:spTree>
    <p:extLst>
      <p:ext uri="{BB962C8B-B14F-4D97-AF65-F5344CB8AC3E}">
        <p14:creationId xmlns:p14="http://schemas.microsoft.com/office/powerpoint/2010/main" val="1463965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445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BDEDCE82-AC3C-FC49-881A-4158E6CF1A3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89305"/>
            <a:ext cx="1008000" cy="372708"/>
          </a:xfrm>
          <a:prstGeom prst="rect">
            <a:avLst/>
          </a:prstGeom>
        </p:spPr>
      </p:pic>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761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1" y="1352550"/>
            <a:ext cx="11484279"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B39A094D-326D-C811-8216-2D5EA2BC44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
        <p:nvSpPr>
          <p:cNvPr id="10" name="Rectangle 9">
            <a:extLst>
              <a:ext uri="{FF2B5EF4-FFF2-40B4-BE49-F238E27FC236}">
                <a16:creationId xmlns:a16="http://schemas.microsoft.com/office/drawing/2014/main" id="{E0A31EF8-9C02-C65C-5517-FE232200B4F0}"/>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40874892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A7A9796-70D4-F051-6286-88A912822062}"/>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14" name="Freeform 13">
            <a:extLst>
              <a:ext uri="{FF2B5EF4-FFF2-40B4-BE49-F238E27FC236}">
                <a16:creationId xmlns:a16="http://schemas.microsoft.com/office/drawing/2014/main" id="{CC72C0A1-46D5-2926-AD7B-F2ACE4572520}"/>
              </a:ext>
            </a:extLst>
          </p:cNvPr>
          <p:cNvSpPr/>
          <p:nvPr userDrawn="1"/>
        </p:nvSpPr>
        <p:spPr>
          <a:xfrm flipH="1">
            <a:off x="6822516" y="1493392"/>
            <a:ext cx="5369483" cy="5369482"/>
          </a:xfrm>
          <a:custGeom>
            <a:avLst/>
            <a:gdLst>
              <a:gd name="connsiteX0" fmla="*/ 0 w 5369483"/>
              <a:gd name="connsiteY0" fmla="*/ 0 h 5369482"/>
              <a:gd name="connsiteX1" fmla="*/ 5369483 w 5369483"/>
              <a:gd name="connsiteY1" fmla="*/ 5369482 h 5369482"/>
              <a:gd name="connsiteX2" fmla="*/ 2251404 w 5369483"/>
              <a:gd name="connsiteY2" fmla="*/ 5369482 h 5369482"/>
              <a:gd name="connsiteX3" fmla="*/ 0 w 5369483"/>
              <a:gd name="connsiteY3" fmla="*/ 3118079 h 5369482"/>
            </a:gdLst>
            <a:ahLst/>
            <a:cxnLst>
              <a:cxn ang="0">
                <a:pos x="connsiteX0" y="connsiteY0"/>
              </a:cxn>
              <a:cxn ang="0">
                <a:pos x="connsiteX1" y="connsiteY1"/>
              </a:cxn>
              <a:cxn ang="0">
                <a:pos x="connsiteX2" y="connsiteY2"/>
              </a:cxn>
              <a:cxn ang="0">
                <a:pos x="connsiteX3" y="connsiteY3"/>
              </a:cxn>
            </a:cxnLst>
            <a:rect l="l" t="t" r="r" b="b"/>
            <a:pathLst>
              <a:path w="5369483" h="5369482">
                <a:moveTo>
                  <a:pt x="0" y="0"/>
                </a:moveTo>
                <a:lnTo>
                  <a:pt x="5369483" y="5369482"/>
                </a:lnTo>
                <a:lnTo>
                  <a:pt x="2251404" y="5369482"/>
                </a:lnTo>
                <a:lnTo>
                  <a:pt x="0" y="3118079"/>
                </a:lnTo>
                <a:close/>
              </a:path>
            </a:pathLst>
          </a:cu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0" y="488601"/>
            <a:ext cx="11511417"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0" y="1352550"/>
            <a:ext cx="5584521"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6267189" y="1352550"/>
            <a:ext cx="5584518" cy="5073650"/>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dirty="0"/>
              <a:t>Insert picture</a:t>
            </a:r>
          </a:p>
        </p:txBody>
      </p:sp>
      <p:cxnSp>
        <p:nvCxnSpPr>
          <p:cNvPr id="8" name="Straight Connector 7">
            <a:extLst>
              <a:ext uri="{FF2B5EF4-FFF2-40B4-BE49-F238E27FC236}">
                <a16:creationId xmlns:a16="http://schemas.microsoft.com/office/drawing/2014/main" id="{0C5F1984-C73F-134F-9911-E66EE857E453}"/>
              </a:ext>
            </a:extLst>
          </p:cNvPr>
          <p:cNvCxnSpPr/>
          <p:nvPr userDrawn="1"/>
        </p:nvCxnSpPr>
        <p:spPr>
          <a:xfrm flipH="1">
            <a:off x="340291"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p:nvPr userDrawn="1"/>
        </p:nvCxnSpPr>
        <p:spPr>
          <a:xfrm flipH="1">
            <a:off x="6753616" y="275659"/>
            <a:ext cx="5098093"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2141B79D-5FCA-83B1-9283-020AE2F9F6C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Tree>
    <p:extLst>
      <p:ext uri="{BB962C8B-B14F-4D97-AF65-F5344CB8AC3E}">
        <p14:creationId xmlns:p14="http://schemas.microsoft.com/office/powerpoint/2010/main" val="928003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slide">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BEB495D-D33F-4B67-34F3-3B068AE15E02}"/>
              </a:ext>
            </a:extLst>
          </p:cNvPr>
          <p:cNvSpPr/>
          <p:nvPr userDrawn="1"/>
        </p:nvSpPr>
        <p:spPr>
          <a:xfrm>
            <a:off x="0" y="0"/>
            <a:ext cx="3546505" cy="1563880"/>
          </a:xfrm>
          <a:prstGeom prst="rect">
            <a:avLst/>
          </a:pr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5" name="Picture Placeholder 4">
            <a:extLst>
              <a:ext uri="{FF2B5EF4-FFF2-40B4-BE49-F238E27FC236}">
                <a16:creationId xmlns:a16="http://schemas.microsoft.com/office/drawing/2014/main" id="{97FAA307-5791-943D-C4EB-9270E7C244EE}"/>
              </a:ext>
            </a:extLst>
          </p:cNvPr>
          <p:cNvSpPr>
            <a:spLocks noGrp="1"/>
          </p:cNvSpPr>
          <p:nvPr>
            <p:ph type="pic" sz="quarter" idx="10"/>
          </p:nvPr>
        </p:nvSpPr>
        <p:spPr>
          <a:xfrm>
            <a:off x="411998" y="405321"/>
            <a:ext cx="4291605" cy="4328398"/>
          </a:xfrm>
          <a:prstGeom prst="rect">
            <a:avLst/>
          </a:prstGeom>
          <a:ln w="15875">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GB"/>
              <a:t>Click icon to add picture</a:t>
            </a:r>
            <a:endParaRPr lang="en-IS" dirty="0"/>
          </a:p>
        </p:txBody>
      </p:sp>
      <p:sp>
        <p:nvSpPr>
          <p:cNvPr id="15" name="Text Placeholder 14">
            <a:extLst>
              <a:ext uri="{FF2B5EF4-FFF2-40B4-BE49-F238E27FC236}">
                <a16:creationId xmlns:a16="http://schemas.microsoft.com/office/drawing/2014/main" id="{7AF329F6-A362-EF03-A812-B1B618ADC898}"/>
              </a:ext>
            </a:extLst>
          </p:cNvPr>
          <p:cNvSpPr>
            <a:spLocks noGrp="1"/>
          </p:cNvSpPr>
          <p:nvPr>
            <p:ph type="body" sz="quarter" idx="11" hasCustomPrompt="1"/>
          </p:nvPr>
        </p:nvSpPr>
        <p:spPr>
          <a:xfrm>
            <a:off x="411998" y="5162399"/>
            <a:ext cx="6967370" cy="536559"/>
          </a:xfrm>
          <a:prstGeom prst="rect">
            <a:avLst/>
          </a:prstGeom>
        </p:spPr>
        <p:txBody>
          <a:bodyPr/>
          <a:lstStyle>
            <a:lvl1pPr marL="0" indent="0">
              <a:buNone/>
              <a:defRPr sz="3200" b="1">
                <a:solidFill>
                  <a:srgbClr val="F6C370"/>
                </a:solidFill>
                <a:latin typeface="Segoe UI" panose="020B0502040204020203" pitchFamily="34" charset="0"/>
                <a:cs typeface="Segoe UI" panose="020B0502040204020203" pitchFamily="34" charset="0"/>
              </a:defRPr>
            </a:lvl1pPr>
          </a:lstStyle>
          <a:p>
            <a:pPr lvl="0"/>
            <a:r>
              <a:rPr lang="en-GB" dirty="0"/>
              <a:t>Insert speaker name</a:t>
            </a:r>
            <a:endParaRPr lang="en-IS" dirty="0"/>
          </a:p>
        </p:txBody>
      </p:sp>
      <p:sp>
        <p:nvSpPr>
          <p:cNvPr id="16" name="Text Placeholder 14">
            <a:extLst>
              <a:ext uri="{FF2B5EF4-FFF2-40B4-BE49-F238E27FC236}">
                <a16:creationId xmlns:a16="http://schemas.microsoft.com/office/drawing/2014/main" id="{F5128807-5C86-2618-AED8-CD0BC59C1166}"/>
              </a:ext>
            </a:extLst>
          </p:cNvPr>
          <p:cNvSpPr>
            <a:spLocks noGrp="1"/>
          </p:cNvSpPr>
          <p:nvPr>
            <p:ph type="body" sz="quarter" idx="12" hasCustomPrompt="1"/>
          </p:nvPr>
        </p:nvSpPr>
        <p:spPr>
          <a:xfrm>
            <a:off x="411998" y="5698959"/>
            <a:ext cx="6967370" cy="376360"/>
          </a:xfrm>
          <a:prstGeom prst="rect">
            <a:avLst/>
          </a:prstGeom>
        </p:spPr>
        <p:txBody>
          <a:bodyPr/>
          <a:lstStyle>
            <a:lvl1pPr marL="0" indent="0">
              <a:buNone/>
              <a:defRPr sz="2400" b="0">
                <a:solidFill>
                  <a:schemeClr val="bg1"/>
                </a:solidFill>
                <a:latin typeface="Segoe UI" panose="020B0502040204020203" pitchFamily="34" charset="0"/>
                <a:cs typeface="Segoe UI" panose="020B0502040204020203" pitchFamily="34" charset="0"/>
              </a:defRPr>
            </a:lvl1pPr>
          </a:lstStyle>
          <a:p>
            <a:pPr lvl="0"/>
            <a:r>
              <a:rPr lang="en-GB" dirty="0"/>
              <a:t>Job title</a:t>
            </a:r>
            <a:endParaRPr lang="en-IS" dirty="0"/>
          </a:p>
        </p:txBody>
      </p:sp>
      <p:sp>
        <p:nvSpPr>
          <p:cNvPr id="17" name="Text Placeholder 14">
            <a:extLst>
              <a:ext uri="{FF2B5EF4-FFF2-40B4-BE49-F238E27FC236}">
                <a16:creationId xmlns:a16="http://schemas.microsoft.com/office/drawing/2014/main" id="{B08A129B-8A0B-082D-128A-76A825E51776}"/>
              </a:ext>
            </a:extLst>
          </p:cNvPr>
          <p:cNvSpPr>
            <a:spLocks noGrp="1"/>
          </p:cNvSpPr>
          <p:nvPr>
            <p:ph type="body" sz="quarter" idx="13" hasCustomPrompt="1"/>
          </p:nvPr>
        </p:nvSpPr>
        <p:spPr>
          <a:xfrm>
            <a:off x="411998" y="6076319"/>
            <a:ext cx="6967370" cy="323894"/>
          </a:xfrm>
          <a:prstGeom prst="rect">
            <a:avLst/>
          </a:prstGeom>
        </p:spPr>
        <p:txBody>
          <a:bodyPr/>
          <a:lstStyle>
            <a:lvl1pPr marL="0" indent="0">
              <a:buNone/>
              <a:defRPr sz="1800" b="0">
                <a:solidFill>
                  <a:srgbClr val="29B4A9"/>
                </a:solidFill>
                <a:latin typeface="Segoe UI" panose="020B0502040204020203" pitchFamily="34" charset="0"/>
                <a:cs typeface="Segoe UI" panose="020B0502040204020203" pitchFamily="34" charset="0"/>
              </a:defRPr>
            </a:lvl1pPr>
          </a:lstStyle>
          <a:p>
            <a:pPr lvl="0"/>
            <a:r>
              <a:rPr lang="en-GB" dirty="0"/>
              <a:t>Email address</a:t>
            </a:r>
            <a:endParaRPr lang="en-IS" dirty="0"/>
          </a:p>
        </p:txBody>
      </p:sp>
      <p:sp>
        <p:nvSpPr>
          <p:cNvPr id="18" name="Rectangle 17">
            <a:extLst>
              <a:ext uri="{FF2B5EF4-FFF2-40B4-BE49-F238E27FC236}">
                <a16:creationId xmlns:a16="http://schemas.microsoft.com/office/drawing/2014/main" id="{BA39651B-F780-6177-DDDC-B62AC38E5F11}"/>
              </a:ext>
            </a:extLst>
          </p:cNvPr>
          <p:cNvSpPr/>
          <p:nvPr userDrawn="1"/>
        </p:nvSpPr>
        <p:spPr>
          <a:xfrm rot="13500000">
            <a:off x="6824148" y="1779113"/>
            <a:ext cx="3247308" cy="3247308"/>
          </a:xfrm>
          <a:prstGeom prst="rect">
            <a:avLst/>
          </a:prstGeom>
          <a:gradFill>
            <a:gsLst>
              <a:gs pos="100000">
                <a:srgbClr val="361D5C">
                  <a:alpha val="0"/>
                </a:srgbClr>
              </a:gs>
              <a:gs pos="0">
                <a:srgbClr val="361D5C">
                  <a:alpha val="0"/>
                </a:srgbClr>
              </a:gs>
              <a:gs pos="50000">
                <a:srgbClr val="361D5C">
                  <a:alpha val="49617"/>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cxnSp>
        <p:nvCxnSpPr>
          <p:cNvPr id="19" name="Straight Connector 18">
            <a:extLst>
              <a:ext uri="{FF2B5EF4-FFF2-40B4-BE49-F238E27FC236}">
                <a16:creationId xmlns:a16="http://schemas.microsoft.com/office/drawing/2014/main" id="{1352EB82-A26E-55FC-EB98-F4D470741FBE}"/>
              </a:ext>
            </a:extLst>
          </p:cNvPr>
          <p:cNvCxnSpPr>
            <a:cxnSpLocks/>
          </p:cNvCxnSpPr>
          <p:nvPr userDrawn="1"/>
        </p:nvCxnSpPr>
        <p:spPr>
          <a:xfrm>
            <a:off x="9537178" y="5310835"/>
            <a:ext cx="457200" cy="457200"/>
          </a:xfrm>
          <a:prstGeom prst="line">
            <a:avLst/>
          </a:prstGeom>
          <a:ln>
            <a:gradFill>
              <a:gsLst>
                <a:gs pos="0">
                  <a:srgbClr val="F6C370"/>
                </a:gs>
                <a:gs pos="100000">
                  <a:srgbClr val="F6C370">
                    <a:alpha val="0"/>
                  </a:srgb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C108595-8474-4165-2009-68EEDE3FFDA5}"/>
              </a:ext>
            </a:extLst>
          </p:cNvPr>
          <p:cNvCxnSpPr>
            <a:cxnSpLocks/>
          </p:cNvCxnSpPr>
          <p:nvPr userDrawn="1"/>
        </p:nvCxnSpPr>
        <p:spPr>
          <a:xfrm flipH="1">
            <a:off x="6675510" y="405321"/>
            <a:ext cx="1772290" cy="1772290"/>
          </a:xfrm>
          <a:prstGeom prst="line">
            <a:avLst/>
          </a:prstGeom>
          <a:ln>
            <a:gradFill>
              <a:gsLst>
                <a:gs pos="99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A9459DF-BAB2-B778-5DBF-5D0AB1E37F4A}"/>
              </a:ext>
            </a:extLst>
          </p:cNvPr>
          <p:cNvCxnSpPr>
            <a:cxnSpLocks/>
          </p:cNvCxnSpPr>
          <p:nvPr userDrawn="1"/>
        </p:nvCxnSpPr>
        <p:spPr>
          <a:xfrm flipV="1">
            <a:off x="8447800" y="5310836"/>
            <a:ext cx="1089377" cy="1089377"/>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DB62BD37-2F52-0A73-67D5-3B0A1BC471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065064" y="176833"/>
            <a:ext cx="1966516" cy="809741"/>
          </a:xfrm>
          <a:prstGeom prst="rect">
            <a:avLst/>
          </a:prstGeom>
        </p:spPr>
      </p:pic>
      <p:sp>
        <p:nvSpPr>
          <p:cNvPr id="26" name="Text Placeholder 2">
            <a:extLst>
              <a:ext uri="{FF2B5EF4-FFF2-40B4-BE49-F238E27FC236}">
                <a16:creationId xmlns:a16="http://schemas.microsoft.com/office/drawing/2014/main" id="{2F43E51A-747A-C23E-E965-ACDDCAD8547C}"/>
              </a:ext>
            </a:extLst>
          </p:cNvPr>
          <p:cNvSpPr>
            <a:spLocks noGrp="1"/>
          </p:cNvSpPr>
          <p:nvPr>
            <p:ph type="body" sz="quarter" idx="14" hasCustomPrompt="1"/>
          </p:nvPr>
        </p:nvSpPr>
        <p:spPr>
          <a:xfrm>
            <a:off x="5249033" y="2479536"/>
            <a:ext cx="6397536" cy="624611"/>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dirty="0"/>
              <a:t>Presentation title</a:t>
            </a:r>
            <a:endParaRPr lang="en-IS" dirty="0"/>
          </a:p>
        </p:txBody>
      </p:sp>
    </p:spTree>
    <p:extLst>
      <p:ext uri="{BB962C8B-B14F-4D97-AF65-F5344CB8AC3E}">
        <p14:creationId xmlns:p14="http://schemas.microsoft.com/office/powerpoint/2010/main" val="8157301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0" y="10"/>
            <a:ext cx="4874400" cy="6763872"/>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dirty="0"/>
              <a:t>Insert picture</a:t>
            </a:r>
          </a:p>
        </p:txBody>
      </p:sp>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dirty="0"/>
              <a:t>Insert slide title</a:t>
            </a:r>
            <a:endParaRPr lang="en-IS" dirty="0"/>
          </a:p>
        </p:txBody>
      </p:sp>
      <p:cxnSp>
        <p:nvCxnSpPr>
          <p:cNvPr id="8" name="Straight Connector 7">
            <a:extLst>
              <a:ext uri="{FF2B5EF4-FFF2-40B4-BE49-F238E27FC236}">
                <a16:creationId xmlns:a16="http://schemas.microsoft.com/office/drawing/2014/main" id="{0C5F1984-C73F-134F-9911-E66EE857E453}"/>
              </a:ext>
            </a:extLst>
          </p:cNvPr>
          <p:cNvCxnSpPr>
            <a:cxnSpLocks/>
          </p:cNvCxnSpPr>
          <p:nvPr userDrawn="1"/>
        </p:nvCxnSpPr>
        <p:spPr>
          <a:xfrm flipH="1">
            <a:off x="5213445" y="275659"/>
            <a:ext cx="2661514"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a:cxnSpLocks/>
          </p:cNvCxnSpPr>
          <p:nvPr userDrawn="1"/>
        </p:nvCxnSpPr>
        <p:spPr>
          <a:xfrm flipH="1">
            <a:off x="9190191" y="275659"/>
            <a:ext cx="2661516"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p:nvPr>
        </p:nvSpPr>
        <p:spPr>
          <a:xfrm>
            <a:off x="5213445" y="1352550"/>
            <a:ext cx="6638262"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pic>
        <p:nvPicPr>
          <p:cNvPr id="12" name="Graphic 11">
            <a:extLst>
              <a:ext uri="{FF2B5EF4-FFF2-40B4-BE49-F238E27FC236}">
                <a16:creationId xmlns:a16="http://schemas.microsoft.com/office/drawing/2014/main" id="{B2ED9295-5878-6ABD-0EEE-2B92532E4E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28574" y="94118"/>
            <a:ext cx="1008000" cy="372708"/>
          </a:xfrm>
          <a:prstGeom prst="rect">
            <a:avLst/>
          </a:prstGeom>
        </p:spPr>
      </p:pic>
      <p:sp>
        <p:nvSpPr>
          <p:cNvPr id="9" name="Rectangle 8">
            <a:extLst>
              <a:ext uri="{FF2B5EF4-FFF2-40B4-BE49-F238E27FC236}">
                <a16:creationId xmlns:a16="http://schemas.microsoft.com/office/drawing/2014/main" id="{C927A073-0059-2A4C-42E1-31A5AE78F844}"/>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30275152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7609114" y="555177"/>
            <a:ext cx="4582886" cy="6208705"/>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dirty="0"/>
              <a:t>Insert picture</a:t>
            </a:r>
          </a:p>
        </p:txBody>
      </p:sp>
      <p:cxnSp>
        <p:nvCxnSpPr>
          <p:cNvPr id="8" name="Straight Connector 7">
            <a:extLst>
              <a:ext uri="{FF2B5EF4-FFF2-40B4-BE49-F238E27FC236}">
                <a16:creationId xmlns:a16="http://schemas.microsoft.com/office/drawing/2014/main" id="{0C5F1984-C73F-134F-9911-E66EE857E453}"/>
              </a:ext>
            </a:extLst>
          </p:cNvPr>
          <p:cNvCxnSpPr>
            <a:cxnSpLocks/>
          </p:cNvCxnSpPr>
          <p:nvPr userDrawn="1"/>
        </p:nvCxnSpPr>
        <p:spPr>
          <a:xfrm flipH="1">
            <a:off x="340290" y="275659"/>
            <a:ext cx="8894170"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a:cxnSpLocks/>
          </p:cNvCxnSpPr>
          <p:nvPr userDrawn="1"/>
        </p:nvCxnSpPr>
        <p:spPr>
          <a:xfrm flipH="1">
            <a:off x="10549692" y="275659"/>
            <a:ext cx="1642308" cy="0"/>
          </a:xfrm>
          <a:prstGeom prst="line">
            <a:avLst/>
          </a:prstGeom>
          <a:ln>
            <a:solidFill>
              <a:srgbClr val="943267"/>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p:nvPr>
        </p:nvSpPr>
        <p:spPr>
          <a:xfrm>
            <a:off x="340290" y="1352550"/>
            <a:ext cx="6816054"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
        <p:nvSpPr>
          <p:cNvPr id="12" name="Title Placeholder 12">
            <a:extLst>
              <a:ext uri="{FF2B5EF4-FFF2-40B4-BE49-F238E27FC236}">
                <a16:creationId xmlns:a16="http://schemas.microsoft.com/office/drawing/2014/main" id="{B481A195-D889-E642-93F2-1B3B1F9DA05E}"/>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dirty="0"/>
              <a:t>Insert slide title</a:t>
            </a:r>
            <a:endParaRPr lang="en-IS" dirty="0"/>
          </a:p>
        </p:txBody>
      </p:sp>
      <p:pic>
        <p:nvPicPr>
          <p:cNvPr id="13" name="Graphic 12">
            <a:extLst>
              <a:ext uri="{FF2B5EF4-FFF2-40B4-BE49-F238E27FC236}">
                <a16:creationId xmlns:a16="http://schemas.microsoft.com/office/drawing/2014/main" id="{D24DECEA-C020-205E-B14B-1A6A0C7E64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388075" y="94118"/>
            <a:ext cx="1008000" cy="372708"/>
          </a:xfrm>
          <a:prstGeom prst="rect">
            <a:avLst/>
          </a:prstGeom>
        </p:spPr>
      </p:pic>
      <p:sp>
        <p:nvSpPr>
          <p:cNvPr id="14" name="Rectangle 13">
            <a:extLst>
              <a:ext uri="{FF2B5EF4-FFF2-40B4-BE49-F238E27FC236}">
                <a16:creationId xmlns:a16="http://schemas.microsoft.com/office/drawing/2014/main" id="{66D90B3E-3A7F-3711-CF80-812FE43D1EF3}"/>
              </a:ext>
            </a:extLst>
          </p:cNvPr>
          <p:cNvSpPr/>
          <p:nvPr userDrawn="1"/>
        </p:nvSpPr>
        <p:spPr>
          <a:xfrm>
            <a:off x="0" y="6763882"/>
            <a:ext cx="12191999" cy="94118"/>
          </a:xfrm>
          <a:prstGeom prst="rect">
            <a:avLst/>
          </a:prstGeom>
          <a:solidFill>
            <a:srgbClr val="361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3650296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S Central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p>
            <a:r>
              <a:rPr lang="en-GB" dirty="0"/>
              <a:t>Insert slide title</a:t>
            </a:r>
            <a:endParaRPr lang="en-IS" dirty="0"/>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pic>
        <p:nvPicPr>
          <p:cNvPr id="4" name="Graphic 3">
            <a:extLst>
              <a:ext uri="{FF2B5EF4-FFF2-40B4-BE49-F238E27FC236}">
                <a16:creationId xmlns:a16="http://schemas.microsoft.com/office/drawing/2014/main" id="{3138DB38-5290-8E4B-BE35-A79902F8CF4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8ED6E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6398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S Central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chemeClr val="bg1"/>
                </a:solidFill>
              </a:defRPr>
            </a:lvl1pPr>
          </a:lstStyle>
          <a:p>
            <a:endParaRPr lang="en-IS" dirty="0"/>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p>
            <a:r>
              <a:rPr lang="en-GB" dirty="0"/>
              <a:t>Insert slide title</a:t>
            </a:r>
            <a:endParaRPr lang="en-IS" dirty="0"/>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pic>
        <p:nvPicPr>
          <p:cNvPr id="9" name="Graphic 8">
            <a:extLst>
              <a:ext uri="{FF2B5EF4-FFF2-40B4-BE49-F238E27FC236}">
                <a16:creationId xmlns:a16="http://schemas.microsoft.com/office/drawing/2014/main" id="{6DDB14FA-7509-EA1F-EAA4-4A7E0BB8BB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Tree>
    <p:extLst>
      <p:ext uri="{BB962C8B-B14F-4D97-AF65-F5344CB8AC3E}">
        <p14:creationId xmlns:p14="http://schemas.microsoft.com/office/powerpoint/2010/main" val="259927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S Central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dirty="0"/>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lvl1pPr>
          </a:lstStyle>
          <a:p>
            <a:r>
              <a:rPr lang="en-GB" dirty="0"/>
              <a:t>Insert slide title</a:t>
            </a:r>
            <a:endParaRPr lang="en-IS" dirty="0"/>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8" name="Graphic 7">
            <a:extLst>
              <a:ext uri="{FF2B5EF4-FFF2-40B4-BE49-F238E27FC236}">
                <a16:creationId xmlns:a16="http://schemas.microsoft.com/office/drawing/2014/main" id="{490F9FC8-67C0-D925-2EEF-6A02C4C485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Tree>
    <p:extLst>
      <p:ext uri="{BB962C8B-B14F-4D97-AF65-F5344CB8AC3E}">
        <p14:creationId xmlns:p14="http://schemas.microsoft.com/office/powerpoint/2010/main" val="5067212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S Central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dirty="0"/>
              <a:t>Insert picture</a:t>
            </a:r>
          </a:p>
        </p:txBody>
      </p:sp>
      <p:sp>
        <p:nvSpPr>
          <p:cNvPr id="6" name="Text Placeholder 8">
            <a:extLst>
              <a:ext uri="{FF2B5EF4-FFF2-40B4-BE49-F238E27FC236}">
                <a16:creationId xmlns:a16="http://schemas.microsoft.com/office/drawing/2014/main" id="{922FECE6-2948-0E42-889E-AB3276D7C136}"/>
              </a:ext>
            </a:extLst>
          </p:cNvPr>
          <p:cNvSpPr>
            <a:spLocks noGrp="1"/>
          </p:cNvSpPr>
          <p:nvPr>
            <p:ph type="body" sz="quarter" idx="10"/>
          </p:nvPr>
        </p:nvSpPr>
        <p:spPr>
          <a:xfrm>
            <a:off x="340290" y="1352550"/>
            <a:ext cx="6816054" cy="4961162"/>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lvl1pPr>
          </a:lstStyle>
          <a:p>
            <a:r>
              <a:rPr lang="en-GB" dirty="0"/>
              <a:t>Insert slide title</a:t>
            </a:r>
            <a:endParaRPr lang="en-IS" dirty="0"/>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8ED6E7"/>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22CA7279-ED52-D80D-06B3-EF649AF750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Tree>
    <p:extLst>
      <p:ext uri="{BB962C8B-B14F-4D97-AF65-F5344CB8AC3E}">
        <p14:creationId xmlns:p14="http://schemas.microsoft.com/office/powerpoint/2010/main" val="42917600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S Central empt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712BABA-51B5-E434-495A-10BB6760930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20" cy="214446"/>
          </a:xfrm>
          <a:prstGeom prst="rect">
            <a:avLst/>
          </a:prstGeom>
        </p:spPr>
      </p:pic>
    </p:spTree>
    <p:extLst>
      <p:ext uri="{BB962C8B-B14F-4D97-AF65-F5344CB8AC3E}">
        <p14:creationId xmlns:p14="http://schemas.microsoft.com/office/powerpoint/2010/main" val="539109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S First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p>
            <a:r>
              <a:rPr lang="en-GB" dirty="0"/>
              <a:t>Insert slide title</a:t>
            </a:r>
            <a:endParaRPr lang="en-IS" dirty="0"/>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F4848C"/>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698900C-4195-4648-91BE-3BFC7C54BA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Tree>
    <p:extLst>
      <p:ext uri="{BB962C8B-B14F-4D97-AF65-F5344CB8AC3E}">
        <p14:creationId xmlns:p14="http://schemas.microsoft.com/office/powerpoint/2010/main" val="4634739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S First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chemeClr val="bg1"/>
                </a:solidFill>
              </a:defRPr>
            </a:lvl1pPr>
          </a:lstStyle>
          <a:p>
            <a:endParaRPr lang="en-IS" dirty="0"/>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p>
            <a:r>
              <a:rPr lang="en-GB" dirty="0"/>
              <a:t>Insert slide title</a:t>
            </a:r>
            <a:endParaRPr lang="en-IS" dirty="0"/>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pic>
        <p:nvPicPr>
          <p:cNvPr id="9" name="Graphic 8">
            <a:extLst>
              <a:ext uri="{FF2B5EF4-FFF2-40B4-BE49-F238E27FC236}">
                <a16:creationId xmlns:a16="http://schemas.microsoft.com/office/drawing/2014/main" id="{66022C95-D592-2E16-274F-A15E32DB120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Tree>
    <p:extLst>
      <p:ext uri="{BB962C8B-B14F-4D97-AF65-F5344CB8AC3E}">
        <p14:creationId xmlns:p14="http://schemas.microsoft.com/office/powerpoint/2010/main" val="42490576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S First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dirty="0"/>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lvl1pPr>
          </a:lstStyle>
          <a:p>
            <a:r>
              <a:rPr lang="en-GB" dirty="0"/>
              <a:t>Insert slide title</a:t>
            </a:r>
            <a:endParaRPr lang="en-IS" dirty="0"/>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8" name="Graphic 7">
            <a:extLst>
              <a:ext uri="{FF2B5EF4-FFF2-40B4-BE49-F238E27FC236}">
                <a16:creationId xmlns:a16="http://schemas.microsoft.com/office/drawing/2014/main" id="{105DCC40-FD4A-B55F-0C25-288CF4E617B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Tree>
    <p:extLst>
      <p:ext uri="{BB962C8B-B14F-4D97-AF65-F5344CB8AC3E}">
        <p14:creationId xmlns:p14="http://schemas.microsoft.com/office/powerpoint/2010/main" val="3706013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speakers slide">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7F29889-7A2C-8F94-CAE9-11B28023FC7D}"/>
              </a:ext>
            </a:extLst>
          </p:cNvPr>
          <p:cNvSpPr/>
          <p:nvPr userDrawn="1"/>
        </p:nvSpPr>
        <p:spPr>
          <a:xfrm rot="5400000">
            <a:off x="-361956" y="361957"/>
            <a:ext cx="1826351" cy="1102438"/>
          </a:xfrm>
          <a:prstGeom prst="rect">
            <a:avLst/>
          </a:pr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7" name="Rectangle 26">
            <a:extLst>
              <a:ext uri="{FF2B5EF4-FFF2-40B4-BE49-F238E27FC236}">
                <a16:creationId xmlns:a16="http://schemas.microsoft.com/office/drawing/2014/main" id="{10D6977E-AB56-017E-0E2F-1C370C495DEA}"/>
              </a:ext>
            </a:extLst>
          </p:cNvPr>
          <p:cNvSpPr/>
          <p:nvPr userDrawn="1"/>
        </p:nvSpPr>
        <p:spPr>
          <a:xfrm>
            <a:off x="0" y="3168597"/>
            <a:ext cx="3572142" cy="1102438"/>
          </a:xfrm>
          <a:prstGeom prst="rect">
            <a:avLst/>
          </a:pr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5" name="Picture Placeholder 4">
            <a:extLst>
              <a:ext uri="{FF2B5EF4-FFF2-40B4-BE49-F238E27FC236}">
                <a16:creationId xmlns:a16="http://schemas.microsoft.com/office/drawing/2014/main" id="{97FAA307-5791-943D-C4EB-9270E7C244EE}"/>
              </a:ext>
            </a:extLst>
          </p:cNvPr>
          <p:cNvSpPr>
            <a:spLocks noGrp="1"/>
          </p:cNvSpPr>
          <p:nvPr>
            <p:ph type="pic" sz="quarter" idx="10"/>
          </p:nvPr>
        </p:nvSpPr>
        <p:spPr>
          <a:xfrm>
            <a:off x="411998" y="832664"/>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GB"/>
              <a:t>Click icon to add picture</a:t>
            </a:r>
            <a:endParaRPr lang="en-IS" dirty="0"/>
          </a:p>
        </p:txBody>
      </p:sp>
      <p:sp>
        <p:nvSpPr>
          <p:cNvPr id="15" name="Text Placeholder 14">
            <a:extLst>
              <a:ext uri="{FF2B5EF4-FFF2-40B4-BE49-F238E27FC236}">
                <a16:creationId xmlns:a16="http://schemas.microsoft.com/office/drawing/2014/main" id="{7AF329F6-A362-EF03-A812-B1B618ADC898}"/>
              </a:ext>
            </a:extLst>
          </p:cNvPr>
          <p:cNvSpPr>
            <a:spLocks noGrp="1"/>
          </p:cNvSpPr>
          <p:nvPr>
            <p:ph type="body" sz="quarter" idx="11" hasCustomPrompt="1"/>
          </p:nvPr>
        </p:nvSpPr>
        <p:spPr>
          <a:xfrm>
            <a:off x="621361" y="4972417"/>
            <a:ext cx="4118199" cy="407128"/>
          </a:xfrm>
          <a:prstGeom prst="rect">
            <a:avLst/>
          </a:prstGeom>
        </p:spPr>
        <p:txBody>
          <a:bodyPr/>
          <a:lstStyle>
            <a:lvl1pPr marL="0" indent="0" algn="r">
              <a:buNone/>
              <a:defRPr sz="2400" b="1">
                <a:solidFill>
                  <a:srgbClr val="F6C370"/>
                </a:solidFill>
                <a:latin typeface="Segoe UI" panose="020B0502040204020203" pitchFamily="34" charset="0"/>
                <a:cs typeface="Segoe UI" panose="020B0502040204020203" pitchFamily="34" charset="0"/>
              </a:defRPr>
            </a:lvl1pPr>
          </a:lstStyle>
          <a:p>
            <a:pPr lvl="0"/>
            <a:r>
              <a:rPr lang="en-GB" dirty="0"/>
              <a:t>Insert speaker name</a:t>
            </a:r>
            <a:endParaRPr lang="en-IS" dirty="0"/>
          </a:p>
        </p:txBody>
      </p:sp>
      <p:sp>
        <p:nvSpPr>
          <p:cNvPr id="16" name="Text Placeholder 14">
            <a:extLst>
              <a:ext uri="{FF2B5EF4-FFF2-40B4-BE49-F238E27FC236}">
                <a16:creationId xmlns:a16="http://schemas.microsoft.com/office/drawing/2014/main" id="{F5128807-5C86-2618-AED8-CD0BC59C1166}"/>
              </a:ext>
            </a:extLst>
          </p:cNvPr>
          <p:cNvSpPr>
            <a:spLocks noGrp="1"/>
          </p:cNvSpPr>
          <p:nvPr>
            <p:ph type="body" sz="quarter" idx="12" hasCustomPrompt="1"/>
          </p:nvPr>
        </p:nvSpPr>
        <p:spPr>
          <a:xfrm>
            <a:off x="621361" y="5379545"/>
            <a:ext cx="4118199" cy="316100"/>
          </a:xfrm>
          <a:prstGeom prst="rect">
            <a:avLst/>
          </a:prstGeom>
        </p:spPr>
        <p:txBody>
          <a:bodyPr/>
          <a:lstStyle>
            <a:lvl1pPr marL="0" indent="0" algn="r">
              <a:buNone/>
              <a:defRPr sz="1800" b="0">
                <a:solidFill>
                  <a:schemeClr val="bg1"/>
                </a:solidFill>
                <a:latin typeface="Segoe UI" panose="020B0502040204020203" pitchFamily="34" charset="0"/>
                <a:cs typeface="Segoe UI" panose="020B0502040204020203" pitchFamily="34" charset="0"/>
              </a:defRPr>
            </a:lvl1pPr>
          </a:lstStyle>
          <a:p>
            <a:pPr lvl="0"/>
            <a:r>
              <a:rPr lang="en-GB" dirty="0"/>
              <a:t>Job title</a:t>
            </a:r>
            <a:endParaRPr lang="en-IS" dirty="0"/>
          </a:p>
        </p:txBody>
      </p:sp>
      <p:sp>
        <p:nvSpPr>
          <p:cNvPr id="18" name="Rectangle 17">
            <a:extLst>
              <a:ext uri="{FF2B5EF4-FFF2-40B4-BE49-F238E27FC236}">
                <a16:creationId xmlns:a16="http://schemas.microsoft.com/office/drawing/2014/main" id="{BA39651B-F780-6177-DDDC-B62AC38E5F11}"/>
              </a:ext>
            </a:extLst>
          </p:cNvPr>
          <p:cNvSpPr/>
          <p:nvPr userDrawn="1"/>
        </p:nvSpPr>
        <p:spPr>
          <a:xfrm rot="13500000">
            <a:off x="6824148" y="1779113"/>
            <a:ext cx="3247308" cy="3247308"/>
          </a:xfrm>
          <a:prstGeom prst="rect">
            <a:avLst/>
          </a:prstGeom>
          <a:gradFill>
            <a:gsLst>
              <a:gs pos="100000">
                <a:srgbClr val="361D5C">
                  <a:alpha val="0"/>
                </a:srgbClr>
              </a:gs>
              <a:gs pos="0">
                <a:srgbClr val="361D5C">
                  <a:alpha val="0"/>
                </a:srgbClr>
              </a:gs>
              <a:gs pos="50000">
                <a:srgbClr val="361D5C">
                  <a:alpha val="49617"/>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cxnSp>
        <p:nvCxnSpPr>
          <p:cNvPr id="19" name="Straight Connector 18">
            <a:extLst>
              <a:ext uri="{FF2B5EF4-FFF2-40B4-BE49-F238E27FC236}">
                <a16:creationId xmlns:a16="http://schemas.microsoft.com/office/drawing/2014/main" id="{1352EB82-A26E-55FC-EB98-F4D470741FBE}"/>
              </a:ext>
            </a:extLst>
          </p:cNvPr>
          <p:cNvCxnSpPr>
            <a:cxnSpLocks/>
          </p:cNvCxnSpPr>
          <p:nvPr userDrawn="1"/>
        </p:nvCxnSpPr>
        <p:spPr>
          <a:xfrm>
            <a:off x="9537178" y="5310835"/>
            <a:ext cx="457200" cy="457200"/>
          </a:xfrm>
          <a:prstGeom prst="line">
            <a:avLst/>
          </a:prstGeom>
          <a:ln>
            <a:gradFill>
              <a:gsLst>
                <a:gs pos="0">
                  <a:srgbClr val="F6C370"/>
                </a:gs>
                <a:gs pos="100000">
                  <a:srgbClr val="F6C370">
                    <a:alpha val="0"/>
                  </a:srgb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C108595-8474-4165-2009-68EEDE3FFDA5}"/>
              </a:ext>
            </a:extLst>
          </p:cNvPr>
          <p:cNvCxnSpPr>
            <a:cxnSpLocks/>
          </p:cNvCxnSpPr>
          <p:nvPr userDrawn="1"/>
        </p:nvCxnSpPr>
        <p:spPr>
          <a:xfrm flipH="1">
            <a:off x="6675510" y="405321"/>
            <a:ext cx="1772290" cy="1772290"/>
          </a:xfrm>
          <a:prstGeom prst="line">
            <a:avLst/>
          </a:prstGeom>
          <a:ln>
            <a:gradFill>
              <a:gsLst>
                <a:gs pos="99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A9459DF-BAB2-B778-5DBF-5D0AB1E37F4A}"/>
              </a:ext>
            </a:extLst>
          </p:cNvPr>
          <p:cNvCxnSpPr>
            <a:cxnSpLocks/>
          </p:cNvCxnSpPr>
          <p:nvPr userDrawn="1"/>
        </p:nvCxnSpPr>
        <p:spPr>
          <a:xfrm flipV="1">
            <a:off x="8447800" y="5310836"/>
            <a:ext cx="1089377" cy="1089377"/>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DB62BD37-2F52-0A73-67D5-3B0A1BC471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065064" y="176833"/>
            <a:ext cx="1966516" cy="809741"/>
          </a:xfrm>
          <a:prstGeom prst="rect">
            <a:avLst/>
          </a:prstGeom>
        </p:spPr>
      </p:pic>
      <p:sp>
        <p:nvSpPr>
          <p:cNvPr id="26" name="Text Placeholder 2">
            <a:extLst>
              <a:ext uri="{FF2B5EF4-FFF2-40B4-BE49-F238E27FC236}">
                <a16:creationId xmlns:a16="http://schemas.microsoft.com/office/drawing/2014/main" id="{2F43E51A-747A-C23E-E965-ACDDCAD8547C}"/>
              </a:ext>
            </a:extLst>
          </p:cNvPr>
          <p:cNvSpPr>
            <a:spLocks noGrp="1"/>
          </p:cNvSpPr>
          <p:nvPr>
            <p:ph type="body" sz="quarter" idx="14" hasCustomPrompt="1"/>
          </p:nvPr>
        </p:nvSpPr>
        <p:spPr>
          <a:xfrm>
            <a:off x="5085314" y="3008421"/>
            <a:ext cx="6724974" cy="624611"/>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dirty="0"/>
              <a:t>Presentation title</a:t>
            </a:r>
            <a:endParaRPr lang="en-IS" dirty="0"/>
          </a:p>
        </p:txBody>
      </p:sp>
      <p:sp>
        <p:nvSpPr>
          <p:cNvPr id="12" name="Picture Placeholder 4">
            <a:extLst>
              <a:ext uri="{FF2B5EF4-FFF2-40B4-BE49-F238E27FC236}">
                <a16:creationId xmlns:a16="http://schemas.microsoft.com/office/drawing/2014/main" id="{5414FDC7-DA55-3155-E799-63E045356811}"/>
              </a:ext>
            </a:extLst>
          </p:cNvPr>
          <p:cNvSpPr>
            <a:spLocks noGrp="1"/>
          </p:cNvSpPr>
          <p:nvPr>
            <p:ph type="pic" sz="quarter" idx="15"/>
          </p:nvPr>
        </p:nvSpPr>
        <p:spPr>
          <a:xfrm>
            <a:off x="2736647" y="2755414"/>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GB"/>
              <a:t>Click icon to add picture</a:t>
            </a:r>
            <a:endParaRPr lang="en-IS" dirty="0"/>
          </a:p>
        </p:txBody>
      </p:sp>
      <p:sp>
        <p:nvSpPr>
          <p:cNvPr id="13" name="Text Placeholder 14">
            <a:extLst>
              <a:ext uri="{FF2B5EF4-FFF2-40B4-BE49-F238E27FC236}">
                <a16:creationId xmlns:a16="http://schemas.microsoft.com/office/drawing/2014/main" id="{2C52DE1B-8B33-CAB2-5BDF-105F3BFCE4A5}"/>
              </a:ext>
            </a:extLst>
          </p:cNvPr>
          <p:cNvSpPr>
            <a:spLocks noGrp="1"/>
          </p:cNvSpPr>
          <p:nvPr>
            <p:ph type="body" sz="quarter" idx="16" hasCustomPrompt="1"/>
          </p:nvPr>
        </p:nvSpPr>
        <p:spPr>
          <a:xfrm>
            <a:off x="621361" y="5695645"/>
            <a:ext cx="4118199" cy="316100"/>
          </a:xfrm>
          <a:prstGeom prst="rect">
            <a:avLst/>
          </a:prstGeom>
        </p:spPr>
        <p:txBody>
          <a:bodyPr/>
          <a:lstStyle>
            <a:lvl1pPr marL="0" indent="0" algn="r">
              <a:buNone/>
              <a:defRPr sz="1400" b="0">
                <a:solidFill>
                  <a:srgbClr val="29B4A9"/>
                </a:solidFill>
                <a:latin typeface="Segoe UI" panose="020B0502040204020203" pitchFamily="34" charset="0"/>
                <a:cs typeface="Segoe UI" panose="020B0502040204020203" pitchFamily="34" charset="0"/>
              </a:defRPr>
            </a:lvl1pPr>
          </a:lstStyle>
          <a:p>
            <a:pPr lvl="0"/>
            <a:r>
              <a:rPr lang="en-GB" dirty="0"/>
              <a:t>Email address</a:t>
            </a:r>
            <a:endParaRPr lang="en-IS" dirty="0"/>
          </a:p>
        </p:txBody>
      </p:sp>
      <p:sp>
        <p:nvSpPr>
          <p:cNvPr id="14" name="Text Placeholder 14">
            <a:extLst>
              <a:ext uri="{FF2B5EF4-FFF2-40B4-BE49-F238E27FC236}">
                <a16:creationId xmlns:a16="http://schemas.microsoft.com/office/drawing/2014/main" id="{EC15EA6F-F6E5-0479-44D0-57A4829411D0}"/>
              </a:ext>
            </a:extLst>
          </p:cNvPr>
          <p:cNvSpPr>
            <a:spLocks noGrp="1"/>
          </p:cNvSpPr>
          <p:nvPr>
            <p:ph type="body" sz="quarter" idx="17" hasCustomPrompt="1"/>
          </p:nvPr>
        </p:nvSpPr>
        <p:spPr>
          <a:xfrm>
            <a:off x="2617788" y="1236822"/>
            <a:ext cx="4118199" cy="407128"/>
          </a:xfrm>
          <a:prstGeom prst="rect">
            <a:avLst/>
          </a:prstGeom>
        </p:spPr>
        <p:txBody>
          <a:bodyPr/>
          <a:lstStyle>
            <a:lvl1pPr marL="0" indent="0">
              <a:buNone/>
              <a:defRPr sz="2400" b="1">
                <a:solidFill>
                  <a:srgbClr val="F6C370"/>
                </a:solidFill>
                <a:latin typeface="Segoe UI" panose="020B0502040204020203" pitchFamily="34" charset="0"/>
                <a:cs typeface="Segoe UI" panose="020B0502040204020203" pitchFamily="34" charset="0"/>
              </a:defRPr>
            </a:lvl1pPr>
          </a:lstStyle>
          <a:p>
            <a:pPr lvl="0"/>
            <a:r>
              <a:rPr lang="en-GB" dirty="0"/>
              <a:t>Insert speaker name</a:t>
            </a:r>
            <a:endParaRPr lang="en-IS" dirty="0"/>
          </a:p>
        </p:txBody>
      </p:sp>
      <p:sp>
        <p:nvSpPr>
          <p:cNvPr id="22" name="Text Placeholder 14">
            <a:extLst>
              <a:ext uri="{FF2B5EF4-FFF2-40B4-BE49-F238E27FC236}">
                <a16:creationId xmlns:a16="http://schemas.microsoft.com/office/drawing/2014/main" id="{00F2E815-4A9F-72CD-9049-7BB8DD671F43}"/>
              </a:ext>
            </a:extLst>
          </p:cNvPr>
          <p:cNvSpPr>
            <a:spLocks noGrp="1"/>
          </p:cNvSpPr>
          <p:nvPr>
            <p:ph type="body" sz="quarter" idx="18" hasCustomPrompt="1"/>
          </p:nvPr>
        </p:nvSpPr>
        <p:spPr>
          <a:xfrm>
            <a:off x="2617788" y="1643950"/>
            <a:ext cx="4118199" cy="316100"/>
          </a:xfrm>
          <a:prstGeom prst="rect">
            <a:avLst/>
          </a:prstGeom>
        </p:spPr>
        <p:txBody>
          <a:bodyPr/>
          <a:lstStyle>
            <a:lvl1pPr marL="0" indent="0">
              <a:buNone/>
              <a:defRPr sz="1800" b="0">
                <a:solidFill>
                  <a:schemeClr val="bg1"/>
                </a:solidFill>
                <a:latin typeface="Segoe UI" panose="020B0502040204020203" pitchFamily="34" charset="0"/>
                <a:cs typeface="Segoe UI" panose="020B0502040204020203" pitchFamily="34" charset="0"/>
              </a:defRPr>
            </a:lvl1pPr>
          </a:lstStyle>
          <a:p>
            <a:pPr lvl="0"/>
            <a:r>
              <a:rPr lang="en-GB" dirty="0"/>
              <a:t>Job title</a:t>
            </a:r>
            <a:endParaRPr lang="en-IS" dirty="0"/>
          </a:p>
        </p:txBody>
      </p:sp>
      <p:sp>
        <p:nvSpPr>
          <p:cNvPr id="23" name="Text Placeholder 14">
            <a:extLst>
              <a:ext uri="{FF2B5EF4-FFF2-40B4-BE49-F238E27FC236}">
                <a16:creationId xmlns:a16="http://schemas.microsoft.com/office/drawing/2014/main" id="{B8E0FD1C-81FF-4F39-2AFB-0CDF5C86263C}"/>
              </a:ext>
            </a:extLst>
          </p:cNvPr>
          <p:cNvSpPr>
            <a:spLocks noGrp="1"/>
          </p:cNvSpPr>
          <p:nvPr>
            <p:ph type="body" sz="quarter" idx="19" hasCustomPrompt="1"/>
          </p:nvPr>
        </p:nvSpPr>
        <p:spPr>
          <a:xfrm>
            <a:off x="2617788" y="1960050"/>
            <a:ext cx="4118199" cy="316100"/>
          </a:xfrm>
          <a:prstGeom prst="rect">
            <a:avLst/>
          </a:prstGeom>
        </p:spPr>
        <p:txBody>
          <a:bodyPr/>
          <a:lstStyle>
            <a:lvl1pPr marL="0" indent="0">
              <a:buNone/>
              <a:defRPr sz="1400" b="0">
                <a:solidFill>
                  <a:srgbClr val="29B4A9"/>
                </a:solidFill>
                <a:latin typeface="Segoe UI" panose="020B0502040204020203" pitchFamily="34" charset="0"/>
                <a:cs typeface="Segoe UI" panose="020B0502040204020203" pitchFamily="34" charset="0"/>
              </a:defRPr>
            </a:lvl1pPr>
          </a:lstStyle>
          <a:p>
            <a:pPr lvl="0"/>
            <a:r>
              <a:rPr lang="en-GB" dirty="0"/>
              <a:t>Job title</a:t>
            </a:r>
            <a:endParaRPr lang="en-IS" dirty="0"/>
          </a:p>
        </p:txBody>
      </p:sp>
    </p:spTree>
    <p:extLst>
      <p:ext uri="{BB962C8B-B14F-4D97-AF65-F5344CB8AC3E}">
        <p14:creationId xmlns:p14="http://schemas.microsoft.com/office/powerpoint/2010/main" val="30736062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S First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dirty="0"/>
              <a:t>Insert picture</a:t>
            </a:r>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lvl1pPr>
          </a:lstStyle>
          <a:p>
            <a:r>
              <a:rPr lang="en-GB" dirty="0"/>
              <a:t>Insert slide title</a:t>
            </a:r>
            <a:endParaRPr lang="en-IS" dirty="0"/>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F4848C"/>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8B739D32-33B0-0BC0-D266-B998ECD162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
        <p:nvSpPr>
          <p:cNvPr id="11" name="Text Placeholder 8">
            <a:extLst>
              <a:ext uri="{FF2B5EF4-FFF2-40B4-BE49-F238E27FC236}">
                <a16:creationId xmlns:a16="http://schemas.microsoft.com/office/drawing/2014/main" id="{EF07EA9E-F3EE-1212-6A8E-1B45F410EDB3}"/>
              </a:ext>
            </a:extLst>
          </p:cNvPr>
          <p:cNvSpPr>
            <a:spLocks noGrp="1"/>
          </p:cNvSpPr>
          <p:nvPr>
            <p:ph type="body" sz="quarter" idx="10"/>
          </p:nvPr>
        </p:nvSpPr>
        <p:spPr>
          <a:xfrm>
            <a:off x="340290" y="1352550"/>
            <a:ext cx="6816054" cy="4961162"/>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Tree>
    <p:extLst>
      <p:ext uri="{BB962C8B-B14F-4D97-AF65-F5344CB8AC3E}">
        <p14:creationId xmlns:p14="http://schemas.microsoft.com/office/powerpoint/2010/main" val="324352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S First empty">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3FC60F7-914B-007E-C7DF-1C2CA4A755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1" y="182051"/>
            <a:ext cx="936000" cy="214678"/>
          </a:xfrm>
          <a:prstGeom prst="rect">
            <a:avLst/>
          </a:prstGeom>
        </p:spPr>
      </p:pic>
    </p:spTree>
    <p:extLst>
      <p:ext uri="{BB962C8B-B14F-4D97-AF65-F5344CB8AC3E}">
        <p14:creationId xmlns:p14="http://schemas.microsoft.com/office/powerpoint/2010/main" val="29618066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S Express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p>
            <a:r>
              <a:rPr lang="en-GB" dirty="0"/>
              <a:t>Insert slide title</a:t>
            </a:r>
            <a:endParaRPr lang="en-IS" dirty="0"/>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F2A35E"/>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80D89CA1-3AC3-B24B-B36D-9C10920E98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Tree>
    <p:extLst>
      <p:ext uri="{BB962C8B-B14F-4D97-AF65-F5344CB8AC3E}">
        <p14:creationId xmlns:p14="http://schemas.microsoft.com/office/powerpoint/2010/main" val="11596872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S Express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chemeClr val="bg1"/>
                </a:solidFill>
              </a:defRPr>
            </a:lvl1pPr>
          </a:lstStyle>
          <a:p>
            <a:endParaRPr lang="en-IS" dirty="0"/>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p>
            <a:r>
              <a:rPr lang="en-GB" dirty="0"/>
              <a:t>Insert slide title</a:t>
            </a:r>
            <a:endParaRPr lang="en-IS" dirty="0"/>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pic>
        <p:nvPicPr>
          <p:cNvPr id="8" name="Graphic 7">
            <a:extLst>
              <a:ext uri="{FF2B5EF4-FFF2-40B4-BE49-F238E27FC236}">
                <a16:creationId xmlns:a16="http://schemas.microsoft.com/office/drawing/2014/main" id="{96DE2854-8547-45BC-0FC8-7EA7F2AE03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Tree>
    <p:extLst>
      <p:ext uri="{BB962C8B-B14F-4D97-AF65-F5344CB8AC3E}">
        <p14:creationId xmlns:p14="http://schemas.microsoft.com/office/powerpoint/2010/main" val="23162779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S Express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dirty="0"/>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lvl1pPr>
          </a:lstStyle>
          <a:p>
            <a:r>
              <a:rPr lang="en-GB" dirty="0"/>
              <a:t>Insert slide title</a:t>
            </a:r>
            <a:endParaRPr lang="en-IS" dirty="0"/>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8" name="Graphic 7">
            <a:extLst>
              <a:ext uri="{FF2B5EF4-FFF2-40B4-BE49-F238E27FC236}">
                <a16:creationId xmlns:a16="http://schemas.microsoft.com/office/drawing/2014/main" id="{E2DF5CBD-0015-C5D0-E388-FAB9DFC8399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Tree>
    <p:extLst>
      <p:ext uri="{BB962C8B-B14F-4D97-AF65-F5344CB8AC3E}">
        <p14:creationId xmlns:p14="http://schemas.microsoft.com/office/powerpoint/2010/main" val="31826077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S Express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dirty="0"/>
              <a:t>Insert picture</a:t>
            </a:r>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lvl1pPr>
          </a:lstStyle>
          <a:p>
            <a:r>
              <a:rPr lang="en-GB" dirty="0"/>
              <a:t>Insert slide title</a:t>
            </a:r>
            <a:endParaRPr lang="en-IS" dirty="0"/>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F2A35E"/>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21364075-67F8-0499-DB64-26363AEDBD1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
        <p:nvSpPr>
          <p:cNvPr id="11" name="Text Placeholder 8">
            <a:extLst>
              <a:ext uri="{FF2B5EF4-FFF2-40B4-BE49-F238E27FC236}">
                <a16:creationId xmlns:a16="http://schemas.microsoft.com/office/drawing/2014/main" id="{A148E19D-63D5-4A99-0934-1EC6ADF9E845}"/>
              </a:ext>
            </a:extLst>
          </p:cNvPr>
          <p:cNvSpPr>
            <a:spLocks noGrp="1"/>
          </p:cNvSpPr>
          <p:nvPr>
            <p:ph type="body" sz="quarter" idx="10"/>
          </p:nvPr>
        </p:nvSpPr>
        <p:spPr>
          <a:xfrm>
            <a:off x="340290" y="1352550"/>
            <a:ext cx="6816054" cy="4961162"/>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Tree>
    <p:extLst>
      <p:ext uri="{BB962C8B-B14F-4D97-AF65-F5344CB8AC3E}">
        <p14:creationId xmlns:p14="http://schemas.microsoft.com/office/powerpoint/2010/main" val="40842596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S Express empt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C23E2F-20C6-393E-AA59-6FBBF7D75AD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1" y="182395"/>
            <a:ext cx="1226880" cy="213990"/>
          </a:xfrm>
          <a:prstGeom prst="rect">
            <a:avLst/>
          </a:prstGeom>
        </p:spPr>
      </p:pic>
    </p:spTree>
    <p:extLst>
      <p:ext uri="{BB962C8B-B14F-4D97-AF65-F5344CB8AC3E}">
        <p14:creationId xmlns:p14="http://schemas.microsoft.com/office/powerpoint/2010/main" val="37407275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S Central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pic>
        <p:nvPicPr>
          <p:cNvPr id="4" name="Graphic 3">
            <a:extLst>
              <a:ext uri="{FF2B5EF4-FFF2-40B4-BE49-F238E27FC236}">
                <a16:creationId xmlns:a16="http://schemas.microsoft.com/office/drawing/2014/main" id="{3138DB38-5290-8E4B-BE35-A79902F8CF4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19" cy="214446"/>
          </a:xfrm>
          <a:prstGeom prst="rect">
            <a:avLst/>
          </a:prstGeom>
        </p:spPr>
      </p:pic>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8ED6E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9600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S Central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solidFill>
                <a:srgbClr val="323133"/>
              </a:solidFill>
            </a:endParaRPr>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rgbClr val="323133"/>
                </a:solidFill>
              </a:defRPr>
            </a:lvl1pPr>
          </a:lstStyle>
          <a:p>
            <a:endParaRPr lang="en-IS" dirty="0"/>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pic>
        <p:nvPicPr>
          <p:cNvPr id="7" name="Graphic 6">
            <a:extLst>
              <a:ext uri="{FF2B5EF4-FFF2-40B4-BE49-F238E27FC236}">
                <a16:creationId xmlns:a16="http://schemas.microsoft.com/office/drawing/2014/main" id="{43DBE5FD-79C5-FF75-FED6-59BD4F26736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19" cy="214446"/>
          </a:xfrm>
          <a:prstGeom prst="rect">
            <a:avLst/>
          </a:prstGeom>
        </p:spPr>
      </p:pic>
    </p:spTree>
    <p:extLst>
      <p:ext uri="{BB962C8B-B14F-4D97-AF65-F5344CB8AC3E}">
        <p14:creationId xmlns:p14="http://schemas.microsoft.com/office/powerpoint/2010/main" val="30668371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S Central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dirty="0"/>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dirty="0"/>
              <a:t>Insert slide title</a:t>
            </a:r>
            <a:endParaRPr lang="en-IS" dirty="0"/>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7" name="Graphic 6">
            <a:extLst>
              <a:ext uri="{FF2B5EF4-FFF2-40B4-BE49-F238E27FC236}">
                <a16:creationId xmlns:a16="http://schemas.microsoft.com/office/drawing/2014/main" id="{48C9E10E-7FC2-7904-432A-C9DB2B5CB4E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19" cy="214446"/>
          </a:xfrm>
          <a:prstGeom prst="rect">
            <a:avLst/>
          </a:prstGeom>
        </p:spPr>
      </p:pic>
    </p:spTree>
    <p:extLst>
      <p:ext uri="{BB962C8B-B14F-4D97-AF65-F5344CB8AC3E}">
        <p14:creationId xmlns:p14="http://schemas.microsoft.com/office/powerpoint/2010/main" val="2116764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speakers slide">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48E058F-DFF2-4523-1214-C4143033F556}"/>
              </a:ext>
            </a:extLst>
          </p:cNvPr>
          <p:cNvSpPr/>
          <p:nvPr userDrawn="1"/>
        </p:nvSpPr>
        <p:spPr>
          <a:xfrm rot="5400000">
            <a:off x="9994552" y="2420846"/>
            <a:ext cx="1398165" cy="2996728"/>
          </a:xfrm>
          <a:prstGeom prst="rect">
            <a:avLst/>
          </a:prstGeom>
          <a:solidFill>
            <a:srgbClr val="94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8" name="Rectangle 27">
            <a:extLst>
              <a:ext uri="{FF2B5EF4-FFF2-40B4-BE49-F238E27FC236}">
                <a16:creationId xmlns:a16="http://schemas.microsoft.com/office/drawing/2014/main" id="{87F29889-7A2C-8F94-CAE9-11B28023FC7D}"/>
              </a:ext>
            </a:extLst>
          </p:cNvPr>
          <p:cNvSpPr/>
          <p:nvPr userDrawn="1"/>
        </p:nvSpPr>
        <p:spPr>
          <a:xfrm rot="5400000">
            <a:off x="783611" y="1492915"/>
            <a:ext cx="1398165" cy="2965393"/>
          </a:xfrm>
          <a:prstGeom prst="rect">
            <a:avLst/>
          </a:pr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5" name="Picture Placeholder 4">
            <a:extLst>
              <a:ext uri="{FF2B5EF4-FFF2-40B4-BE49-F238E27FC236}">
                <a16:creationId xmlns:a16="http://schemas.microsoft.com/office/drawing/2014/main" id="{97FAA307-5791-943D-C4EB-9270E7C244EE}"/>
              </a:ext>
            </a:extLst>
          </p:cNvPr>
          <p:cNvSpPr>
            <a:spLocks noGrp="1"/>
          </p:cNvSpPr>
          <p:nvPr>
            <p:ph type="pic" sz="quarter" idx="10"/>
          </p:nvPr>
        </p:nvSpPr>
        <p:spPr>
          <a:xfrm>
            <a:off x="2018618" y="2466490"/>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GB"/>
              <a:t>Click icon to add picture</a:t>
            </a:r>
            <a:endParaRPr lang="en-IS" dirty="0"/>
          </a:p>
        </p:txBody>
      </p:sp>
      <p:pic>
        <p:nvPicPr>
          <p:cNvPr id="25" name="Graphic 24">
            <a:extLst>
              <a:ext uri="{FF2B5EF4-FFF2-40B4-BE49-F238E27FC236}">
                <a16:creationId xmlns:a16="http://schemas.microsoft.com/office/drawing/2014/main" id="{DB62BD37-2F52-0A73-67D5-3B0A1BC471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139796" y="187974"/>
            <a:ext cx="1912408" cy="787460"/>
          </a:xfrm>
          <a:prstGeom prst="rect">
            <a:avLst/>
          </a:prstGeom>
        </p:spPr>
      </p:pic>
      <p:sp>
        <p:nvSpPr>
          <p:cNvPr id="26" name="Text Placeholder 2">
            <a:extLst>
              <a:ext uri="{FF2B5EF4-FFF2-40B4-BE49-F238E27FC236}">
                <a16:creationId xmlns:a16="http://schemas.microsoft.com/office/drawing/2014/main" id="{2F43E51A-747A-C23E-E965-ACDDCAD8547C}"/>
              </a:ext>
            </a:extLst>
          </p:cNvPr>
          <p:cNvSpPr>
            <a:spLocks noGrp="1"/>
          </p:cNvSpPr>
          <p:nvPr>
            <p:ph type="body" sz="quarter" idx="14" hasCustomPrompt="1"/>
          </p:nvPr>
        </p:nvSpPr>
        <p:spPr>
          <a:xfrm>
            <a:off x="988464" y="1157139"/>
            <a:ext cx="10215072" cy="624611"/>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dirty="0"/>
              <a:t>Presentation title</a:t>
            </a:r>
            <a:endParaRPr lang="en-IS" dirty="0"/>
          </a:p>
        </p:txBody>
      </p:sp>
      <p:sp>
        <p:nvSpPr>
          <p:cNvPr id="12" name="Picture Placeholder 4">
            <a:extLst>
              <a:ext uri="{FF2B5EF4-FFF2-40B4-BE49-F238E27FC236}">
                <a16:creationId xmlns:a16="http://schemas.microsoft.com/office/drawing/2014/main" id="{5414FDC7-DA55-3155-E799-63E045356811}"/>
              </a:ext>
            </a:extLst>
          </p:cNvPr>
          <p:cNvSpPr>
            <a:spLocks noGrp="1"/>
          </p:cNvSpPr>
          <p:nvPr>
            <p:ph type="pic" sz="quarter" idx="15"/>
          </p:nvPr>
        </p:nvSpPr>
        <p:spPr>
          <a:xfrm>
            <a:off x="5139795" y="2464597"/>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GB"/>
              <a:t>Click icon to add picture</a:t>
            </a:r>
            <a:endParaRPr lang="en-IS" dirty="0"/>
          </a:p>
        </p:txBody>
      </p:sp>
      <p:sp>
        <p:nvSpPr>
          <p:cNvPr id="14" name="Text Placeholder 14">
            <a:extLst>
              <a:ext uri="{FF2B5EF4-FFF2-40B4-BE49-F238E27FC236}">
                <a16:creationId xmlns:a16="http://schemas.microsoft.com/office/drawing/2014/main" id="{EC15EA6F-F6E5-0479-44D0-57A4829411D0}"/>
              </a:ext>
            </a:extLst>
          </p:cNvPr>
          <p:cNvSpPr>
            <a:spLocks noGrp="1"/>
          </p:cNvSpPr>
          <p:nvPr>
            <p:ph type="body" sz="quarter" idx="17" hasCustomPrompt="1"/>
          </p:nvPr>
        </p:nvSpPr>
        <p:spPr>
          <a:xfrm>
            <a:off x="7798516" y="4758267"/>
            <a:ext cx="2832464" cy="407128"/>
          </a:xfrm>
          <a:prstGeom prst="rect">
            <a:avLst/>
          </a:prstGeom>
        </p:spPr>
        <p:txBody>
          <a:bodyPr/>
          <a:lstStyle>
            <a:lvl1pPr marL="0" indent="0" algn="ctr">
              <a:buNone/>
              <a:defRPr sz="2000" b="1">
                <a:solidFill>
                  <a:srgbClr val="F6C370"/>
                </a:solidFill>
                <a:latin typeface="Segoe UI" panose="020B0502040204020203" pitchFamily="34" charset="0"/>
                <a:cs typeface="Segoe UI" panose="020B0502040204020203" pitchFamily="34" charset="0"/>
              </a:defRPr>
            </a:lvl1pPr>
          </a:lstStyle>
          <a:p>
            <a:pPr lvl="0"/>
            <a:r>
              <a:rPr lang="en-GB" dirty="0"/>
              <a:t>Insert speaker name</a:t>
            </a:r>
            <a:endParaRPr lang="en-IS" dirty="0"/>
          </a:p>
        </p:txBody>
      </p:sp>
      <p:sp>
        <p:nvSpPr>
          <p:cNvPr id="22" name="Text Placeholder 14">
            <a:extLst>
              <a:ext uri="{FF2B5EF4-FFF2-40B4-BE49-F238E27FC236}">
                <a16:creationId xmlns:a16="http://schemas.microsoft.com/office/drawing/2014/main" id="{00F2E815-4A9F-72CD-9049-7BB8DD671F43}"/>
              </a:ext>
            </a:extLst>
          </p:cNvPr>
          <p:cNvSpPr>
            <a:spLocks noGrp="1"/>
          </p:cNvSpPr>
          <p:nvPr>
            <p:ph type="body" sz="quarter" idx="18" hasCustomPrompt="1"/>
          </p:nvPr>
        </p:nvSpPr>
        <p:spPr>
          <a:xfrm>
            <a:off x="7798516" y="5165395"/>
            <a:ext cx="2832464" cy="316100"/>
          </a:xfrm>
          <a:prstGeom prst="rect">
            <a:avLst/>
          </a:prstGeom>
        </p:spPr>
        <p:txBody>
          <a:bodyPr/>
          <a:lstStyle>
            <a:lvl1pPr marL="0" indent="0" algn="ctr">
              <a:buNone/>
              <a:defRPr sz="1600" b="0">
                <a:solidFill>
                  <a:schemeClr val="bg1"/>
                </a:solidFill>
                <a:latin typeface="Segoe UI" panose="020B0502040204020203" pitchFamily="34" charset="0"/>
                <a:cs typeface="Segoe UI" panose="020B0502040204020203" pitchFamily="34" charset="0"/>
              </a:defRPr>
            </a:lvl1pPr>
          </a:lstStyle>
          <a:p>
            <a:pPr lvl="0"/>
            <a:r>
              <a:rPr lang="en-GB" dirty="0"/>
              <a:t>Job title</a:t>
            </a:r>
            <a:endParaRPr lang="en-IS" dirty="0"/>
          </a:p>
        </p:txBody>
      </p:sp>
      <p:sp>
        <p:nvSpPr>
          <p:cNvPr id="23" name="Text Placeholder 14">
            <a:extLst>
              <a:ext uri="{FF2B5EF4-FFF2-40B4-BE49-F238E27FC236}">
                <a16:creationId xmlns:a16="http://schemas.microsoft.com/office/drawing/2014/main" id="{B8E0FD1C-81FF-4F39-2AFB-0CDF5C86263C}"/>
              </a:ext>
            </a:extLst>
          </p:cNvPr>
          <p:cNvSpPr>
            <a:spLocks noGrp="1"/>
          </p:cNvSpPr>
          <p:nvPr>
            <p:ph type="body" sz="quarter" idx="19" hasCustomPrompt="1"/>
          </p:nvPr>
        </p:nvSpPr>
        <p:spPr>
          <a:xfrm>
            <a:off x="7798516" y="5481495"/>
            <a:ext cx="2832464" cy="316100"/>
          </a:xfrm>
          <a:prstGeom prst="rect">
            <a:avLst/>
          </a:prstGeom>
        </p:spPr>
        <p:txBody>
          <a:bodyPr/>
          <a:lstStyle>
            <a:lvl1pPr marL="0" indent="0" algn="ctr">
              <a:buNone/>
              <a:defRPr sz="1200" b="0">
                <a:solidFill>
                  <a:srgbClr val="29B4A9"/>
                </a:solidFill>
                <a:latin typeface="Segoe UI" panose="020B0502040204020203" pitchFamily="34" charset="0"/>
                <a:cs typeface="Segoe UI" panose="020B0502040204020203" pitchFamily="34" charset="0"/>
              </a:defRPr>
            </a:lvl1pPr>
          </a:lstStyle>
          <a:p>
            <a:pPr lvl="0"/>
            <a:r>
              <a:rPr lang="en-GB" dirty="0"/>
              <a:t>Email address</a:t>
            </a:r>
            <a:endParaRPr lang="en-IS" dirty="0"/>
          </a:p>
        </p:txBody>
      </p:sp>
      <p:sp>
        <p:nvSpPr>
          <p:cNvPr id="24" name="Picture Placeholder 4">
            <a:extLst>
              <a:ext uri="{FF2B5EF4-FFF2-40B4-BE49-F238E27FC236}">
                <a16:creationId xmlns:a16="http://schemas.microsoft.com/office/drawing/2014/main" id="{5A8BCD7E-DA6F-A5C8-8FD9-EC3FB730E013}"/>
              </a:ext>
            </a:extLst>
          </p:cNvPr>
          <p:cNvSpPr>
            <a:spLocks noGrp="1"/>
          </p:cNvSpPr>
          <p:nvPr>
            <p:ph type="pic" sz="quarter" idx="20"/>
          </p:nvPr>
        </p:nvSpPr>
        <p:spPr>
          <a:xfrm>
            <a:off x="8260972" y="2464597"/>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GB"/>
              <a:t>Click icon to add picture</a:t>
            </a:r>
            <a:endParaRPr lang="en-IS" dirty="0"/>
          </a:p>
        </p:txBody>
      </p:sp>
      <p:sp>
        <p:nvSpPr>
          <p:cNvPr id="29" name="Text Placeholder 14">
            <a:extLst>
              <a:ext uri="{FF2B5EF4-FFF2-40B4-BE49-F238E27FC236}">
                <a16:creationId xmlns:a16="http://schemas.microsoft.com/office/drawing/2014/main" id="{05554ADB-A1BB-EA53-7906-7F8EE8EDD68D}"/>
              </a:ext>
            </a:extLst>
          </p:cNvPr>
          <p:cNvSpPr>
            <a:spLocks noGrp="1"/>
          </p:cNvSpPr>
          <p:nvPr>
            <p:ph type="body" sz="quarter" idx="21" hasCustomPrompt="1"/>
          </p:nvPr>
        </p:nvSpPr>
        <p:spPr>
          <a:xfrm>
            <a:off x="4679740" y="4758267"/>
            <a:ext cx="2832464" cy="407128"/>
          </a:xfrm>
          <a:prstGeom prst="rect">
            <a:avLst/>
          </a:prstGeom>
        </p:spPr>
        <p:txBody>
          <a:bodyPr/>
          <a:lstStyle>
            <a:lvl1pPr marL="0" indent="0" algn="ctr">
              <a:buNone/>
              <a:defRPr sz="2000" b="1">
                <a:solidFill>
                  <a:srgbClr val="F6C370"/>
                </a:solidFill>
                <a:latin typeface="Segoe UI" panose="020B0502040204020203" pitchFamily="34" charset="0"/>
                <a:cs typeface="Segoe UI" panose="020B0502040204020203" pitchFamily="34" charset="0"/>
              </a:defRPr>
            </a:lvl1pPr>
          </a:lstStyle>
          <a:p>
            <a:pPr lvl="0"/>
            <a:r>
              <a:rPr lang="en-GB" dirty="0"/>
              <a:t>Insert speaker name</a:t>
            </a:r>
            <a:endParaRPr lang="en-IS" dirty="0"/>
          </a:p>
        </p:txBody>
      </p:sp>
      <p:sp>
        <p:nvSpPr>
          <p:cNvPr id="30" name="Text Placeholder 14">
            <a:extLst>
              <a:ext uri="{FF2B5EF4-FFF2-40B4-BE49-F238E27FC236}">
                <a16:creationId xmlns:a16="http://schemas.microsoft.com/office/drawing/2014/main" id="{5D14A476-A3B5-445D-E682-F91E17B8FA93}"/>
              </a:ext>
            </a:extLst>
          </p:cNvPr>
          <p:cNvSpPr>
            <a:spLocks noGrp="1"/>
          </p:cNvSpPr>
          <p:nvPr>
            <p:ph type="body" sz="quarter" idx="22" hasCustomPrompt="1"/>
          </p:nvPr>
        </p:nvSpPr>
        <p:spPr>
          <a:xfrm>
            <a:off x="4679740" y="5165395"/>
            <a:ext cx="2832464" cy="316100"/>
          </a:xfrm>
          <a:prstGeom prst="rect">
            <a:avLst/>
          </a:prstGeom>
        </p:spPr>
        <p:txBody>
          <a:bodyPr/>
          <a:lstStyle>
            <a:lvl1pPr marL="0" indent="0" algn="ctr">
              <a:buNone/>
              <a:defRPr sz="1600" b="0">
                <a:solidFill>
                  <a:schemeClr val="bg1"/>
                </a:solidFill>
                <a:latin typeface="Segoe UI" panose="020B0502040204020203" pitchFamily="34" charset="0"/>
                <a:cs typeface="Segoe UI" panose="020B0502040204020203" pitchFamily="34" charset="0"/>
              </a:defRPr>
            </a:lvl1pPr>
          </a:lstStyle>
          <a:p>
            <a:pPr lvl="0"/>
            <a:r>
              <a:rPr lang="en-GB" dirty="0"/>
              <a:t>Job title</a:t>
            </a:r>
            <a:endParaRPr lang="en-IS" dirty="0"/>
          </a:p>
        </p:txBody>
      </p:sp>
      <p:sp>
        <p:nvSpPr>
          <p:cNvPr id="31" name="Text Placeholder 14">
            <a:extLst>
              <a:ext uri="{FF2B5EF4-FFF2-40B4-BE49-F238E27FC236}">
                <a16:creationId xmlns:a16="http://schemas.microsoft.com/office/drawing/2014/main" id="{D45E67C5-13D8-3059-4CE7-FC711CAF8F3A}"/>
              </a:ext>
            </a:extLst>
          </p:cNvPr>
          <p:cNvSpPr>
            <a:spLocks noGrp="1"/>
          </p:cNvSpPr>
          <p:nvPr>
            <p:ph type="body" sz="quarter" idx="23" hasCustomPrompt="1"/>
          </p:nvPr>
        </p:nvSpPr>
        <p:spPr>
          <a:xfrm>
            <a:off x="4679740" y="5481495"/>
            <a:ext cx="2832464" cy="316100"/>
          </a:xfrm>
          <a:prstGeom prst="rect">
            <a:avLst/>
          </a:prstGeom>
        </p:spPr>
        <p:txBody>
          <a:bodyPr/>
          <a:lstStyle>
            <a:lvl1pPr marL="0" indent="0" algn="ctr">
              <a:buNone/>
              <a:defRPr sz="1200" b="0">
                <a:solidFill>
                  <a:srgbClr val="29B4A9"/>
                </a:solidFill>
                <a:latin typeface="Segoe UI" panose="020B0502040204020203" pitchFamily="34" charset="0"/>
                <a:cs typeface="Segoe UI" panose="020B0502040204020203" pitchFamily="34" charset="0"/>
              </a:defRPr>
            </a:lvl1pPr>
          </a:lstStyle>
          <a:p>
            <a:pPr lvl="0"/>
            <a:r>
              <a:rPr lang="en-GB" dirty="0"/>
              <a:t>Email address</a:t>
            </a:r>
            <a:endParaRPr lang="en-IS" dirty="0"/>
          </a:p>
        </p:txBody>
      </p:sp>
      <p:sp>
        <p:nvSpPr>
          <p:cNvPr id="32" name="Text Placeholder 14">
            <a:extLst>
              <a:ext uri="{FF2B5EF4-FFF2-40B4-BE49-F238E27FC236}">
                <a16:creationId xmlns:a16="http://schemas.microsoft.com/office/drawing/2014/main" id="{8ABE284B-E079-CDAF-8277-72A9FF70E9CE}"/>
              </a:ext>
            </a:extLst>
          </p:cNvPr>
          <p:cNvSpPr>
            <a:spLocks noGrp="1"/>
          </p:cNvSpPr>
          <p:nvPr>
            <p:ph type="body" sz="quarter" idx="24" hasCustomPrompt="1"/>
          </p:nvPr>
        </p:nvSpPr>
        <p:spPr>
          <a:xfrm>
            <a:off x="1553222" y="4758267"/>
            <a:ext cx="2832464" cy="407128"/>
          </a:xfrm>
          <a:prstGeom prst="rect">
            <a:avLst/>
          </a:prstGeom>
        </p:spPr>
        <p:txBody>
          <a:bodyPr/>
          <a:lstStyle>
            <a:lvl1pPr marL="0" indent="0" algn="ctr">
              <a:buNone/>
              <a:defRPr sz="2000" b="1">
                <a:solidFill>
                  <a:srgbClr val="F6C370"/>
                </a:solidFill>
                <a:latin typeface="Segoe UI" panose="020B0502040204020203" pitchFamily="34" charset="0"/>
                <a:cs typeface="Segoe UI" panose="020B0502040204020203" pitchFamily="34" charset="0"/>
              </a:defRPr>
            </a:lvl1pPr>
          </a:lstStyle>
          <a:p>
            <a:pPr lvl="0"/>
            <a:r>
              <a:rPr lang="en-GB" dirty="0"/>
              <a:t>Insert speaker name</a:t>
            </a:r>
            <a:endParaRPr lang="en-IS" dirty="0"/>
          </a:p>
        </p:txBody>
      </p:sp>
      <p:sp>
        <p:nvSpPr>
          <p:cNvPr id="33" name="Text Placeholder 14">
            <a:extLst>
              <a:ext uri="{FF2B5EF4-FFF2-40B4-BE49-F238E27FC236}">
                <a16:creationId xmlns:a16="http://schemas.microsoft.com/office/drawing/2014/main" id="{43509816-BCD1-C310-A99A-936A3635752A}"/>
              </a:ext>
            </a:extLst>
          </p:cNvPr>
          <p:cNvSpPr>
            <a:spLocks noGrp="1"/>
          </p:cNvSpPr>
          <p:nvPr>
            <p:ph type="body" sz="quarter" idx="25" hasCustomPrompt="1"/>
          </p:nvPr>
        </p:nvSpPr>
        <p:spPr>
          <a:xfrm>
            <a:off x="1553222" y="5165395"/>
            <a:ext cx="2832464" cy="316100"/>
          </a:xfrm>
          <a:prstGeom prst="rect">
            <a:avLst/>
          </a:prstGeom>
        </p:spPr>
        <p:txBody>
          <a:bodyPr/>
          <a:lstStyle>
            <a:lvl1pPr marL="0" indent="0" algn="ctr">
              <a:buNone/>
              <a:defRPr sz="1600" b="0">
                <a:solidFill>
                  <a:schemeClr val="bg1"/>
                </a:solidFill>
                <a:latin typeface="Segoe UI" panose="020B0502040204020203" pitchFamily="34" charset="0"/>
                <a:cs typeface="Segoe UI" panose="020B0502040204020203" pitchFamily="34" charset="0"/>
              </a:defRPr>
            </a:lvl1pPr>
          </a:lstStyle>
          <a:p>
            <a:pPr lvl="0"/>
            <a:r>
              <a:rPr lang="en-GB" dirty="0"/>
              <a:t>Job title</a:t>
            </a:r>
            <a:endParaRPr lang="en-IS" dirty="0"/>
          </a:p>
        </p:txBody>
      </p:sp>
      <p:sp>
        <p:nvSpPr>
          <p:cNvPr id="34" name="Text Placeholder 14">
            <a:extLst>
              <a:ext uri="{FF2B5EF4-FFF2-40B4-BE49-F238E27FC236}">
                <a16:creationId xmlns:a16="http://schemas.microsoft.com/office/drawing/2014/main" id="{8134047A-EF15-C520-19EA-E6527EDC1693}"/>
              </a:ext>
            </a:extLst>
          </p:cNvPr>
          <p:cNvSpPr>
            <a:spLocks noGrp="1"/>
          </p:cNvSpPr>
          <p:nvPr>
            <p:ph type="body" sz="quarter" idx="26" hasCustomPrompt="1"/>
          </p:nvPr>
        </p:nvSpPr>
        <p:spPr>
          <a:xfrm>
            <a:off x="1553222" y="5481495"/>
            <a:ext cx="2832464" cy="316100"/>
          </a:xfrm>
          <a:prstGeom prst="rect">
            <a:avLst/>
          </a:prstGeom>
        </p:spPr>
        <p:txBody>
          <a:bodyPr/>
          <a:lstStyle>
            <a:lvl1pPr marL="0" indent="0" algn="ctr">
              <a:buNone/>
              <a:defRPr sz="1200" b="0">
                <a:solidFill>
                  <a:srgbClr val="29B4A9"/>
                </a:solidFill>
                <a:latin typeface="Segoe UI" panose="020B0502040204020203" pitchFamily="34" charset="0"/>
                <a:cs typeface="Segoe UI" panose="020B0502040204020203" pitchFamily="34" charset="0"/>
              </a:defRPr>
            </a:lvl1pPr>
          </a:lstStyle>
          <a:p>
            <a:pPr lvl="0"/>
            <a:r>
              <a:rPr lang="en-GB" dirty="0"/>
              <a:t>Email address</a:t>
            </a:r>
            <a:endParaRPr lang="en-IS" dirty="0"/>
          </a:p>
        </p:txBody>
      </p:sp>
    </p:spTree>
    <p:extLst>
      <p:ext uri="{BB962C8B-B14F-4D97-AF65-F5344CB8AC3E}">
        <p14:creationId xmlns:p14="http://schemas.microsoft.com/office/powerpoint/2010/main" val="1004001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S Central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dirty="0"/>
              <a:t>Insert picture</a:t>
            </a:r>
          </a:p>
        </p:txBody>
      </p:sp>
      <p:sp>
        <p:nvSpPr>
          <p:cNvPr id="6" name="Text Placeholder 8">
            <a:extLst>
              <a:ext uri="{FF2B5EF4-FFF2-40B4-BE49-F238E27FC236}">
                <a16:creationId xmlns:a16="http://schemas.microsoft.com/office/drawing/2014/main" id="{922FECE6-2948-0E42-889E-AB3276D7C136}"/>
              </a:ext>
            </a:extLst>
          </p:cNvPr>
          <p:cNvSpPr>
            <a:spLocks noGrp="1"/>
          </p:cNvSpPr>
          <p:nvPr>
            <p:ph type="body" sz="quarter" idx="10"/>
          </p:nvPr>
        </p:nvSpPr>
        <p:spPr>
          <a:xfrm>
            <a:off x="340290" y="1352550"/>
            <a:ext cx="6816054" cy="4961162"/>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dirty="0"/>
              <a:t>Insert slide title</a:t>
            </a:r>
            <a:endParaRPr lang="en-IS" dirty="0"/>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1388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8ED6E7"/>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1BF65061-E009-2280-21BA-6A751A6CBF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19" cy="214446"/>
          </a:xfrm>
          <a:prstGeom prst="rect">
            <a:avLst/>
          </a:prstGeom>
        </p:spPr>
      </p:pic>
    </p:spTree>
    <p:extLst>
      <p:ext uri="{BB962C8B-B14F-4D97-AF65-F5344CB8AC3E}">
        <p14:creationId xmlns:p14="http://schemas.microsoft.com/office/powerpoint/2010/main" val="32768496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S Central empty">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BF65061-E009-2280-21BA-6A751A6CBF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8151" y="182167"/>
            <a:ext cx="1192319" cy="214446"/>
          </a:xfrm>
          <a:prstGeom prst="rect">
            <a:avLst/>
          </a:prstGeom>
        </p:spPr>
      </p:pic>
    </p:spTree>
    <p:extLst>
      <p:ext uri="{BB962C8B-B14F-4D97-AF65-F5344CB8AC3E}">
        <p14:creationId xmlns:p14="http://schemas.microsoft.com/office/powerpoint/2010/main" val="42841330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S First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F4848C"/>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4698900C-4195-4648-91BE-3BFC7C54BA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3" y="182051"/>
            <a:ext cx="935996" cy="214678"/>
          </a:xfrm>
          <a:prstGeom prst="rect">
            <a:avLst/>
          </a:prstGeom>
        </p:spPr>
      </p:pic>
    </p:spTree>
    <p:extLst>
      <p:ext uri="{BB962C8B-B14F-4D97-AF65-F5344CB8AC3E}">
        <p14:creationId xmlns:p14="http://schemas.microsoft.com/office/powerpoint/2010/main" val="37073814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S First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rgbClr val="323133"/>
                </a:solidFill>
              </a:defRPr>
            </a:lvl1pPr>
          </a:lstStyle>
          <a:p>
            <a:endParaRPr lang="en-IS" dirty="0"/>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pic>
        <p:nvPicPr>
          <p:cNvPr id="7" name="Graphic 6">
            <a:extLst>
              <a:ext uri="{FF2B5EF4-FFF2-40B4-BE49-F238E27FC236}">
                <a16:creationId xmlns:a16="http://schemas.microsoft.com/office/drawing/2014/main" id="{4295AFFA-4029-6622-7B89-76E43F0D1EE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3" y="182051"/>
            <a:ext cx="935996" cy="214678"/>
          </a:xfrm>
          <a:prstGeom prst="rect">
            <a:avLst/>
          </a:prstGeom>
        </p:spPr>
      </p:pic>
    </p:spTree>
    <p:extLst>
      <p:ext uri="{BB962C8B-B14F-4D97-AF65-F5344CB8AC3E}">
        <p14:creationId xmlns:p14="http://schemas.microsoft.com/office/powerpoint/2010/main" val="9705770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S First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dirty="0"/>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dirty="0"/>
              <a:t>Insert slide title</a:t>
            </a:r>
            <a:endParaRPr lang="en-IS" dirty="0"/>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7" name="Graphic 6">
            <a:extLst>
              <a:ext uri="{FF2B5EF4-FFF2-40B4-BE49-F238E27FC236}">
                <a16:creationId xmlns:a16="http://schemas.microsoft.com/office/drawing/2014/main" id="{3BC519D1-59D0-96B2-FA55-6B31FB16D8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3" y="182051"/>
            <a:ext cx="935996" cy="214678"/>
          </a:xfrm>
          <a:prstGeom prst="rect">
            <a:avLst/>
          </a:prstGeom>
        </p:spPr>
      </p:pic>
    </p:spTree>
    <p:extLst>
      <p:ext uri="{BB962C8B-B14F-4D97-AF65-F5344CB8AC3E}">
        <p14:creationId xmlns:p14="http://schemas.microsoft.com/office/powerpoint/2010/main" val="36031196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S First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dirty="0"/>
              <a:t>Insert picture</a:t>
            </a:r>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dirty="0"/>
              <a:t>Insert slide title</a:t>
            </a:r>
            <a:endParaRPr lang="en-IS" dirty="0"/>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F05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F4848C"/>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EF07EA9E-F3EE-1212-6A8E-1B45F410EDB3}"/>
              </a:ext>
            </a:extLst>
          </p:cNvPr>
          <p:cNvSpPr>
            <a:spLocks noGrp="1"/>
          </p:cNvSpPr>
          <p:nvPr>
            <p:ph type="body" sz="quarter" idx="10"/>
          </p:nvPr>
        </p:nvSpPr>
        <p:spPr>
          <a:xfrm>
            <a:off x="340290" y="1352550"/>
            <a:ext cx="6816054" cy="4961162"/>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pic>
        <p:nvPicPr>
          <p:cNvPr id="8" name="Graphic 7">
            <a:extLst>
              <a:ext uri="{FF2B5EF4-FFF2-40B4-BE49-F238E27FC236}">
                <a16:creationId xmlns:a16="http://schemas.microsoft.com/office/drawing/2014/main" id="{A7965E0A-32FC-2A01-E20B-F6F1022AC4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3" y="182051"/>
            <a:ext cx="935996" cy="214678"/>
          </a:xfrm>
          <a:prstGeom prst="rect">
            <a:avLst/>
          </a:prstGeom>
        </p:spPr>
      </p:pic>
    </p:spTree>
    <p:extLst>
      <p:ext uri="{BB962C8B-B14F-4D97-AF65-F5344CB8AC3E}">
        <p14:creationId xmlns:p14="http://schemas.microsoft.com/office/powerpoint/2010/main" val="31921993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S First empty">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7965E0A-32FC-2A01-E20B-F6F1022AC4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034473" y="182051"/>
            <a:ext cx="935996" cy="214678"/>
          </a:xfrm>
          <a:prstGeom prst="rect">
            <a:avLst/>
          </a:prstGeom>
        </p:spPr>
      </p:pic>
    </p:spTree>
    <p:extLst>
      <p:ext uri="{BB962C8B-B14F-4D97-AF65-F5344CB8AC3E}">
        <p14:creationId xmlns:p14="http://schemas.microsoft.com/office/powerpoint/2010/main" val="11389780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S Express 1">
    <p:spTree>
      <p:nvGrpSpPr>
        <p:cNvPr id="1" name=""/>
        <p:cNvGrpSpPr/>
        <p:nvPr/>
      </p:nvGrpSpPr>
      <p:grpSpPr>
        <a:xfrm>
          <a:off x="0" y="0"/>
          <a:ext cx="0" cy="0"/>
          <a:chOff x="0" y="0"/>
          <a:chExt cx="0" cy="0"/>
        </a:xfrm>
      </p:grpSpPr>
      <p:sp>
        <p:nvSpPr>
          <p:cNvPr id="14" name="Title Placeholder 12">
            <a:extLst>
              <a:ext uri="{FF2B5EF4-FFF2-40B4-BE49-F238E27FC236}">
                <a16:creationId xmlns:a16="http://schemas.microsoft.com/office/drawing/2014/main" id="{64D9D044-A701-E940-B90A-79FBC444A3ED}"/>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sp>
        <p:nvSpPr>
          <p:cNvPr id="15" name="Text Placeholder 8">
            <a:extLst>
              <a:ext uri="{FF2B5EF4-FFF2-40B4-BE49-F238E27FC236}">
                <a16:creationId xmlns:a16="http://schemas.microsoft.com/office/drawing/2014/main" id="{C0CDAA8F-28BF-F74E-A05E-EF59E623D7E4}"/>
              </a:ext>
            </a:extLst>
          </p:cNvPr>
          <p:cNvSpPr>
            <a:spLocks noGrp="1"/>
          </p:cNvSpPr>
          <p:nvPr>
            <p:ph type="body" sz="quarter" idx="10"/>
          </p:nvPr>
        </p:nvSpPr>
        <p:spPr>
          <a:xfrm>
            <a:off x="340291" y="1352550"/>
            <a:ext cx="11484279"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
        <p:nvSpPr>
          <p:cNvPr id="21" name="Rectangle 20">
            <a:extLst>
              <a:ext uri="{FF2B5EF4-FFF2-40B4-BE49-F238E27FC236}">
                <a16:creationId xmlns:a16="http://schemas.microsoft.com/office/drawing/2014/main" id="{4A7B48C0-1F88-F749-8540-C0F6142DFADA}"/>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22" name="Straight Connector 21">
            <a:extLst>
              <a:ext uri="{FF2B5EF4-FFF2-40B4-BE49-F238E27FC236}">
                <a16:creationId xmlns:a16="http://schemas.microsoft.com/office/drawing/2014/main" id="{9C79CD8C-2338-8142-A026-8595CBCF84B3}"/>
              </a:ext>
            </a:extLst>
          </p:cNvPr>
          <p:cNvCxnSpPr>
            <a:cxnSpLocks/>
          </p:cNvCxnSpPr>
          <p:nvPr userDrawn="1"/>
        </p:nvCxnSpPr>
        <p:spPr>
          <a:xfrm>
            <a:off x="173812" y="0"/>
            <a:ext cx="0" cy="6858000"/>
          </a:xfrm>
          <a:prstGeom prst="line">
            <a:avLst/>
          </a:prstGeom>
          <a:ln>
            <a:solidFill>
              <a:srgbClr val="F2A35E"/>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80D89CA1-3AC3-B24B-B36D-9C10920E98B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3" y="182395"/>
            <a:ext cx="1226876" cy="213990"/>
          </a:xfrm>
          <a:prstGeom prst="rect">
            <a:avLst/>
          </a:prstGeom>
        </p:spPr>
      </p:pic>
    </p:spTree>
    <p:extLst>
      <p:ext uri="{BB962C8B-B14F-4D97-AF65-F5344CB8AC3E}">
        <p14:creationId xmlns:p14="http://schemas.microsoft.com/office/powerpoint/2010/main" val="26759620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S Express 2">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F14DCA7F-477F-EC49-BD8F-C3B6AE99007E}"/>
              </a:ext>
            </a:extLst>
          </p:cNvPr>
          <p:cNvSpPr/>
          <p:nvPr userDrawn="1"/>
        </p:nvSpPr>
        <p:spPr>
          <a:xfrm>
            <a:off x="0" y="0"/>
            <a:ext cx="3429000" cy="6858000"/>
          </a:xfrm>
          <a:custGeom>
            <a:avLst/>
            <a:gdLst>
              <a:gd name="connsiteX0" fmla="*/ 0 w 3429000"/>
              <a:gd name="connsiteY0" fmla="*/ 0 h 6858000"/>
              <a:gd name="connsiteX1" fmla="*/ 3429000 w 3429000"/>
              <a:gd name="connsiteY1" fmla="*/ 3429000 h 6858000"/>
              <a:gd name="connsiteX2" fmla="*/ 0 w 3429000"/>
              <a:gd name="connsiteY2" fmla="*/ 6858000 h 6858000"/>
            </a:gdLst>
            <a:ahLst/>
            <a:cxnLst>
              <a:cxn ang="0">
                <a:pos x="connsiteX0" y="connsiteY0"/>
              </a:cxn>
              <a:cxn ang="0">
                <a:pos x="connsiteX1" y="connsiteY1"/>
              </a:cxn>
              <a:cxn ang="0">
                <a:pos x="connsiteX2" y="connsiteY2"/>
              </a:cxn>
            </a:cxnLst>
            <a:rect l="l" t="t" r="r" b="b"/>
            <a:pathLst>
              <a:path w="3429000" h="6858000">
                <a:moveTo>
                  <a:pt x="0" y="0"/>
                </a:moveTo>
                <a:cubicBezTo>
                  <a:pt x="1893784" y="0"/>
                  <a:pt x="3429000" y="1535216"/>
                  <a:pt x="3429000" y="3429000"/>
                </a:cubicBezTo>
                <a:cubicBezTo>
                  <a:pt x="3429000" y="5322784"/>
                  <a:pt x="1893784" y="6858000"/>
                  <a:pt x="0" y="6858000"/>
                </a:cubicBezTo>
                <a:close/>
              </a:path>
            </a:pathLst>
          </a:cu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6" name="Picture Placeholder 25">
            <a:extLst>
              <a:ext uri="{FF2B5EF4-FFF2-40B4-BE49-F238E27FC236}">
                <a16:creationId xmlns:a16="http://schemas.microsoft.com/office/drawing/2014/main" id="{374A81D5-DE12-D748-BFFA-4C4967A5BF1D}"/>
              </a:ext>
            </a:extLst>
          </p:cNvPr>
          <p:cNvSpPr>
            <a:spLocks noGrp="1"/>
          </p:cNvSpPr>
          <p:nvPr>
            <p:ph type="pic" sz="quarter" idx="10"/>
          </p:nvPr>
        </p:nvSpPr>
        <p:spPr>
          <a:xfrm>
            <a:off x="0" y="441325"/>
            <a:ext cx="2987675" cy="5975350"/>
          </a:xfrm>
          <a:custGeom>
            <a:avLst/>
            <a:gdLst>
              <a:gd name="connsiteX0" fmla="*/ 0 w 2546350"/>
              <a:gd name="connsiteY0" fmla="*/ 0 h 5092700"/>
              <a:gd name="connsiteX1" fmla="*/ 2546350 w 2546350"/>
              <a:gd name="connsiteY1" fmla="*/ 2546350 h 5092700"/>
              <a:gd name="connsiteX2" fmla="*/ 0 w 2546350"/>
              <a:gd name="connsiteY2" fmla="*/ 5092700 h 5092700"/>
            </a:gdLst>
            <a:ahLst/>
            <a:cxnLst>
              <a:cxn ang="0">
                <a:pos x="connsiteX0" y="connsiteY0"/>
              </a:cxn>
              <a:cxn ang="0">
                <a:pos x="connsiteX1" y="connsiteY1"/>
              </a:cxn>
              <a:cxn ang="0">
                <a:pos x="connsiteX2" y="connsiteY2"/>
              </a:cxn>
            </a:cxnLst>
            <a:rect l="l" t="t" r="r" b="b"/>
            <a:pathLst>
              <a:path w="2546350" h="5092700">
                <a:moveTo>
                  <a:pt x="0" y="0"/>
                </a:moveTo>
                <a:cubicBezTo>
                  <a:pt x="1406310" y="0"/>
                  <a:pt x="2546350" y="1140040"/>
                  <a:pt x="2546350" y="2546350"/>
                </a:cubicBezTo>
                <a:cubicBezTo>
                  <a:pt x="2546350" y="3952660"/>
                  <a:pt x="1406310" y="5092700"/>
                  <a:pt x="0" y="5092700"/>
                </a:cubicBezTo>
                <a:close/>
              </a:path>
            </a:pathLst>
          </a:custGeom>
        </p:spPr>
        <p:txBody>
          <a:bodyPr wrap="square">
            <a:noAutofit/>
          </a:bodyPr>
          <a:lstStyle>
            <a:lvl1pPr algn="ctr">
              <a:defRPr>
                <a:solidFill>
                  <a:srgbClr val="323133"/>
                </a:solidFill>
              </a:defRPr>
            </a:lvl1pPr>
          </a:lstStyle>
          <a:p>
            <a:endParaRPr lang="en-IS" dirty="0"/>
          </a:p>
        </p:txBody>
      </p:sp>
      <p:sp>
        <p:nvSpPr>
          <p:cNvPr id="29" name="Title Placeholder 12">
            <a:extLst>
              <a:ext uri="{FF2B5EF4-FFF2-40B4-BE49-F238E27FC236}">
                <a16:creationId xmlns:a16="http://schemas.microsoft.com/office/drawing/2014/main" id="{8ED9D5E6-8ADF-D843-853F-B53C0B530108}"/>
              </a:ext>
            </a:extLst>
          </p:cNvPr>
          <p:cNvSpPr>
            <a:spLocks noGrp="1"/>
          </p:cNvSpPr>
          <p:nvPr>
            <p:ph type="title" hasCustomPrompt="1"/>
          </p:nvPr>
        </p:nvSpPr>
        <p:spPr>
          <a:xfrm>
            <a:off x="2844800" y="488601"/>
            <a:ext cx="9006909" cy="588637"/>
          </a:xfrm>
          <a:prstGeom prst="rect">
            <a:avLst/>
          </a:prstGeom>
        </p:spPr>
        <p:txBody>
          <a:bodyPr vert="horz" lIns="91440" tIns="45720" rIns="91440" bIns="45720" rtlCol="0" anchor="t" anchorCtr="0">
            <a:normAutofit/>
          </a:bodyPr>
          <a:lstStyle>
            <a:lvl1pPr>
              <a:defRPr>
                <a:solidFill>
                  <a:srgbClr val="361D5C"/>
                </a:solidFill>
              </a:defRPr>
            </a:lvl1pPr>
          </a:lstStyle>
          <a:p>
            <a:r>
              <a:rPr lang="en-GB" dirty="0"/>
              <a:t>Insert slide title</a:t>
            </a:r>
            <a:endParaRPr lang="en-IS" dirty="0"/>
          </a:p>
        </p:txBody>
      </p:sp>
      <p:sp>
        <p:nvSpPr>
          <p:cNvPr id="30" name="Text Placeholder 8">
            <a:extLst>
              <a:ext uri="{FF2B5EF4-FFF2-40B4-BE49-F238E27FC236}">
                <a16:creationId xmlns:a16="http://schemas.microsoft.com/office/drawing/2014/main" id="{714C39F3-198E-6B4B-933E-3539119F38D5}"/>
              </a:ext>
            </a:extLst>
          </p:cNvPr>
          <p:cNvSpPr>
            <a:spLocks noGrp="1"/>
          </p:cNvSpPr>
          <p:nvPr>
            <p:ph type="body" sz="quarter" idx="11"/>
          </p:nvPr>
        </p:nvSpPr>
        <p:spPr>
          <a:xfrm>
            <a:off x="3886200" y="1352550"/>
            <a:ext cx="7938370"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pic>
        <p:nvPicPr>
          <p:cNvPr id="7" name="Graphic 6">
            <a:extLst>
              <a:ext uri="{FF2B5EF4-FFF2-40B4-BE49-F238E27FC236}">
                <a16:creationId xmlns:a16="http://schemas.microsoft.com/office/drawing/2014/main" id="{F53D94D2-11F8-0BB7-037B-5EDD8FB429C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3" y="182395"/>
            <a:ext cx="1226876" cy="213990"/>
          </a:xfrm>
          <a:prstGeom prst="rect">
            <a:avLst/>
          </a:prstGeom>
        </p:spPr>
      </p:pic>
    </p:spTree>
    <p:extLst>
      <p:ext uri="{BB962C8B-B14F-4D97-AF65-F5344CB8AC3E}">
        <p14:creationId xmlns:p14="http://schemas.microsoft.com/office/powerpoint/2010/main" val="32212249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S Express 3">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DDC50F77-C5B2-FC4E-B53E-FBF4BB05BD65}"/>
              </a:ext>
            </a:extLst>
          </p:cNvPr>
          <p:cNvSpPr>
            <a:spLocks noGrp="1"/>
          </p:cNvSpPr>
          <p:nvPr>
            <p:ph type="pic" sz="quarter" idx="11" hasCustomPrompt="1"/>
          </p:nvPr>
        </p:nvSpPr>
        <p:spPr>
          <a:xfrm>
            <a:off x="111760" y="0"/>
            <a:ext cx="4762640" cy="6858000"/>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dirty="0"/>
              <a:t>Insert picture</a:t>
            </a:r>
          </a:p>
        </p:txBody>
      </p:sp>
      <p:sp>
        <p:nvSpPr>
          <p:cNvPr id="20" name="Title Placeholder 12">
            <a:extLst>
              <a:ext uri="{FF2B5EF4-FFF2-40B4-BE49-F238E27FC236}">
                <a16:creationId xmlns:a16="http://schemas.microsoft.com/office/drawing/2014/main" id="{A6214D5F-693C-514C-8CF4-BEB12DD3AEC8}"/>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dirty="0"/>
              <a:t>Insert slide title</a:t>
            </a:r>
            <a:endParaRPr lang="en-IS" dirty="0"/>
          </a:p>
        </p:txBody>
      </p:sp>
      <p:sp>
        <p:nvSpPr>
          <p:cNvPr id="24" name="Text Placeholder 8">
            <a:extLst>
              <a:ext uri="{FF2B5EF4-FFF2-40B4-BE49-F238E27FC236}">
                <a16:creationId xmlns:a16="http://schemas.microsoft.com/office/drawing/2014/main" id="{2890AF6C-696E-D043-AD31-40A9110E8A18}"/>
              </a:ext>
            </a:extLst>
          </p:cNvPr>
          <p:cNvSpPr>
            <a:spLocks noGrp="1"/>
          </p:cNvSpPr>
          <p:nvPr>
            <p:ph type="body" sz="quarter" idx="10"/>
          </p:nvPr>
        </p:nvSpPr>
        <p:spPr>
          <a:xfrm>
            <a:off x="5213445" y="1352550"/>
            <a:ext cx="6638262" cy="5073650"/>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sp>
        <p:nvSpPr>
          <p:cNvPr id="25" name="Rectangle 24">
            <a:extLst>
              <a:ext uri="{FF2B5EF4-FFF2-40B4-BE49-F238E27FC236}">
                <a16:creationId xmlns:a16="http://schemas.microsoft.com/office/drawing/2014/main" id="{281A9397-DEB3-D749-865A-556A86E66776}"/>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7" name="Graphic 6">
            <a:extLst>
              <a:ext uri="{FF2B5EF4-FFF2-40B4-BE49-F238E27FC236}">
                <a16:creationId xmlns:a16="http://schemas.microsoft.com/office/drawing/2014/main" id="{5E4EA735-FD69-A983-B0F8-1F6D7308960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3" y="182395"/>
            <a:ext cx="1226876" cy="213990"/>
          </a:xfrm>
          <a:prstGeom prst="rect">
            <a:avLst/>
          </a:prstGeom>
        </p:spPr>
      </p:pic>
    </p:spTree>
    <p:extLst>
      <p:ext uri="{BB962C8B-B14F-4D97-AF65-F5344CB8AC3E}">
        <p14:creationId xmlns:p14="http://schemas.microsoft.com/office/powerpoint/2010/main" val="1228034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of content/overview">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C297E935-941E-9C2F-563D-E91D013A6EF8}"/>
              </a:ext>
            </a:extLst>
          </p:cNvPr>
          <p:cNvSpPr>
            <a:spLocks noGrp="1"/>
          </p:cNvSpPr>
          <p:nvPr>
            <p:ph type="title" hasCustomPrompt="1"/>
          </p:nvPr>
        </p:nvSpPr>
        <p:spPr>
          <a:xfrm>
            <a:off x="340291" y="488601"/>
            <a:ext cx="9444644" cy="588637"/>
          </a:xfrm>
          <a:prstGeom prst="rect">
            <a:avLst/>
          </a:prstGeom>
        </p:spPr>
        <p:txBody>
          <a:bodyPr vert="horz" lIns="91440" tIns="45720" rIns="91440" bIns="45720" rtlCol="0" anchor="t" anchorCtr="0">
            <a:normAutofit/>
          </a:bodyPr>
          <a:lstStyle>
            <a:lvl1pPr>
              <a:defRPr>
                <a:solidFill>
                  <a:srgbClr val="F6C370"/>
                </a:solidFill>
              </a:defRPr>
            </a:lvl1pPr>
          </a:lstStyle>
          <a:p>
            <a:r>
              <a:rPr lang="en-GB" dirty="0"/>
              <a:t>Insert title</a:t>
            </a:r>
            <a:endParaRPr lang="en-IS" dirty="0"/>
          </a:p>
        </p:txBody>
      </p:sp>
      <p:sp>
        <p:nvSpPr>
          <p:cNvPr id="6" name="Text Placeholder 5">
            <a:extLst>
              <a:ext uri="{FF2B5EF4-FFF2-40B4-BE49-F238E27FC236}">
                <a16:creationId xmlns:a16="http://schemas.microsoft.com/office/drawing/2014/main" id="{09C23583-BBD0-A2D8-FBC2-A8930216CCEC}"/>
              </a:ext>
            </a:extLst>
          </p:cNvPr>
          <p:cNvSpPr>
            <a:spLocks noGrp="1"/>
          </p:cNvSpPr>
          <p:nvPr>
            <p:ph type="body" sz="quarter" idx="10"/>
          </p:nvPr>
        </p:nvSpPr>
        <p:spPr>
          <a:xfrm>
            <a:off x="340291" y="1419225"/>
            <a:ext cx="7667118" cy="467360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dirty="0"/>
          </a:p>
        </p:txBody>
      </p:sp>
      <p:sp>
        <p:nvSpPr>
          <p:cNvPr id="7" name="Freeform 6">
            <a:extLst>
              <a:ext uri="{FF2B5EF4-FFF2-40B4-BE49-F238E27FC236}">
                <a16:creationId xmlns:a16="http://schemas.microsoft.com/office/drawing/2014/main" id="{3693C68B-963A-4A71-9ABC-F3D44ED76C6A}"/>
              </a:ext>
            </a:extLst>
          </p:cNvPr>
          <p:cNvSpPr/>
          <p:nvPr userDrawn="1"/>
        </p:nvSpPr>
        <p:spPr>
          <a:xfrm flipH="1">
            <a:off x="7798859" y="2469734"/>
            <a:ext cx="4393140" cy="4393139"/>
          </a:xfrm>
          <a:custGeom>
            <a:avLst/>
            <a:gdLst>
              <a:gd name="connsiteX0" fmla="*/ 0 w 5369483"/>
              <a:gd name="connsiteY0" fmla="*/ 0 h 5369482"/>
              <a:gd name="connsiteX1" fmla="*/ 5369483 w 5369483"/>
              <a:gd name="connsiteY1" fmla="*/ 5369482 h 5369482"/>
              <a:gd name="connsiteX2" fmla="*/ 2251404 w 5369483"/>
              <a:gd name="connsiteY2" fmla="*/ 5369482 h 5369482"/>
              <a:gd name="connsiteX3" fmla="*/ 0 w 5369483"/>
              <a:gd name="connsiteY3" fmla="*/ 3118079 h 5369482"/>
            </a:gdLst>
            <a:ahLst/>
            <a:cxnLst>
              <a:cxn ang="0">
                <a:pos x="connsiteX0" y="connsiteY0"/>
              </a:cxn>
              <a:cxn ang="0">
                <a:pos x="connsiteX1" y="connsiteY1"/>
              </a:cxn>
              <a:cxn ang="0">
                <a:pos x="connsiteX2" y="connsiteY2"/>
              </a:cxn>
              <a:cxn ang="0">
                <a:pos x="connsiteX3" y="connsiteY3"/>
              </a:cxn>
            </a:cxnLst>
            <a:rect l="l" t="t" r="r" b="b"/>
            <a:pathLst>
              <a:path w="5369483" h="5369482">
                <a:moveTo>
                  <a:pt x="0" y="0"/>
                </a:moveTo>
                <a:lnTo>
                  <a:pt x="5369483" y="5369482"/>
                </a:lnTo>
                <a:lnTo>
                  <a:pt x="2251404" y="5369482"/>
                </a:lnTo>
                <a:lnTo>
                  <a:pt x="0" y="3118079"/>
                </a:lnTo>
                <a:close/>
              </a:path>
            </a:pathLst>
          </a:cu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8" name="Graphic 7">
            <a:extLst>
              <a:ext uri="{FF2B5EF4-FFF2-40B4-BE49-F238E27FC236}">
                <a16:creationId xmlns:a16="http://schemas.microsoft.com/office/drawing/2014/main" id="{473C5EEF-A015-C555-A3A3-969AB1ADE47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065064" y="176833"/>
            <a:ext cx="1966516" cy="809741"/>
          </a:xfrm>
          <a:prstGeom prst="rect">
            <a:avLst/>
          </a:prstGeom>
        </p:spPr>
      </p:pic>
      <p:cxnSp>
        <p:nvCxnSpPr>
          <p:cNvPr id="11" name="Straight Connector 10">
            <a:extLst>
              <a:ext uri="{FF2B5EF4-FFF2-40B4-BE49-F238E27FC236}">
                <a16:creationId xmlns:a16="http://schemas.microsoft.com/office/drawing/2014/main" id="{A7111868-D038-7F36-D312-2D4C785095ED}"/>
              </a:ext>
            </a:extLst>
          </p:cNvPr>
          <p:cNvCxnSpPr>
            <a:cxnSpLocks/>
          </p:cNvCxnSpPr>
          <p:nvPr userDrawn="1"/>
        </p:nvCxnSpPr>
        <p:spPr>
          <a:xfrm flipH="1">
            <a:off x="7609474" y="3495230"/>
            <a:ext cx="3362771" cy="3362770"/>
          </a:xfrm>
          <a:prstGeom prst="line">
            <a:avLst/>
          </a:prstGeom>
          <a:ln w="9525">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E5D5313-2DAA-3F9F-09F9-5CA20372B46E}"/>
              </a:ext>
            </a:extLst>
          </p:cNvPr>
          <p:cNvCxnSpPr>
            <a:cxnSpLocks/>
          </p:cNvCxnSpPr>
          <p:nvPr userDrawn="1"/>
        </p:nvCxnSpPr>
        <p:spPr>
          <a:xfrm flipH="1">
            <a:off x="11391544" y="5204389"/>
            <a:ext cx="785657" cy="785657"/>
          </a:xfrm>
          <a:prstGeom prst="line">
            <a:avLst/>
          </a:prstGeom>
          <a:ln w="9525">
            <a:solidFill>
              <a:srgbClr val="F6C3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80082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S Express 4">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582AF3E-986C-FB4E-81F7-E29E877A7736}"/>
              </a:ext>
            </a:extLst>
          </p:cNvPr>
          <p:cNvSpPr>
            <a:spLocks noGrp="1"/>
          </p:cNvSpPr>
          <p:nvPr>
            <p:ph type="pic" sz="quarter" idx="11" hasCustomPrompt="1"/>
          </p:nvPr>
        </p:nvSpPr>
        <p:spPr>
          <a:xfrm>
            <a:off x="7609114" y="544289"/>
            <a:ext cx="4582886" cy="5769423"/>
          </a:xfrm>
          <a:prstGeom prst="rect">
            <a:avLst/>
          </a:prstGeom>
        </p:spPr>
        <p:txBody>
          <a:bodyPr/>
          <a:lstStyle>
            <a:lvl1pPr marL="0" indent="0" algn="ctr">
              <a:buNone/>
              <a:defRPr>
                <a:solidFill>
                  <a:srgbClr val="323133"/>
                </a:solidFill>
                <a:latin typeface="Segoe UI" panose="020B0502040204020203" pitchFamily="34" charset="0"/>
                <a:cs typeface="Segoe UI" panose="020B0502040204020203" pitchFamily="34" charset="0"/>
              </a:defRPr>
            </a:lvl1pPr>
          </a:lstStyle>
          <a:p>
            <a:r>
              <a:rPr lang="en-IS" dirty="0"/>
              <a:t>Insert picture</a:t>
            </a:r>
          </a:p>
        </p:txBody>
      </p:sp>
      <p:sp>
        <p:nvSpPr>
          <p:cNvPr id="7" name="Title Placeholder 12">
            <a:extLst>
              <a:ext uri="{FF2B5EF4-FFF2-40B4-BE49-F238E27FC236}">
                <a16:creationId xmlns:a16="http://schemas.microsoft.com/office/drawing/2014/main" id="{6C5E7629-C9F0-B04B-98AB-B647A4074F63}"/>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361D5C"/>
                </a:solidFill>
              </a:defRPr>
            </a:lvl1pPr>
          </a:lstStyle>
          <a:p>
            <a:r>
              <a:rPr lang="en-GB" dirty="0"/>
              <a:t>Insert slide title</a:t>
            </a:r>
            <a:endParaRPr lang="en-IS" dirty="0"/>
          </a:p>
        </p:txBody>
      </p:sp>
      <p:sp>
        <p:nvSpPr>
          <p:cNvPr id="14" name="Rectangle 13">
            <a:extLst>
              <a:ext uri="{FF2B5EF4-FFF2-40B4-BE49-F238E27FC236}">
                <a16:creationId xmlns:a16="http://schemas.microsoft.com/office/drawing/2014/main" id="{65DD32FD-66BF-7E44-B1A7-D341AC08E35A}"/>
              </a:ext>
            </a:extLst>
          </p:cNvPr>
          <p:cNvSpPr/>
          <p:nvPr userDrawn="1"/>
        </p:nvSpPr>
        <p:spPr>
          <a:xfrm>
            <a:off x="0" y="0"/>
            <a:ext cx="111760" cy="6858000"/>
          </a:xfrm>
          <a:prstGeom prst="rect">
            <a:avLst/>
          </a:prstGeom>
          <a:solidFill>
            <a:srgbClr val="E47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cxnSp>
        <p:nvCxnSpPr>
          <p:cNvPr id="15" name="Straight Connector 14">
            <a:extLst>
              <a:ext uri="{FF2B5EF4-FFF2-40B4-BE49-F238E27FC236}">
                <a16:creationId xmlns:a16="http://schemas.microsoft.com/office/drawing/2014/main" id="{91D85F05-6996-704B-9AEC-863B0CCCFC23}"/>
              </a:ext>
            </a:extLst>
          </p:cNvPr>
          <p:cNvCxnSpPr>
            <a:cxnSpLocks/>
          </p:cNvCxnSpPr>
          <p:nvPr userDrawn="1"/>
        </p:nvCxnSpPr>
        <p:spPr>
          <a:xfrm>
            <a:off x="173812" y="0"/>
            <a:ext cx="0" cy="6858000"/>
          </a:xfrm>
          <a:prstGeom prst="line">
            <a:avLst/>
          </a:prstGeom>
          <a:ln>
            <a:solidFill>
              <a:srgbClr val="F2A35E"/>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A148E19D-63D5-4A99-0934-1EC6ADF9E845}"/>
              </a:ext>
            </a:extLst>
          </p:cNvPr>
          <p:cNvSpPr>
            <a:spLocks noGrp="1"/>
          </p:cNvSpPr>
          <p:nvPr>
            <p:ph type="body" sz="quarter" idx="10"/>
          </p:nvPr>
        </p:nvSpPr>
        <p:spPr>
          <a:xfrm>
            <a:off x="340290" y="1352550"/>
            <a:ext cx="6816054" cy="4961162"/>
          </a:xfrm>
          <a:prstGeom prst="rect">
            <a:avLst/>
          </a:prstGeom>
        </p:spPr>
        <p:txBody>
          <a:bodyPr/>
          <a:lstStyle>
            <a:lvl1pPr>
              <a:defRPr>
                <a:solidFill>
                  <a:srgbClr val="323133"/>
                </a:solidFill>
                <a:latin typeface="Segoe UI" panose="020B0502040204020203" pitchFamily="34" charset="0"/>
                <a:cs typeface="Segoe UI" panose="020B0502040204020203" pitchFamily="34" charset="0"/>
              </a:defRPr>
            </a:lvl1pPr>
            <a:lvl2pPr>
              <a:defRPr>
                <a:solidFill>
                  <a:srgbClr val="323133"/>
                </a:solidFill>
                <a:latin typeface="Segoe UI" panose="020B0502040204020203" pitchFamily="34" charset="0"/>
                <a:cs typeface="Segoe UI" panose="020B0502040204020203" pitchFamily="34" charset="0"/>
              </a:defRPr>
            </a:lvl2pPr>
            <a:lvl3pPr>
              <a:defRPr>
                <a:solidFill>
                  <a:srgbClr val="323133"/>
                </a:solidFill>
                <a:latin typeface="Segoe UI" panose="020B0502040204020203" pitchFamily="34" charset="0"/>
                <a:cs typeface="Segoe UI" panose="020B0502040204020203" pitchFamily="34" charset="0"/>
              </a:defRPr>
            </a:lvl3pPr>
            <a:lvl4pPr>
              <a:defRPr>
                <a:solidFill>
                  <a:srgbClr val="323133"/>
                </a:solidFill>
                <a:latin typeface="Segoe UI" panose="020B0502040204020203" pitchFamily="34" charset="0"/>
                <a:cs typeface="Segoe UI" panose="020B0502040204020203" pitchFamily="34" charset="0"/>
              </a:defRPr>
            </a:lvl4pPr>
            <a:lvl5pPr>
              <a:defRPr>
                <a:solidFill>
                  <a:srgbClr val="323133"/>
                </a:solidFill>
                <a:latin typeface="Segoe UI" panose="020B0502040204020203" pitchFamily="34" charset="0"/>
                <a:cs typeface="Segoe UI" panose="020B0502040204020203"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S" dirty="0"/>
          </a:p>
        </p:txBody>
      </p:sp>
      <p:pic>
        <p:nvPicPr>
          <p:cNvPr id="8" name="Graphic 7">
            <a:extLst>
              <a:ext uri="{FF2B5EF4-FFF2-40B4-BE49-F238E27FC236}">
                <a16:creationId xmlns:a16="http://schemas.microsoft.com/office/drawing/2014/main" id="{A602B03B-8C0D-BD8E-7AB9-D443A9912A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3" y="182395"/>
            <a:ext cx="1226876" cy="213990"/>
          </a:xfrm>
          <a:prstGeom prst="rect">
            <a:avLst/>
          </a:prstGeom>
        </p:spPr>
      </p:pic>
    </p:spTree>
    <p:extLst>
      <p:ext uri="{BB962C8B-B14F-4D97-AF65-F5344CB8AC3E}">
        <p14:creationId xmlns:p14="http://schemas.microsoft.com/office/powerpoint/2010/main" val="34660776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S Express empty">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602B03B-8C0D-BD8E-7AB9-D443A9912A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43593" y="182395"/>
            <a:ext cx="1226876" cy="213990"/>
          </a:xfrm>
          <a:prstGeom prst="rect">
            <a:avLst/>
          </a:prstGeom>
        </p:spPr>
      </p:pic>
    </p:spTree>
    <p:extLst>
      <p:ext uri="{BB962C8B-B14F-4D97-AF65-F5344CB8AC3E}">
        <p14:creationId xmlns:p14="http://schemas.microsoft.com/office/powerpoint/2010/main" val="12958372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ogo slid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812F4C1-9107-094E-74BF-AB7B3A3E993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022221" y="2361448"/>
            <a:ext cx="4147558" cy="1707814"/>
          </a:xfrm>
          <a:prstGeom prst="rect">
            <a:avLst/>
          </a:prstGeom>
        </p:spPr>
      </p:pic>
    </p:spTree>
    <p:extLst>
      <p:ext uri="{BB962C8B-B14F-4D97-AF65-F5344CB8AC3E}">
        <p14:creationId xmlns:p14="http://schemas.microsoft.com/office/powerpoint/2010/main" val="34495908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Logo slide/cover">
    <p:bg>
      <p:bgPr>
        <a:solidFill>
          <a:schemeClr val="bg1"/>
        </a:solidFill>
        <a:effectLst/>
      </p:bgPr>
    </p:bg>
    <p:spTree>
      <p:nvGrpSpPr>
        <p:cNvPr id="1" name=""/>
        <p:cNvGrpSpPr/>
        <p:nvPr/>
      </p:nvGrpSpPr>
      <p:grpSpPr>
        <a:xfrm>
          <a:off x="0" y="0"/>
          <a:ext cx="0" cy="0"/>
          <a:chOff x="0" y="0"/>
          <a:chExt cx="0" cy="0"/>
        </a:xfrm>
      </p:grpSpPr>
      <p:pic>
        <p:nvPicPr>
          <p:cNvPr id="5" name="Picture 4" descr="Logo&#10;&#10;Description automatically generated with medium confidence">
            <a:extLst>
              <a:ext uri="{FF2B5EF4-FFF2-40B4-BE49-F238E27FC236}">
                <a16:creationId xmlns:a16="http://schemas.microsoft.com/office/drawing/2014/main" id="{564D6343-F15D-79EC-48D6-EEA24A17770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59138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Logo slide/cov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4D6343-F15D-79EC-48D6-EEA24A17770C}"/>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7053607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Logo slide/cov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4D6343-F15D-79EC-48D6-EEA24A17770C}"/>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8407681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peak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7FAA307-5791-943D-C4EB-9270E7C244EE}"/>
              </a:ext>
            </a:extLst>
          </p:cNvPr>
          <p:cNvSpPr>
            <a:spLocks noGrp="1"/>
          </p:cNvSpPr>
          <p:nvPr>
            <p:ph type="pic" sz="quarter" idx="10"/>
          </p:nvPr>
        </p:nvSpPr>
        <p:spPr>
          <a:xfrm>
            <a:off x="411998" y="405321"/>
            <a:ext cx="4291605" cy="4328398"/>
          </a:xfrm>
          <a:prstGeom prst="rect">
            <a:avLst/>
          </a:prstGeom>
          <a:ln w="15875">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GB"/>
              <a:t>Click icon to add picture</a:t>
            </a:r>
            <a:endParaRPr lang="en-IS" dirty="0"/>
          </a:p>
        </p:txBody>
      </p:sp>
      <p:sp>
        <p:nvSpPr>
          <p:cNvPr id="15" name="Text Placeholder 14">
            <a:extLst>
              <a:ext uri="{FF2B5EF4-FFF2-40B4-BE49-F238E27FC236}">
                <a16:creationId xmlns:a16="http://schemas.microsoft.com/office/drawing/2014/main" id="{7AF329F6-A362-EF03-A812-B1B618ADC898}"/>
              </a:ext>
            </a:extLst>
          </p:cNvPr>
          <p:cNvSpPr>
            <a:spLocks noGrp="1"/>
          </p:cNvSpPr>
          <p:nvPr>
            <p:ph type="body" sz="quarter" idx="11" hasCustomPrompt="1"/>
          </p:nvPr>
        </p:nvSpPr>
        <p:spPr>
          <a:xfrm>
            <a:off x="411998" y="5162399"/>
            <a:ext cx="6967370" cy="536559"/>
          </a:xfrm>
          <a:prstGeom prst="rect">
            <a:avLst/>
          </a:prstGeom>
        </p:spPr>
        <p:txBody>
          <a:bodyPr/>
          <a:lstStyle>
            <a:lvl1pPr marL="0" indent="0">
              <a:buNone/>
              <a:defRPr sz="3200" b="1">
                <a:solidFill>
                  <a:srgbClr val="F6C370"/>
                </a:solidFill>
                <a:latin typeface="Segoe UI" panose="020B0502040204020203" pitchFamily="34" charset="0"/>
                <a:cs typeface="Segoe UI" panose="020B0502040204020203" pitchFamily="34" charset="0"/>
              </a:defRPr>
            </a:lvl1pPr>
          </a:lstStyle>
          <a:p>
            <a:pPr lvl="0"/>
            <a:r>
              <a:rPr lang="en-GB" dirty="0"/>
              <a:t>Insert speaker name</a:t>
            </a:r>
            <a:endParaRPr lang="en-IS" dirty="0"/>
          </a:p>
        </p:txBody>
      </p:sp>
      <p:sp>
        <p:nvSpPr>
          <p:cNvPr id="16" name="Text Placeholder 14">
            <a:extLst>
              <a:ext uri="{FF2B5EF4-FFF2-40B4-BE49-F238E27FC236}">
                <a16:creationId xmlns:a16="http://schemas.microsoft.com/office/drawing/2014/main" id="{F5128807-5C86-2618-AED8-CD0BC59C1166}"/>
              </a:ext>
            </a:extLst>
          </p:cNvPr>
          <p:cNvSpPr>
            <a:spLocks noGrp="1"/>
          </p:cNvSpPr>
          <p:nvPr>
            <p:ph type="body" sz="quarter" idx="12" hasCustomPrompt="1"/>
          </p:nvPr>
        </p:nvSpPr>
        <p:spPr>
          <a:xfrm>
            <a:off x="411998" y="5698959"/>
            <a:ext cx="6967370" cy="376360"/>
          </a:xfrm>
          <a:prstGeom prst="rect">
            <a:avLst/>
          </a:prstGeom>
        </p:spPr>
        <p:txBody>
          <a:bodyPr/>
          <a:lstStyle>
            <a:lvl1pPr marL="0" indent="0">
              <a:buNone/>
              <a:defRPr sz="2400" b="0">
                <a:solidFill>
                  <a:schemeClr val="bg1"/>
                </a:solidFill>
                <a:latin typeface="Segoe UI" panose="020B0502040204020203" pitchFamily="34" charset="0"/>
                <a:cs typeface="Segoe UI" panose="020B0502040204020203" pitchFamily="34" charset="0"/>
              </a:defRPr>
            </a:lvl1pPr>
          </a:lstStyle>
          <a:p>
            <a:pPr lvl="0"/>
            <a:r>
              <a:rPr lang="en-GB" dirty="0"/>
              <a:t>Job title</a:t>
            </a:r>
            <a:endParaRPr lang="en-IS" dirty="0"/>
          </a:p>
        </p:txBody>
      </p:sp>
      <p:sp>
        <p:nvSpPr>
          <p:cNvPr id="17" name="Text Placeholder 14">
            <a:extLst>
              <a:ext uri="{FF2B5EF4-FFF2-40B4-BE49-F238E27FC236}">
                <a16:creationId xmlns:a16="http://schemas.microsoft.com/office/drawing/2014/main" id="{B08A129B-8A0B-082D-128A-76A825E51776}"/>
              </a:ext>
            </a:extLst>
          </p:cNvPr>
          <p:cNvSpPr>
            <a:spLocks noGrp="1"/>
          </p:cNvSpPr>
          <p:nvPr>
            <p:ph type="body" sz="quarter" idx="13" hasCustomPrompt="1"/>
          </p:nvPr>
        </p:nvSpPr>
        <p:spPr>
          <a:xfrm>
            <a:off x="411998" y="6076319"/>
            <a:ext cx="6967370" cy="323894"/>
          </a:xfrm>
          <a:prstGeom prst="rect">
            <a:avLst/>
          </a:prstGeom>
        </p:spPr>
        <p:txBody>
          <a:bodyPr/>
          <a:lstStyle>
            <a:lvl1pPr marL="0" indent="0">
              <a:buNone/>
              <a:defRPr sz="1800" b="0">
                <a:solidFill>
                  <a:srgbClr val="29B4A9"/>
                </a:solidFill>
                <a:latin typeface="Segoe UI" panose="020B0502040204020203" pitchFamily="34" charset="0"/>
                <a:cs typeface="Segoe UI" panose="020B0502040204020203" pitchFamily="34" charset="0"/>
              </a:defRPr>
            </a:lvl1pPr>
          </a:lstStyle>
          <a:p>
            <a:pPr lvl="0"/>
            <a:r>
              <a:rPr lang="en-GB" dirty="0"/>
              <a:t>Email address</a:t>
            </a:r>
            <a:endParaRPr lang="en-IS" dirty="0"/>
          </a:p>
        </p:txBody>
      </p:sp>
      <p:sp>
        <p:nvSpPr>
          <p:cNvPr id="18" name="Rectangle 17">
            <a:extLst>
              <a:ext uri="{FF2B5EF4-FFF2-40B4-BE49-F238E27FC236}">
                <a16:creationId xmlns:a16="http://schemas.microsoft.com/office/drawing/2014/main" id="{BA39651B-F780-6177-DDDC-B62AC38E5F11}"/>
              </a:ext>
            </a:extLst>
          </p:cNvPr>
          <p:cNvSpPr/>
          <p:nvPr userDrawn="1"/>
        </p:nvSpPr>
        <p:spPr>
          <a:xfrm rot="13500000">
            <a:off x="6824148" y="1779113"/>
            <a:ext cx="3247308" cy="3247308"/>
          </a:xfrm>
          <a:prstGeom prst="rect">
            <a:avLst/>
          </a:prstGeom>
          <a:gradFill>
            <a:gsLst>
              <a:gs pos="100000">
                <a:srgbClr val="361D5C">
                  <a:alpha val="0"/>
                </a:srgbClr>
              </a:gs>
              <a:gs pos="0">
                <a:srgbClr val="361D5C">
                  <a:alpha val="0"/>
                </a:srgbClr>
              </a:gs>
              <a:gs pos="50000">
                <a:srgbClr val="361D5C">
                  <a:alpha val="49617"/>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cxnSp>
        <p:nvCxnSpPr>
          <p:cNvPr id="19" name="Straight Connector 18">
            <a:extLst>
              <a:ext uri="{FF2B5EF4-FFF2-40B4-BE49-F238E27FC236}">
                <a16:creationId xmlns:a16="http://schemas.microsoft.com/office/drawing/2014/main" id="{1352EB82-A26E-55FC-EB98-F4D470741FBE}"/>
              </a:ext>
            </a:extLst>
          </p:cNvPr>
          <p:cNvCxnSpPr>
            <a:cxnSpLocks/>
          </p:cNvCxnSpPr>
          <p:nvPr userDrawn="1"/>
        </p:nvCxnSpPr>
        <p:spPr>
          <a:xfrm>
            <a:off x="9537178" y="5310835"/>
            <a:ext cx="457200" cy="457200"/>
          </a:xfrm>
          <a:prstGeom prst="line">
            <a:avLst/>
          </a:prstGeom>
          <a:ln>
            <a:gradFill>
              <a:gsLst>
                <a:gs pos="0">
                  <a:srgbClr val="F6C370"/>
                </a:gs>
                <a:gs pos="100000">
                  <a:srgbClr val="F6C370">
                    <a:alpha val="0"/>
                  </a:srgb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C108595-8474-4165-2009-68EEDE3FFDA5}"/>
              </a:ext>
            </a:extLst>
          </p:cNvPr>
          <p:cNvCxnSpPr>
            <a:cxnSpLocks/>
          </p:cNvCxnSpPr>
          <p:nvPr userDrawn="1"/>
        </p:nvCxnSpPr>
        <p:spPr>
          <a:xfrm flipH="1">
            <a:off x="6675510" y="405321"/>
            <a:ext cx="1772290" cy="1772290"/>
          </a:xfrm>
          <a:prstGeom prst="line">
            <a:avLst/>
          </a:prstGeom>
          <a:ln>
            <a:gradFill>
              <a:gsLst>
                <a:gs pos="99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A9459DF-BAB2-B778-5DBF-5D0AB1E37F4A}"/>
              </a:ext>
            </a:extLst>
          </p:cNvPr>
          <p:cNvCxnSpPr>
            <a:cxnSpLocks/>
          </p:cNvCxnSpPr>
          <p:nvPr userDrawn="1"/>
        </p:nvCxnSpPr>
        <p:spPr>
          <a:xfrm flipV="1">
            <a:off x="8447800" y="5310836"/>
            <a:ext cx="1089377" cy="1089377"/>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DB62BD37-2F52-0A73-67D5-3B0A1BC4710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065064" y="176833"/>
            <a:ext cx="1966516" cy="809741"/>
          </a:xfrm>
          <a:prstGeom prst="rect">
            <a:avLst/>
          </a:prstGeom>
        </p:spPr>
      </p:pic>
      <p:sp>
        <p:nvSpPr>
          <p:cNvPr id="26" name="Text Placeholder 2">
            <a:extLst>
              <a:ext uri="{FF2B5EF4-FFF2-40B4-BE49-F238E27FC236}">
                <a16:creationId xmlns:a16="http://schemas.microsoft.com/office/drawing/2014/main" id="{2F43E51A-747A-C23E-E965-ACDDCAD8547C}"/>
              </a:ext>
            </a:extLst>
          </p:cNvPr>
          <p:cNvSpPr>
            <a:spLocks noGrp="1"/>
          </p:cNvSpPr>
          <p:nvPr>
            <p:ph type="body" sz="quarter" idx="14" hasCustomPrompt="1"/>
          </p:nvPr>
        </p:nvSpPr>
        <p:spPr>
          <a:xfrm>
            <a:off x="5249033" y="2479536"/>
            <a:ext cx="6397536" cy="624611"/>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dirty="0"/>
              <a:t>Presentation title</a:t>
            </a:r>
            <a:endParaRPr lang="en-IS" dirty="0"/>
          </a:p>
        </p:txBody>
      </p:sp>
    </p:spTree>
    <p:extLst>
      <p:ext uri="{BB962C8B-B14F-4D97-AF65-F5344CB8AC3E}">
        <p14:creationId xmlns:p14="http://schemas.microsoft.com/office/powerpoint/2010/main" val="8157301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 speakers slide">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7F29889-7A2C-8F94-CAE9-11B28023FC7D}"/>
              </a:ext>
            </a:extLst>
          </p:cNvPr>
          <p:cNvSpPr/>
          <p:nvPr userDrawn="1"/>
        </p:nvSpPr>
        <p:spPr>
          <a:xfrm rot="5400000">
            <a:off x="-361956" y="361957"/>
            <a:ext cx="1826351" cy="1102438"/>
          </a:xfrm>
          <a:prstGeom prst="rect">
            <a:avLst/>
          </a:pr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7" name="Rectangle 26">
            <a:extLst>
              <a:ext uri="{FF2B5EF4-FFF2-40B4-BE49-F238E27FC236}">
                <a16:creationId xmlns:a16="http://schemas.microsoft.com/office/drawing/2014/main" id="{10D6977E-AB56-017E-0E2F-1C370C495DEA}"/>
              </a:ext>
            </a:extLst>
          </p:cNvPr>
          <p:cNvSpPr/>
          <p:nvPr userDrawn="1"/>
        </p:nvSpPr>
        <p:spPr>
          <a:xfrm>
            <a:off x="0" y="3168597"/>
            <a:ext cx="3572142" cy="1102438"/>
          </a:xfrm>
          <a:prstGeom prst="rect">
            <a:avLst/>
          </a:pr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5" name="Picture Placeholder 4">
            <a:extLst>
              <a:ext uri="{FF2B5EF4-FFF2-40B4-BE49-F238E27FC236}">
                <a16:creationId xmlns:a16="http://schemas.microsoft.com/office/drawing/2014/main" id="{97FAA307-5791-943D-C4EB-9270E7C244EE}"/>
              </a:ext>
            </a:extLst>
          </p:cNvPr>
          <p:cNvSpPr>
            <a:spLocks noGrp="1"/>
          </p:cNvSpPr>
          <p:nvPr>
            <p:ph type="pic" sz="quarter" idx="10"/>
          </p:nvPr>
        </p:nvSpPr>
        <p:spPr>
          <a:xfrm>
            <a:off x="411998" y="832664"/>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GB"/>
              <a:t>Click icon to add picture</a:t>
            </a:r>
            <a:endParaRPr lang="en-IS" dirty="0"/>
          </a:p>
        </p:txBody>
      </p:sp>
      <p:sp>
        <p:nvSpPr>
          <p:cNvPr id="15" name="Text Placeholder 14">
            <a:extLst>
              <a:ext uri="{FF2B5EF4-FFF2-40B4-BE49-F238E27FC236}">
                <a16:creationId xmlns:a16="http://schemas.microsoft.com/office/drawing/2014/main" id="{7AF329F6-A362-EF03-A812-B1B618ADC898}"/>
              </a:ext>
            </a:extLst>
          </p:cNvPr>
          <p:cNvSpPr>
            <a:spLocks noGrp="1"/>
          </p:cNvSpPr>
          <p:nvPr>
            <p:ph type="body" sz="quarter" idx="11" hasCustomPrompt="1"/>
          </p:nvPr>
        </p:nvSpPr>
        <p:spPr>
          <a:xfrm>
            <a:off x="621361" y="4972417"/>
            <a:ext cx="4118199" cy="407128"/>
          </a:xfrm>
          <a:prstGeom prst="rect">
            <a:avLst/>
          </a:prstGeom>
        </p:spPr>
        <p:txBody>
          <a:bodyPr/>
          <a:lstStyle>
            <a:lvl1pPr marL="0" indent="0" algn="r">
              <a:buNone/>
              <a:defRPr sz="2400" b="1">
                <a:solidFill>
                  <a:srgbClr val="F6C370"/>
                </a:solidFill>
                <a:latin typeface="Segoe UI" panose="020B0502040204020203" pitchFamily="34" charset="0"/>
                <a:cs typeface="Segoe UI" panose="020B0502040204020203" pitchFamily="34" charset="0"/>
              </a:defRPr>
            </a:lvl1pPr>
          </a:lstStyle>
          <a:p>
            <a:pPr lvl="0"/>
            <a:r>
              <a:rPr lang="en-GB" dirty="0"/>
              <a:t>Insert speaker name</a:t>
            </a:r>
            <a:endParaRPr lang="en-IS" dirty="0"/>
          </a:p>
        </p:txBody>
      </p:sp>
      <p:sp>
        <p:nvSpPr>
          <p:cNvPr id="16" name="Text Placeholder 14">
            <a:extLst>
              <a:ext uri="{FF2B5EF4-FFF2-40B4-BE49-F238E27FC236}">
                <a16:creationId xmlns:a16="http://schemas.microsoft.com/office/drawing/2014/main" id="{F5128807-5C86-2618-AED8-CD0BC59C1166}"/>
              </a:ext>
            </a:extLst>
          </p:cNvPr>
          <p:cNvSpPr>
            <a:spLocks noGrp="1"/>
          </p:cNvSpPr>
          <p:nvPr>
            <p:ph type="body" sz="quarter" idx="12" hasCustomPrompt="1"/>
          </p:nvPr>
        </p:nvSpPr>
        <p:spPr>
          <a:xfrm>
            <a:off x="621361" y="5379545"/>
            <a:ext cx="4118199" cy="316100"/>
          </a:xfrm>
          <a:prstGeom prst="rect">
            <a:avLst/>
          </a:prstGeom>
        </p:spPr>
        <p:txBody>
          <a:bodyPr/>
          <a:lstStyle>
            <a:lvl1pPr marL="0" indent="0" algn="r">
              <a:buNone/>
              <a:defRPr sz="1800" b="0">
                <a:solidFill>
                  <a:schemeClr val="bg1"/>
                </a:solidFill>
                <a:latin typeface="Segoe UI" panose="020B0502040204020203" pitchFamily="34" charset="0"/>
                <a:cs typeface="Segoe UI" panose="020B0502040204020203" pitchFamily="34" charset="0"/>
              </a:defRPr>
            </a:lvl1pPr>
          </a:lstStyle>
          <a:p>
            <a:pPr lvl="0"/>
            <a:r>
              <a:rPr lang="en-GB" dirty="0"/>
              <a:t>Job title</a:t>
            </a:r>
            <a:endParaRPr lang="en-IS" dirty="0"/>
          </a:p>
        </p:txBody>
      </p:sp>
      <p:sp>
        <p:nvSpPr>
          <p:cNvPr id="18" name="Rectangle 17">
            <a:extLst>
              <a:ext uri="{FF2B5EF4-FFF2-40B4-BE49-F238E27FC236}">
                <a16:creationId xmlns:a16="http://schemas.microsoft.com/office/drawing/2014/main" id="{BA39651B-F780-6177-DDDC-B62AC38E5F11}"/>
              </a:ext>
            </a:extLst>
          </p:cNvPr>
          <p:cNvSpPr/>
          <p:nvPr userDrawn="1"/>
        </p:nvSpPr>
        <p:spPr>
          <a:xfrm rot="13500000">
            <a:off x="6824148" y="1779113"/>
            <a:ext cx="3247308" cy="3247308"/>
          </a:xfrm>
          <a:prstGeom prst="rect">
            <a:avLst/>
          </a:prstGeom>
          <a:gradFill>
            <a:gsLst>
              <a:gs pos="100000">
                <a:srgbClr val="361D5C">
                  <a:alpha val="0"/>
                </a:srgbClr>
              </a:gs>
              <a:gs pos="0">
                <a:srgbClr val="361D5C">
                  <a:alpha val="0"/>
                </a:srgbClr>
              </a:gs>
              <a:gs pos="50000">
                <a:srgbClr val="361D5C">
                  <a:alpha val="49617"/>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cxnSp>
        <p:nvCxnSpPr>
          <p:cNvPr id="19" name="Straight Connector 18">
            <a:extLst>
              <a:ext uri="{FF2B5EF4-FFF2-40B4-BE49-F238E27FC236}">
                <a16:creationId xmlns:a16="http://schemas.microsoft.com/office/drawing/2014/main" id="{1352EB82-A26E-55FC-EB98-F4D470741FBE}"/>
              </a:ext>
            </a:extLst>
          </p:cNvPr>
          <p:cNvCxnSpPr>
            <a:cxnSpLocks/>
          </p:cNvCxnSpPr>
          <p:nvPr userDrawn="1"/>
        </p:nvCxnSpPr>
        <p:spPr>
          <a:xfrm>
            <a:off x="9537178" y="5310835"/>
            <a:ext cx="457200" cy="457200"/>
          </a:xfrm>
          <a:prstGeom prst="line">
            <a:avLst/>
          </a:prstGeom>
          <a:ln>
            <a:gradFill>
              <a:gsLst>
                <a:gs pos="0">
                  <a:srgbClr val="F6C370"/>
                </a:gs>
                <a:gs pos="100000">
                  <a:srgbClr val="F6C370">
                    <a:alpha val="0"/>
                  </a:srgb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C108595-8474-4165-2009-68EEDE3FFDA5}"/>
              </a:ext>
            </a:extLst>
          </p:cNvPr>
          <p:cNvCxnSpPr>
            <a:cxnSpLocks/>
          </p:cNvCxnSpPr>
          <p:nvPr userDrawn="1"/>
        </p:nvCxnSpPr>
        <p:spPr>
          <a:xfrm flipH="1">
            <a:off x="6675510" y="405321"/>
            <a:ext cx="1772290" cy="1772290"/>
          </a:xfrm>
          <a:prstGeom prst="line">
            <a:avLst/>
          </a:prstGeom>
          <a:ln>
            <a:gradFill>
              <a:gsLst>
                <a:gs pos="99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A9459DF-BAB2-B778-5DBF-5D0AB1E37F4A}"/>
              </a:ext>
            </a:extLst>
          </p:cNvPr>
          <p:cNvCxnSpPr>
            <a:cxnSpLocks/>
          </p:cNvCxnSpPr>
          <p:nvPr userDrawn="1"/>
        </p:nvCxnSpPr>
        <p:spPr>
          <a:xfrm flipV="1">
            <a:off x="8447800" y="5310836"/>
            <a:ext cx="1089377" cy="1089377"/>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DB62BD37-2F52-0A73-67D5-3B0A1BC471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065064" y="176833"/>
            <a:ext cx="1966516" cy="809741"/>
          </a:xfrm>
          <a:prstGeom prst="rect">
            <a:avLst/>
          </a:prstGeom>
        </p:spPr>
      </p:pic>
      <p:sp>
        <p:nvSpPr>
          <p:cNvPr id="26" name="Text Placeholder 2">
            <a:extLst>
              <a:ext uri="{FF2B5EF4-FFF2-40B4-BE49-F238E27FC236}">
                <a16:creationId xmlns:a16="http://schemas.microsoft.com/office/drawing/2014/main" id="{2F43E51A-747A-C23E-E965-ACDDCAD8547C}"/>
              </a:ext>
            </a:extLst>
          </p:cNvPr>
          <p:cNvSpPr>
            <a:spLocks noGrp="1"/>
          </p:cNvSpPr>
          <p:nvPr>
            <p:ph type="body" sz="quarter" idx="14" hasCustomPrompt="1"/>
          </p:nvPr>
        </p:nvSpPr>
        <p:spPr>
          <a:xfrm>
            <a:off x="5085314" y="3008421"/>
            <a:ext cx="6724974" cy="624611"/>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dirty="0"/>
              <a:t>Presentation title</a:t>
            </a:r>
            <a:endParaRPr lang="en-IS" dirty="0"/>
          </a:p>
        </p:txBody>
      </p:sp>
      <p:sp>
        <p:nvSpPr>
          <p:cNvPr id="12" name="Picture Placeholder 4">
            <a:extLst>
              <a:ext uri="{FF2B5EF4-FFF2-40B4-BE49-F238E27FC236}">
                <a16:creationId xmlns:a16="http://schemas.microsoft.com/office/drawing/2014/main" id="{5414FDC7-DA55-3155-E799-63E045356811}"/>
              </a:ext>
            </a:extLst>
          </p:cNvPr>
          <p:cNvSpPr>
            <a:spLocks noGrp="1"/>
          </p:cNvSpPr>
          <p:nvPr>
            <p:ph type="pic" sz="quarter" idx="15"/>
          </p:nvPr>
        </p:nvSpPr>
        <p:spPr>
          <a:xfrm>
            <a:off x="2736647" y="2755414"/>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GB"/>
              <a:t>Click icon to add picture</a:t>
            </a:r>
            <a:endParaRPr lang="en-IS" dirty="0"/>
          </a:p>
        </p:txBody>
      </p:sp>
      <p:sp>
        <p:nvSpPr>
          <p:cNvPr id="13" name="Text Placeholder 14">
            <a:extLst>
              <a:ext uri="{FF2B5EF4-FFF2-40B4-BE49-F238E27FC236}">
                <a16:creationId xmlns:a16="http://schemas.microsoft.com/office/drawing/2014/main" id="{2C52DE1B-8B33-CAB2-5BDF-105F3BFCE4A5}"/>
              </a:ext>
            </a:extLst>
          </p:cNvPr>
          <p:cNvSpPr>
            <a:spLocks noGrp="1"/>
          </p:cNvSpPr>
          <p:nvPr>
            <p:ph type="body" sz="quarter" idx="16" hasCustomPrompt="1"/>
          </p:nvPr>
        </p:nvSpPr>
        <p:spPr>
          <a:xfrm>
            <a:off x="621361" y="5695645"/>
            <a:ext cx="4118199" cy="316100"/>
          </a:xfrm>
          <a:prstGeom prst="rect">
            <a:avLst/>
          </a:prstGeom>
        </p:spPr>
        <p:txBody>
          <a:bodyPr/>
          <a:lstStyle>
            <a:lvl1pPr marL="0" indent="0" algn="r">
              <a:buNone/>
              <a:defRPr sz="1400" b="0">
                <a:solidFill>
                  <a:srgbClr val="29B4A9"/>
                </a:solidFill>
                <a:latin typeface="Segoe UI" panose="020B0502040204020203" pitchFamily="34" charset="0"/>
                <a:cs typeface="Segoe UI" panose="020B0502040204020203" pitchFamily="34" charset="0"/>
              </a:defRPr>
            </a:lvl1pPr>
          </a:lstStyle>
          <a:p>
            <a:pPr lvl="0"/>
            <a:r>
              <a:rPr lang="en-GB" dirty="0"/>
              <a:t>Email address</a:t>
            </a:r>
            <a:endParaRPr lang="en-IS" dirty="0"/>
          </a:p>
        </p:txBody>
      </p:sp>
      <p:sp>
        <p:nvSpPr>
          <p:cNvPr id="14" name="Text Placeholder 14">
            <a:extLst>
              <a:ext uri="{FF2B5EF4-FFF2-40B4-BE49-F238E27FC236}">
                <a16:creationId xmlns:a16="http://schemas.microsoft.com/office/drawing/2014/main" id="{EC15EA6F-F6E5-0479-44D0-57A4829411D0}"/>
              </a:ext>
            </a:extLst>
          </p:cNvPr>
          <p:cNvSpPr>
            <a:spLocks noGrp="1"/>
          </p:cNvSpPr>
          <p:nvPr>
            <p:ph type="body" sz="quarter" idx="17" hasCustomPrompt="1"/>
          </p:nvPr>
        </p:nvSpPr>
        <p:spPr>
          <a:xfrm>
            <a:off x="2617788" y="1236822"/>
            <a:ext cx="4118199" cy="407128"/>
          </a:xfrm>
          <a:prstGeom prst="rect">
            <a:avLst/>
          </a:prstGeom>
        </p:spPr>
        <p:txBody>
          <a:bodyPr/>
          <a:lstStyle>
            <a:lvl1pPr marL="0" indent="0">
              <a:buNone/>
              <a:defRPr sz="2400" b="1">
                <a:solidFill>
                  <a:srgbClr val="F6C370"/>
                </a:solidFill>
                <a:latin typeface="Segoe UI" panose="020B0502040204020203" pitchFamily="34" charset="0"/>
                <a:cs typeface="Segoe UI" panose="020B0502040204020203" pitchFamily="34" charset="0"/>
              </a:defRPr>
            </a:lvl1pPr>
          </a:lstStyle>
          <a:p>
            <a:pPr lvl="0"/>
            <a:r>
              <a:rPr lang="en-GB" dirty="0"/>
              <a:t>Insert speaker name</a:t>
            </a:r>
            <a:endParaRPr lang="en-IS" dirty="0"/>
          </a:p>
        </p:txBody>
      </p:sp>
      <p:sp>
        <p:nvSpPr>
          <p:cNvPr id="22" name="Text Placeholder 14">
            <a:extLst>
              <a:ext uri="{FF2B5EF4-FFF2-40B4-BE49-F238E27FC236}">
                <a16:creationId xmlns:a16="http://schemas.microsoft.com/office/drawing/2014/main" id="{00F2E815-4A9F-72CD-9049-7BB8DD671F43}"/>
              </a:ext>
            </a:extLst>
          </p:cNvPr>
          <p:cNvSpPr>
            <a:spLocks noGrp="1"/>
          </p:cNvSpPr>
          <p:nvPr>
            <p:ph type="body" sz="quarter" idx="18" hasCustomPrompt="1"/>
          </p:nvPr>
        </p:nvSpPr>
        <p:spPr>
          <a:xfrm>
            <a:off x="2617788" y="1643950"/>
            <a:ext cx="4118199" cy="316100"/>
          </a:xfrm>
          <a:prstGeom prst="rect">
            <a:avLst/>
          </a:prstGeom>
        </p:spPr>
        <p:txBody>
          <a:bodyPr/>
          <a:lstStyle>
            <a:lvl1pPr marL="0" indent="0">
              <a:buNone/>
              <a:defRPr sz="1800" b="0">
                <a:solidFill>
                  <a:schemeClr val="bg1"/>
                </a:solidFill>
                <a:latin typeface="Segoe UI" panose="020B0502040204020203" pitchFamily="34" charset="0"/>
                <a:cs typeface="Segoe UI" panose="020B0502040204020203" pitchFamily="34" charset="0"/>
              </a:defRPr>
            </a:lvl1pPr>
          </a:lstStyle>
          <a:p>
            <a:pPr lvl="0"/>
            <a:r>
              <a:rPr lang="en-GB" dirty="0"/>
              <a:t>Job title</a:t>
            </a:r>
            <a:endParaRPr lang="en-IS" dirty="0"/>
          </a:p>
        </p:txBody>
      </p:sp>
      <p:sp>
        <p:nvSpPr>
          <p:cNvPr id="23" name="Text Placeholder 14">
            <a:extLst>
              <a:ext uri="{FF2B5EF4-FFF2-40B4-BE49-F238E27FC236}">
                <a16:creationId xmlns:a16="http://schemas.microsoft.com/office/drawing/2014/main" id="{B8E0FD1C-81FF-4F39-2AFB-0CDF5C86263C}"/>
              </a:ext>
            </a:extLst>
          </p:cNvPr>
          <p:cNvSpPr>
            <a:spLocks noGrp="1"/>
          </p:cNvSpPr>
          <p:nvPr>
            <p:ph type="body" sz="quarter" idx="19" hasCustomPrompt="1"/>
          </p:nvPr>
        </p:nvSpPr>
        <p:spPr>
          <a:xfrm>
            <a:off x="2617788" y="1960050"/>
            <a:ext cx="4118199" cy="316100"/>
          </a:xfrm>
          <a:prstGeom prst="rect">
            <a:avLst/>
          </a:prstGeom>
        </p:spPr>
        <p:txBody>
          <a:bodyPr/>
          <a:lstStyle>
            <a:lvl1pPr marL="0" indent="0">
              <a:buNone/>
              <a:defRPr sz="1400" b="0">
                <a:solidFill>
                  <a:srgbClr val="29B4A9"/>
                </a:solidFill>
                <a:latin typeface="Segoe UI" panose="020B0502040204020203" pitchFamily="34" charset="0"/>
                <a:cs typeface="Segoe UI" panose="020B0502040204020203" pitchFamily="34" charset="0"/>
              </a:defRPr>
            </a:lvl1pPr>
          </a:lstStyle>
          <a:p>
            <a:pPr lvl="0"/>
            <a:r>
              <a:rPr lang="en-GB" dirty="0"/>
              <a:t>Job title</a:t>
            </a:r>
            <a:endParaRPr lang="en-IS" dirty="0"/>
          </a:p>
        </p:txBody>
      </p:sp>
    </p:spTree>
    <p:extLst>
      <p:ext uri="{BB962C8B-B14F-4D97-AF65-F5344CB8AC3E}">
        <p14:creationId xmlns:p14="http://schemas.microsoft.com/office/powerpoint/2010/main" val="30736062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speakers slide">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48E058F-DFF2-4523-1214-C4143033F556}"/>
              </a:ext>
            </a:extLst>
          </p:cNvPr>
          <p:cNvSpPr/>
          <p:nvPr userDrawn="1"/>
        </p:nvSpPr>
        <p:spPr>
          <a:xfrm rot="5400000">
            <a:off x="9994552" y="2420846"/>
            <a:ext cx="1398165" cy="2996728"/>
          </a:xfrm>
          <a:prstGeom prst="rect">
            <a:avLst/>
          </a:prstGeom>
          <a:solidFill>
            <a:srgbClr val="94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8" name="Rectangle 27">
            <a:extLst>
              <a:ext uri="{FF2B5EF4-FFF2-40B4-BE49-F238E27FC236}">
                <a16:creationId xmlns:a16="http://schemas.microsoft.com/office/drawing/2014/main" id="{87F29889-7A2C-8F94-CAE9-11B28023FC7D}"/>
              </a:ext>
            </a:extLst>
          </p:cNvPr>
          <p:cNvSpPr/>
          <p:nvPr userDrawn="1"/>
        </p:nvSpPr>
        <p:spPr>
          <a:xfrm rot="5400000">
            <a:off x="783611" y="1492915"/>
            <a:ext cx="1398165" cy="2965393"/>
          </a:xfrm>
          <a:prstGeom prst="rect">
            <a:avLst/>
          </a:pr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5" name="Picture Placeholder 4">
            <a:extLst>
              <a:ext uri="{FF2B5EF4-FFF2-40B4-BE49-F238E27FC236}">
                <a16:creationId xmlns:a16="http://schemas.microsoft.com/office/drawing/2014/main" id="{97FAA307-5791-943D-C4EB-9270E7C244EE}"/>
              </a:ext>
            </a:extLst>
          </p:cNvPr>
          <p:cNvSpPr>
            <a:spLocks noGrp="1"/>
          </p:cNvSpPr>
          <p:nvPr>
            <p:ph type="pic" sz="quarter" idx="10"/>
          </p:nvPr>
        </p:nvSpPr>
        <p:spPr>
          <a:xfrm>
            <a:off x="2018618" y="2466490"/>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GB"/>
              <a:t>Click icon to add picture</a:t>
            </a:r>
            <a:endParaRPr lang="en-IS" dirty="0"/>
          </a:p>
        </p:txBody>
      </p:sp>
      <p:pic>
        <p:nvPicPr>
          <p:cNvPr id="25" name="Graphic 24">
            <a:extLst>
              <a:ext uri="{FF2B5EF4-FFF2-40B4-BE49-F238E27FC236}">
                <a16:creationId xmlns:a16="http://schemas.microsoft.com/office/drawing/2014/main" id="{DB62BD37-2F52-0A73-67D5-3B0A1BC471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139796" y="187974"/>
            <a:ext cx="1912408" cy="787460"/>
          </a:xfrm>
          <a:prstGeom prst="rect">
            <a:avLst/>
          </a:prstGeom>
        </p:spPr>
      </p:pic>
      <p:sp>
        <p:nvSpPr>
          <p:cNvPr id="26" name="Text Placeholder 2">
            <a:extLst>
              <a:ext uri="{FF2B5EF4-FFF2-40B4-BE49-F238E27FC236}">
                <a16:creationId xmlns:a16="http://schemas.microsoft.com/office/drawing/2014/main" id="{2F43E51A-747A-C23E-E965-ACDDCAD8547C}"/>
              </a:ext>
            </a:extLst>
          </p:cNvPr>
          <p:cNvSpPr>
            <a:spLocks noGrp="1"/>
          </p:cNvSpPr>
          <p:nvPr>
            <p:ph type="body" sz="quarter" idx="14" hasCustomPrompt="1"/>
          </p:nvPr>
        </p:nvSpPr>
        <p:spPr>
          <a:xfrm>
            <a:off x="988464" y="1157139"/>
            <a:ext cx="10215072" cy="624611"/>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dirty="0"/>
              <a:t>Presentation title</a:t>
            </a:r>
            <a:endParaRPr lang="en-IS" dirty="0"/>
          </a:p>
        </p:txBody>
      </p:sp>
      <p:sp>
        <p:nvSpPr>
          <p:cNvPr id="12" name="Picture Placeholder 4">
            <a:extLst>
              <a:ext uri="{FF2B5EF4-FFF2-40B4-BE49-F238E27FC236}">
                <a16:creationId xmlns:a16="http://schemas.microsoft.com/office/drawing/2014/main" id="{5414FDC7-DA55-3155-E799-63E045356811}"/>
              </a:ext>
            </a:extLst>
          </p:cNvPr>
          <p:cNvSpPr>
            <a:spLocks noGrp="1"/>
          </p:cNvSpPr>
          <p:nvPr>
            <p:ph type="pic" sz="quarter" idx="15"/>
          </p:nvPr>
        </p:nvSpPr>
        <p:spPr>
          <a:xfrm>
            <a:off x="5139795" y="2464597"/>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GB"/>
              <a:t>Click icon to add picture</a:t>
            </a:r>
            <a:endParaRPr lang="en-IS" dirty="0"/>
          </a:p>
        </p:txBody>
      </p:sp>
      <p:sp>
        <p:nvSpPr>
          <p:cNvPr id="14" name="Text Placeholder 14">
            <a:extLst>
              <a:ext uri="{FF2B5EF4-FFF2-40B4-BE49-F238E27FC236}">
                <a16:creationId xmlns:a16="http://schemas.microsoft.com/office/drawing/2014/main" id="{EC15EA6F-F6E5-0479-44D0-57A4829411D0}"/>
              </a:ext>
            </a:extLst>
          </p:cNvPr>
          <p:cNvSpPr>
            <a:spLocks noGrp="1"/>
          </p:cNvSpPr>
          <p:nvPr>
            <p:ph type="body" sz="quarter" idx="17" hasCustomPrompt="1"/>
          </p:nvPr>
        </p:nvSpPr>
        <p:spPr>
          <a:xfrm>
            <a:off x="7798516" y="4758267"/>
            <a:ext cx="2832464" cy="407128"/>
          </a:xfrm>
          <a:prstGeom prst="rect">
            <a:avLst/>
          </a:prstGeom>
        </p:spPr>
        <p:txBody>
          <a:bodyPr/>
          <a:lstStyle>
            <a:lvl1pPr marL="0" indent="0" algn="ctr">
              <a:buNone/>
              <a:defRPr sz="2000" b="1">
                <a:solidFill>
                  <a:srgbClr val="F6C370"/>
                </a:solidFill>
                <a:latin typeface="Segoe UI" panose="020B0502040204020203" pitchFamily="34" charset="0"/>
                <a:cs typeface="Segoe UI" panose="020B0502040204020203" pitchFamily="34" charset="0"/>
              </a:defRPr>
            </a:lvl1pPr>
          </a:lstStyle>
          <a:p>
            <a:pPr lvl="0"/>
            <a:r>
              <a:rPr lang="en-GB" dirty="0"/>
              <a:t>Insert speaker name</a:t>
            </a:r>
            <a:endParaRPr lang="en-IS" dirty="0"/>
          </a:p>
        </p:txBody>
      </p:sp>
      <p:sp>
        <p:nvSpPr>
          <p:cNvPr id="22" name="Text Placeholder 14">
            <a:extLst>
              <a:ext uri="{FF2B5EF4-FFF2-40B4-BE49-F238E27FC236}">
                <a16:creationId xmlns:a16="http://schemas.microsoft.com/office/drawing/2014/main" id="{00F2E815-4A9F-72CD-9049-7BB8DD671F43}"/>
              </a:ext>
            </a:extLst>
          </p:cNvPr>
          <p:cNvSpPr>
            <a:spLocks noGrp="1"/>
          </p:cNvSpPr>
          <p:nvPr>
            <p:ph type="body" sz="quarter" idx="18" hasCustomPrompt="1"/>
          </p:nvPr>
        </p:nvSpPr>
        <p:spPr>
          <a:xfrm>
            <a:off x="7798516" y="5165395"/>
            <a:ext cx="2832464" cy="316100"/>
          </a:xfrm>
          <a:prstGeom prst="rect">
            <a:avLst/>
          </a:prstGeom>
        </p:spPr>
        <p:txBody>
          <a:bodyPr/>
          <a:lstStyle>
            <a:lvl1pPr marL="0" indent="0" algn="ctr">
              <a:buNone/>
              <a:defRPr sz="1600" b="0">
                <a:solidFill>
                  <a:schemeClr val="bg1"/>
                </a:solidFill>
                <a:latin typeface="Segoe UI" panose="020B0502040204020203" pitchFamily="34" charset="0"/>
                <a:cs typeface="Segoe UI" panose="020B0502040204020203" pitchFamily="34" charset="0"/>
              </a:defRPr>
            </a:lvl1pPr>
          </a:lstStyle>
          <a:p>
            <a:pPr lvl="0"/>
            <a:r>
              <a:rPr lang="en-GB" dirty="0"/>
              <a:t>Job title</a:t>
            </a:r>
            <a:endParaRPr lang="en-IS" dirty="0"/>
          </a:p>
        </p:txBody>
      </p:sp>
      <p:sp>
        <p:nvSpPr>
          <p:cNvPr id="23" name="Text Placeholder 14">
            <a:extLst>
              <a:ext uri="{FF2B5EF4-FFF2-40B4-BE49-F238E27FC236}">
                <a16:creationId xmlns:a16="http://schemas.microsoft.com/office/drawing/2014/main" id="{B8E0FD1C-81FF-4F39-2AFB-0CDF5C86263C}"/>
              </a:ext>
            </a:extLst>
          </p:cNvPr>
          <p:cNvSpPr>
            <a:spLocks noGrp="1"/>
          </p:cNvSpPr>
          <p:nvPr>
            <p:ph type="body" sz="quarter" idx="19" hasCustomPrompt="1"/>
          </p:nvPr>
        </p:nvSpPr>
        <p:spPr>
          <a:xfrm>
            <a:off x="7798516" y="5481495"/>
            <a:ext cx="2832464" cy="316100"/>
          </a:xfrm>
          <a:prstGeom prst="rect">
            <a:avLst/>
          </a:prstGeom>
        </p:spPr>
        <p:txBody>
          <a:bodyPr/>
          <a:lstStyle>
            <a:lvl1pPr marL="0" indent="0" algn="ctr">
              <a:buNone/>
              <a:defRPr sz="1200" b="0">
                <a:solidFill>
                  <a:srgbClr val="29B4A9"/>
                </a:solidFill>
                <a:latin typeface="Segoe UI" panose="020B0502040204020203" pitchFamily="34" charset="0"/>
                <a:cs typeface="Segoe UI" panose="020B0502040204020203" pitchFamily="34" charset="0"/>
              </a:defRPr>
            </a:lvl1pPr>
          </a:lstStyle>
          <a:p>
            <a:pPr lvl="0"/>
            <a:r>
              <a:rPr lang="en-GB" dirty="0"/>
              <a:t>Email address</a:t>
            </a:r>
            <a:endParaRPr lang="en-IS" dirty="0"/>
          </a:p>
        </p:txBody>
      </p:sp>
      <p:sp>
        <p:nvSpPr>
          <p:cNvPr id="24" name="Picture Placeholder 4">
            <a:extLst>
              <a:ext uri="{FF2B5EF4-FFF2-40B4-BE49-F238E27FC236}">
                <a16:creationId xmlns:a16="http://schemas.microsoft.com/office/drawing/2014/main" id="{5A8BCD7E-DA6F-A5C8-8FD9-EC3FB730E013}"/>
              </a:ext>
            </a:extLst>
          </p:cNvPr>
          <p:cNvSpPr>
            <a:spLocks noGrp="1"/>
          </p:cNvSpPr>
          <p:nvPr>
            <p:ph type="pic" sz="quarter" idx="20"/>
          </p:nvPr>
        </p:nvSpPr>
        <p:spPr>
          <a:xfrm>
            <a:off x="8260972" y="2464597"/>
            <a:ext cx="1912409" cy="1928805"/>
          </a:xfrm>
          <a:prstGeom prst="rect">
            <a:avLst/>
          </a:prstGeom>
          <a:ln>
            <a:gradFill>
              <a:gsLst>
                <a:gs pos="100000">
                  <a:srgbClr val="F6C370">
                    <a:alpha val="0"/>
                  </a:srgbClr>
                </a:gs>
                <a:gs pos="0">
                  <a:srgbClr val="F6C370"/>
                </a:gs>
              </a:gsLst>
              <a:lin ang="5400000" scaled="0"/>
            </a:gradFill>
          </a:ln>
          <a:effectLst>
            <a:outerShdw blurRad="127000" dist="76200" dir="5400000" algn="ctr" rotWithShape="0">
              <a:srgbClr val="000000">
                <a:alpha val="30000"/>
              </a:srgbClr>
            </a:outerShdw>
          </a:effectLst>
        </p:spPr>
        <p:txBody>
          <a:bodyPr/>
          <a:lstStyle>
            <a:lvl1pPr>
              <a:defRPr>
                <a:solidFill>
                  <a:schemeClr val="bg1"/>
                </a:solidFill>
                <a:latin typeface="Segoe UI" panose="020B0502040204020203" pitchFamily="34" charset="0"/>
                <a:cs typeface="Segoe UI" panose="020B0502040204020203" pitchFamily="34" charset="0"/>
              </a:defRPr>
            </a:lvl1pPr>
          </a:lstStyle>
          <a:p>
            <a:r>
              <a:rPr lang="en-GB"/>
              <a:t>Click icon to add picture</a:t>
            </a:r>
            <a:endParaRPr lang="en-IS" dirty="0"/>
          </a:p>
        </p:txBody>
      </p:sp>
      <p:sp>
        <p:nvSpPr>
          <p:cNvPr id="29" name="Text Placeholder 14">
            <a:extLst>
              <a:ext uri="{FF2B5EF4-FFF2-40B4-BE49-F238E27FC236}">
                <a16:creationId xmlns:a16="http://schemas.microsoft.com/office/drawing/2014/main" id="{05554ADB-A1BB-EA53-7906-7F8EE8EDD68D}"/>
              </a:ext>
            </a:extLst>
          </p:cNvPr>
          <p:cNvSpPr>
            <a:spLocks noGrp="1"/>
          </p:cNvSpPr>
          <p:nvPr>
            <p:ph type="body" sz="quarter" idx="21" hasCustomPrompt="1"/>
          </p:nvPr>
        </p:nvSpPr>
        <p:spPr>
          <a:xfrm>
            <a:off x="4679740" y="4758267"/>
            <a:ext cx="2832464" cy="407128"/>
          </a:xfrm>
          <a:prstGeom prst="rect">
            <a:avLst/>
          </a:prstGeom>
        </p:spPr>
        <p:txBody>
          <a:bodyPr/>
          <a:lstStyle>
            <a:lvl1pPr marL="0" indent="0" algn="ctr">
              <a:buNone/>
              <a:defRPr sz="2000" b="1">
                <a:solidFill>
                  <a:srgbClr val="F6C370"/>
                </a:solidFill>
                <a:latin typeface="Segoe UI" panose="020B0502040204020203" pitchFamily="34" charset="0"/>
                <a:cs typeface="Segoe UI" panose="020B0502040204020203" pitchFamily="34" charset="0"/>
              </a:defRPr>
            </a:lvl1pPr>
          </a:lstStyle>
          <a:p>
            <a:pPr lvl="0"/>
            <a:r>
              <a:rPr lang="en-GB" dirty="0"/>
              <a:t>Insert speaker name</a:t>
            </a:r>
            <a:endParaRPr lang="en-IS" dirty="0"/>
          </a:p>
        </p:txBody>
      </p:sp>
      <p:sp>
        <p:nvSpPr>
          <p:cNvPr id="30" name="Text Placeholder 14">
            <a:extLst>
              <a:ext uri="{FF2B5EF4-FFF2-40B4-BE49-F238E27FC236}">
                <a16:creationId xmlns:a16="http://schemas.microsoft.com/office/drawing/2014/main" id="{5D14A476-A3B5-445D-E682-F91E17B8FA93}"/>
              </a:ext>
            </a:extLst>
          </p:cNvPr>
          <p:cNvSpPr>
            <a:spLocks noGrp="1"/>
          </p:cNvSpPr>
          <p:nvPr>
            <p:ph type="body" sz="quarter" idx="22" hasCustomPrompt="1"/>
          </p:nvPr>
        </p:nvSpPr>
        <p:spPr>
          <a:xfrm>
            <a:off x="4679740" y="5165395"/>
            <a:ext cx="2832464" cy="316100"/>
          </a:xfrm>
          <a:prstGeom prst="rect">
            <a:avLst/>
          </a:prstGeom>
        </p:spPr>
        <p:txBody>
          <a:bodyPr/>
          <a:lstStyle>
            <a:lvl1pPr marL="0" indent="0" algn="ctr">
              <a:buNone/>
              <a:defRPr sz="1600" b="0">
                <a:solidFill>
                  <a:schemeClr val="bg1"/>
                </a:solidFill>
                <a:latin typeface="Segoe UI" panose="020B0502040204020203" pitchFamily="34" charset="0"/>
                <a:cs typeface="Segoe UI" panose="020B0502040204020203" pitchFamily="34" charset="0"/>
              </a:defRPr>
            </a:lvl1pPr>
          </a:lstStyle>
          <a:p>
            <a:pPr lvl="0"/>
            <a:r>
              <a:rPr lang="en-GB" dirty="0"/>
              <a:t>Job title</a:t>
            </a:r>
            <a:endParaRPr lang="en-IS" dirty="0"/>
          </a:p>
        </p:txBody>
      </p:sp>
      <p:sp>
        <p:nvSpPr>
          <p:cNvPr id="31" name="Text Placeholder 14">
            <a:extLst>
              <a:ext uri="{FF2B5EF4-FFF2-40B4-BE49-F238E27FC236}">
                <a16:creationId xmlns:a16="http://schemas.microsoft.com/office/drawing/2014/main" id="{D45E67C5-13D8-3059-4CE7-FC711CAF8F3A}"/>
              </a:ext>
            </a:extLst>
          </p:cNvPr>
          <p:cNvSpPr>
            <a:spLocks noGrp="1"/>
          </p:cNvSpPr>
          <p:nvPr>
            <p:ph type="body" sz="quarter" idx="23" hasCustomPrompt="1"/>
          </p:nvPr>
        </p:nvSpPr>
        <p:spPr>
          <a:xfrm>
            <a:off x="4679740" y="5481495"/>
            <a:ext cx="2832464" cy="316100"/>
          </a:xfrm>
          <a:prstGeom prst="rect">
            <a:avLst/>
          </a:prstGeom>
        </p:spPr>
        <p:txBody>
          <a:bodyPr/>
          <a:lstStyle>
            <a:lvl1pPr marL="0" indent="0" algn="ctr">
              <a:buNone/>
              <a:defRPr sz="1200" b="0">
                <a:solidFill>
                  <a:srgbClr val="29B4A9"/>
                </a:solidFill>
                <a:latin typeface="Segoe UI" panose="020B0502040204020203" pitchFamily="34" charset="0"/>
                <a:cs typeface="Segoe UI" panose="020B0502040204020203" pitchFamily="34" charset="0"/>
              </a:defRPr>
            </a:lvl1pPr>
          </a:lstStyle>
          <a:p>
            <a:pPr lvl="0"/>
            <a:r>
              <a:rPr lang="en-GB" dirty="0"/>
              <a:t>Email address</a:t>
            </a:r>
            <a:endParaRPr lang="en-IS" dirty="0"/>
          </a:p>
        </p:txBody>
      </p:sp>
      <p:sp>
        <p:nvSpPr>
          <p:cNvPr id="32" name="Text Placeholder 14">
            <a:extLst>
              <a:ext uri="{FF2B5EF4-FFF2-40B4-BE49-F238E27FC236}">
                <a16:creationId xmlns:a16="http://schemas.microsoft.com/office/drawing/2014/main" id="{8ABE284B-E079-CDAF-8277-72A9FF70E9CE}"/>
              </a:ext>
            </a:extLst>
          </p:cNvPr>
          <p:cNvSpPr>
            <a:spLocks noGrp="1"/>
          </p:cNvSpPr>
          <p:nvPr>
            <p:ph type="body" sz="quarter" idx="24" hasCustomPrompt="1"/>
          </p:nvPr>
        </p:nvSpPr>
        <p:spPr>
          <a:xfrm>
            <a:off x="1553222" y="4758267"/>
            <a:ext cx="2832464" cy="407128"/>
          </a:xfrm>
          <a:prstGeom prst="rect">
            <a:avLst/>
          </a:prstGeom>
        </p:spPr>
        <p:txBody>
          <a:bodyPr/>
          <a:lstStyle>
            <a:lvl1pPr marL="0" indent="0" algn="ctr">
              <a:buNone/>
              <a:defRPr sz="2000" b="1">
                <a:solidFill>
                  <a:srgbClr val="F6C370"/>
                </a:solidFill>
                <a:latin typeface="Segoe UI" panose="020B0502040204020203" pitchFamily="34" charset="0"/>
                <a:cs typeface="Segoe UI" panose="020B0502040204020203" pitchFamily="34" charset="0"/>
              </a:defRPr>
            </a:lvl1pPr>
          </a:lstStyle>
          <a:p>
            <a:pPr lvl="0"/>
            <a:r>
              <a:rPr lang="en-GB" dirty="0"/>
              <a:t>Insert speaker name</a:t>
            </a:r>
            <a:endParaRPr lang="en-IS" dirty="0"/>
          </a:p>
        </p:txBody>
      </p:sp>
      <p:sp>
        <p:nvSpPr>
          <p:cNvPr id="33" name="Text Placeholder 14">
            <a:extLst>
              <a:ext uri="{FF2B5EF4-FFF2-40B4-BE49-F238E27FC236}">
                <a16:creationId xmlns:a16="http://schemas.microsoft.com/office/drawing/2014/main" id="{43509816-BCD1-C310-A99A-936A3635752A}"/>
              </a:ext>
            </a:extLst>
          </p:cNvPr>
          <p:cNvSpPr>
            <a:spLocks noGrp="1"/>
          </p:cNvSpPr>
          <p:nvPr>
            <p:ph type="body" sz="quarter" idx="25" hasCustomPrompt="1"/>
          </p:nvPr>
        </p:nvSpPr>
        <p:spPr>
          <a:xfrm>
            <a:off x="1553222" y="5165395"/>
            <a:ext cx="2832464" cy="316100"/>
          </a:xfrm>
          <a:prstGeom prst="rect">
            <a:avLst/>
          </a:prstGeom>
        </p:spPr>
        <p:txBody>
          <a:bodyPr/>
          <a:lstStyle>
            <a:lvl1pPr marL="0" indent="0" algn="ctr">
              <a:buNone/>
              <a:defRPr sz="1600" b="0">
                <a:solidFill>
                  <a:schemeClr val="bg1"/>
                </a:solidFill>
                <a:latin typeface="Segoe UI" panose="020B0502040204020203" pitchFamily="34" charset="0"/>
                <a:cs typeface="Segoe UI" panose="020B0502040204020203" pitchFamily="34" charset="0"/>
              </a:defRPr>
            </a:lvl1pPr>
          </a:lstStyle>
          <a:p>
            <a:pPr lvl="0"/>
            <a:r>
              <a:rPr lang="en-GB" dirty="0"/>
              <a:t>Job title</a:t>
            </a:r>
            <a:endParaRPr lang="en-IS" dirty="0"/>
          </a:p>
        </p:txBody>
      </p:sp>
      <p:sp>
        <p:nvSpPr>
          <p:cNvPr id="34" name="Text Placeholder 14">
            <a:extLst>
              <a:ext uri="{FF2B5EF4-FFF2-40B4-BE49-F238E27FC236}">
                <a16:creationId xmlns:a16="http://schemas.microsoft.com/office/drawing/2014/main" id="{8134047A-EF15-C520-19EA-E6527EDC1693}"/>
              </a:ext>
            </a:extLst>
          </p:cNvPr>
          <p:cNvSpPr>
            <a:spLocks noGrp="1"/>
          </p:cNvSpPr>
          <p:nvPr>
            <p:ph type="body" sz="quarter" idx="26" hasCustomPrompt="1"/>
          </p:nvPr>
        </p:nvSpPr>
        <p:spPr>
          <a:xfrm>
            <a:off x="1553222" y="5481495"/>
            <a:ext cx="2832464" cy="316100"/>
          </a:xfrm>
          <a:prstGeom prst="rect">
            <a:avLst/>
          </a:prstGeom>
        </p:spPr>
        <p:txBody>
          <a:bodyPr/>
          <a:lstStyle>
            <a:lvl1pPr marL="0" indent="0" algn="ctr">
              <a:buNone/>
              <a:defRPr sz="1200" b="0">
                <a:solidFill>
                  <a:srgbClr val="29B4A9"/>
                </a:solidFill>
                <a:latin typeface="Segoe UI" panose="020B0502040204020203" pitchFamily="34" charset="0"/>
                <a:cs typeface="Segoe UI" panose="020B0502040204020203" pitchFamily="34" charset="0"/>
              </a:defRPr>
            </a:lvl1pPr>
          </a:lstStyle>
          <a:p>
            <a:pPr lvl="0"/>
            <a:r>
              <a:rPr lang="en-GB" dirty="0"/>
              <a:t>Email address</a:t>
            </a:r>
            <a:endParaRPr lang="en-IS" dirty="0"/>
          </a:p>
        </p:txBody>
      </p:sp>
    </p:spTree>
    <p:extLst>
      <p:ext uri="{BB962C8B-B14F-4D97-AF65-F5344CB8AC3E}">
        <p14:creationId xmlns:p14="http://schemas.microsoft.com/office/powerpoint/2010/main" val="1004001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able of content/overview">
    <p:spTree>
      <p:nvGrpSpPr>
        <p:cNvPr id="1" name=""/>
        <p:cNvGrpSpPr/>
        <p:nvPr/>
      </p:nvGrpSpPr>
      <p:grpSpPr>
        <a:xfrm>
          <a:off x="0" y="0"/>
          <a:ext cx="0" cy="0"/>
          <a:chOff x="0" y="0"/>
          <a:chExt cx="0" cy="0"/>
        </a:xfrm>
      </p:grpSpPr>
      <p:sp>
        <p:nvSpPr>
          <p:cNvPr id="3" name="Title Placeholder 12">
            <a:extLst>
              <a:ext uri="{FF2B5EF4-FFF2-40B4-BE49-F238E27FC236}">
                <a16:creationId xmlns:a16="http://schemas.microsoft.com/office/drawing/2014/main" id="{C297E935-941E-9C2F-563D-E91D013A6EF8}"/>
              </a:ext>
            </a:extLst>
          </p:cNvPr>
          <p:cNvSpPr>
            <a:spLocks noGrp="1"/>
          </p:cNvSpPr>
          <p:nvPr>
            <p:ph type="title" hasCustomPrompt="1"/>
          </p:nvPr>
        </p:nvSpPr>
        <p:spPr>
          <a:xfrm>
            <a:off x="340291" y="488601"/>
            <a:ext cx="9444644" cy="588637"/>
          </a:xfrm>
          <a:prstGeom prst="rect">
            <a:avLst/>
          </a:prstGeom>
        </p:spPr>
        <p:txBody>
          <a:bodyPr vert="horz" lIns="91440" tIns="45720" rIns="91440" bIns="45720" rtlCol="0" anchor="t" anchorCtr="0">
            <a:normAutofit/>
          </a:bodyPr>
          <a:lstStyle>
            <a:lvl1pPr>
              <a:defRPr>
                <a:solidFill>
                  <a:srgbClr val="F6C370"/>
                </a:solidFill>
              </a:defRPr>
            </a:lvl1pPr>
          </a:lstStyle>
          <a:p>
            <a:r>
              <a:rPr lang="en-GB" dirty="0"/>
              <a:t>Insert title</a:t>
            </a:r>
            <a:endParaRPr lang="en-IS" dirty="0"/>
          </a:p>
        </p:txBody>
      </p:sp>
      <p:sp>
        <p:nvSpPr>
          <p:cNvPr id="6" name="Text Placeholder 5">
            <a:extLst>
              <a:ext uri="{FF2B5EF4-FFF2-40B4-BE49-F238E27FC236}">
                <a16:creationId xmlns:a16="http://schemas.microsoft.com/office/drawing/2014/main" id="{09C23583-BBD0-A2D8-FBC2-A8930216CCEC}"/>
              </a:ext>
            </a:extLst>
          </p:cNvPr>
          <p:cNvSpPr>
            <a:spLocks noGrp="1"/>
          </p:cNvSpPr>
          <p:nvPr>
            <p:ph type="body" sz="quarter" idx="10"/>
          </p:nvPr>
        </p:nvSpPr>
        <p:spPr>
          <a:xfrm>
            <a:off x="340291" y="1419225"/>
            <a:ext cx="7667118" cy="467360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dirty="0"/>
          </a:p>
        </p:txBody>
      </p:sp>
      <p:sp>
        <p:nvSpPr>
          <p:cNvPr id="7" name="Freeform 6">
            <a:extLst>
              <a:ext uri="{FF2B5EF4-FFF2-40B4-BE49-F238E27FC236}">
                <a16:creationId xmlns:a16="http://schemas.microsoft.com/office/drawing/2014/main" id="{3693C68B-963A-4A71-9ABC-F3D44ED76C6A}"/>
              </a:ext>
            </a:extLst>
          </p:cNvPr>
          <p:cNvSpPr/>
          <p:nvPr userDrawn="1"/>
        </p:nvSpPr>
        <p:spPr>
          <a:xfrm flipH="1">
            <a:off x="7798859" y="2469734"/>
            <a:ext cx="4393140" cy="4393139"/>
          </a:xfrm>
          <a:custGeom>
            <a:avLst/>
            <a:gdLst>
              <a:gd name="connsiteX0" fmla="*/ 0 w 5369483"/>
              <a:gd name="connsiteY0" fmla="*/ 0 h 5369482"/>
              <a:gd name="connsiteX1" fmla="*/ 5369483 w 5369483"/>
              <a:gd name="connsiteY1" fmla="*/ 5369482 h 5369482"/>
              <a:gd name="connsiteX2" fmla="*/ 2251404 w 5369483"/>
              <a:gd name="connsiteY2" fmla="*/ 5369482 h 5369482"/>
              <a:gd name="connsiteX3" fmla="*/ 0 w 5369483"/>
              <a:gd name="connsiteY3" fmla="*/ 3118079 h 5369482"/>
            </a:gdLst>
            <a:ahLst/>
            <a:cxnLst>
              <a:cxn ang="0">
                <a:pos x="connsiteX0" y="connsiteY0"/>
              </a:cxn>
              <a:cxn ang="0">
                <a:pos x="connsiteX1" y="connsiteY1"/>
              </a:cxn>
              <a:cxn ang="0">
                <a:pos x="connsiteX2" y="connsiteY2"/>
              </a:cxn>
              <a:cxn ang="0">
                <a:pos x="connsiteX3" y="connsiteY3"/>
              </a:cxn>
            </a:cxnLst>
            <a:rect l="l" t="t" r="r" b="b"/>
            <a:pathLst>
              <a:path w="5369483" h="5369482">
                <a:moveTo>
                  <a:pt x="0" y="0"/>
                </a:moveTo>
                <a:lnTo>
                  <a:pt x="5369483" y="5369482"/>
                </a:lnTo>
                <a:lnTo>
                  <a:pt x="2251404" y="5369482"/>
                </a:lnTo>
                <a:lnTo>
                  <a:pt x="0" y="3118079"/>
                </a:lnTo>
                <a:close/>
              </a:path>
            </a:pathLst>
          </a:cu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pic>
        <p:nvPicPr>
          <p:cNvPr id="8" name="Graphic 7">
            <a:extLst>
              <a:ext uri="{FF2B5EF4-FFF2-40B4-BE49-F238E27FC236}">
                <a16:creationId xmlns:a16="http://schemas.microsoft.com/office/drawing/2014/main" id="{473C5EEF-A015-C555-A3A3-969AB1ADE47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065064" y="176833"/>
            <a:ext cx="1966516" cy="809741"/>
          </a:xfrm>
          <a:prstGeom prst="rect">
            <a:avLst/>
          </a:prstGeom>
        </p:spPr>
      </p:pic>
      <p:cxnSp>
        <p:nvCxnSpPr>
          <p:cNvPr id="11" name="Straight Connector 10">
            <a:extLst>
              <a:ext uri="{FF2B5EF4-FFF2-40B4-BE49-F238E27FC236}">
                <a16:creationId xmlns:a16="http://schemas.microsoft.com/office/drawing/2014/main" id="{A7111868-D038-7F36-D312-2D4C785095ED}"/>
              </a:ext>
            </a:extLst>
          </p:cNvPr>
          <p:cNvCxnSpPr>
            <a:cxnSpLocks/>
          </p:cNvCxnSpPr>
          <p:nvPr userDrawn="1"/>
        </p:nvCxnSpPr>
        <p:spPr>
          <a:xfrm flipH="1">
            <a:off x="7609474" y="3495230"/>
            <a:ext cx="3362771" cy="3362770"/>
          </a:xfrm>
          <a:prstGeom prst="line">
            <a:avLst/>
          </a:prstGeom>
          <a:ln w="9525">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E5D5313-2DAA-3F9F-09F9-5CA20372B46E}"/>
              </a:ext>
            </a:extLst>
          </p:cNvPr>
          <p:cNvCxnSpPr>
            <a:cxnSpLocks/>
          </p:cNvCxnSpPr>
          <p:nvPr userDrawn="1"/>
        </p:nvCxnSpPr>
        <p:spPr>
          <a:xfrm flipH="1">
            <a:off x="11391544" y="5204389"/>
            <a:ext cx="785657" cy="785657"/>
          </a:xfrm>
          <a:prstGeom prst="line">
            <a:avLst/>
          </a:prstGeom>
          <a:ln w="9525">
            <a:solidFill>
              <a:srgbClr val="F6C3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8008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Chapter slide 1">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4A9DCC3-E8D7-C445-85E9-C6F9EC110461}"/>
              </a:ext>
            </a:extLst>
          </p:cNvPr>
          <p:cNvSpPr/>
          <p:nvPr userDrawn="1"/>
        </p:nvSpPr>
        <p:spPr>
          <a:xfrm rot="8100000">
            <a:off x="3886857" y="1415805"/>
            <a:ext cx="4418286" cy="4418286"/>
          </a:xfrm>
          <a:prstGeom prst="rect">
            <a:avLst/>
          </a:prstGeom>
          <a:gradFill>
            <a:gsLst>
              <a:gs pos="100000">
                <a:srgbClr val="361D5C">
                  <a:alpha val="0"/>
                </a:srgbClr>
              </a:gs>
              <a:gs pos="0">
                <a:srgbClr val="361D5C">
                  <a:alpha val="0"/>
                </a:srgbClr>
              </a:gs>
              <a:gs pos="50000">
                <a:srgbClr val="361D5C">
                  <a:alpha val="50188"/>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27" name="Rectangle 26">
            <a:extLst>
              <a:ext uri="{FF2B5EF4-FFF2-40B4-BE49-F238E27FC236}">
                <a16:creationId xmlns:a16="http://schemas.microsoft.com/office/drawing/2014/main" id="{CC661F3E-648B-5740-9E11-DC433187044F}"/>
              </a:ext>
            </a:extLst>
          </p:cNvPr>
          <p:cNvSpPr/>
          <p:nvPr userDrawn="1"/>
        </p:nvSpPr>
        <p:spPr>
          <a:xfrm rot="13500000">
            <a:off x="1410758" y="1111004"/>
            <a:ext cx="4418286" cy="4418286"/>
          </a:xfrm>
          <a:prstGeom prst="rect">
            <a:avLst/>
          </a:prstGeom>
          <a:gradFill>
            <a:gsLst>
              <a:gs pos="100000">
                <a:srgbClr val="361D5C">
                  <a:alpha val="0"/>
                </a:srgbClr>
              </a:gs>
              <a:gs pos="0">
                <a:srgbClr val="361D5C">
                  <a:alpha val="0"/>
                </a:srgbClr>
              </a:gs>
              <a:gs pos="50000">
                <a:srgbClr val="361D5C">
                  <a:alpha val="49617"/>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28" name="Rectangle 27">
            <a:extLst>
              <a:ext uri="{FF2B5EF4-FFF2-40B4-BE49-F238E27FC236}">
                <a16:creationId xmlns:a16="http://schemas.microsoft.com/office/drawing/2014/main" id="{CCE0B896-631A-C948-B929-910A701FAD6F}"/>
              </a:ext>
            </a:extLst>
          </p:cNvPr>
          <p:cNvSpPr/>
          <p:nvPr userDrawn="1"/>
        </p:nvSpPr>
        <p:spPr>
          <a:xfrm rot="13500000">
            <a:off x="6362956" y="1111004"/>
            <a:ext cx="4418286" cy="4418286"/>
          </a:xfrm>
          <a:prstGeom prst="rect">
            <a:avLst/>
          </a:prstGeom>
          <a:gradFill>
            <a:gsLst>
              <a:gs pos="100000">
                <a:srgbClr val="361D5C">
                  <a:alpha val="0"/>
                </a:srgbClr>
              </a:gs>
              <a:gs pos="0">
                <a:srgbClr val="361D5C">
                  <a:alpha val="0"/>
                </a:srgbClr>
              </a:gs>
              <a:gs pos="50000">
                <a:srgbClr val="361D5C">
                  <a:alpha val="49419"/>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3" name="Text Placeholder 2">
            <a:extLst>
              <a:ext uri="{FF2B5EF4-FFF2-40B4-BE49-F238E27FC236}">
                <a16:creationId xmlns:a16="http://schemas.microsoft.com/office/drawing/2014/main" id="{0C8F0458-666E-B242-AA9B-31C770B5EB48}"/>
              </a:ext>
            </a:extLst>
          </p:cNvPr>
          <p:cNvSpPr>
            <a:spLocks noGrp="1"/>
          </p:cNvSpPr>
          <p:nvPr>
            <p:ph type="body" sz="quarter" idx="10" hasCustomPrompt="1"/>
          </p:nvPr>
        </p:nvSpPr>
        <p:spPr>
          <a:xfrm>
            <a:off x="736601" y="2836191"/>
            <a:ext cx="10718799" cy="1185620"/>
          </a:xfrm>
          <a:prstGeom prst="rect">
            <a:avLst/>
          </a:prstGeom>
        </p:spPr>
        <p:txBody>
          <a:bodyPr anchor="ctr" anchorCtr="0"/>
          <a:lstStyle>
            <a:lvl1pPr marL="0" indent="0" algn="ctr">
              <a:buNone/>
              <a:defRPr sz="4400" b="1">
                <a:solidFill>
                  <a:schemeClr val="bg1"/>
                </a:solidFill>
                <a:latin typeface="Segoe UI" panose="020B0502040204020203" pitchFamily="34" charset="0"/>
                <a:cs typeface="Segoe UI" panose="020B0502040204020203" pitchFamily="34" charset="0"/>
              </a:defRPr>
            </a:lvl1pPr>
          </a:lstStyle>
          <a:p>
            <a:pPr lvl="0"/>
            <a:r>
              <a:rPr lang="en-GB" dirty="0"/>
              <a:t>Insert title</a:t>
            </a:r>
            <a:endParaRPr lang="en-IS" dirty="0"/>
          </a:p>
        </p:txBody>
      </p:sp>
      <p:cxnSp>
        <p:nvCxnSpPr>
          <p:cNvPr id="5" name="Straight Connector 4">
            <a:extLst>
              <a:ext uri="{FF2B5EF4-FFF2-40B4-BE49-F238E27FC236}">
                <a16:creationId xmlns:a16="http://schemas.microsoft.com/office/drawing/2014/main" id="{85908F9F-CF4A-EE46-A4B1-7A9A1E3B8B7E}"/>
              </a:ext>
            </a:extLst>
          </p:cNvPr>
          <p:cNvCxnSpPr/>
          <p:nvPr userDrawn="1"/>
        </p:nvCxnSpPr>
        <p:spPr>
          <a:xfrm>
            <a:off x="5181600" y="1761223"/>
            <a:ext cx="914400" cy="914400"/>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0042CFF-054F-7944-83F4-1B876D680DE6}"/>
              </a:ext>
            </a:extLst>
          </p:cNvPr>
          <p:cNvCxnSpPr>
            <a:cxnSpLocks/>
          </p:cNvCxnSpPr>
          <p:nvPr userDrawn="1"/>
        </p:nvCxnSpPr>
        <p:spPr>
          <a:xfrm flipH="1">
            <a:off x="6096000" y="195948"/>
            <a:ext cx="2479675" cy="2479675"/>
          </a:xfrm>
          <a:prstGeom prst="line">
            <a:avLst/>
          </a:prstGeom>
          <a:ln>
            <a:gradFill>
              <a:gsLst>
                <a:gs pos="0">
                  <a:srgbClr val="F6C370">
                    <a:alpha val="0"/>
                  </a:srgbClr>
                </a:gs>
                <a:gs pos="100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54E7318-290F-804F-A213-55E78B5F26C0}"/>
              </a:ext>
            </a:extLst>
          </p:cNvPr>
          <p:cNvCxnSpPr>
            <a:cxnSpLocks/>
          </p:cNvCxnSpPr>
          <p:nvPr userDrawn="1"/>
        </p:nvCxnSpPr>
        <p:spPr>
          <a:xfrm>
            <a:off x="4718094" y="5348611"/>
            <a:ext cx="457200" cy="457200"/>
          </a:xfrm>
          <a:prstGeom prst="line">
            <a:avLst/>
          </a:prstGeom>
          <a:ln>
            <a:gradFill>
              <a:gsLst>
                <a:gs pos="0">
                  <a:srgbClr val="F6C370"/>
                </a:gs>
                <a:gs pos="100000">
                  <a:srgbClr val="F6C370">
                    <a:alpha val="0"/>
                  </a:srgb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067B4A9-8EE8-D347-A11A-408131288CDC}"/>
              </a:ext>
            </a:extLst>
          </p:cNvPr>
          <p:cNvCxnSpPr>
            <a:cxnSpLocks/>
          </p:cNvCxnSpPr>
          <p:nvPr userDrawn="1"/>
        </p:nvCxnSpPr>
        <p:spPr>
          <a:xfrm flipH="1">
            <a:off x="7897368" y="4649076"/>
            <a:ext cx="2479675" cy="2479675"/>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67C67B9-5ED3-1347-A4EF-E127B283F0FD}"/>
              </a:ext>
            </a:extLst>
          </p:cNvPr>
          <p:cNvCxnSpPr>
            <a:cxnSpLocks/>
          </p:cNvCxnSpPr>
          <p:nvPr userDrawn="1"/>
        </p:nvCxnSpPr>
        <p:spPr>
          <a:xfrm flipH="1">
            <a:off x="1848335" y="195948"/>
            <a:ext cx="1772290" cy="1772290"/>
          </a:xfrm>
          <a:prstGeom prst="line">
            <a:avLst/>
          </a:prstGeom>
          <a:ln>
            <a:gradFill>
              <a:gsLst>
                <a:gs pos="99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BB83C5D-63B4-D04E-B9A2-0530B8F968A5}"/>
              </a:ext>
            </a:extLst>
          </p:cNvPr>
          <p:cNvCxnSpPr>
            <a:cxnSpLocks/>
          </p:cNvCxnSpPr>
          <p:nvPr userDrawn="1"/>
        </p:nvCxnSpPr>
        <p:spPr>
          <a:xfrm flipV="1">
            <a:off x="3628716" y="5348612"/>
            <a:ext cx="1089377" cy="1089377"/>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4" name="Graphic 23">
            <a:extLst>
              <a:ext uri="{FF2B5EF4-FFF2-40B4-BE49-F238E27FC236}">
                <a16:creationId xmlns:a16="http://schemas.microsoft.com/office/drawing/2014/main" id="{2442B894-80B9-CF46-9923-AA26009B51E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813959" y="394661"/>
            <a:ext cx="2564084" cy="1055798"/>
          </a:xfrm>
          <a:prstGeom prst="rect">
            <a:avLst/>
          </a:prstGeom>
        </p:spPr>
      </p:pic>
    </p:spTree>
    <p:extLst>
      <p:ext uri="{BB962C8B-B14F-4D97-AF65-F5344CB8AC3E}">
        <p14:creationId xmlns:p14="http://schemas.microsoft.com/office/powerpoint/2010/main" val="37343972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Chapter slide 1">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4A9DCC3-E8D7-C445-85E9-C6F9EC110461}"/>
              </a:ext>
            </a:extLst>
          </p:cNvPr>
          <p:cNvSpPr/>
          <p:nvPr userDrawn="1"/>
        </p:nvSpPr>
        <p:spPr>
          <a:xfrm rot="8100000">
            <a:off x="3886857" y="1415805"/>
            <a:ext cx="4418286" cy="4418286"/>
          </a:xfrm>
          <a:prstGeom prst="rect">
            <a:avLst/>
          </a:prstGeom>
          <a:gradFill>
            <a:gsLst>
              <a:gs pos="100000">
                <a:srgbClr val="361D5C">
                  <a:alpha val="0"/>
                </a:srgbClr>
              </a:gs>
              <a:gs pos="0">
                <a:srgbClr val="361D5C">
                  <a:alpha val="0"/>
                </a:srgbClr>
              </a:gs>
              <a:gs pos="50000">
                <a:srgbClr val="361D5C">
                  <a:alpha val="50188"/>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27" name="Rectangle 26">
            <a:extLst>
              <a:ext uri="{FF2B5EF4-FFF2-40B4-BE49-F238E27FC236}">
                <a16:creationId xmlns:a16="http://schemas.microsoft.com/office/drawing/2014/main" id="{CC661F3E-648B-5740-9E11-DC433187044F}"/>
              </a:ext>
            </a:extLst>
          </p:cNvPr>
          <p:cNvSpPr/>
          <p:nvPr userDrawn="1"/>
        </p:nvSpPr>
        <p:spPr>
          <a:xfrm rot="13500000">
            <a:off x="1410758" y="1111004"/>
            <a:ext cx="4418286" cy="4418286"/>
          </a:xfrm>
          <a:prstGeom prst="rect">
            <a:avLst/>
          </a:prstGeom>
          <a:gradFill>
            <a:gsLst>
              <a:gs pos="100000">
                <a:srgbClr val="361D5C">
                  <a:alpha val="0"/>
                </a:srgbClr>
              </a:gs>
              <a:gs pos="0">
                <a:srgbClr val="361D5C">
                  <a:alpha val="0"/>
                </a:srgbClr>
              </a:gs>
              <a:gs pos="50000">
                <a:srgbClr val="361D5C">
                  <a:alpha val="49617"/>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28" name="Rectangle 27">
            <a:extLst>
              <a:ext uri="{FF2B5EF4-FFF2-40B4-BE49-F238E27FC236}">
                <a16:creationId xmlns:a16="http://schemas.microsoft.com/office/drawing/2014/main" id="{CCE0B896-631A-C948-B929-910A701FAD6F}"/>
              </a:ext>
            </a:extLst>
          </p:cNvPr>
          <p:cNvSpPr/>
          <p:nvPr userDrawn="1"/>
        </p:nvSpPr>
        <p:spPr>
          <a:xfrm rot="13500000">
            <a:off x="6362956" y="1111004"/>
            <a:ext cx="4418286" cy="4418286"/>
          </a:xfrm>
          <a:prstGeom prst="rect">
            <a:avLst/>
          </a:prstGeom>
          <a:gradFill>
            <a:gsLst>
              <a:gs pos="100000">
                <a:srgbClr val="361D5C">
                  <a:alpha val="0"/>
                </a:srgbClr>
              </a:gs>
              <a:gs pos="0">
                <a:srgbClr val="361D5C">
                  <a:alpha val="0"/>
                </a:srgbClr>
              </a:gs>
              <a:gs pos="50000">
                <a:srgbClr val="361D5C">
                  <a:alpha val="49419"/>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3" name="Text Placeholder 2">
            <a:extLst>
              <a:ext uri="{FF2B5EF4-FFF2-40B4-BE49-F238E27FC236}">
                <a16:creationId xmlns:a16="http://schemas.microsoft.com/office/drawing/2014/main" id="{0C8F0458-666E-B242-AA9B-31C770B5EB48}"/>
              </a:ext>
            </a:extLst>
          </p:cNvPr>
          <p:cNvSpPr>
            <a:spLocks noGrp="1"/>
          </p:cNvSpPr>
          <p:nvPr>
            <p:ph type="body" sz="quarter" idx="10" hasCustomPrompt="1"/>
          </p:nvPr>
        </p:nvSpPr>
        <p:spPr>
          <a:xfrm>
            <a:off x="736601" y="2836191"/>
            <a:ext cx="10718799" cy="1185620"/>
          </a:xfrm>
          <a:prstGeom prst="rect">
            <a:avLst/>
          </a:prstGeom>
        </p:spPr>
        <p:txBody>
          <a:bodyPr anchor="ctr" anchorCtr="0"/>
          <a:lstStyle>
            <a:lvl1pPr marL="0" indent="0" algn="ctr">
              <a:buNone/>
              <a:defRPr sz="4400" b="1">
                <a:solidFill>
                  <a:schemeClr val="bg1"/>
                </a:solidFill>
                <a:latin typeface="Segoe UI" panose="020B0502040204020203" pitchFamily="34" charset="0"/>
                <a:cs typeface="Segoe UI" panose="020B0502040204020203" pitchFamily="34" charset="0"/>
              </a:defRPr>
            </a:lvl1pPr>
          </a:lstStyle>
          <a:p>
            <a:pPr lvl="0"/>
            <a:r>
              <a:rPr lang="en-GB" dirty="0"/>
              <a:t>Insert title</a:t>
            </a:r>
            <a:endParaRPr lang="en-IS" dirty="0"/>
          </a:p>
        </p:txBody>
      </p:sp>
      <p:cxnSp>
        <p:nvCxnSpPr>
          <p:cNvPr id="5" name="Straight Connector 4">
            <a:extLst>
              <a:ext uri="{FF2B5EF4-FFF2-40B4-BE49-F238E27FC236}">
                <a16:creationId xmlns:a16="http://schemas.microsoft.com/office/drawing/2014/main" id="{85908F9F-CF4A-EE46-A4B1-7A9A1E3B8B7E}"/>
              </a:ext>
            </a:extLst>
          </p:cNvPr>
          <p:cNvCxnSpPr/>
          <p:nvPr userDrawn="1"/>
        </p:nvCxnSpPr>
        <p:spPr>
          <a:xfrm>
            <a:off x="5181600" y="1761223"/>
            <a:ext cx="914400" cy="914400"/>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0042CFF-054F-7944-83F4-1B876D680DE6}"/>
              </a:ext>
            </a:extLst>
          </p:cNvPr>
          <p:cNvCxnSpPr>
            <a:cxnSpLocks/>
          </p:cNvCxnSpPr>
          <p:nvPr userDrawn="1"/>
        </p:nvCxnSpPr>
        <p:spPr>
          <a:xfrm flipH="1">
            <a:off x="6096000" y="195948"/>
            <a:ext cx="2479675" cy="2479675"/>
          </a:xfrm>
          <a:prstGeom prst="line">
            <a:avLst/>
          </a:prstGeom>
          <a:ln>
            <a:gradFill>
              <a:gsLst>
                <a:gs pos="0">
                  <a:srgbClr val="F6C370">
                    <a:alpha val="0"/>
                  </a:srgbClr>
                </a:gs>
                <a:gs pos="100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54E7318-290F-804F-A213-55E78B5F26C0}"/>
              </a:ext>
            </a:extLst>
          </p:cNvPr>
          <p:cNvCxnSpPr>
            <a:cxnSpLocks/>
          </p:cNvCxnSpPr>
          <p:nvPr userDrawn="1"/>
        </p:nvCxnSpPr>
        <p:spPr>
          <a:xfrm>
            <a:off x="4718094" y="5348611"/>
            <a:ext cx="457200" cy="457200"/>
          </a:xfrm>
          <a:prstGeom prst="line">
            <a:avLst/>
          </a:prstGeom>
          <a:ln>
            <a:gradFill>
              <a:gsLst>
                <a:gs pos="0">
                  <a:srgbClr val="F6C370"/>
                </a:gs>
                <a:gs pos="100000">
                  <a:srgbClr val="F6C370">
                    <a:alpha val="0"/>
                  </a:srgb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067B4A9-8EE8-D347-A11A-408131288CDC}"/>
              </a:ext>
            </a:extLst>
          </p:cNvPr>
          <p:cNvCxnSpPr>
            <a:cxnSpLocks/>
          </p:cNvCxnSpPr>
          <p:nvPr userDrawn="1"/>
        </p:nvCxnSpPr>
        <p:spPr>
          <a:xfrm flipH="1">
            <a:off x="7897368" y="4649076"/>
            <a:ext cx="2479675" cy="2479675"/>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67C67B9-5ED3-1347-A4EF-E127B283F0FD}"/>
              </a:ext>
            </a:extLst>
          </p:cNvPr>
          <p:cNvCxnSpPr>
            <a:cxnSpLocks/>
          </p:cNvCxnSpPr>
          <p:nvPr userDrawn="1"/>
        </p:nvCxnSpPr>
        <p:spPr>
          <a:xfrm flipH="1">
            <a:off x="1848335" y="195948"/>
            <a:ext cx="1772290" cy="1772290"/>
          </a:xfrm>
          <a:prstGeom prst="line">
            <a:avLst/>
          </a:prstGeom>
          <a:ln>
            <a:gradFill>
              <a:gsLst>
                <a:gs pos="99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BB83C5D-63B4-D04E-B9A2-0530B8F968A5}"/>
              </a:ext>
            </a:extLst>
          </p:cNvPr>
          <p:cNvCxnSpPr>
            <a:cxnSpLocks/>
          </p:cNvCxnSpPr>
          <p:nvPr userDrawn="1"/>
        </p:nvCxnSpPr>
        <p:spPr>
          <a:xfrm flipV="1">
            <a:off x="3628716" y="5348612"/>
            <a:ext cx="1089377" cy="1089377"/>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4" name="Graphic 23">
            <a:extLst>
              <a:ext uri="{FF2B5EF4-FFF2-40B4-BE49-F238E27FC236}">
                <a16:creationId xmlns:a16="http://schemas.microsoft.com/office/drawing/2014/main" id="{2442B894-80B9-CF46-9923-AA26009B51E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813959" y="394661"/>
            <a:ext cx="2564084" cy="1055798"/>
          </a:xfrm>
          <a:prstGeom prst="rect">
            <a:avLst/>
          </a:prstGeom>
        </p:spPr>
      </p:pic>
    </p:spTree>
    <p:extLst>
      <p:ext uri="{BB962C8B-B14F-4D97-AF65-F5344CB8AC3E}">
        <p14:creationId xmlns:p14="http://schemas.microsoft.com/office/powerpoint/2010/main" val="37343972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Chapter slide 2">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5E2FD613-0ADB-094F-9CD2-554E6C78DC68}"/>
              </a:ext>
            </a:extLst>
          </p:cNvPr>
          <p:cNvSpPr/>
          <p:nvPr userDrawn="1"/>
        </p:nvSpPr>
        <p:spPr>
          <a:xfrm rot="8100000">
            <a:off x="2800105" y="1415806"/>
            <a:ext cx="4418286" cy="4418286"/>
          </a:xfrm>
          <a:prstGeom prst="rect">
            <a:avLst/>
          </a:prstGeom>
          <a:gradFill>
            <a:gsLst>
              <a:gs pos="100000">
                <a:srgbClr val="361D5C">
                  <a:alpha val="0"/>
                </a:srgbClr>
              </a:gs>
              <a:gs pos="0">
                <a:srgbClr val="361D5C">
                  <a:alpha val="0"/>
                </a:srgbClr>
              </a:gs>
              <a:gs pos="50000">
                <a:srgbClr val="361D5C">
                  <a:alpha val="49602"/>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23" name="Rectangle 22">
            <a:extLst>
              <a:ext uri="{FF2B5EF4-FFF2-40B4-BE49-F238E27FC236}">
                <a16:creationId xmlns:a16="http://schemas.microsoft.com/office/drawing/2014/main" id="{E9687BCB-1984-9B41-98BA-0B729407F26B}"/>
              </a:ext>
            </a:extLst>
          </p:cNvPr>
          <p:cNvSpPr/>
          <p:nvPr userDrawn="1"/>
        </p:nvSpPr>
        <p:spPr>
          <a:xfrm rot="13500000">
            <a:off x="1410758" y="1111004"/>
            <a:ext cx="4418286" cy="4418286"/>
          </a:xfrm>
          <a:prstGeom prst="rect">
            <a:avLst/>
          </a:prstGeom>
          <a:gradFill>
            <a:gsLst>
              <a:gs pos="100000">
                <a:srgbClr val="361D5C">
                  <a:alpha val="0"/>
                </a:srgbClr>
              </a:gs>
              <a:gs pos="0">
                <a:srgbClr val="361D5C">
                  <a:alpha val="0"/>
                </a:srgbClr>
              </a:gs>
              <a:gs pos="49000">
                <a:srgbClr val="361D5C">
                  <a:alpha val="50137"/>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30" name="Freeform 29">
            <a:extLst>
              <a:ext uri="{FF2B5EF4-FFF2-40B4-BE49-F238E27FC236}">
                <a16:creationId xmlns:a16="http://schemas.microsoft.com/office/drawing/2014/main" id="{FAB0322F-4592-16FF-E490-7890B20626E6}"/>
              </a:ext>
            </a:extLst>
          </p:cNvPr>
          <p:cNvSpPr/>
          <p:nvPr userDrawn="1"/>
        </p:nvSpPr>
        <p:spPr>
          <a:xfrm>
            <a:off x="-5914" y="1493392"/>
            <a:ext cx="5369483" cy="5369482"/>
          </a:xfrm>
          <a:custGeom>
            <a:avLst/>
            <a:gdLst>
              <a:gd name="connsiteX0" fmla="*/ 0 w 5369483"/>
              <a:gd name="connsiteY0" fmla="*/ 0 h 5369482"/>
              <a:gd name="connsiteX1" fmla="*/ 5369483 w 5369483"/>
              <a:gd name="connsiteY1" fmla="*/ 5369482 h 5369482"/>
              <a:gd name="connsiteX2" fmla="*/ 2251404 w 5369483"/>
              <a:gd name="connsiteY2" fmla="*/ 5369482 h 5369482"/>
              <a:gd name="connsiteX3" fmla="*/ 0 w 5369483"/>
              <a:gd name="connsiteY3" fmla="*/ 3118079 h 5369482"/>
            </a:gdLst>
            <a:ahLst/>
            <a:cxnLst>
              <a:cxn ang="0">
                <a:pos x="connsiteX0" y="connsiteY0"/>
              </a:cxn>
              <a:cxn ang="0">
                <a:pos x="connsiteX1" y="connsiteY1"/>
              </a:cxn>
              <a:cxn ang="0">
                <a:pos x="connsiteX2" y="connsiteY2"/>
              </a:cxn>
              <a:cxn ang="0">
                <a:pos x="connsiteX3" y="connsiteY3"/>
              </a:cxn>
            </a:cxnLst>
            <a:rect l="l" t="t" r="r" b="b"/>
            <a:pathLst>
              <a:path w="5369483" h="5369482">
                <a:moveTo>
                  <a:pt x="0" y="0"/>
                </a:moveTo>
                <a:lnTo>
                  <a:pt x="5369483" y="5369482"/>
                </a:lnTo>
                <a:lnTo>
                  <a:pt x="2251404" y="5369482"/>
                </a:lnTo>
                <a:lnTo>
                  <a:pt x="0" y="3118079"/>
                </a:lnTo>
                <a:close/>
              </a:path>
            </a:pathLst>
          </a:cu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2" name="Rectangle 21">
            <a:extLst>
              <a:ext uri="{FF2B5EF4-FFF2-40B4-BE49-F238E27FC236}">
                <a16:creationId xmlns:a16="http://schemas.microsoft.com/office/drawing/2014/main" id="{87566114-CC2C-8545-955D-F090D7E9F93D}"/>
              </a:ext>
            </a:extLst>
          </p:cNvPr>
          <p:cNvSpPr/>
          <p:nvPr userDrawn="1"/>
        </p:nvSpPr>
        <p:spPr>
          <a:xfrm rot="8100000">
            <a:off x="3886857" y="1415805"/>
            <a:ext cx="4418286" cy="4418286"/>
          </a:xfrm>
          <a:prstGeom prst="rect">
            <a:avLst/>
          </a:prstGeom>
          <a:gradFill>
            <a:gsLst>
              <a:gs pos="100000">
                <a:srgbClr val="361D5C">
                  <a:alpha val="0"/>
                </a:srgbClr>
              </a:gs>
              <a:gs pos="0">
                <a:srgbClr val="361D5C">
                  <a:alpha val="0"/>
                </a:srgbClr>
              </a:gs>
              <a:gs pos="50000">
                <a:srgbClr val="361D5C">
                  <a:alpha val="49796"/>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24" name="Rectangle 23">
            <a:extLst>
              <a:ext uri="{FF2B5EF4-FFF2-40B4-BE49-F238E27FC236}">
                <a16:creationId xmlns:a16="http://schemas.microsoft.com/office/drawing/2014/main" id="{5BF7237B-B27F-0248-B221-E849A67812A1}"/>
              </a:ext>
            </a:extLst>
          </p:cNvPr>
          <p:cNvSpPr/>
          <p:nvPr userDrawn="1"/>
        </p:nvSpPr>
        <p:spPr>
          <a:xfrm rot="13500000">
            <a:off x="6362956" y="1111004"/>
            <a:ext cx="4418286" cy="4418286"/>
          </a:xfrm>
          <a:prstGeom prst="rect">
            <a:avLst/>
          </a:prstGeom>
          <a:gradFill>
            <a:gsLst>
              <a:gs pos="100000">
                <a:srgbClr val="361D5C">
                  <a:alpha val="0"/>
                </a:srgbClr>
              </a:gs>
              <a:gs pos="0">
                <a:srgbClr val="361D5C">
                  <a:alpha val="0"/>
                </a:srgbClr>
              </a:gs>
              <a:gs pos="50000">
                <a:srgbClr val="361D5C">
                  <a:alpha val="49682"/>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4" name="Picture Placeholder 3">
            <a:extLst>
              <a:ext uri="{FF2B5EF4-FFF2-40B4-BE49-F238E27FC236}">
                <a16:creationId xmlns:a16="http://schemas.microsoft.com/office/drawing/2014/main" id="{86AC0B01-776C-864C-ABD8-1970F34FFF18}"/>
              </a:ext>
            </a:extLst>
          </p:cNvPr>
          <p:cNvSpPr>
            <a:spLocks noGrp="1"/>
          </p:cNvSpPr>
          <p:nvPr>
            <p:ph type="pic" sz="quarter" idx="11" hasCustomPrompt="1"/>
          </p:nvPr>
        </p:nvSpPr>
        <p:spPr>
          <a:xfrm>
            <a:off x="651481" y="711051"/>
            <a:ext cx="5916694" cy="5916694"/>
          </a:xfrm>
          <a:prstGeom prst="diamond">
            <a:avLst/>
          </a:prstGeom>
          <a:ln>
            <a:gradFill>
              <a:gsLst>
                <a:gs pos="0">
                  <a:srgbClr val="F6C370"/>
                </a:gs>
                <a:gs pos="100000">
                  <a:srgbClr val="F6C370">
                    <a:alpha val="0"/>
                  </a:srgbClr>
                </a:gs>
              </a:gsLst>
              <a:lin ang="5400000" scaled="1"/>
            </a:gradFill>
          </a:ln>
          <a:effectLst>
            <a:outerShdw blurRad="152400" dist="101600" dir="5400000" algn="ctr" rotWithShape="0">
              <a:srgbClr val="000000">
                <a:alpha val="34687"/>
              </a:srgbClr>
            </a:outerShdw>
          </a:effectLst>
        </p:spPr>
        <p:txBody>
          <a:bodyPr/>
          <a:lstStyle>
            <a:lvl1pPr algn="ctr">
              <a:defRPr>
                <a:solidFill>
                  <a:schemeClr val="bg1"/>
                </a:solidFill>
                <a:latin typeface="Segoe UI" panose="020B0502040204020203" pitchFamily="34" charset="0"/>
                <a:cs typeface="Segoe UI" panose="020B0502040204020203" pitchFamily="34" charset="0"/>
              </a:defRPr>
            </a:lvl1pPr>
          </a:lstStyle>
          <a:p>
            <a:r>
              <a:rPr lang="en-IS" dirty="0"/>
              <a:t>Insert picture</a:t>
            </a:r>
          </a:p>
        </p:txBody>
      </p:sp>
      <p:sp>
        <p:nvSpPr>
          <p:cNvPr id="3" name="Text Placeholder 2">
            <a:extLst>
              <a:ext uri="{FF2B5EF4-FFF2-40B4-BE49-F238E27FC236}">
                <a16:creationId xmlns:a16="http://schemas.microsoft.com/office/drawing/2014/main" id="{0C8F0458-666E-B242-AA9B-31C770B5EB48}"/>
              </a:ext>
            </a:extLst>
          </p:cNvPr>
          <p:cNvSpPr>
            <a:spLocks noGrp="1"/>
          </p:cNvSpPr>
          <p:nvPr>
            <p:ph type="body" sz="quarter" idx="10" hasCustomPrompt="1"/>
          </p:nvPr>
        </p:nvSpPr>
        <p:spPr>
          <a:xfrm>
            <a:off x="6096000" y="4720343"/>
            <a:ext cx="5605219" cy="1185620"/>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dirty="0"/>
              <a:t>Insert title</a:t>
            </a:r>
            <a:endParaRPr lang="en-IS" dirty="0"/>
          </a:p>
        </p:txBody>
      </p:sp>
      <p:cxnSp>
        <p:nvCxnSpPr>
          <p:cNvPr id="12" name="Straight Connector 11">
            <a:extLst>
              <a:ext uri="{FF2B5EF4-FFF2-40B4-BE49-F238E27FC236}">
                <a16:creationId xmlns:a16="http://schemas.microsoft.com/office/drawing/2014/main" id="{64DD9236-912C-344B-9E5C-FA71BC0D7733}"/>
              </a:ext>
            </a:extLst>
          </p:cNvPr>
          <p:cNvCxnSpPr>
            <a:cxnSpLocks/>
          </p:cNvCxnSpPr>
          <p:nvPr userDrawn="1"/>
        </p:nvCxnSpPr>
        <p:spPr>
          <a:xfrm>
            <a:off x="6672875" y="1073461"/>
            <a:ext cx="515408" cy="515408"/>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EDE2553-0A96-BE4B-BB2B-76B1728C21C7}"/>
              </a:ext>
            </a:extLst>
          </p:cNvPr>
          <p:cNvCxnSpPr>
            <a:cxnSpLocks/>
          </p:cNvCxnSpPr>
          <p:nvPr userDrawn="1"/>
        </p:nvCxnSpPr>
        <p:spPr>
          <a:xfrm flipH="1">
            <a:off x="7182754" y="317350"/>
            <a:ext cx="1266294" cy="1266294"/>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6DC063-E0B5-5C4C-A6BB-44D3156187FC}"/>
              </a:ext>
            </a:extLst>
          </p:cNvPr>
          <p:cNvCxnSpPr>
            <a:cxnSpLocks/>
          </p:cNvCxnSpPr>
          <p:nvPr userDrawn="1"/>
        </p:nvCxnSpPr>
        <p:spPr>
          <a:xfrm flipV="1">
            <a:off x="11026775" y="3322111"/>
            <a:ext cx="674445" cy="674445"/>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E8CBB6-B3C4-D14C-8D91-B662FC73557E}"/>
              </a:ext>
            </a:extLst>
          </p:cNvPr>
          <p:cNvCxnSpPr>
            <a:cxnSpLocks/>
          </p:cNvCxnSpPr>
          <p:nvPr userDrawn="1"/>
        </p:nvCxnSpPr>
        <p:spPr>
          <a:xfrm>
            <a:off x="10031896" y="1652788"/>
            <a:ext cx="1669323" cy="1669323"/>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196931CC-F0F5-8E10-BD0E-9A1AC5B0A30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187671" y="2303488"/>
            <a:ext cx="3421876" cy="1409006"/>
          </a:xfrm>
          <a:prstGeom prst="rect">
            <a:avLst/>
          </a:prstGeom>
        </p:spPr>
      </p:pic>
      <p:cxnSp>
        <p:nvCxnSpPr>
          <p:cNvPr id="28" name="Straight Connector 27">
            <a:extLst>
              <a:ext uri="{FF2B5EF4-FFF2-40B4-BE49-F238E27FC236}">
                <a16:creationId xmlns:a16="http://schemas.microsoft.com/office/drawing/2014/main" id="{074B519A-3357-1943-878B-4FE463E1C5CD}"/>
              </a:ext>
            </a:extLst>
          </p:cNvPr>
          <p:cNvCxnSpPr>
            <a:cxnSpLocks/>
          </p:cNvCxnSpPr>
          <p:nvPr userDrawn="1"/>
        </p:nvCxnSpPr>
        <p:spPr>
          <a:xfrm flipH="1">
            <a:off x="-110123" y="201699"/>
            <a:ext cx="3720821" cy="3720821"/>
          </a:xfrm>
          <a:prstGeom prst="line">
            <a:avLst/>
          </a:prstGeom>
          <a:ln>
            <a:gradFill>
              <a:gsLst>
                <a:gs pos="99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6815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Chapter slide 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67A1442-0956-8C46-8669-1C486AAC27DD}"/>
              </a:ext>
            </a:extLst>
          </p:cNvPr>
          <p:cNvSpPr/>
          <p:nvPr userDrawn="1"/>
        </p:nvSpPr>
        <p:spPr>
          <a:xfrm rot="8100000">
            <a:off x="3886857" y="1399476"/>
            <a:ext cx="4418286" cy="4418286"/>
          </a:xfrm>
          <a:prstGeom prst="rect">
            <a:avLst/>
          </a:prstGeom>
          <a:gradFill>
            <a:gsLst>
              <a:gs pos="99000">
                <a:srgbClr val="361D5C">
                  <a:alpha val="0"/>
                </a:srgbClr>
              </a:gs>
              <a:gs pos="0">
                <a:srgbClr val="361D5C">
                  <a:alpha val="50000"/>
                </a:srgbClr>
              </a:gs>
              <a:gs pos="50000">
                <a:srgbClr val="361D5C">
                  <a:alpha val="50000"/>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17" name="Rectangle 16">
            <a:extLst>
              <a:ext uri="{FF2B5EF4-FFF2-40B4-BE49-F238E27FC236}">
                <a16:creationId xmlns:a16="http://schemas.microsoft.com/office/drawing/2014/main" id="{732B65B3-96F2-F64C-91C0-8BEF156AFC47}"/>
              </a:ext>
            </a:extLst>
          </p:cNvPr>
          <p:cNvSpPr/>
          <p:nvPr userDrawn="1"/>
        </p:nvSpPr>
        <p:spPr>
          <a:xfrm rot="13500000">
            <a:off x="1410758" y="1094675"/>
            <a:ext cx="4418286" cy="4418286"/>
          </a:xfrm>
          <a:prstGeom prst="rect">
            <a:avLst/>
          </a:prstGeom>
          <a:gradFill>
            <a:gsLst>
              <a:gs pos="100000">
                <a:srgbClr val="361D5C">
                  <a:alpha val="0"/>
                </a:srgbClr>
              </a:gs>
              <a:gs pos="0">
                <a:srgbClr val="361D5C">
                  <a:alpha val="0"/>
                </a:srgbClr>
              </a:gs>
              <a:gs pos="50000">
                <a:srgbClr val="361D5C">
                  <a:alpha val="49879"/>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22" name="Freeform 21">
            <a:extLst>
              <a:ext uri="{FF2B5EF4-FFF2-40B4-BE49-F238E27FC236}">
                <a16:creationId xmlns:a16="http://schemas.microsoft.com/office/drawing/2014/main" id="{8CF6FC87-6D3A-16B0-0EC5-B3A8870707A1}"/>
              </a:ext>
            </a:extLst>
          </p:cNvPr>
          <p:cNvSpPr/>
          <p:nvPr userDrawn="1"/>
        </p:nvSpPr>
        <p:spPr>
          <a:xfrm rot="5400000">
            <a:off x="1930863" y="-412993"/>
            <a:ext cx="2981370" cy="3799797"/>
          </a:xfrm>
          <a:custGeom>
            <a:avLst/>
            <a:gdLst>
              <a:gd name="connsiteX0" fmla="*/ 0 w 2981370"/>
              <a:gd name="connsiteY0" fmla="*/ 3799797 h 3799797"/>
              <a:gd name="connsiteX1" fmla="*/ 0 w 2981370"/>
              <a:gd name="connsiteY1" fmla="*/ 2162942 h 3799797"/>
              <a:gd name="connsiteX2" fmla="*/ 2162942 w 2981370"/>
              <a:gd name="connsiteY2" fmla="*/ 0 h 3799797"/>
              <a:gd name="connsiteX3" fmla="*/ 2981370 w 2981370"/>
              <a:gd name="connsiteY3" fmla="*/ 818428 h 3799797"/>
            </a:gdLst>
            <a:ahLst/>
            <a:cxnLst>
              <a:cxn ang="0">
                <a:pos x="connsiteX0" y="connsiteY0"/>
              </a:cxn>
              <a:cxn ang="0">
                <a:pos x="connsiteX1" y="connsiteY1"/>
              </a:cxn>
              <a:cxn ang="0">
                <a:pos x="connsiteX2" y="connsiteY2"/>
              </a:cxn>
              <a:cxn ang="0">
                <a:pos x="connsiteX3" y="connsiteY3"/>
              </a:cxn>
            </a:cxnLst>
            <a:rect l="l" t="t" r="r" b="b"/>
            <a:pathLst>
              <a:path w="2981370" h="3799797">
                <a:moveTo>
                  <a:pt x="0" y="3799797"/>
                </a:moveTo>
                <a:lnTo>
                  <a:pt x="0" y="2162942"/>
                </a:lnTo>
                <a:lnTo>
                  <a:pt x="2162942" y="0"/>
                </a:lnTo>
                <a:lnTo>
                  <a:pt x="2981370" y="818428"/>
                </a:lnTo>
                <a:close/>
              </a:path>
            </a:pathLst>
          </a:cu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3" name="Freeform 22">
            <a:extLst>
              <a:ext uri="{FF2B5EF4-FFF2-40B4-BE49-F238E27FC236}">
                <a16:creationId xmlns:a16="http://schemas.microsoft.com/office/drawing/2014/main" id="{D09284C5-3949-7600-4D9E-3B5204E3BCC1}"/>
              </a:ext>
            </a:extLst>
          </p:cNvPr>
          <p:cNvSpPr/>
          <p:nvPr userDrawn="1"/>
        </p:nvSpPr>
        <p:spPr>
          <a:xfrm>
            <a:off x="6596190" y="3479262"/>
            <a:ext cx="5062805" cy="3378738"/>
          </a:xfrm>
          <a:custGeom>
            <a:avLst/>
            <a:gdLst>
              <a:gd name="connsiteX0" fmla="*/ 3378738 w 5062805"/>
              <a:gd name="connsiteY0" fmla="*/ 0 h 3378738"/>
              <a:gd name="connsiteX1" fmla="*/ 5062805 w 5062805"/>
              <a:gd name="connsiteY1" fmla="*/ 1684068 h 3378738"/>
              <a:gd name="connsiteX2" fmla="*/ 3368135 w 5062805"/>
              <a:gd name="connsiteY2" fmla="*/ 3378738 h 3378738"/>
              <a:gd name="connsiteX3" fmla="*/ 0 w 5062805"/>
              <a:gd name="connsiteY3" fmla="*/ 3378738 h 3378738"/>
            </a:gdLst>
            <a:ahLst/>
            <a:cxnLst>
              <a:cxn ang="0">
                <a:pos x="connsiteX0" y="connsiteY0"/>
              </a:cxn>
              <a:cxn ang="0">
                <a:pos x="connsiteX1" y="connsiteY1"/>
              </a:cxn>
              <a:cxn ang="0">
                <a:pos x="connsiteX2" y="connsiteY2"/>
              </a:cxn>
              <a:cxn ang="0">
                <a:pos x="connsiteX3" y="connsiteY3"/>
              </a:cxn>
            </a:cxnLst>
            <a:rect l="l" t="t" r="r" b="b"/>
            <a:pathLst>
              <a:path w="5062805" h="3378738">
                <a:moveTo>
                  <a:pt x="3378738" y="0"/>
                </a:moveTo>
                <a:lnTo>
                  <a:pt x="5062805" y="1684068"/>
                </a:lnTo>
                <a:lnTo>
                  <a:pt x="3368135" y="3378738"/>
                </a:lnTo>
                <a:lnTo>
                  <a:pt x="0" y="3378738"/>
                </a:lnTo>
                <a:close/>
              </a:path>
            </a:pathLst>
          </a:custGeom>
          <a:solidFill>
            <a:srgbClr val="94326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dirty="0"/>
          </a:p>
        </p:txBody>
      </p:sp>
      <p:sp>
        <p:nvSpPr>
          <p:cNvPr id="18" name="Rectangle 17">
            <a:extLst>
              <a:ext uri="{FF2B5EF4-FFF2-40B4-BE49-F238E27FC236}">
                <a16:creationId xmlns:a16="http://schemas.microsoft.com/office/drawing/2014/main" id="{9EF3E88F-190A-2B4A-9C4B-83B6B74851BB}"/>
              </a:ext>
            </a:extLst>
          </p:cNvPr>
          <p:cNvSpPr/>
          <p:nvPr userDrawn="1"/>
        </p:nvSpPr>
        <p:spPr>
          <a:xfrm rot="13500000">
            <a:off x="6362956" y="1094675"/>
            <a:ext cx="4418286" cy="4418286"/>
          </a:xfrm>
          <a:prstGeom prst="rect">
            <a:avLst/>
          </a:prstGeom>
          <a:gradFill>
            <a:gsLst>
              <a:gs pos="99000">
                <a:srgbClr val="361D5C">
                  <a:alpha val="0"/>
                </a:srgbClr>
              </a:gs>
              <a:gs pos="0">
                <a:srgbClr val="361D5C">
                  <a:alpha val="0"/>
                </a:srgbClr>
              </a:gs>
              <a:gs pos="49000">
                <a:srgbClr val="361D5C">
                  <a:alpha val="50000"/>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4" name="Picture Placeholder 3">
            <a:extLst>
              <a:ext uri="{FF2B5EF4-FFF2-40B4-BE49-F238E27FC236}">
                <a16:creationId xmlns:a16="http://schemas.microsoft.com/office/drawing/2014/main" id="{86AC0B01-776C-864C-ABD8-1970F34FFF18}"/>
              </a:ext>
            </a:extLst>
          </p:cNvPr>
          <p:cNvSpPr>
            <a:spLocks noGrp="1"/>
          </p:cNvSpPr>
          <p:nvPr>
            <p:ph type="pic" sz="quarter" idx="11" hasCustomPrompt="1"/>
          </p:nvPr>
        </p:nvSpPr>
        <p:spPr>
          <a:xfrm>
            <a:off x="5620296" y="694722"/>
            <a:ext cx="5916694" cy="5916694"/>
          </a:xfrm>
          <a:prstGeom prst="diamond">
            <a:avLst/>
          </a:prstGeom>
          <a:ln>
            <a:gradFill>
              <a:gsLst>
                <a:gs pos="1000">
                  <a:srgbClr val="F6C370"/>
                </a:gs>
                <a:gs pos="100000">
                  <a:srgbClr val="F6C370">
                    <a:alpha val="0"/>
                  </a:srgbClr>
                </a:gs>
              </a:gsLst>
              <a:lin ang="5400000" scaled="1"/>
            </a:gradFill>
          </a:ln>
          <a:effectLst>
            <a:outerShdw blurRad="152400" dist="101600" dir="5400000" algn="ctr" rotWithShape="0">
              <a:srgbClr val="000000">
                <a:alpha val="34687"/>
              </a:srgbClr>
            </a:outerShdw>
          </a:effectLst>
        </p:spPr>
        <p:txBody>
          <a:bodyPr/>
          <a:lstStyle>
            <a:lvl1pPr algn="ctr">
              <a:defRPr>
                <a:solidFill>
                  <a:schemeClr val="bg1"/>
                </a:solidFill>
                <a:latin typeface="Segoe UI" panose="020B0502040204020203" pitchFamily="34" charset="0"/>
                <a:cs typeface="Segoe UI" panose="020B0502040204020203" pitchFamily="34" charset="0"/>
              </a:defRPr>
            </a:lvl1pPr>
          </a:lstStyle>
          <a:p>
            <a:r>
              <a:rPr lang="en-IS" dirty="0"/>
              <a:t>Insert picture</a:t>
            </a:r>
          </a:p>
        </p:txBody>
      </p:sp>
      <p:sp>
        <p:nvSpPr>
          <p:cNvPr id="3" name="Text Placeholder 2">
            <a:extLst>
              <a:ext uri="{FF2B5EF4-FFF2-40B4-BE49-F238E27FC236}">
                <a16:creationId xmlns:a16="http://schemas.microsoft.com/office/drawing/2014/main" id="{0C8F0458-666E-B242-AA9B-31C770B5EB48}"/>
              </a:ext>
            </a:extLst>
          </p:cNvPr>
          <p:cNvSpPr>
            <a:spLocks noGrp="1"/>
          </p:cNvSpPr>
          <p:nvPr>
            <p:ph type="body" sz="quarter" idx="10" hasCustomPrompt="1"/>
          </p:nvPr>
        </p:nvSpPr>
        <p:spPr>
          <a:xfrm>
            <a:off x="813715" y="5367517"/>
            <a:ext cx="5605219" cy="1185620"/>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dirty="0"/>
              <a:t>Insert title</a:t>
            </a:r>
            <a:endParaRPr lang="en-IS" dirty="0"/>
          </a:p>
        </p:txBody>
      </p:sp>
      <p:cxnSp>
        <p:nvCxnSpPr>
          <p:cNvPr id="12" name="Straight Connector 11">
            <a:extLst>
              <a:ext uri="{FF2B5EF4-FFF2-40B4-BE49-F238E27FC236}">
                <a16:creationId xmlns:a16="http://schemas.microsoft.com/office/drawing/2014/main" id="{64DD9236-912C-344B-9E5C-FA71BC0D7733}"/>
              </a:ext>
            </a:extLst>
          </p:cNvPr>
          <p:cNvCxnSpPr>
            <a:cxnSpLocks/>
          </p:cNvCxnSpPr>
          <p:nvPr userDrawn="1"/>
        </p:nvCxnSpPr>
        <p:spPr>
          <a:xfrm>
            <a:off x="3616325" y="179619"/>
            <a:ext cx="2479675" cy="2479675"/>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EDE2553-0A96-BE4B-BB2B-76B1728C21C7}"/>
              </a:ext>
            </a:extLst>
          </p:cNvPr>
          <p:cNvCxnSpPr>
            <a:cxnSpLocks/>
          </p:cNvCxnSpPr>
          <p:nvPr userDrawn="1"/>
        </p:nvCxnSpPr>
        <p:spPr>
          <a:xfrm flipH="1">
            <a:off x="6096000" y="2044995"/>
            <a:ext cx="614299" cy="614299"/>
          </a:xfrm>
          <a:prstGeom prst="line">
            <a:avLst/>
          </a:prstGeom>
          <a:ln>
            <a:gradFill>
              <a:gsLst>
                <a:gs pos="0">
                  <a:srgbClr val="F6C370">
                    <a:alpha val="0"/>
                  </a:srgbClr>
                </a:gs>
                <a:gs pos="100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E8CBB6-B3C4-D14C-8D91-B662FC73557E}"/>
              </a:ext>
            </a:extLst>
          </p:cNvPr>
          <p:cNvCxnSpPr>
            <a:cxnSpLocks/>
          </p:cNvCxnSpPr>
          <p:nvPr userDrawn="1"/>
        </p:nvCxnSpPr>
        <p:spPr>
          <a:xfrm>
            <a:off x="8572595" y="177511"/>
            <a:ext cx="1669323" cy="1669323"/>
          </a:xfrm>
          <a:prstGeom prst="line">
            <a:avLst/>
          </a:prstGeom>
          <a:ln>
            <a:gradFill>
              <a:gsLst>
                <a:gs pos="100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sp>
        <p:nvSpPr>
          <p:cNvPr id="9" name="Picture Placeholder 3">
            <a:extLst>
              <a:ext uri="{FF2B5EF4-FFF2-40B4-BE49-F238E27FC236}">
                <a16:creationId xmlns:a16="http://schemas.microsoft.com/office/drawing/2014/main" id="{8D380F66-B4D5-184D-94DB-90D0CF1B87FE}"/>
              </a:ext>
            </a:extLst>
          </p:cNvPr>
          <p:cNvSpPr>
            <a:spLocks noGrp="1"/>
          </p:cNvSpPr>
          <p:nvPr>
            <p:ph type="pic" sz="quarter" idx="12" hasCustomPrompt="1"/>
          </p:nvPr>
        </p:nvSpPr>
        <p:spPr>
          <a:xfrm>
            <a:off x="1385078" y="694722"/>
            <a:ext cx="4462492" cy="4462492"/>
          </a:xfrm>
          <a:prstGeom prst="diamond">
            <a:avLst/>
          </a:prstGeom>
          <a:ln>
            <a:gradFill>
              <a:gsLst>
                <a:gs pos="1000">
                  <a:srgbClr val="F6C370"/>
                </a:gs>
                <a:gs pos="100000">
                  <a:srgbClr val="F6C370">
                    <a:alpha val="0"/>
                  </a:srgbClr>
                </a:gs>
              </a:gsLst>
              <a:lin ang="5400000" scaled="1"/>
            </a:gradFill>
          </a:ln>
          <a:effectLst>
            <a:outerShdw blurRad="152400" dist="101600" dir="5400000" algn="ctr" rotWithShape="0">
              <a:srgbClr val="000000">
                <a:alpha val="34687"/>
              </a:srgbClr>
            </a:outerShdw>
          </a:effectLst>
        </p:spPr>
        <p:txBody>
          <a:bodyPr/>
          <a:lstStyle>
            <a:lvl1pPr algn="ctr">
              <a:defRPr>
                <a:solidFill>
                  <a:schemeClr val="bg1"/>
                </a:solidFill>
                <a:latin typeface="Segoe UI" panose="020B0502040204020203" pitchFamily="34" charset="0"/>
                <a:cs typeface="Segoe UI" panose="020B0502040204020203" pitchFamily="34" charset="0"/>
              </a:defRPr>
            </a:lvl1pPr>
          </a:lstStyle>
          <a:p>
            <a:r>
              <a:rPr lang="en-IS" dirty="0"/>
              <a:t>Insert picture</a:t>
            </a:r>
          </a:p>
        </p:txBody>
      </p:sp>
      <p:pic>
        <p:nvPicPr>
          <p:cNvPr id="15" name="Graphic 14">
            <a:extLst>
              <a:ext uri="{FF2B5EF4-FFF2-40B4-BE49-F238E27FC236}">
                <a16:creationId xmlns:a16="http://schemas.microsoft.com/office/drawing/2014/main" id="{BD90AA33-3B20-3886-AA59-59B13EC8BB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813959" y="394661"/>
            <a:ext cx="2564084" cy="1055798"/>
          </a:xfrm>
          <a:prstGeom prst="rect">
            <a:avLst/>
          </a:prstGeom>
        </p:spPr>
      </p:pic>
    </p:spTree>
    <p:extLst>
      <p:ext uri="{BB962C8B-B14F-4D97-AF65-F5344CB8AC3E}">
        <p14:creationId xmlns:p14="http://schemas.microsoft.com/office/powerpoint/2010/main" val="18006301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1055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Empty with logo">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BDEDCE82-AC3C-FC49-881A-4158E6CF1A3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0832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1" y="488601"/>
            <a:ext cx="11511418" cy="588637"/>
          </a:xfrm>
          <a:prstGeom prst="rect">
            <a:avLst/>
          </a:prstGeom>
        </p:spPr>
        <p:txBody>
          <a:bodyPr vert="horz" lIns="91440" tIns="45720" rIns="91440" bIns="45720" rtlCol="0" anchor="t" anchorCtr="0">
            <a:normAutofit/>
          </a:bodyPr>
          <a:lstStyle>
            <a:lvl1pPr>
              <a:defRPr>
                <a:solidFill>
                  <a:srgbClr val="F6C370"/>
                </a:solidFill>
              </a:defRPr>
            </a:lvl1pPr>
          </a:lstStyle>
          <a:p>
            <a:r>
              <a:rPr lang="en-GB" dirty="0"/>
              <a:t>Insert slide title</a:t>
            </a:r>
            <a:endParaRPr lang="en-IS" dirty="0"/>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1" y="1352550"/>
            <a:ext cx="11484279"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dirty="0"/>
          </a:p>
        </p:txBody>
      </p:sp>
      <p:cxnSp>
        <p:nvCxnSpPr>
          <p:cNvPr id="11" name="Straight Connector 10">
            <a:extLst>
              <a:ext uri="{FF2B5EF4-FFF2-40B4-BE49-F238E27FC236}">
                <a16:creationId xmlns:a16="http://schemas.microsoft.com/office/drawing/2014/main" id="{3BD3D993-CAE7-0B4C-98BF-D23A1100AB04}"/>
              </a:ext>
            </a:extLst>
          </p:cNvPr>
          <p:cNvCxnSpPr/>
          <p:nvPr userDrawn="1"/>
        </p:nvCxnSpPr>
        <p:spPr>
          <a:xfrm flipH="1">
            <a:off x="340291"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389307-8716-A348-921D-FCA8B2CBED8F}"/>
              </a:ext>
            </a:extLst>
          </p:cNvPr>
          <p:cNvCxnSpPr/>
          <p:nvPr userDrawn="1"/>
        </p:nvCxnSpPr>
        <p:spPr>
          <a:xfrm flipH="1">
            <a:off x="6753616"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B39A094D-326D-C811-8216-2D5EA2BC44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Tree>
    <p:extLst>
      <p:ext uri="{BB962C8B-B14F-4D97-AF65-F5344CB8AC3E}">
        <p14:creationId xmlns:p14="http://schemas.microsoft.com/office/powerpoint/2010/main" val="40965727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1012F36-8998-C1AE-8F2F-279949AFFDBE}"/>
              </a:ext>
            </a:extLst>
          </p:cNvPr>
          <p:cNvSpPr/>
          <p:nvPr userDrawn="1"/>
        </p:nvSpPr>
        <p:spPr>
          <a:xfrm>
            <a:off x="10613876" y="5136020"/>
            <a:ext cx="1578123" cy="1721980"/>
          </a:xfrm>
          <a:prstGeom prst="rect">
            <a:avLst/>
          </a:pr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340290" y="488601"/>
            <a:ext cx="11511417" cy="588637"/>
          </a:xfrm>
          <a:prstGeom prst="rect">
            <a:avLst/>
          </a:prstGeom>
        </p:spPr>
        <p:txBody>
          <a:bodyPr vert="horz" lIns="91440" tIns="45720" rIns="91440" bIns="45720" rtlCol="0" anchor="t" anchorCtr="0">
            <a:normAutofit/>
          </a:bodyPr>
          <a:lstStyle>
            <a:lvl1pPr>
              <a:defRPr>
                <a:solidFill>
                  <a:srgbClr val="F6C370"/>
                </a:solidFill>
              </a:defRPr>
            </a:lvl1pPr>
          </a:lstStyle>
          <a:p>
            <a:r>
              <a:rPr lang="en-GB" dirty="0"/>
              <a:t>Insert slide title</a:t>
            </a:r>
            <a:endParaRPr lang="en-IS" dirty="0"/>
          </a:p>
        </p:txBody>
      </p:sp>
      <p:sp>
        <p:nvSpPr>
          <p:cNvPr id="9" name="Text Placeholder 8">
            <a:extLst>
              <a:ext uri="{FF2B5EF4-FFF2-40B4-BE49-F238E27FC236}">
                <a16:creationId xmlns:a16="http://schemas.microsoft.com/office/drawing/2014/main" id="{D653EB8C-1F16-6149-AC51-A20753742745}"/>
              </a:ext>
            </a:extLst>
          </p:cNvPr>
          <p:cNvSpPr>
            <a:spLocks noGrp="1"/>
          </p:cNvSpPr>
          <p:nvPr>
            <p:ph type="body" sz="quarter" idx="10"/>
          </p:nvPr>
        </p:nvSpPr>
        <p:spPr>
          <a:xfrm>
            <a:off x="340290" y="1352550"/>
            <a:ext cx="5584521"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dirty="0"/>
          </a:p>
        </p:txBody>
      </p:sp>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6267189" y="1352550"/>
            <a:ext cx="5584518" cy="507365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dirty="0"/>
              <a:t>Insert picture</a:t>
            </a:r>
          </a:p>
        </p:txBody>
      </p:sp>
      <p:cxnSp>
        <p:nvCxnSpPr>
          <p:cNvPr id="8" name="Straight Connector 7">
            <a:extLst>
              <a:ext uri="{FF2B5EF4-FFF2-40B4-BE49-F238E27FC236}">
                <a16:creationId xmlns:a16="http://schemas.microsoft.com/office/drawing/2014/main" id="{0C5F1984-C73F-134F-9911-E66EE857E453}"/>
              </a:ext>
            </a:extLst>
          </p:cNvPr>
          <p:cNvCxnSpPr/>
          <p:nvPr userDrawn="1"/>
        </p:nvCxnSpPr>
        <p:spPr>
          <a:xfrm flipH="1">
            <a:off x="340291"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p:nvPr userDrawn="1"/>
        </p:nvCxnSpPr>
        <p:spPr>
          <a:xfrm flipH="1">
            <a:off x="6753616" y="275659"/>
            <a:ext cx="5098093"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2141B79D-5FCA-83B1-9283-020AE2F9F6C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592000" y="94118"/>
            <a:ext cx="1008000" cy="372708"/>
          </a:xfrm>
          <a:prstGeom prst="rect">
            <a:avLst/>
          </a:prstGeom>
        </p:spPr>
      </p:pic>
    </p:spTree>
    <p:extLst>
      <p:ext uri="{BB962C8B-B14F-4D97-AF65-F5344CB8AC3E}">
        <p14:creationId xmlns:p14="http://schemas.microsoft.com/office/powerpoint/2010/main" val="22001880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0" y="0"/>
            <a:ext cx="4874400" cy="6858000"/>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dirty="0"/>
              <a:t>Insert picture</a:t>
            </a:r>
          </a:p>
        </p:txBody>
      </p:sp>
      <p:sp>
        <p:nvSpPr>
          <p:cNvPr id="7" name="Title Placeholder 12">
            <a:extLst>
              <a:ext uri="{FF2B5EF4-FFF2-40B4-BE49-F238E27FC236}">
                <a16:creationId xmlns:a16="http://schemas.microsoft.com/office/drawing/2014/main" id="{1DA0E6A1-66AF-A644-9030-3203CC82577A}"/>
              </a:ext>
            </a:extLst>
          </p:cNvPr>
          <p:cNvSpPr>
            <a:spLocks noGrp="1"/>
          </p:cNvSpPr>
          <p:nvPr>
            <p:ph type="title" hasCustomPrompt="1"/>
          </p:nvPr>
        </p:nvSpPr>
        <p:spPr>
          <a:xfrm>
            <a:off x="5213445" y="488601"/>
            <a:ext cx="6638262" cy="588637"/>
          </a:xfrm>
          <a:prstGeom prst="rect">
            <a:avLst/>
          </a:prstGeom>
        </p:spPr>
        <p:txBody>
          <a:bodyPr vert="horz" lIns="91440" tIns="45720" rIns="91440" bIns="45720" rtlCol="0" anchor="t" anchorCtr="0">
            <a:normAutofit/>
          </a:bodyPr>
          <a:lstStyle>
            <a:lvl1pPr>
              <a:defRPr sz="3600">
                <a:solidFill>
                  <a:srgbClr val="F6C370"/>
                </a:solidFill>
              </a:defRPr>
            </a:lvl1pPr>
          </a:lstStyle>
          <a:p>
            <a:r>
              <a:rPr lang="en-GB" dirty="0"/>
              <a:t>Insert slide title</a:t>
            </a:r>
            <a:endParaRPr lang="en-IS" dirty="0"/>
          </a:p>
        </p:txBody>
      </p:sp>
      <p:cxnSp>
        <p:nvCxnSpPr>
          <p:cNvPr id="8" name="Straight Connector 7">
            <a:extLst>
              <a:ext uri="{FF2B5EF4-FFF2-40B4-BE49-F238E27FC236}">
                <a16:creationId xmlns:a16="http://schemas.microsoft.com/office/drawing/2014/main" id="{0C5F1984-C73F-134F-9911-E66EE857E453}"/>
              </a:ext>
            </a:extLst>
          </p:cNvPr>
          <p:cNvCxnSpPr>
            <a:cxnSpLocks/>
          </p:cNvCxnSpPr>
          <p:nvPr userDrawn="1"/>
        </p:nvCxnSpPr>
        <p:spPr>
          <a:xfrm flipH="1">
            <a:off x="5213445" y="275659"/>
            <a:ext cx="2661514"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a:cxnSpLocks/>
          </p:cNvCxnSpPr>
          <p:nvPr userDrawn="1"/>
        </p:nvCxnSpPr>
        <p:spPr>
          <a:xfrm flipH="1">
            <a:off x="9190191" y="275659"/>
            <a:ext cx="2661516"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p:nvPr>
        </p:nvSpPr>
        <p:spPr>
          <a:xfrm>
            <a:off x="5213445" y="1352550"/>
            <a:ext cx="6638262"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dirty="0"/>
          </a:p>
        </p:txBody>
      </p:sp>
      <p:pic>
        <p:nvPicPr>
          <p:cNvPr id="12" name="Graphic 11">
            <a:extLst>
              <a:ext uri="{FF2B5EF4-FFF2-40B4-BE49-F238E27FC236}">
                <a16:creationId xmlns:a16="http://schemas.microsoft.com/office/drawing/2014/main" id="{B2ED9295-5878-6ABD-0EEE-2B92532E4E9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28574" y="94118"/>
            <a:ext cx="1008000" cy="372708"/>
          </a:xfrm>
          <a:prstGeom prst="rect">
            <a:avLst/>
          </a:prstGeom>
        </p:spPr>
      </p:pic>
    </p:spTree>
    <p:extLst>
      <p:ext uri="{BB962C8B-B14F-4D97-AF65-F5344CB8AC3E}">
        <p14:creationId xmlns:p14="http://schemas.microsoft.com/office/powerpoint/2010/main" val="25025789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70168AD-C0C4-9641-8C02-1ACFE8EA8DFD}"/>
              </a:ext>
            </a:extLst>
          </p:cNvPr>
          <p:cNvSpPr>
            <a:spLocks noGrp="1"/>
          </p:cNvSpPr>
          <p:nvPr>
            <p:ph type="pic" sz="quarter" idx="11" hasCustomPrompt="1"/>
          </p:nvPr>
        </p:nvSpPr>
        <p:spPr>
          <a:xfrm>
            <a:off x="7609114" y="555177"/>
            <a:ext cx="4582886" cy="6302819"/>
          </a:xfrm>
          <a:prstGeom prst="rect">
            <a:avLst/>
          </a:prstGeom>
        </p:spPr>
        <p:txBody>
          <a:bodyPr/>
          <a:lstStyle>
            <a:lvl1pPr marL="0" indent="0" algn="ctr">
              <a:buNone/>
              <a:defRPr>
                <a:solidFill>
                  <a:schemeClr val="bg1"/>
                </a:solidFill>
                <a:latin typeface="Segoe UI" panose="020B0502040204020203" pitchFamily="34" charset="0"/>
                <a:cs typeface="Segoe UI" panose="020B0502040204020203" pitchFamily="34" charset="0"/>
              </a:defRPr>
            </a:lvl1pPr>
          </a:lstStyle>
          <a:p>
            <a:r>
              <a:rPr lang="en-IS" dirty="0"/>
              <a:t>Insert picture</a:t>
            </a:r>
          </a:p>
        </p:txBody>
      </p:sp>
      <p:cxnSp>
        <p:nvCxnSpPr>
          <p:cNvPr id="8" name="Straight Connector 7">
            <a:extLst>
              <a:ext uri="{FF2B5EF4-FFF2-40B4-BE49-F238E27FC236}">
                <a16:creationId xmlns:a16="http://schemas.microsoft.com/office/drawing/2014/main" id="{0C5F1984-C73F-134F-9911-E66EE857E453}"/>
              </a:ext>
            </a:extLst>
          </p:cNvPr>
          <p:cNvCxnSpPr>
            <a:cxnSpLocks/>
          </p:cNvCxnSpPr>
          <p:nvPr userDrawn="1"/>
        </p:nvCxnSpPr>
        <p:spPr>
          <a:xfrm flipH="1">
            <a:off x="340290" y="275659"/>
            <a:ext cx="8894170"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B5A95B-1B14-7F43-8414-E39B53C56D5A}"/>
              </a:ext>
            </a:extLst>
          </p:cNvPr>
          <p:cNvCxnSpPr>
            <a:cxnSpLocks/>
          </p:cNvCxnSpPr>
          <p:nvPr userDrawn="1"/>
        </p:nvCxnSpPr>
        <p:spPr>
          <a:xfrm flipH="1">
            <a:off x="10549692" y="275659"/>
            <a:ext cx="1642308" cy="0"/>
          </a:xfrm>
          <a:prstGeom prst="line">
            <a:avLst/>
          </a:prstGeom>
          <a:ln>
            <a:solidFill>
              <a:srgbClr val="F6C370"/>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93172F69-851E-354C-9F9C-79583502B72A}"/>
              </a:ext>
            </a:extLst>
          </p:cNvPr>
          <p:cNvSpPr>
            <a:spLocks noGrp="1"/>
          </p:cNvSpPr>
          <p:nvPr>
            <p:ph type="body" sz="quarter" idx="10"/>
          </p:nvPr>
        </p:nvSpPr>
        <p:spPr>
          <a:xfrm>
            <a:off x="340290" y="1352550"/>
            <a:ext cx="6816054" cy="507365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dirty="0"/>
          </a:p>
        </p:txBody>
      </p:sp>
      <p:sp>
        <p:nvSpPr>
          <p:cNvPr id="12" name="Title Placeholder 12">
            <a:extLst>
              <a:ext uri="{FF2B5EF4-FFF2-40B4-BE49-F238E27FC236}">
                <a16:creationId xmlns:a16="http://schemas.microsoft.com/office/drawing/2014/main" id="{B481A195-D889-E642-93F2-1B3B1F9DA05E}"/>
              </a:ext>
            </a:extLst>
          </p:cNvPr>
          <p:cNvSpPr>
            <a:spLocks noGrp="1"/>
          </p:cNvSpPr>
          <p:nvPr>
            <p:ph type="title" hasCustomPrompt="1"/>
          </p:nvPr>
        </p:nvSpPr>
        <p:spPr>
          <a:xfrm>
            <a:off x="340290" y="488601"/>
            <a:ext cx="6816055" cy="588637"/>
          </a:xfrm>
          <a:prstGeom prst="rect">
            <a:avLst/>
          </a:prstGeom>
        </p:spPr>
        <p:txBody>
          <a:bodyPr vert="horz" lIns="91440" tIns="45720" rIns="91440" bIns="45720" rtlCol="0" anchor="t" anchorCtr="0">
            <a:normAutofit/>
          </a:bodyPr>
          <a:lstStyle>
            <a:lvl1pPr>
              <a:defRPr sz="3600">
                <a:solidFill>
                  <a:srgbClr val="F6C370"/>
                </a:solidFill>
              </a:defRPr>
            </a:lvl1pPr>
          </a:lstStyle>
          <a:p>
            <a:r>
              <a:rPr lang="en-GB" dirty="0"/>
              <a:t>Insert slide title</a:t>
            </a:r>
            <a:endParaRPr lang="en-IS" dirty="0"/>
          </a:p>
        </p:txBody>
      </p:sp>
      <p:pic>
        <p:nvPicPr>
          <p:cNvPr id="13" name="Graphic 12">
            <a:extLst>
              <a:ext uri="{FF2B5EF4-FFF2-40B4-BE49-F238E27FC236}">
                <a16:creationId xmlns:a16="http://schemas.microsoft.com/office/drawing/2014/main" id="{D24DECEA-C020-205E-B14B-1A6A0C7E64F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388075" y="94118"/>
            <a:ext cx="1008000" cy="372708"/>
          </a:xfrm>
          <a:prstGeom prst="rect">
            <a:avLst/>
          </a:prstGeom>
        </p:spPr>
      </p:pic>
    </p:spTree>
    <p:extLst>
      <p:ext uri="{BB962C8B-B14F-4D97-AF65-F5344CB8AC3E}">
        <p14:creationId xmlns:p14="http://schemas.microsoft.com/office/powerpoint/2010/main" val="3637817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hapter slide 2">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5E2FD613-0ADB-094F-9CD2-554E6C78DC68}"/>
              </a:ext>
            </a:extLst>
          </p:cNvPr>
          <p:cNvSpPr/>
          <p:nvPr userDrawn="1"/>
        </p:nvSpPr>
        <p:spPr>
          <a:xfrm rot="8100000">
            <a:off x="2800105" y="1415806"/>
            <a:ext cx="4418286" cy="4418286"/>
          </a:xfrm>
          <a:prstGeom prst="rect">
            <a:avLst/>
          </a:prstGeom>
          <a:gradFill>
            <a:gsLst>
              <a:gs pos="100000">
                <a:srgbClr val="361D5C">
                  <a:alpha val="0"/>
                </a:srgbClr>
              </a:gs>
              <a:gs pos="0">
                <a:srgbClr val="361D5C">
                  <a:alpha val="0"/>
                </a:srgbClr>
              </a:gs>
              <a:gs pos="50000">
                <a:srgbClr val="361D5C">
                  <a:alpha val="49602"/>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23" name="Rectangle 22">
            <a:extLst>
              <a:ext uri="{FF2B5EF4-FFF2-40B4-BE49-F238E27FC236}">
                <a16:creationId xmlns:a16="http://schemas.microsoft.com/office/drawing/2014/main" id="{E9687BCB-1984-9B41-98BA-0B729407F26B}"/>
              </a:ext>
            </a:extLst>
          </p:cNvPr>
          <p:cNvSpPr/>
          <p:nvPr userDrawn="1"/>
        </p:nvSpPr>
        <p:spPr>
          <a:xfrm rot="13500000">
            <a:off x="1410758" y="1111004"/>
            <a:ext cx="4418286" cy="4418286"/>
          </a:xfrm>
          <a:prstGeom prst="rect">
            <a:avLst/>
          </a:prstGeom>
          <a:gradFill>
            <a:gsLst>
              <a:gs pos="100000">
                <a:srgbClr val="361D5C">
                  <a:alpha val="0"/>
                </a:srgbClr>
              </a:gs>
              <a:gs pos="0">
                <a:srgbClr val="361D5C">
                  <a:alpha val="0"/>
                </a:srgbClr>
              </a:gs>
              <a:gs pos="49000">
                <a:srgbClr val="361D5C">
                  <a:alpha val="50137"/>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30" name="Freeform 29">
            <a:extLst>
              <a:ext uri="{FF2B5EF4-FFF2-40B4-BE49-F238E27FC236}">
                <a16:creationId xmlns:a16="http://schemas.microsoft.com/office/drawing/2014/main" id="{FAB0322F-4592-16FF-E490-7890B20626E6}"/>
              </a:ext>
            </a:extLst>
          </p:cNvPr>
          <p:cNvSpPr/>
          <p:nvPr userDrawn="1"/>
        </p:nvSpPr>
        <p:spPr>
          <a:xfrm>
            <a:off x="-5914" y="1493392"/>
            <a:ext cx="5369483" cy="5369482"/>
          </a:xfrm>
          <a:custGeom>
            <a:avLst/>
            <a:gdLst>
              <a:gd name="connsiteX0" fmla="*/ 0 w 5369483"/>
              <a:gd name="connsiteY0" fmla="*/ 0 h 5369482"/>
              <a:gd name="connsiteX1" fmla="*/ 5369483 w 5369483"/>
              <a:gd name="connsiteY1" fmla="*/ 5369482 h 5369482"/>
              <a:gd name="connsiteX2" fmla="*/ 2251404 w 5369483"/>
              <a:gd name="connsiteY2" fmla="*/ 5369482 h 5369482"/>
              <a:gd name="connsiteX3" fmla="*/ 0 w 5369483"/>
              <a:gd name="connsiteY3" fmla="*/ 3118079 h 5369482"/>
            </a:gdLst>
            <a:ahLst/>
            <a:cxnLst>
              <a:cxn ang="0">
                <a:pos x="connsiteX0" y="connsiteY0"/>
              </a:cxn>
              <a:cxn ang="0">
                <a:pos x="connsiteX1" y="connsiteY1"/>
              </a:cxn>
              <a:cxn ang="0">
                <a:pos x="connsiteX2" y="connsiteY2"/>
              </a:cxn>
              <a:cxn ang="0">
                <a:pos x="connsiteX3" y="connsiteY3"/>
              </a:cxn>
            </a:cxnLst>
            <a:rect l="l" t="t" r="r" b="b"/>
            <a:pathLst>
              <a:path w="5369483" h="5369482">
                <a:moveTo>
                  <a:pt x="0" y="0"/>
                </a:moveTo>
                <a:lnTo>
                  <a:pt x="5369483" y="5369482"/>
                </a:lnTo>
                <a:lnTo>
                  <a:pt x="2251404" y="5369482"/>
                </a:lnTo>
                <a:lnTo>
                  <a:pt x="0" y="3118079"/>
                </a:lnTo>
                <a:close/>
              </a:path>
            </a:pathLst>
          </a:cu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2" name="Rectangle 21">
            <a:extLst>
              <a:ext uri="{FF2B5EF4-FFF2-40B4-BE49-F238E27FC236}">
                <a16:creationId xmlns:a16="http://schemas.microsoft.com/office/drawing/2014/main" id="{87566114-CC2C-8545-955D-F090D7E9F93D}"/>
              </a:ext>
            </a:extLst>
          </p:cNvPr>
          <p:cNvSpPr/>
          <p:nvPr userDrawn="1"/>
        </p:nvSpPr>
        <p:spPr>
          <a:xfrm rot="8100000">
            <a:off x="3886857" y="1415805"/>
            <a:ext cx="4418286" cy="4418286"/>
          </a:xfrm>
          <a:prstGeom prst="rect">
            <a:avLst/>
          </a:prstGeom>
          <a:gradFill>
            <a:gsLst>
              <a:gs pos="100000">
                <a:srgbClr val="361D5C">
                  <a:alpha val="0"/>
                </a:srgbClr>
              </a:gs>
              <a:gs pos="0">
                <a:srgbClr val="361D5C">
                  <a:alpha val="0"/>
                </a:srgbClr>
              </a:gs>
              <a:gs pos="50000">
                <a:srgbClr val="361D5C">
                  <a:alpha val="49796"/>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24" name="Rectangle 23">
            <a:extLst>
              <a:ext uri="{FF2B5EF4-FFF2-40B4-BE49-F238E27FC236}">
                <a16:creationId xmlns:a16="http://schemas.microsoft.com/office/drawing/2014/main" id="{5BF7237B-B27F-0248-B221-E849A67812A1}"/>
              </a:ext>
            </a:extLst>
          </p:cNvPr>
          <p:cNvSpPr/>
          <p:nvPr userDrawn="1"/>
        </p:nvSpPr>
        <p:spPr>
          <a:xfrm rot="13500000">
            <a:off x="6362956" y="1111004"/>
            <a:ext cx="4418286" cy="4418286"/>
          </a:xfrm>
          <a:prstGeom prst="rect">
            <a:avLst/>
          </a:prstGeom>
          <a:gradFill>
            <a:gsLst>
              <a:gs pos="100000">
                <a:srgbClr val="361D5C">
                  <a:alpha val="0"/>
                </a:srgbClr>
              </a:gs>
              <a:gs pos="0">
                <a:srgbClr val="361D5C">
                  <a:alpha val="0"/>
                </a:srgbClr>
              </a:gs>
              <a:gs pos="50000">
                <a:srgbClr val="361D5C">
                  <a:alpha val="49682"/>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4" name="Picture Placeholder 3">
            <a:extLst>
              <a:ext uri="{FF2B5EF4-FFF2-40B4-BE49-F238E27FC236}">
                <a16:creationId xmlns:a16="http://schemas.microsoft.com/office/drawing/2014/main" id="{86AC0B01-776C-864C-ABD8-1970F34FFF18}"/>
              </a:ext>
            </a:extLst>
          </p:cNvPr>
          <p:cNvSpPr>
            <a:spLocks noGrp="1"/>
          </p:cNvSpPr>
          <p:nvPr>
            <p:ph type="pic" sz="quarter" idx="11" hasCustomPrompt="1"/>
          </p:nvPr>
        </p:nvSpPr>
        <p:spPr>
          <a:xfrm>
            <a:off x="651481" y="711051"/>
            <a:ext cx="5916694" cy="5916694"/>
          </a:xfrm>
          <a:prstGeom prst="diamond">
            <a:avLst/>
          </a:prstGeom>
          <a:ln>
            <a:gradFill>
              <a:gsLst>
                <a:gs pos="0">
                  <a:srgbClr val="F6C370"/>
                </a:gs>
                <a:gs pos="100000">
                  <a:srgbClr val="F6C370">
                    <a:alpha val="0"/>
                  </a:srgbClr>
                </a:gs>
              </a:gsLst>
              <a:lin ang="5400000" scaled="1"/>
            </a:gradFill>
          </a:ln>
          <a:effectLst>
            <a:outerShdw blurRad="152400" dist="101600" dir="5400000" algn="ctr" rotWithShape="0">
              <a:srgbClr val="000000">
                <a:alpha val="34687"/>
              </a:srgbClr>
            </a:outerShdw>
          </a:effectLst>
        </p:spPr>
        <p:txBody>
          <a:bodyPr/>
          <a:lstStyle>
            <a:lvl1pPr algn="ctr">
              <a:defRPr>
                <a:solidFill>
                  <a:schemeClr val="bg1"/>
                </a:solidFill>
                <a:latin typeface="Segoe UI" panose="020B0502040204020203" pitchFamily="34" charset="0"/>
                <a:cs typeface="Segoe UI" panose="020B0502040204020203" pitchFamily="34" charset="0"/>
              </a:defRPr>
            </a:lvl1pPr>
          </a:lstStyle>
          <a:p>
            <a:r>
              <a:rPr lang="en-IS" dirty="0"/>
              <a:t>Insert picture</a:t>
            </a:r>
          </a:p>
        </p:txBody>
      </p:sp>
      <p:sp>
        <p:nvSpPr>
          <p:cNvPr id="3" name="Text Placeholder 2">
            <a:extLst>
              <a:ext uri="{FF2B5EF4-FFF2-40B4-BE49-F238E27FC236}">
                <a16:creationId xmlns:a16="http://schemas.microsoft.com/office/drawing/2014/main" id="{0C8F0458-666E-B242-AA9B-31C770B5EB48}"/>
              </a:ext>
            </a:extLst>
          </p:cNvPr>
          <p:cNvSpPr>
            <a:spLocks noGrp="1"/>
          </p:cNvSpPr>
          <p:nvPr>
            <p:ph type="body" sz="quarter" idx="10" hasCustomPrompt="1"/>
          </p:nvPr>
        </p:nvSpPr>
        <p:spPr>
          <a:xfrm>
            <a:off x="6096000" y="4720343"/>
            <a:ext cx="5605219" cy="1185620"/>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dirty="0"/>
              <a:t>Insert title</a:t>
            </a:r>
            <a:endParaRPr lang="en-IS" dirty="0"/>
          </a:p>
        </p:txBody>
      </p:sp>
      <p:cxnSp>
        <p:nvCxnSpPr>
          <p:cNvPr id="12" name="Straight Connector 11">
            <a:extLst>
              <a:ext uri="{FF2B5EF4-FFF2-40B4-BE49-F238E27FC236}">
                <a16:creationId xmlns:a16="http://schemas.microsoft.com/office/drawing/2014/main" id="{64DD9236-912C-344B-9E5C-FA71BC0D7733}"/>
              </a:ext>
            </a:extLst>
          </p:cNvPr>
          <p:cNvCxnSpPr>
            <a:cxnSpLocks/>
          </p:cNvCxnSpPr>
          <p:nvPr userDrawn="1"/>
        </p:nvCxnSpPr>
        <p:spPr>
          <a:xfrm>
            <a:off x="6672875" y="1073461"/>
            <a:ext cx="515408" cy="515408"/>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EDE2553-0A96-BE4B-BB2B-76B1728C21C7}"/>
              </a:ext>
            </a:extLst>
          </p:cNvPr>
          <p:cNvCxnSpPr>
            <a:cxnSpLocks/>
          </p:cNvCxnSpPr>
          <p:nvPr userDrawn="1"/>
        </p:nvCxnSpPr>
        <p:spPr>
          <a:xfrm flipH="1">
            <a:off x="7182754" y="317350"/>
            <a:ext cx="1266294" cy="1266294"/>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6DC063-E0B5-5C4C-A6BB-44D3156187FC}"/>
              </a:ext>
            </a:extLst>
          </p:cNvPr>
          <p:cNvCxnSpPr>
            <a:cxnSpLocks/>
          </p:cNvCxnSpPr>
          <p:nvPr userDrawn="1"/>
        </p:nvCxnSpPr>
        <p:spPr>
          <a:xfrm flipV="1">
            <a:off x="11026775" y="3322111"/>
            <a:ext cx="674445" cy="674445"/>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E8CBB6-B3C4-D14C-8D91-B662FC73557E}"/>
              </a:ext>
            </a:extLst>
          </p:cNvPr>
          <p:cNvCxnSpPr>
            <a:cxnSpLocks/>
          </p:cNvCxnSpPr>
          <p:nvPr userDrawn="1"/>
        </p:nvCxnSpPr>
        <p:spPr>
          <a:xfrm>
            <a:off x="10031896" y="1652788"/>
            <a:ext cx="1669323" cy="1669323"/>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196931CC-F0F5-8E10-BD0E-9A1AC5B0A30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187671" y="2303488"/>
            <a:ext cx="3421876" cy="1409006"/>
          </a:xfrm>
          <a:prstGeom prst="rect">
            <a:avLst/>
          </a:prstGeom>
        </p:spPr>
      </p:pic>
      <p:cxnSp>
        <p:nvCxnSpPr>
          <p:cNvPr id="28" name="Straight Connector 27">
            <a:extLst>
              <a:ext uri="{FF2B5EF4-FFF2-40B4-BE49-F238E27FC236}">
                <a16:creationId xmlns:a16="http://schemas.microsoft.com/office/drawing/2014/main" id="{074B519A-3357-1943-878B-4FE463E1C5CD}"/>
              </a:ext>
            </a:extLst>
          </p:cNvPr>
          <p:cNvCxnSpPr>
            <a:cxnSpLocks/>
          </p:cNvCxnSpPr>
          <p:nvPr userDrawn="1"/>
        </p:nvCxnSpPr>
        <p:spPr>
          <a:xfrm flipH="1">
            <a:off x="-110123" y="201699"/>
            <a:ext cx="3720821" cy="3720821"/>
          </a:xfrm>
          <a:prstGeom prst="line">
            <a:avLst/>
          </a:prstGeom>
          <a:ln>
            <a:gradFill>
              <a:gsLst>
                <a:gs pos="99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681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hapter slide 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67A1442-0956-8C46-8669-1C486AAC27DD}"/>
              </a:ext>
            </a:extLst>
          </p:cNvPr>
          <p:cNvSpPr/>
          <p:nvPr userDrawn="1"/>
        </p:nvSpPr>
        <p:spPr>
          <a:xfrm rot="8100000">
            <a:off x="3886857" y="1399476"/>
            <a:ext cx="4418286" cy="4418286"/>
          </a:xfrm>
          <a:prstGeom prst="rect">
            <a:avLst/>
          </a:prstGeom>
          <a:gradFill>
            <a:gsLst>
              <a:gs pos="99000">
                <a:srgbClr val="361D5C">
                  <a:alpha val="0"/>
                </a:srgbClr>
              </a:gs>
              <a:gs pos="0">
                <a:srgbClr val="361D5C">
                  <a:alpha val="50000"/>
                </a:srgbClr>
              </a:gs>
              <a:gs pos="50000">
                <a:srgbClr val="361D5C">
                  <a:alpha val="50000"/>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17" name="Rectangle 16">
            <a:extLst>
              <a:ext uri="{FF2B5EF4-FFF2-40B4-BE49-F238E27FC236}">
                <a16:creationId xmlns:a16="http://schemas.microsoft.com/office/drawing/2014/main" id="{732B65B3-96F2-F64C-91C0-8BEF156AFC47}"/>
              </a:ext>
            </a:extLst>
          </p:cNvPr>
          <p:cNvSpPr/>
          <p:nvPr userDrawn="1"/>
        </p:nvSpPr>
        <p:spPr>
          <a:xfrm rot="13500000">
            <a:off x="1410758" y="1094675"/>
            <a:ext cx="4418286" cy="4418286"/>
          </a:xfrm>
          <a:prstGeom prst="rect">
            <a:avLst/>
          </a:prstGeom>
          <a:gradFill>
            <a:gsLst>
              <a:gs pos="100000">
                <a:srgbClr val="361D5C">
                  <a:alpha val="0"/>
                </a:srgbClr>
              </a:gs>
              <a:gs pos="0">
                <a:srgbClr val="361D5C">
                  <a:alpha val="0"/>
                </a:srgbClr>
              </a:gs>
              <a:gs pos="50000">
                <a:srgbClr val="361D5C">
                  <a:alpha val="49879"/>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22" name="Freeform 21">
            <a:extLst>
              <a:ext uri="{FF2B5EF4-FFF2-40B4-BE49-F238E27FC236}">
                <a16:creationId xmlns:a16="http://schemas.microsoft.com/office/drawing/2014/main" id="{8CF6FC87-6D3A-16B0-0EC5-B3A8870707A1}"/>
              </a:ext>
            </a:extLst>
          </p:cNvPr>
          <p:cNvSpPr/>
          <p:nvPr userDrawn="1"/>
        </p:nvSpPr>
        <p:spPr>
          <a:xfrm rot="5400000">
            <a:off x="1930863" y="-412993"/>
            <a:ext cx="2981370" cy="3799797"/>
          </a:xfrm>
          <a:custGeom>
            <a:avLst/>
            <a:gdLst>
              <a:gd name="connsiteX0" fmla="*/ 0 w 2981370"/>
              <a:gd name="connsiteY0" fmla="*/ 3799797 h 3799797"/>
              <a:gd name="connsiteX1" fmla="*/ 0 w 2981370"/>
              <a:gd name="connsiteY1" fmla="*/ 2162942 h 3799797"/>
              <a:gd name="connsiteX2" fmla="*/ 2162942 w 2981370"/>
              <a:gd name="connsiteY2" fmla="*/ 0 h 3799797"/>
              <a:gd name="connsiteX3" fmla="*/ 2981370 w 2981370"/>
              <a:gd name="connsiteY3" fmla="*/ 818428 h 3799797"/>
            </a:gdLst>
            <a:ahLst/>
            <a:cxnLst>
              <a:cxn ang="0">
                <a:pos x="connsiteX0" y="connsiteY0"/>
              </a:cxn>
              <a:cxn ang="0">
                <a:pos x="connsiteX1" y="connsiteY1"/>
              </a:cxn>
              <a:cxn ang="0">
                <a:pos x="connsiteX2" y="connsiteY2"/>
              </a:cxn>
              <a:cxn ang="0">
                <a:pos x="connsiteX3" y="connsiteY3"/>
              </a:cxn>
            </a:cxnLst>
            <a:rect l="l" t="t" r="r" b="b"/>
            <a:pathLst>
              <a:path w="2981370" h="3799797">
                <a:moveTo>
                  <a:pt x="0" y="3799797"/>
                </a:moveTo>
                <a:lnTo>
                  <a:pt x="0" y="2162942"/>
                </a:lnTo>
                <a:lnTo>
                  <a:pt x="2162942" y="0"/>
                </a:lnTo>
                <a:lnTo>
                  <a:pt x="2981370" y="818428"/>
                </a:lnTo>
                <a:close/>
              </a:path>
            </a:pathLst>
          </a:custGeom>
          <a:solidFill>
            <a:srgbClr val="29B4A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a:p>
        </p:txBody>
      </p:sp>
      <p:sp>
        <p:nvSpPr>
          <p:cNvPr id="23" name="Freeform 22">
            <a:extLst>
              <a:ext uri="{FF2B5EF4-FFF2-40B4-BE49-F238E27FC236}">
                <a16:creationId xmlns:a16="http://schemas.microsoft.com/office/drawing/2014/main" id="{D09284C5-3949-7600-4D9E-3B5204E3BCC1}"/>
              </a:ext>
            </a:extLst>
          </p:cNvPr>
          <p:cNvSpPr/>
          <p:nvPr userDrawn="1"/>
        </p:nvSpPr>
        <p:spPr>
          <a:xfrm>
            <a:off x="6596190" y="3479262"/>
            <a:ext cx="5062805" cy="3378738"/>
          </a:xfrm>
          <a:custGeom>
            <a:avLst/>
            <a:gdLst>
              <a:gd name="connsiteX0" fmla="*/ 3378738 w 5062805"/>
              <a:gd name="connsiteY0" fmla="*/ 0 h 3378738"/>
              <a:gd name="connsiteX1" fmla="*/ 5062805 w 5062805"/>
              <a:gd name="connsiteY1" fmla="*/ 1684068 h 3378738"/>
              <a:gd name="connsiteX2" fmla="*/ 3368135 w 5062805"/>
              <a:gd name="connsiteY2" fmla="*/ 3378738 h 3378738"/>
              <a:gd name="connsiteX3" fmla="*/ 0 w 5062805"/>
              <a:gd name="connsiteY3" fmla="*/ 3378738 h 3378738"/>
            </a:gdLst>
            <a:ahLst/>
            <a:cxnLst>
              <a:cxn ang="0">
                <a:pos x="connsiteX0" y="connsiteY0"/>
              </a:cxn>
              <a:cxn ang="0">
                <a:pos x="connsiteX1" y="connsiteY1"/>
              </a:cxn>
              <a:cxn ang="0">
                <a:pos x="connsiteX2" y="connsiteY2"/>
              </a:cxn>
              <a:cxn ang="0">
                <a:pos x="connsiteX3" y="connsiteY3"/>
              </a:cxn>
            </a:cxnLst>
            <a:rect l="l" t="t" r="r" b="b"/>
            <a:pathLst>
              <a:path w="5062805" h="3378738">
                <a:moveTo>
                  <a:pt x="3378738" y="0"/>
                </a:moveTo>
                <a:lnTo>
                  <a:pt x="5062805" y="1684068"/>
                </a:lnTo>
                <a:lnTo>
                  <a:pt x="3368135" y="3378738"/>
                </a:lnTo>
                <a:lnTo>
                  <a:pt x="0" y="3378738"/>
                </a:lnTo>
                <a:close/>
              </a:path>
            </a:pathLst>
          </a:custGeom>
          <a:solidFill>
            <a:srgbClr val="94326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S" dirty="0"/>
          </a:p>
        </p:txBody>
      </p:sp>
      <p:sp>
        <p:nvSpPr>
          <p:cNvPr id="18" name="Rectangle 17">
            <a:extLst>
              <a:ext uri="{FF2B5EF4-FFF2-40B4-BE49-F238E27FC236}">
                <a16:creationId xmlns:a16="http://schemas.microsoft.com/office/drawing/2014/main" id="{9EF3E88F-190A-2B4A-9C4B-83B6B74851BB}"/>
              </a:ext>
            </a:extLst>
          </p:cNvPr>
          <p:cNvSpPr/>
          <p:nvPr userDrawn="1"/>
        </p:nvSpPr>
        <p:spPr>
          <a:xfrm rot="13500000">
            <a:off x="6362956" y="1094675"/>
            <a:ext cx="4418286" cy="4418286"/>
          </a:xfrm>
          <a:prstGeom prst="rect">
            <a:avLst/>
          </a:prstGeom>
          <a:gradFill>
            <a:gsLst>
              <a:gs pos="99000">
                <a:srgbClr val="361D5C">
                  <a:alpha val="0"/>
                </a:srgbClr>
              </a:gs>
              <a:gs pos="0">
                <a:srgbClr val="361D5C">
                  <a:alpha val="0"/>
                </a:srgbClr>
              </a:gs>
              <a:gs pos="49000">
                <a:srgbClr val="361D5C">
                  <a:alpha val="50000"/>
                </a:srgb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dirty="0"/>
          </a:p>
        </p:txBody>
      </p:sp>
      <p:sp>
        <p:nvSpPr>
          <p:cNvPr id="4" name="Picture Placeholder 3">
            <a:extLst>
              <a:ext uri="{FF2B5EF4-FFF2-40B4-BE49-F238E27FC236}">
                <a16:creationId xmlns:a16="http://schemas.microsoft.com/office/drawing/2014/main" id="{86AC0B01-776C-864C-ABD8-1970F34FFF18}"/>
              </a:ext>
            </a:extLst>
          </p:cNvPr>
          <p:cNvSpPr>
            <a:spLocks noGrp="1"/>
          </p:cNvSpPr>
          <p:nvPr>
            <p:ph type="pic" sz="quarter" idx="11" hasCustomPrompt="1"/>
          </p:nvPr>
        </p:nvSpPr>
        <p:spPr>
          <a:xfrm>
            <a:off x="5620296" y="694722"/>
            <a:ext cx="5916694" cy="5916694"/>
          </a:xfrm>
          <a:prstGeom prst="diamond">
            <a:avLst/>
          </a:prstGeom>
          <a:ln>
            <a:gradFill>
              <a:gsLst>
                <a:gs pos="1000">
                  <a:srgbClr val="F6C370"/>
                </a:gs>
                <a:gs pos="100000">
                  <a:srgbClr val="F6C370">
                    <a:alpha val="0"/>
                  </a:srgbClr>
                </a:gs>
              </a:gsLst>
              <a:lin ang="5400000" scaled="1"/>
            </a:gradFill>
          </a:ln>
          <a:effectLst>
            <a:outerShdw blurRad="152400" dist="101600" dir="5400000" algn="ctr" rotWithShape="0">
              <a:srgbClr val="000000">
                <a:alpha val="34687"/>
              </a:srgbClr>
            </a:outerShdw>
          </a:effectLst>
        </p:spPr>
        <p:txBody>
          <a:bodyPr/>
          <a:lstStyle>
            <a:lvl1pPr algn="ctr">
              <a:defRPr>
                <a:solidFill>
                  <a:schemeClr val="bg1"/>
                </a:solidFill>
                <a:latin typeface="Segoe UI" panose="020B0502040204020203" pitchFamily="34" charset="0"/>
                <a:cs typeface="Segoe UI" panose="020B0502040204020203" pitchFamily="34" charset="0"/>
              </a:defRPr>
            </a:lvl1pPr>
          </a:lstStyle>
          <a:p>
            <a:r>
              <a:rPr lang="en-IS" dirty="0"/>
              <a:t>Insert picture</a:t>
            </a:r>
          </a:p>
        </p:txBody>
      </p:sp>
      <p:sp>
        <p:nvSpPr>
          <p:cNvPr id="3" name="Text Placeholder 2">
            <a:extLst>
              <a:ext uri="{FF2B5EF4-FFF2-40B4-BE49-F238E27FC236}">
                <a16:creationId xmlns:a16="http://schemas.microsoft.com/office/drawing/2014/main" id="{0C8F0458-666E-B242-AA9B-31C770B5EB48}"/>
              </a:ext>
            </a:extLst>
          </p:cNvPr>
          <p:cNvSpPr>
            <a:spLocks noGrp="1"/>
          </p:cNvSpPr>
          <p:nvPr>
            <p:ph type="body" sz="quarter" idx="10" hasCustomPrompt="1"/>
          </p:nvPr>
        </p:nvSpPr>
        <p:spPr>
          <a:xfrm>
            <a:off x="813715" y="5367517"/>
            <a:ext cx="5605219" cy="1185620"/>
          </a:xfrm>
          <a:prstGeom prst="rect">
            <a:avLst/>
          </a:prstGeom>
        </p:spPr>
        <p:txBody>
          <a:bodyPr anchor="t" anchorCtr="0"/>
          <a:lstStyle>
            <a:lvl1pPr marL="0" indent="0" algn="ctr">
              <a:buNone/>
              <a:defRPr sz="4000" b="1">
                <a:solidFill>
                  <a:schemeClr val="bg1"/>
                </a:solidFill>
                <a:latin typeface="Segoe UI" panose="020B0502040204020203" pitchFamily="34" charset="0"/>
                <a:cs typeface="Segoe UI" panose="020B0502040204020203" pitchFamily="34" charset="0"/>
              </a:defRPr>
            </a:lvl1pPr>
          </a:lstStyle>
          <a:p>
            <a:pPr lvl="0"/>
            <a:r>
              <a:rPr lang="en-GB" dirty="0"/>
              <a:t>Insert title</a:t>
            </a:r>
            <a:endParaRPr lang="en-IS" dirty="0"/>
          </a:p>
        </p:txBody>
      </p:sp>
      <p:cxnSp>
        <p:nvCxnSpPr>
          <p:cNvPr id="12" name="Straight Connector 11">
            <a:extLst>
              <a:ext uri="{FF2B5EF4-FFF2-40B4-BE49-F238E27FC236}">
                <a16:creationId xmlns:a16="http://schemas.microsoft.com/office/drawing/2014/main" id="{64DD9236-912C-344B-9E5C-FA71BC0D7733}"/>
              </a:ext>
            </a:extLst>
          </p:cNvPr>
          <p:cNvCxnSpPr>
            <a:cxnSpLocks/>
          </p:cNvCxnSpPr>
          <p:nvPr userDrawn="1"/>
        </p:nvCxnSpPr>
        <p:spPr>
          <a:xfrm>
            <a:off x="3616325" y="179619"/>
            <a:ext cx="2479675" cy="2479675"/>
          </a:xfrm>
          <a:prstGeom prst="line">
            <a:avLst/>
          </a:prstGeom>
          <a:ln>
            <a:gradFill>
              <a:gsLst>
                <a:gs pos="0">
                  <a:srgbClr val="F6C370">
                    <a:alpha val="0"/>
                  </a:srgbClr>
                </a:gs>
                <a:gs pos="99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EDE2553-0A96-BE4B-BB2B-76B1728C21C7}"/>
              </a:ext>
            </a:extLst>
          </p:cNvPr>
          <p:cNvCxnSpPr>
            <a:cxnSpLocks/>
          </p:cNvCxnSpPr>
          <p:nvPr userDrawn="1"/>
        </p:nvCxnSpPr>
        <p:spPr>
          <a:xfrm flipH="1">
            <a:off x="6096000" y="2044995"/>
            <a:ext cx="614299" cy="614299"/>
          </a:xfrm>
          <a:prstGeom prst="line">
            <a:avLst/>
          </a:prstGeom>
          <a:ln>
            <a:gradFill>
              <a:gsLst>
                <a:gs pos="0">
                  <a:srgbClr val="F6C370">
                    <a:alpha val="0"/>
                  </a:srgbClr>
                </a:gs>
                <a:gs pos="100000">
                  <a:srgbClr val="F6C37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E8CBB6-B3C4-D14C-8D91-B662FC73557E}"/>
              </a:ext>
            </a:extLst>
          </p:cNvPr>
          <p:cNvCxnSpPr>
            <a:cxnSpLocks/>
          </p:cNvCxnSpPr>
          <p:nvPr userDrawn="1"/>
        </p:nvCxnSpPr>
        <p:spPr>
          <a:xfrm>
            <a:off x="8572595" y="177511"/>
            <a:ext cx="1669323" cy="1669323"/>
          </a:xfrm>
          <a:prstGeom prst="line">
            <a:avLst/>
          </a:prstGeom>
          <a:ln>
            <a:gradFill>
              <a:gsLst>
                <a:gs pos="100000">
                  <a:srgbClr val="F6C370">
                    <a:alpha val="0"/>
                  </a:srgbClr>
                </a:gs>
                <a:gs pos="0">
                  <a:srgbClr val="F6C370"/>
                </a:gs>
              </a:gsLst>
              <a:lin ang="5400000" scaled="1"/>
            </a:gradFill>
          </a:ln>
        </p:spPr>
        <p:style>
          <a:lnRef idx="1">
            <a:schemeClr val="accent1"/>
          </a:lnRef>
          <a:fillRef idx="0">
            <a:schemeClr val="accent1"/>
          </a:fillRef>
          <a:effectRef idx="0">
            <a:schemeClr val="accent1"/>
          </a:effectRef>
          <a:fontRef idx="minor">
            <a:schemeClr val="tx1"/>
          </a:fontRef>
        </p:style>
      </p:cxnSp>
      <p:sp>
        <p:nvSpPr>
          <p:cNvPr id="9" name="Picture Placeholder 3">
            <a:extLst>
              <a:ext uri="{FF2B5EF4-FFF2-40B4-BE49-F238E27FC236}">
                <a16:creationId xmlns:a16="http://schemas.microsoft.com/office/drawing/2014/main" id="{8D380F66-B4D5-184D-94DB-90D0CF1B87FE}"/>
              </a:ext>
            </a:extLst>
          </p:cNvPr>
          <p:cNvSpPr>
            <a:spLocks noGrp="1"/>
          </p:cNvSpPr>
          <p:nvPr>
            <p:ph type="pic" sz="quarter" idx="12" hasCustomPrompt="1"/>
          </p:nvPr>
        </p:nvSpPr>
        <p:spPr>
          <a:xfrm>
            <a:off x="1385078" y="694722"/>
            <a:ext cx="4462492" cy="4462492"/>
          </a:xfrm>
          <a:prstGeom prst="diamond">
            <a:avLst/>
          </a:prstGeom>
          <a:ln>
            <a:gradFill>
              <a:gsLst>
                <a:gs pos="1000">
                  <a:srgbClr val="F6C370"/>
                </a:gs>
                <a:gs pos="100000">
                  <a:srgbClr val="F6C370">
                    <a:alpha val="0"/>
                  </a:srgbClr>
                </a:gs>
              </a:gsLst>
              <a:lin ang="5400000" scaled="1"/>
            </a:gradFill>
          </a:ln>
          <a:effectLst>
            <a:outerShdw blurRad="152400" dist="101600" dir="5400000" algn="ctr" rotWithShape="0">
              <a:srgbClr val="000000">
                <a:alpha val="34687"/>
              </a:srgbClr>
            </a:outerShdw>
          </a:effectLst>
        </p:spPr>
        <p:txBody>
          <a:bodyPr/>
          <a:lstStyle>
            <a:lvl1pPr algn="ctr">
              <a:defRPr>
                <a:solidFill>
                  <a:schemeClr val="bg1"/>
                </a:solidFill>
                <a:latin typeface="Segoe UI" panose="020B0502040204020203" pitchFamily="34" charset="0"/>
                <a:cs typeface="Segoe UI" panose="020B0502040204020203" pitchFamily="34" charset="0"/>
              </a:defRPr>
            </a:lvl1pPr>
          </a:lstStyle>
          <a:p>
            <a:r>
              <a:rPr lang="en-IS" dirty="0"/>
              <a:t>Insert picture</a:t>
            </a:r>
          </a:p>
        </p:txBody>
      </p:sp>
      <p:pic>
        <p:nvPicPr>
          <p:cNvPr id="15" name="Graphic 14">
            <a:extLst>
              <a:ext uri="{FF2B5EF4-FFF2-40B4-BE49-F238E27FC236}">
                <a16:creationId xmlns:a16="http://schemas.microsoft.com/office/drawing/2014/main" id="{BD90AA33-3B20-3886-AA59-59B13EC8BB8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813959" y="394661"/>
            <a:ext cx="2564084" cy="1055798"/>
          </a:xfrm>
          <a:prstGeom prst="rect">
            <a:avLst/>
          </a:prstGeom>
        </p:spPr>
      </p:pic>
    </p:spTree>
    <p:extLst>
      <p:ext uri="{BB962C8B-B14F-4D97-AF65-F5344CB8AC3E}">
        <p14:creationId xmlns:p14="http://schemas.microsoft.com/office/powerpoint/2010/main" val="1800630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105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6.sv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5.png"/><Relationship Id="rId2" Type="http://schemas.openxmlformats.org/officeDocument/2006/relationships/slideLayout" Target="../slideLayouts/slideLayout23.xml"/><Relationship Id="rId16" Type="http://schemas.openxmlformats.org/officeDocument/2006/relationships/theme" Target="../theme/theme3.xml"/><Relationship Id="rId20" Type="http://schemas.openxmlformats.org/officeDocument/2006/relationships/image" Target="../media/image2.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image" Target="../media/image1.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image" Target="../media/image8.sv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7.png"/><Relationship Id="rId2" Type="http://schemas.openxmlformats.org/officeDocument/2006/relationships/slideLayout" Target="../slideLayouts/slideLayout38.xml"/><Relationship Id="rId16" Type="http://schemas.openxmlformats.org/officeDocument/2006/relationships/theme" Target="../theme/theme4.xml"/><Relationship Id="rId20" Type="http://schemas.openxmlformats.org/officeDocument/2006/relationships/image" Target="../media/image2.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image" Target="../media/image1.pn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image" Target="../media/image2.pn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image" Target="../media/image1.pn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361D5C"/>
            </a:gs>
            <a:gs pos="98000">
              <a:srgbClr val="200C3B"/>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1C1D87-411E-BFD4-C010-B40B10B65285}"/>
              </a:ext>
            </a:extLst>
          </p:cNvPr>
          <p:cNvPicPr>
            <a:picLocks noChangeAspect="1"/>
          </p:cNvPicPr>
          <p:nvPr userDrawn="1"/>
        </p:nvPicPr>
        <p:blipFill>
          <a:blip r:embed="rId17"/>
          <a:stretch>
            <a:fillRect/>
          </a:stretch>
        </p:blipFill>
        <p:spPr>
          <a:xfrm>
            <a:off x="-132372" y="0"/>
            <a:ext cx="88900" cy="6858000"/>
          </a:xfrm>
          <a:prstGeom prst="rect">
            <a:avLst/>
          </a:prstGeom>
        </p:spPr>
      </p:pic>
      <p:pic>
        <p:nvPicPr>
          <p:cNvPr id="5" name="Picture 4">
            <a:extLst>
              <a:ext uri="{FF2B5EF4-FFF2-40B4-BE49-F238E27FC236}">
                <a16:creationId xmlns:a16="http://schemas.microsoft.com/office/drawing/2014/main" id="{9C763751-87D5-0F64-4D3A-94B82F873706}"/>
              </a:ext>
            </a:extLst>
          </p:cNvPr>
          <p:cNvPicPr>
            <a:picLocks noChangeAspect="1"/>
          </p:cNvPicPr>
          <p:nvPr userDrawn="1"/>
        </p:nvPicPr>
        <p:blipFill>
          <a:blip r:embed="rId18"/>
          <a:srcRect/>
          <a:stretch/>
        </p:blipFill>
        <p:spPr>
          <a:xfrm>
            <a:off x="12235472" y="0"/>
            <a:ext cx="88900" cy="6858000"/>
          </a:xfrm>
          <a:prstGeom prst="rect">
            <a:avLst/>
          </a:prstGeom>
        </p:spPr>
      </p:pic>
    </p:spTree>
    <p:extLst>
      <p:ext uri="{BB962C8B-B14F-4D97-AF65-F5344CB8AC3E}">
        <p14:creationId xmlns:p14="http://schemas.microsoft.com/office/powerpoint/2010/main" val="3283444625"/>
      </p:ext>
    </p:extLst>
  </p:cSld>
  <p:clrMap bg1="lt1" tx1="dk1" bg2="lt2" tx2="dk2" accent1="accent1" accent2="accent2" accent3="accent3" accent4="accent4" accent5="accent5" accent6="accent6" hlink="hlink" folHlink="folHlink"/>
  <p:sldLayoutIdLst>
    <p:sldLayoutId id="2147483705" r:id="rId1"/>
    <p:sldLayoutId id="2147483666" r:id="rId2"/>
    <p:sldLayoutId id="2147483667" r:id="rId3"/>
    <p:sldLayoutId id="2147483691" r:id="rId4"/>
    <p:sldLayoutId id="2147483706" r:id="rId5"/>
    <p:sldLayoutId id="2147483660" r:id="rId6"/>
    <p:sldLayoutId id="2147483661" r:id="rId7"/>
    <p:sldLayoutId id="2147483662" r:id="rId8"/>
    <p:sldLayoutId id="2147483649" r:id="rId9"/>
    <p:sldLayoutId id="2147483664" r:id="rId10"/>
    <p:sldLayoutId id="2147483665" r:id="rId11"/>
    <p:sldLayoutId id="2147483650" r:id="rId12"/>
    <p:sldLayoutId id="2147483651" r:id="rId13"/>
    <p:sldLayoutId id="2147483663" r:id="rId14"/>
    <p:sldLayoutId id="2147483718" r:id="rId15"/>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06A422-490E-68ED-166D-62606FAA1BF3}"/>
              </a:ext>
            </a:extLst>
          </p:cNvPr>
          <p:cNvPicPr>
            <a:picLocks noChangeAspect="1"/>
          </p:cNvPicPr>
          <p:nvPr userDrawn="1"/>
        </p:nvPicPr>
        <p:blipFill>
          <a:blip r:embed="rId8"/>
          <a:stretch>
            <a:fillRect/>
          </a:stretch>
        </p:blipFill>
        <p:spPr>
          <a:xfrm>
            <a:off x="-132372" y="0"/>
            <a:ext cx="88900" cy="6858000"/>
          </a:xfrm>
          <a:prstGeom prst="rect">
            <a:avLst/>
          </a:prstGeom>
        </p:spPr>
      </p:pic>
      <p:pic>
        <p:nvPicPr>
          <p:cNvPr id="4" name="Picture 3">
            <a:extLst>
              <a:ext uri="{FF2B5EF4-FFF2-40B4-BE49-F238E27FC236}">
                <a16:creationId xmlns:a16="http://schemas.microsoft.com/office/drawing/2014/main" id="{A6F2C9FD-5195-CC65-B7E7-C6E13A0379EF}"/>
              </a:ext>
            </a:extLst>
          </p:cNvPr>
          <p:cNvPicPr>
            <a:picLocks noChangeAspect="1"/>
          </p:cNvPicPr>
          <p:nvPr userDrawn="1"/>
        </p:nvPicPr>
        <p:blipFill>
          <a:blip r:embed="rId9"/>
          <a:srcRect/>
          <a:stretch/>
        </p:blipFill>
        <p:spPr>
          <a:xfrm>
            <a:off x="12235472" y="0"/>
            <a:ext cx="88900" cy="6858000"/>
          </a:xfrm>
          <a:prstGeom prst="rect">
            <a:avLst/>
          </a:prstGeom>
        </p:spPr>
      </p:pic>
    </p:spTree>
    <p:extLst>
      <p:ext uri="{BB962C8B-B14F-4D97-AF65-F5344CB8AC3E}">
        <p14:creationId xmlns:p14="http://schemas.microsoft.com/office/powerpoint/2010/main" val="5171264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61D5C"/>
            </a:gs>
            <a:gs pos="99000">
              <a:srgbClr val="200C3B"/>
            </a:gs>
          </a:gsLst>
          <a:lin ang="5400000" scaled="1"/>
        </a:gra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7E639B9-1F5C-1F9E-8753-190530B4BF57}"/>
              </a:ext>
            </a:extLst>
          </p:cNvPr>
          <p:cNvPicPr>
            <a:picLocks noChangeAspect="1"/>
          </p:cNvPicPr>
          <p:nvPr userDrawn="1"/>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11028357" y="6408394"/>
            <a:ext cx="1008000" cy="372708"/>
          </a:xfrm>
          <a:prstGeom prst="rect">
            <a:avLst/>
          </a:prstGeom>
        </p:spPr>
      </p:pic>
      <p:pic>
        <p:nvPicPr>
          <p:cNvPr id="3" name="Picture 2">
            <a:extLst>
              <a:ext uri="{FF2B5EF4-FFF2-40B4-BE49-F238E27FC236}">
                <a16:creationId xmlns:a16="http://schemas.microsoft.com/office/drawing/2014/main" id="{91C4C19A-0357-F8C2-A1CB-FAA6583E37C8}"/>
              </a:ext>
            </a:extLst>
          </p:cNvPr>
          <p:cNvPicPr>
            <a:picLocks noChangeAspect="1"/>
          </p:cNvPicPr>
          <p:nvPr userDrawn="1"/>
        </p:nvPicPr>
        <p:blipFill>
          <a:blip r:embed="rId19"/>
          <a:stretch>
            <a:fillRect/>
          </a:stretch>
        </p:blipFill>
        <p:spPr>
          <a:xfrm>
            <a:off x="-132372" y="0"/>
            <a:ext cx="88900" cy="6858000"/>
          </a:xfrm>
          <a:prstGeom prst="rect">
            <a:avLst/>
          </a:prstGeom>
        </p:spPr>
      </p:pic>
      <p:pic>
        <p:nvPicPr>
          <p:cNvPr id="6" name="Picture 5">
            <a:extLst>
              <a:ext uri="{FF2B5EF4-FFF2-40B4-BE49-F238E27FC236}">
                <a16:creationId xmlns:a16="http://schemas.microsoft.com/office/drawing/2014/main" id="{9A69F154-45FA-B773-BDF7-BE175E07F61B}"/>
              </a:ext>
            </a:extLst>
          </p:cNvPr>
          <p:cNvPicPr>
            <a:picLocks noChangeAspect="1"/>
          </p:cNvPicPr>
          <p:nvPr userDrawn="1"/>
        </p:nvPicPr>
        <p:blipFill>
          <a:blip r:embed="rId20"/>
          <a:srcRect/>
          <a:stretch/>
        </p:blipFill>
        <p:spPr>
          <a:xfrm>
            <a:off x="12235472" y="0"/>
            <a:ext cx="88900" cy="6858000"/>
          </a:xfrm>
          <a:prstGeom prst="rect">
            <a:avLst/>
          </a:prstGeom>
        </p:spPr>
      </p:pic>
    </p:spTree>
    <p:extLst>
      <p:ext uri="{BB962C8B-B14F-4D97-AF65-F5344CB8AC3E}">
        <p14:creationId xmlns:p14="http://schemas.microsoft.com/office/powerpoint/2010/main" val="339575191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707" r:id="rId5"/>
    <p:sldLayoutId id="2147483673" r:id="rId6"/>
    <p:sldLayoutId id="2147483674" r:id="rId7"/>
    <p:sldLayoutId id="2147483675" r:id="rId8"/>
    <p:sldLayoutId id="2147483676" r:id="rId9"/>
    <p:sldLayoutId id="2147483708" r:id="rId10"/>
    <p:sldLayoutId id="2147483677" r:id="rId11"/>
    <p:sldLayoutId id="2147483678" r:id="rId12"/>
    <p:sldLayoutId id="2147483679" r:id="rId13"/>
    <p:sldLayoutId id="2147483680" r:id="rId14"/>
    <p:sldLayoutId id="2147483709" r:id="rId15"/>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7E639B9-1F5C-1F9E-8753-190530B4BF57}"/>
              </a:ext>
            </a:extLst>
          </p:cNvPr>
          <p:cNvPicPr>
            <a:picLocks noChangeAspect="1"/>
          </p:cNvPicPr>
          <p:nvPr userDrawn="1"/>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11028357" y="6408394"/>
            <a:ext cx="1008000" cy="372708"/>
          </a:xfrm>
          <a:prstGeom prst="rect">
            <a:avLst/>
          </a:prstGeom>
        </p:spPr>
      </p:pic>
      <p:pic>
        <p:nvPicPr>
          <p:cNvPr id="3" name="Picture 2">
            <a:extLst>
              <a:ext uri="{FF2B5EF4-FFF2-40B4-BE49-F238E27FC236}">
                <a16:creationId xmlns:a16="http://schemas.microsoft.com/office/drawing/2014/main" id="{B6A676C9-CF98-086A-0B38-6B4EEA03177B}"/>
              </a:ext>
            </a:extLst>
          </p:cNvPr>
          <p:cNvPicPr>
            <a:picLocks noChangeAspect="1"/>
          </p:cNvPicPr>
          <p:nvPr userDrawn="1"/>
        </p:nvPicPr>
        <p:blipFill>
          <a:blip r:embed="rId19"/>
          <a:stretch>
            <a:fillRect/>
          </a:stretch>
        </p:blipFill>
        <p:spPr>
          <a:xfrm>
            <a:off x="-132372" y="0"/>
            <a:ext cx="88900" cy="6858000"/>
          </a:xfrm>
          <a:prstGeom prst="rect">
            <a:avLst/>
          </a:prstGeom>
        </p:spPr>
      </p:pic>
      <p:pic>
        <p:nvPicPr>
          <p:cNvPr id="6" name="Picture 5">
            <a:extLst>
              <a:ext uri="{FF2B5EF4-FFF2-40B4-BE49-F238E27FC236}">
                <a16:creationId xmlns:a16="http://schemas.microsoft.com/office/drawing/2014/main" id="{6E4B95C1-875E-3529-235E-A1765AF87032}"/>
              </a:ext>
            </a:extLst>
          </p:cNvPr>
          <p:cNvPicPr>
            <a:picLocks noChangeAspect="1"/>
          </p:cNvPicPr>
          <p:nvPr userDrawn="1"/>
        </p:nvPicPr>
        <p:blipFill>
          <a:blip r:embed="rId20"/>
          <a:srcRect/>
          <a:stretch/>
        </p:blipFill>
        <p:spPr>
          <a:xfrm>
            <a:off x="12235472" y="0"/>
            <a:ext cx="88900" cy="6858000"/>
          </a:xfrm>
          <a:prstGeom prst="rect">
            <a:avLst/>
          </a:prstGeom>
        </p:spPr>
      </p:pic>
    </p:spTree>
    <p:extLst>
      <p:ext uri="{BB962C8B-B14F-4D97-AF65-F5344CB8AC3E}">
        <p14:creationId xmlns:p14="http://schemas.microsoft.com/office/powerpoint/2010/main" val="321352090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710" r:id="rId5"/>
    <p:sldLayoutId id="2147483697" r:id="rId6"/>
    <p:sldLayoutId id="2147483698" r:id="rId7"/>
    <p:sldLayoutId id="2147483699" r:id="rId8"/>
    <p:sldLayoutId id="2147483700" r:id="rId9"/>
    <p:sldLayoutId id="2147483711" r:id="rId10"/>
    <p:sldLayoutId id="2147483701" r:id="rId11"/>
    <p:sldLayoutId id="2147483702" r:id="rId12"/>
    <p:sldLayoutId id="2147483703" r:id="rId13"/>
    <p:sldLayoutId id="2147483704" r:id="rId14"/>
    <p:sldLayoutId id="2147483712" r:id="rId15"/>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0">
              <a:srgbClr val="361D5C"/>
            </a:gs>
            <a:gs pos="98000">
              <a:srgbClr val="200C3B"/>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1C1D87-411E-BFD4-C010-B40B10B65285}"/>
              </a:ext>
            </a:extLst>
          </p:cNvPr>
          <p:cNvPicPr>
            <a:picLocks noChangeAspect="1"/>
          </p:cNvPicPr>
          <p:nvPr userDrawn="1"/>
        </p:nvPicPr>
        <p:blipFill>
          <a:blip r:embed="rId19"/>
          <a:stretch>
            <a:fillRect/>
          </a:stretch>
        </p:blipFill>
        <p:spPr>
          <a:xfrm>
            <a:off x="-132372" y="0"/>
            <a:ext cx="88900" cy="6858000"/>
          </a:xfrm>
          <a:prstGeom prst="rect">
            <a:avLst/>
          </a:prstGeom>
        </p:spPr>
      </p:pic>
      <p:pic>
        <p:nvPicPr>
          <p:cNvPr id="5" name="Picture 4">
            <a:extLst>
              <a:ext uri="{FF2B5EF4-FFF2-40B4-BE49-F238E27FC236}">
                <a16:creationId xmlns:a16="http://schemas.microsoft.com/office/drawing/2014/main" id="{9C763751-87D5-0F64-4D3A-94B82F873706}"/>
              </a:ext>
            </a:extLst>
          </p:cNvPr>
          <p:cNvPicPr>
            <a:picLocks noChangeAspect="1"/>
          </p:cNvPicPr>
          <p:nvPr userDrawn="1"/>
        </p:nvPicPr>
        <p:blipFill>
          <a:blip r:embed="rId20"/>
          <a:srcRect/>
          <a:stretch/>
        </p:blipFill>
        <p:spPr>
          <a:xfrm>
            <a:off x="12235472" y="0"/>
            <a:ext cx="88900" cy="6858000"/>
          </a:xfrm>
          <a:prstGeom prst="rect">
            <a:avLst/>
          </a:prstGeom>
        </p:spPr>
      </p:pic>
    </p:spTree>
    <p:extLst>
      <p:ext uri="{BB962C8B-B14F-4D97-AF65-F5344CB8AC3E}">
        <p14:creationId xmlns:p14="http://schemas.microsoft.com/office/powerpoint/2010/main" val="3283444625"/>
      </p:ext>
    </p:extLst>
  </p:cSld>
  <p:clrMap bg1="lt1" tx1="dk1" bg2="lt2" tx2="dk2" accent1="accent1" accent2="accent2" accent3="accent3" accent4="accent4" accent5="accent5" accent6="accent6" hlink="hlink" folHlink="folHlink"/>
  <p:sldLayoutIdLst>
    <p:sldLayoutId id="2147483717" r:id="rId1"/>
    <p:sldLayoutId id="2147483713" r:id="rId2"/>
    <p:sldLayoutId id="2147483714" r:id="rId3"/>
    <p:sldLayoutId id="2147483715"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914400" rtl="0" eaLnBrk="1" latinLnBrk="0" hangingPunct="1">
        <a:lnSpc>
          <a:spcPct val="90000"/>
        </a:lnSpc>
        <a:spcBef>
          <a:spcPct val="0"/>
        </a:spcBef>
        <a:buNone/>
        <a:defRPr sz="4000" b="1" kern="1200">
          <a:solidFill>
            <a:schemeClr val="bg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29.pn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627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8E585-F08B-A345-3A8C-674D7F2A00AA}"/>
              </a:ext>
            </a:extLst>
          </p:cNvPr>
          <p:cNvSpPr>
            <a:spLocks noGrp="1"/>
          </p:cNvSpPr>
          <p:nvPr>
            <p:ph type="title"/>
          </p:nvPr>
        </p:nvSpPr>
        <p:spPr/>
        <p:txBody>
          <a:bodyPr>
            <a:normAutofit fontScale="90000"/>
          </a:bodyPr>
          <a:lstStyle/>
          <a:p>
            <a:r>
              <a:rPr lang="en-US" dirty="0">
                <a:latin typeface="Segoe UI"/>
                <a:cs typeface="Segoe UI"/>
              </a:rPr>
              <a:t>Each customer is different</a:t>
            </a:r>
            <a:endParaRPr lang="en-IS" dirty="0"/>
          </a:p>
        </p:txBody>
      </p:sp>
      <p:sp>
        <p:nvSpPr>
          <p:cNvPr id="12" name="TextBox 11">
            <a:extLst>
              <a:ext uri="{FF2B5EF4-FFF2-40B4-BE49-F238E27FC236}">
                <a16:creationId xmlns:a16="http://schemas.microsoft.com/office/drawing/2014/main" id="{49DFCAD9-82B2-3BF8-0ECD-306FC1DB1AD6}"/>
              </a:ext>
            </a:extLst>
          </p:cNvPr>
          <p:cNvSpPr txBox="1"/>
          <p:nvPr/>
        </p:nvSpPr>
        <p:spPr>
          <a:xfrm>
            <a:off x="2391350" y="1694687"/>
            <a:ext cx="7409301" cy="461665"/>
          </a:xfrm>
          <a:prstGeom prst="rect">
            <a:avLst/>
          </a:prstGeom>
          <a:noFill/>
        </p:spPr>
        <p:txBody>
          <a:bodyPr wrap="square" rtlCol="0">
            <a:spAutoFit/>
          </a:bodyPr>
          <a:lstStyle/>
          <a:p>
            <a:pPr algn="ctr"/>
            <a:r>
              <a:rPr lang="en-IS" sz="2400" b="1" dirty="0">
                <a:latin typeface="Segoe UI" panose="020B0502040204020203" pitchFamily="34" charset="0"/>
                <a:cs typeface="Segoe UI" panose="020B0502040204020203" pitchFamily="34" charset="0"/>
              </a:rPr>
              <a:t>New customer</a:t>
            </a:r>
          </a:p>
        </p:txBody>
      </p:sp>
      <p:grpSp>
        <p:nvGrpSpPr>
          <p:cNvPr id="22" name="Group 21">
            <a:extLst>
              <a:ext uri="{FF2B5EF4-FFF2-40B4-BE49-F238E27FC236}">
                <a16:creationId xmlns:a16="http://schemas.microsoft.com/office/drawing/2014/main" id="{270E0458-81CD-F838-8F3A-2C03D149A541}"/>
              </a:ext>
            </a:extLst>
          </p:cNvPr>
          <p:cNvGrpSpPr/>
          <p:nvPr/>
        </p:nvGrpSpPr>
        <p:grpSpPr>
          <a:xfrm>
            <a:off x="1340400" y="2496980"/>
            <a:ext cx="9511200" cy="1864040"/>
            <a:chOff x="1343069" y="2753571"/>
            <a:chExt cx="9505861" cy="1864040"/>
          </a:xfrm>
        </p:grpSpPr>
        <p:pic>
          <p:nvPicPr>
            <p:cNvPr id="23" name="Picture 22" descr="Shape, circle&#10;&#10;Description automatically generated">
              <a:extLst>
                <a:ext uri="{FF2B5EF4-FFF2-40B4-BE49-F238E27FC236}">
                  <a16:creationId xmlns:a16="http://schemas.microsoft.com/office/drawing/2014/main" id="{1E3AF6FC-E4BF-0B2E-8A51-76CAAD10E8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069" y="2753571"/>
              <a:ext cx="9505861" cy="1864040"/>
            </a:xfrm>
            <a:prstGeom prst="rect">
              <a:avLst/>
            </a:prstGeom>
          </p:spPr>
        </p:pic>
        <p:grpSp>
          <p:nvGrpSpPr>
            <p:cNvPr id="24" name="Group 23">
              <a:extLst>
                <a:ext uri="{FF2B5EF4-FFF2-40B4-BE49-F238E27FC236}">
                  <a16:creationId xmlns:a16="http://schemas.microsoft.com/office/drawing/2014/main" id="{3F973D73-D433-DDA6-B5B1-7BA7F8644C94}"/>
                </a:ext>
              </a:extLst>
            </p:cNvPr>
            <p:cNvGrpSpPr/>
            <p:nvPr/>
          </p:nvGrpSpPr>
          <p:grpSpPr>
            <a:xfrm>
              <a:off x="1733108" y="3486345"/>
              <a:ext cx="8910079" cy="400110"/>
              <a:chOff x="1733108" y="3496978"/>
              <a:chExt cx="8910079" cy="400110"/>
            </a:xfrm>
          </p:grpSpPr>
          <p:sp>
            <p:nvSpPr>
              <p:cNvPr id="25" name="TextBox 24">
                <a:extLst>
                  <a:ext uri="{FF2B5EF4-FFF2-40B4-BE49-F238E27FC236}">
                    <a16:creationId xmlns:a16="http://schemas.microsoft.com/office/drawing/2014/main" id="{4F467ECF-17AF-EF45-78F9-32ECB60724F8}"/>
                  </a:ext>
                </a:extLst>
              </p:cNvPr>
              <p:cNvSpPr txBox="1"/>
              <p:nvPr/>
            </p:nvSpPr>
            <p:spPr>
              <a:xfrm>
                <a:off x="1733108" y="3496978"/>
                <a:ext cx="776176" cy="400110"/>
              </a:xfrm>
              <a:prstGeom prst="rect">
                <a:avLst/>
              </a:prstGeom>
              <a:noFill/>
            </p:spPr>
            <p:txBody>
              <a:bodyPr wrap="square" rtlCol="0">
                <a:spAutoFit/>
              </a:bodyPr>
              <a:lstStyle/>
              <a:p>
                <a:r>
                  <a:rPr lang="en-US" sz="2000" b="1" dirty="0">
                    <a:latin typeface="Segoe UI" panose="020B0502040204020203" pitchFamily="34" charset="0"/>
                    <a:cs typeface="Segoe UI" panose="020B0502040204020203" pitchFamily="34" charset="0"/>
                  </a:rPr>
                  <a:t>Time</a:t>
                </a:r>
                <a:endParaRPr lang="en-US" b="1" dirty="0">
                  <a:latin typeface="Segoe UI" panose="020B0502040204020203" pitchFamily="34" charset="0"/>
                  <a:cs typeface="Segoe UI" panose="020B0502040204020203" pitchFamily="34" charset="0"/>
                </a:endParaRPr>
              </a:p>
            </p:txBody>
          </p:sp>
          <p:sp>
            <p:nvSpPr>
              <p:cNvPr id="26" name="TextBox 25">
                <a:extLst>
                  <a:ext uri="{FF2B5EF4-FFF2-40B4-BE49-F238E27FC236}">
                    <a16:creationId xmlns:a16="http://schemas.microsoft.com/office/drawing/2014/main" id="{8C37B203-0AC2-6904-D840-A5F7D709E54C}"/>
                  </a:ext>
                </a:extLst>
              </p:cNvPr>
              <p:cNvSpPr txBox="1"/>
              <p:nvPr/>
            </p:nvSpPr>
            <p:spPr>
              <a:xfrm>
                <a:off x="3439629" y="3496978"/>
                <a:ext cx="1355652" cy="400110"/>
              </a:xfrm>
              <a:prstGeom prst="rect">
                <a:avLst/>
              </a:prstGeom>
              <a:noFill/>
            </p:spPr>
            <p:txBody>
              <a:bodyPr wrap="square" rtlCol="0">
                <a:spAutoFit/>
              </a:bodyPr>
              <a:lstStyle/>
              <a:p>
                <a:r>
                  <a:rPr lang="en-US" sz="2000" b="1">
                    <a:latin typeface="Segoe UI" panose="020B0502040204020203" pitchFamily="34" charset="0"/>
                    <a:cs typeface="Segoe UI" panose="020B0502040204020203" pitchFamily="34" charset="0"/>
                  </a:rPr>
                  <a:t>Functions</a:t>
                </a:r>
                <a:endParaRPr lang="en-US" b="1">
                  <a:latin typeface="Segoe UI" panose="020B0502040204020203" pitchFamily="34" charset="0"/>
                  <a:cs typeface="Segoe UI" panose="020B0502040204020203" pitchFamily="34" charset="0"/>
                </a:endParaRPr>
              </a:p>
            </p:txBody>
          </p:sp>
          <p:sp>
            <p:nvSpPr>
              <p:cNvPr id="27" name="TextBox 26">
                <a:extLst>
                  <a:ext uri="{FF2B5EF4-FFF2-40B4-BE49-F238E27FC236}">
                    <a16:creationId xmlns:a16="http://schemas.microsoft.com/office/drawing/2014/main" id="{9D171B7D-00A3-A55F-6D1B-7DCC91B47A23}"/>
                  </a:ext>
                </a:extLst>
              </p:cNvPr>
              <p:cNvSpPr txBox="1"/>
              <p:nvPr/>
            </p:nvSpPr>
            <p:spPr>
              <a:xfrm>
                <a:off x="5725188" y="3496978"/>
                <a:ext cx="677826" cy="400110"/>
              </a:xfrm>
              <a:prstGeom prst="rect">
                <a:avLst/>
              </a:prstGeom>
              <a:noFill/>
            </p:spPr>
            <p:txBody>
              <a:bodyPr wrap="square" rtlCol="0">
                <a:spAutoFit/>
              </a:bodyPr>
              <a:lstStyle/>
              <a:p>
                <a:r>
                  <a:rPr lang="en-US" sz="2000" b="1">
                    <a:latin typeface="Segoe UI" panose="020B0502040204020203" pitchFamily="34" charset="0"/>
                    <a:cs typeface="Segoe UI" panose="020B0502040204020203" pitchFamily="34" charset="0"/>
                  </a:rPr>
                  <a:t>Size</a:t>
                </a:r>
                <a:endParaRPr lang="en-US" b="1">
                  <a:latin typeface="Segoe UI" panose="020B0502040204020203" pitchFamily="34" charset="0"/>
                  <a:cs typeface="Segoe UI" panose="020B0502040204020203" pitchFamily="34" charset="0"/>
                </a:endParaRPr>
              </a:p>
            </p:txBody>
          </p:sp>
          <p:sp>
            <p:nvSpPr>
              <p:cNvPr id="28" name="TextBox 27">
                <a:extLst>
                  <a:ext uri="{FF2B5EF4-FFF2-40B4-BE49-F238E27FC236}">
                    <a16:creationId xmlns:a16="http://schemas.microsoft.com/office/drawing/2014/main" id="{FB36AD63-E940-E234-4467-04F8B1222BFD}"/>
                  </a:ext>
                </a:extLst>
              </p:cNvPr>
              <p:cNvSpPr txBox="1"/>
              <p:nvPr/>
            </p:nvSpPr>
            <p:spPr>
              <a:xfrm>
                <a:off x="7665629" y="3496978"/>
                <a:ext cx="776175" cy="400110"/>
              </a:xfrm>
              <a:prstGeom prst="rect">
                <a:avLst/>
              </a:prstGeom>
              <a:noFill/>
            </p:spPr>
            <p:txBody>
              <a:bodyPr wrap="square" rtlCol="0">
                <a:spAutoFit/>
              </a:bodyPr>
              <a:lstStyle/>
              <a:p>
                <a:r>
                  <a:rPr lang="en-US" sz="2000" b="1">
                    <a:latin typeface="Segoe UI" panose="020B0502040204020203" pitchFamily="34" charset="0"/>
                    <a:cs typeface="Segoe UI" panose="020B0502040204020203" pitchFamily="34" charset="0"/>
                  </a:rPr>
                  <a:t>Data</a:t>
                </a:r>
                <a:endParaRPr lang="en-US" b="1">
                  <a:latin typeface="Segoe UI" panose="020B0502040204020203" pitchFamily="34" charset="0"/>
                  <a:cs typeface="Segoe UI" panose="020B0502040204020203" pitchFamily="34" charset="0"/>
                </a:endParaRPr>
              </a:p>
            </p:txBody>
          </p:sp>
          <p:sp>
            <p:nvSpPr>
              <p:cNvPr id="29" name="TextBox 28">
                <a:extLst>
                  <a:ext uri="{FF2B5EF4-FFF2-40B4-BE49-F238E27FC236}">
                    <a16:creationId xmlns:a16="http://schemas.microsoft.com/office/drawing/2014/main" id="{5755849D-C674-199A-E5E0-43149428E219}"/>
                  </a:ext>
                </a:extLst>
              </p:cNvPr>
              <p:cNvSpPr txBox="1"/>
              <p:nvPr/>
            </p:nvSpPr>
            <p:spPr>
              <a:xfrm>
                <a:off x="9552903" y="3496978"/>
                <a:ext cx="1090284" cy="400110"/>
              </a:xfrm>
              <a:prstGeom prst="rect">
                <a:avLst/>
              </a:prstGeom>
              <a:noFill/>
            </p:spPr>
            <p:txBody>
              <a:bodyPr wrap="square" rtlCol="0">
                <a:spAutoFit/>
              </a:bodyPr>
              <a:lstStyle/>
              <a:p>
                <a:r>
                  <a:rPr lang="en-US" sz="2000" b="1">
                    <a:latin typeface="Segoe UI" panose="020B0502040204020203" pitchFamily="34" charset="0"/>
                    <a:cs typeface="Segoe UI" panose="020B0502040204020203" pitchFamily="34" charset="0"/>
                  </a:rPr>
                  <a:t>Quality</a:t>
                </a:r>
                <a:endParaRPr lang="en-US" b="1">
                  <a:latin typeface="Segoe UI" panose="020B0502040204020203" pitchFamily="34" charset="0"/>
                  <a:cs typeface="Segoe UI" panose="020B0502040204020203" pitchFamily="34" charset="0"/>
                </a:endParaRPr>
              </a:p>
            </p:txBody>
          </p:sp>
        </p:grpSp>
      </p:grpSp>
    </p:spTree>
    <p:extLst>
      <p:ext uri="{BB962C8B-B14F-4D97-AF65-F5344CB8AC3E}">
        <p14:creationId xmlns:p14="http://schemas.microsoft.com/office/powerpoint/2010/main" val="2474824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5F1E0EC-C25F-ACB8-282F-E2FFA9B2011C}"/>
              </a:ext>
            </a:extLst>
          </p:cNvPr>
          <p:cNvGrpSpPr/>
          <p:nvPr/>
        </p:nvGrpSpPr>
        <p:grpSpPr>
          <a:xfrm>
            <a:off x="978554" y="2368107"/>
            <a:ext cx="10188000" cy="2332800"/>
            <a:chOff x="985307" y="2610077"/>
            <a:chExt cx="10221385" cy="2331453"/>
          </a:xfrm>
        </p:grpSpPr>
        <p:pic>
          <p:nvPicPr>
            <p:cNvPr id="3" name="Picture 2" descr="A picture containing wheel&#10;&#10;Description automatically generated">
              <a:extLst>
                <a:ext uri="{FF2B5EF4-FFF2-40B4-BE49-F238E27FC236}">
                  <a16:creationId xmlns:a16="http://schemas.microsoft.com/office/drawing/2014/main" id="{03F3928F-46A1-4790-3FAE-C4CB6B17290B}"/>
                </a:ext>
              </a:extLst>
            </p:cNvPr>
            <p:cNvPicPr>
              <a:picLocks noChangeAspect="1"/>
            </p:cNvPicPr>
            <p:nvPr/>
          </p:nvPicPr>
          <p:blipFill>
            <a:blip r:embed="rId3">
              <a:alphaModFix amt="85000"/>
              <a:extLst>
                <a:ext uri="{28A0092B-C50C-407E-A947-70E740481C1C}">
                  <a14:useLocalDpi xmlns:a14="http://schemas.microsoft.com/office/drawing/2010/main" val="0"/>
                </a:ext>
              </a:extLst>
            </a:blip>
            <a:stretch>
              <a:fillRect/>
            </a:stretch>
          </p:blipFill>
          <p:spPr>
            <a:xfrm>
              <a:off x="985307" y="2610077"/>
              <a:ext cx="10221385" cy="2331453"/>
            </a:xfrm>
            <a:prstGeom prst="rect">
              <a:avLst/>
            </a:prstGeom>
          </p:spPr>
        </p:pic>
        <p:sp>
          <p:nvSpPr>
            <p:cNvPr id="4" name="TextBox 3">
              <a:extLst>
                <a:ext uri="{FF2B5EF4-FFF2-40B4-BE49-F238E27FC236}">
                  <a16:creationId xmlns:a16="http://schemas.microsoft.com/office/drawing/2014/main" id="{0D813F4C-2C73-9CC5-B85F-AD16A3EAC055}"/>
                </a:ext>
              </a:extLst>
            </p:cNvPr>
            <p:cNvSpPr txBox="1"/>
            <p:nvPr/>
          </p:nvSpPr>
          <p:spPr>
            <a:xfrm>
              <a:off x="1606416" y="3486131"/>
              <a:ext cx="1137276" cy="400110"/>
            </a:xfrm>
            <a:prstGeom prst="rect">
              <a:avLst/>
            </a:prstGeom>
            <a:noFill/>
          </p:spPr>
          <p:txBody>
            <a:bodyPr wrap="square" rtlCol="0">
              <a:spAutoFit/>
            </a:bodyPr>
            <a:lstStyle/>
            <a:p>
              <a:r>
                <a:rPr lang="en-US" sz="2000" b="1" dirty="0">
                  <a:latin typeface="Segoe UI" panose="020B0502040204020203" pitchFamily="34" charset="0"/>
                  <a:cs typeface="Segoe UI" panose="020B0502040204020203" pitchFamily="34" charset="0"/>
                </a:rPr>
                <a:t>Version</a:t>
              </a:r>
              <a:endParaRPr lang="en-US" b="1" dirty="0">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3D0698D1-61FC-44B2-70BC-3A73D24C0E3C}"/>
                </a:ext>
              </a:extLst>
            </p:cNvPr>
            <p:cNvSpPr txBox="1"/>
            <p:nvPr/>
          </p:nvSpPr>
          <p:spPr>
            <a:xfrm>
              <a:off x="3720528" y="3486131"/>
              <a:ext cx="877188" cy="400110"/>
            </a:xfrm>
            <a:prstGeom prst="rect">
              <a:avLst/>
            </a:prstGeom>
            <a:noFill/>
          </p:spPr>
          <p:txBody>
            <a:bodyPr wrap="square" rtlCol="0">
              <a:spAutoFit/>
            </a:bodyPr>
            <a:lstStyle/>
            <a:p>
              <a:r>
                <a:rPr lang="en-US" sz="2000" b="1">
                  <a:latin typeface="Segoe UI" panose="020B0502040204020203" pitchFamily="34" charset="0"/>
                  <a:cs typeface="Segoe UI" panose="020B0502040204020203" pitchFamily="34" charset="0"/>
                </a:rPr>
                <a:t>Code</a:t>
              </a:r>
              <a:endParaRPr lang="en-US" b="1">
                <a:latin typeface="Segoe UI" panose="020B0502040204020203" pitchFamily="34" charset="0"/>
                <a:cs typeface="Segoe UI" panose="020B0502040204020203" pitchFamily="34" charset="0"/>
              </a:endParaRPr>
            </a:p>
          </p:txBody>
        </p:sp>
        <p:sp>
          <p:nvSpPr>
            <p:cNvPr id="14" name="TextBox 13">
              <a:extLst>
                <a:ext uri="{FF2B5EF4-FFF2-40B4-BE49-F238E27FC236}">
                  <a16:creationId xmlns:a16="http://schemas.microsoft.com/office/drawing/2014/main" id="{7E13217A-1042-CCE1-E1F3-129411C08780}"/>
                </a:ext>
              </a:extLst>
            </p:cNvPr>
            <p:cNvSpPr txBox="1"/>
            <p:nvPr/>
          </p:nvSpPr>
          <p:spPr>
            <a:xfrm>
              <a:off x="5751347" y="3496764"/>
              <a:ext cx="677826" cy="400110"/>
            </a:xfrm>
            <a:prstGeom prst="rect">
              <a:avLst/>
            </a:prstGeom>
            <a:noFill/>
          </p:spPr>
          <p:txBody>
            <a:bodyPr wrap="square" rtlCol="0">
              <a:spAutoFit/>
            </a:bodyPr>
            <a:lstStyle/>
            <a:p>
              <a:r>
                <a:rPr lang="en-US" sz="2000" b="1">
                  <a:latin typeface="Segoe UI" panose="020B0502040204020203" pitchFamily="34" charset="0"/>
                  <a:cs typeface="Segoe UI" panose="020B0502040204020203" pitchFamily="34" charset="0"/>
                </a:rPr>
                <a:t>Size</a:t>
              </a:r>
              <a:endParaRPr lang="en-US" b="1">
                <a:latin typeface="Segoe UI" panose="020B0502040204020203" pitchFamily="34" charset="0"/>
                <a:cs typeface="Segoe UI" panose="020B0502040204020203" pitchFamily="34" charset="0"/>
              </a:endParaRPr>
            </a:p>
          </p:txBody>
        </p:sp>
        <p:sp>
          <p:nvSpPr>
            <p:cNvPr id="15" name="TextBox 14">
              <a:extLst>
                <a:ext uri="{FF2B5EF4-FFF2-40B4-BE49-F238E27FC236}">
                  <a16:creationId xmlns:a16="http://schemas.microsoft.com/office/drawing/2014/main" id="{9E69A873-A39C-5875-A41C-5AD59A9D2339}"/>
                </a:ext>
              </a:extLst>
            </p:cNvPr>
            <p:cNvSpPr txBox="1"/>
            <p:nvPr/>
          </p:nvSpPr>
          <p:spPr>
            <a:xfrm>
              <a:off x="7659889" y="3475498"/>
              <a:ext cx="776175" cy="400110"/>
            </a:xfrm>
            <a:prstGeom prst="rect">
              <a:avLst/>
            </a:prstGeom>
            <a:noFill/>
          </p:spPr>
          <p:txBody>
            <a:bodyPr wrap="square" rtlCol="0">
              <a:spAutoFit/>
            </a:bodyPr>
            <a:lstStyle/>
            <a:p>
              <a:r>
                <a:rPr lang="en-US" sz="2000" b="1">
                  <a:latin typeface="Segoe UI" panose="020B0502040204020203" pitchFamily="34" charset="0"/>
                  <a:cs typeface="Segoe UI" panose="020B0502040204020203" pitchFamily="34" charset="0"/>
                </a:rPr>
                <a:t>Data</a:t>
              </a:r>
              <a:endParaRPr lang="en-US" b="1">
                <a:latin typeface="Segoe UI" panose="020B0502040204020203" pitchFamily="34" charset="0"/>
                <a:cs typeface="Segoe UI" panose="020B0502040204020203" pitchFamily="34" charset="0"/>
              </a:endParaRPr>
            </a:p>
          </p:txBody>
        </p:sp>
        <p:sp>
          <p:nvSpPr>
            <p:cNvPr id="16" name="TextBox 15">
              <a:extLst>
                <a:ext uri="{FF2B5EF4-FFF2-40B4-BE49-F238E27FC236}">
                  <a16:creationId xmlns:a16="http://schemas.microsoft.com/office/drawing/2014/main" id="{B0D8823E-E6F9-4391-5E35-D893025BC74A}"/>
                </a:ext>
              </a:extLst>
            </p:cNvPr>
            <p:cNvSpPr txBox="1"/>
            <p:nvPr/>
          </p:nvSpPr>
          <p:spPr>
            <a:xfrm>
              <a:off x="9547163" y="3475498"/>
              <a:ext cx="1090284" cy="400110"/>
            </a:xfrm>
            <a:prstGeom prst="rect">
              <a:avLst/>
            </a:prstGeom>
            <a:noFill/>
          </p:spPr>
          <p:txBody>
            <a:bodyPr wrap="square" rtlCol="0">
              <a:spAutoFit/>
            </a:bodyPr>
            <a:lstStyle/>
            <a:p>
              <a:r>
                <a:rPr lang="en-US" sz="2000" b="1" dirty="0">
                  <a:latin typeface="Segoe UI" panose="020B0502040204020203" pitchFamily="34" charset="0"/>
                  <a:cs typeface="Segoe UI" panose="020B0502040204020203" pitchFamily="34" charset="0"/>
                </a:rPr>
                <a:t>Quality</a:t>
              </a:r>
              <a:endParaRPr lang="en-US" b="1" dirty="0">
                <a:latin typeface="Segoe UI" panose="020B0502040204020203" pitchFamily="34" charset="0"/>
                <a:cs typeface="Segoe UI" panose="020B0502040204020203" pitchFamily="34" charset="0"/>
              </a:endParaRPr>
            </a:p>
          </p:txBody>
        </p:sp>
      </p:grpSp>
      <p:sp>
        <p:nvSpPr>
          <p:cNvPr id="2" name="Title 1">
            <a:extLst>
              <a:ext uri="{FF2B5EF4-FFF2-40B4-BE49-F238E27FC236}">
                <a16:creationId xmlns:a16="http://schemas.microsoft.com/office/drawing/2014/main" id="{E658E585-F08B-A345-3A8C-674D7F2A00AA}"/>
              </a:ext>
            </a:extLst>
          </p:cNvPr>
          <p:cNvSpPr>
            <a:spLocks noGrp="1"/>
          </p:cNvSpPr>
          <p:nvPr>
            <p:ph type="title"/>
          </p:nvPr>
        </p:nvSpPr>
        <p:spPr/>
        <p:txBody>
          <a:bodyPr>
            <a:normAutofit fontScale="90000"/>
          </a:bodyPr>
          <a:lstStyle/>
          <a:p>
            <a:r>
              <a:rPr lang="en-US" dirty="0">
                <a:latin typeface="Segoe UI"/>
                <a:cs typeface="Segoe UI"/>
              </a:rPr>
              <a:t>Each customer is different</a:t>
            </a:r>
            <a:endParaRPr lang="en-IS" dirty="0"/>
          </a:p>
        </p:txBody>
      </p:sp>
      <p:sp>
        <p:nvSpPr>
          <p:cNvPr id="12" name="TextBox 11">
            <a:extLst>
              <a:ext uri="{FF2B5EF4-FFF2-40B4-BE49-F238E27FC236}">
                <a16:creationId xmlns:a16="http://schemas.microsoft.com/office/drawing/2014/main" id="{49DFCAD9-82B2-3BF8-0ECD-306FC1DB1AD6}"/>
              </a:ext>
            </a:extLst>
          </p:cNvPr>
          <p:cNvSpPr txBox="1"/>
          <p:nvPr/>
        </p:nvSpPr>
        <p:spPr>
          <a:xfrm>
            <a:off x="2391350" y="1694687"/>
            <a:ext cx="7409301" cy="461665"/>
          </a:xfrm>
          <a:prstGeom prst="rect">
            <a:avLst/>
          </a:prstGeom>
          <a:noFill/>
        </p:spPr>
        <p:txBody>
          <a:bodyPr wrap="square" rtlCol="0">
            <a:spAutoFit/>
          </a:bodyPr>
          <a:lstStyle/>
          <a:p>
            <a:pPr algn="ctr"/>
            <a:r>
              <a:rPr lang="en-GB" sz="2400" b="1" dirty="0">
                <a:latin typeface="Segoe UI" panose="020B0502040204020203" pitchFamily="34" charset="0"/>
                <a:cs typeface="Segoe UI" panose="020B0502040204020203" pitchFamily="34" charset="0"/>
              </a:rPr>
              <a:t>Customer on NAV, LS NAV or BC, LS Central </a:t>
            </a:r>
          </a:p>
        </p:txBody>
      </p:sp>
    </p:spTree>
    <p:extLst>
      <p:ext uri="{BB962C8B-B14F-4D97-AF65-F5344CB8AC3E}">
        <p14:creationId xmlns:p14="http://schemas.microsoft.com/office/powerpoint/2010/main" val="1398840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2C63DA-62CD-0E06-5F19-718F7C6DBC5C}"/>
              </a:ext>
            </a:extLst>
          </p:cNvPr>
          <p:cNvSpPr>
            <a:spLocks noGrp="1"/>
          </p:cNvSpPr>
          <p:nvPr>
            <p:ph type="body" sz="quarter" idx="10"/>
          </p:nvPr>
        </p:nvSpPr>
        <p:spPr/>
        <p:txBody>
          <a:bodyPr/>
          <a:lstStyle/>
          <a:p>
            <a:r>
              <a:rPr lang="en-US" sz="4400" dirty="0"/>
              <a:t>Re-implementation vs upgrade</a:t>
            </a:r>
          </a:p>
        </p:txBody>
      </p:sp>
    </p:spTree>
    <p:extLst>
      <p:ext uri="{BB962C8B-B14F-4D97-AF65-F5344CB8AC3E}">
        <p14:creationId xmlns:p14="http://schemas.microsoft.com/office/powerpoint/2010/main" val="3079443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79C1A13-6070-F17A-1D5D-D1C9B8E0B916}"/>
              </a:ext>
            </a:extLst>
          </p:cNvPr>
          <p:cNvSpPr>
            <a:spLocks noGrp="1"/>
          </p:cNvSpPr>
          <p:nvPr>
            <p:ph type="body" sz="quarter" idx="10"/>
          </p:nvPr>
        </p:nvSpPr>
        <p:spPr>
          <a:xfrm>
            <a:off x="340289" y="1352550"/>
            <a:ext cx="6212911" cy="3582865"/>
          </a:xfrm>
        </p:spPr>
        <p:txBody>
          <a:bodyPr/>
          <a:lstStyle/>
          <a:p>
            <a:pPr marL="0" indent="0">
              <a:buNone/>
            </a:pPr>
            <a:r>
              <a:rPr lang="en-US" b="1" dirty="0">
                <a:latin typeface="Segoe UI"/>
                <a:cs typeface="Segoe UI"/>
              </a:rPr>
              <a:t>Indicators for a re-implementation; </a:t>
            </a:r>
            <a:endParaRPr lang="en-US" b="1" dirty="0"/>
          </a:p>
          <a:p>
            <a:pPr marL="342900" indent="-342900">
              <a:buChar char="•"/>
            </a:pPr>
            <a:r>
              <a:rPr lang="en-US" sz="2400" dirty="0">
                <a:latin typeface="Segoe UI"/>
                <a:cs typeface="Segoe UI"/>
              </a:rPr>
              <a:t>Business value comes from new </a:t>
            </a:r>
            <a:br>
              <a:rPr lang="en-US" sz="2400" dirty="0">
                <a:latin typeface="Segoe UI"/>
                <a:cs typeface="Segoe UI"/>
              </a:rPr>
            </a:br>
            <a:r>
              <a:rPr lang="en-US" sz="2400" dirty="0">
                <a:latin typeface="Segoe UI"/>
                <a:cs typeface="Segoe UI"/>
              </a:rPr>
              <a:t>functionality and data </a:t>
            </a:r>
          </a:p>
          <a:p>
            <a:pPr marL="342900" indent="-342900">
              <a:buChar char="•"/>
            </a:pPr>
            <a:r>
              <a:rPr lang="en-US" sz="2400" dirty="0">
                <a:latin typeface="Segoe UI"/>
                <a:cs typeface="Segoe UI"/>
              </a:rPr>
              <a:t>Change in solution fulfills the new business problem/opportunity</a:t>
            </a:r>
            <a:endParaRPr lang="en-US" sz="2400" dirty="0"/>
          </a:p>
          <a:p>
            <a:pPr marL="342900" indent="-342900">
              <a:buChar char="•"/>
            </a:pPr>
            <a:r>
              <a:rPr lang="en-US" sz="2400" dirty="0">
                <a:latin typeface="Segoe UI"/>
                <a:cs typeface="Segoe UI"/>
              </a:rPr>
              <a:t>The company has entered a new line of business </a:t>
            </a:r>
          </a:p>
          <a:p>
            <a:pPr marL="342900" indent="-342900">
              <a:buChar char="•"/>
            </a:pPr>
            <a:r>
              <a:rPr lang="en-US" sz="2400" dirty="0">
                <a:latin typeface="Segoe UI"/>
                <a:cs typeface="Segoe UI"/>
              </a:rPr>
              <a:t>The business has grown or acquired other companies</a:t>
            </a:r>
          </a:p>
          <a:p>
            <a:endParaRPr lang="en-US" sz="2400" dirty="0"/>
          </a:p>
          <a:p>
            <a:endParaRPr lang="en-IS" sz="2400" dirty="0"/>
          </a:p>
        </p:txBody>
      </p:sp>
      <p:sp>
        <p:nvSpPr>
          <p:cNvPr id="4" name="Title 3">
            <a:extLst>
              <a:ext uri="{FF2B5EF4-FFF2-40B4-BE49-F238E27FC236}">
                <a16:creationId xmlns:a16="http://schemas.microsoft.com/office/drawing/2014/main" id="{909DF74D-1551-13B9-FC5D-9526C6780CCA}"/>
              </a:ext>
            </a:extLst>
          </p:cNvPr>
          <p:cNvSpPr>
            <a:spLocks noGrp="1"/>
          </p:cNvSpPr>
          <p:nvPr>
            <p:ph type="title"/>
          </p:nvPr>
        </p:nvSpPr>
        <p:spPr/>
        <p:txBody>
          <a:bodyPr>
            <a:normAutofit/>
          </a:bodyPr>
          <a:lstStyle/>
          <a:p>
            <a:r>
              <a:rPr lang="en-US" dirty="0"/>
              <a:t>Re-implementation </a:t>
            </a:r>
            <a:endParaRPr lang="en-IS" dirty="0"/>
          </a:p>
        </p:txBody>
      </p:sp>
      <p:pic>
        <p:nvPicPr>
          <p:cNvPr id="5" name="Picture Placeholder 4" descr="Graphical user interface, icon&#10;&#10;Description automatically generated">
            <a:extLst>
              <a:ext uri="{FF2B5EF4-FFF2-40B4-BE49-F238E27FC236}">
                <a16:creationId xmlns:a16="http://schemas.microsoft.com/office/drawing/2014/main" id="{BCA6D828-CE4E-FE9C-9D11-E9C5CC2B3979}"/>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2640" t="-22287" r="-2640" b="-22287"/>
          <a:stretch/>
        </p:blipFill>
        <p:spPr>
          <a:xfrm>
            <a:off x="6945329" y="371369"/>
            <a:ext cx="4695365" cy="6361087"/>
          </a:xfrm>
          <a:prstGeom prst="rect">
            <a:avLst/>
          </a:prstGeom>
        </p:spPr>
      </p:pic>
      <p:sp>
        <p:nvSpPr>
          <p:cNvPr id="6" name="Text Placeholder 9">
            <a:extLst>
              <a:ext uri="{FF2B5EF4-FFF2-40B4-BE49-F238E27FC236}">
                <a16:creationId xmlns:a16="http://schemas.microsoft.com/office/drawing/2014/main" id="{4A3CF5C6-4AD6-B34D-0A92-A699608F0C4B}"/>
              </a:ext>
            </a:extLst>
          </p:cNvPr>
          <p:cNvSpPr txBox="1">
            <a:spLocks/>
          </p:cNvSpPr>
          <p:nvPr/>
        </p:nvSpPr>
        <p:spPr>
          <a:xfrm>
            <a:off x="340289" y="5167751"/>
            <a:ext cx="6212911" cy="1362003"/>
          </a:xfrm>
          <a:prstGeom prst="rect">
            <a:avLst/>
          </a:prstGeom>
          <a:solidFill>
            <a:srgbClr val="361D5C"/>
          </a:solidFill>
        </p:spPr>
        <p:txBody>
          <a:bodyPr lIns="144000" tIns="144000" rIns="144000" bIns="14400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342900">
              <a:buFont typeface="Arial,Sans-Serif"/>
              <a:buChar char="•"/>
            </a:pPr>
            <a:r>
              <a:rPr lang="en-US" sz="2000" dirty="0">
                <a:solidFill>
                  <a:schemeClr val="bg1"/>
                </a:solidFill>
                <a:latin typeface="Segoe UI"/>
                <a:cs typeface="Segoe UI"/>
              </a:rPr>
              <a:t>New installation to latest version </a:t>
            </a:r>
          </a:p>
          <a:p>
            <a:pPr marL="114300" indent="-342900">
              <a:buFont typeface="Arial,Sans-Serif"/>
              <a:buChar char="•"/>
            </a:pPr>
            <a:r>
              <a:rPr lang="en-US" sz="2000" dirty="0">
                <a:solidFill>
                  <a:schemeClr val="bg1"/>
                </a:solidFill>
                <a:latin typeface="Segoe UI"/>
                <a:cs typeface="Segoe UI"/>
              </a:rPr>
              <a:t>Leave old code and data </a:t>
            </a:r>
          </a:p>
          <a:p>
            <a:pPr marL="114300" indent="-342900">
              <a:buFont typeface="Arial,Sans-Serif"/>
              <a:buChar char="•"/>
            </a:pPr>
            <a:r>
              <a:rPr lang="en-US" sz="2000" dirty="0">
                <a:solidFill>
                  <a:schemeClr val="bg1"/>
                </a:solidFill>
                <a:latin typeface="Segoe UI"/>
                <a:cs typeface="Segoe UI"/>
              </a:rPr>
              <a:t>Fresh start</a:t>
            </a:r>
            <a:endParaRPr lang="en-US" sz="2000" dirty="0">
              <a:solidFill>
                <a:schemeClr val="bg1"/>
              </a:solidFill>
            </a:endParaRPr>
          </a:p>
        </p:txBody>
      </p:sp>
    </p:spTree>
    <p:extLst>
      <p:ext uri="{BB962C8B-B14F-4D97-AF65-F5344CB8AC3E}">
        <p14:creationId xmlns:p14="http://schemas.microsoft.com/office/powerpoint/2010/main" val="3270271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216AB-3077-934E-144C-98CFB0302C84}"/>
              </a:ext>
            </a:extLst>
          </p:cNvPr>
          <p:cNvSpPr>
            <a:spLocks noGrp="1"/>
          </p:cNvSpPr>
          <p:nvPr>
            <p:ph type="title"/>
          </p:nvPr>
        </p:nvSpPr>
        <p:spPr/>
        <p:txBody>
          <a:bodyPr>
            <a:normAutofit fontScale="90000"/>
          </a:bodyPr>
          <a:lstStyle/>
          <a:p>
            <a:r>
              <a:rPr lang="en-US" dirty="0"/>
              <a:t>Re-implementation </a:t>
            </a:r>
            <a:endParaRPr lang="en-IS" dirty="0"/>
          </a:p>
        </p:txBody>
      </p:sp>
      <p:pic>
        <p:nvPicPr>
          <p:cNvPr id="4" name="Picture 3" descr="Icon&#10;&#10;Description automatically generated with low confidence">
            <a:extLst>
              <a:ext uri="{FF2B5EF4-FFF2-40B4-BE49-F238E27FC236}">
                <a16:creationId xmlns:a16="http://schemas.microsoft.com/office/drawing/2014/main" id="{96F9C2DB-65A9-F2D0-2A6E-ACD590617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8722" y="1145748"/>
            <a:ext cx="4367213" cy="5317511"/>
          </a:xfrm>
          <a:prstGeom prst="rect">
            <a:avLst/>
          </a:prstGeom>
          <a:effectLst>
            <a:outerShdw blurRad="50800" dist="38100" dir="8100000" algn="tr" rotWithShape="0">
              <a:prstClr val="black">
                <a:alpha val="40000"/>
              </a:prstClr>
            </a:outerShdw>
          </a:effectLst>
        </p:spPr>
      </p:pic>
      <p:pic>
        <p:nvPicPr>
          <p:cNvPr id="5" name="Picture 4" descr="Shape&#10;&#10;Description automatically generated with medium confidence">
            <a:extLst>
              <a:ext uri="{FF2B5EF4-FFF2-40B4-BE49-F238E27FC236}">
                <a16:creationId xmlns:a16="http://schemas.microsoft.com/office/drawing/2014/main" id="{F64C1AC8-D37C-6DE4-0E72-3BB8B1190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065" y="1203744"/>
            <a:ext cx="4367213" cy="5654256"/>
          </a:xfrm>
          <a:prstGeom prst="rect">
            <a:avLst/>
          </a:prstGeom>
          <a:effectLst>
            <a:outerShdw blurRad="50800" dist="38100" dir="2700000" algn="tl" rotWithShape="0">
              <a:prstClr val="black">
                <a:alpha val="40000"/>
              </a:prstClr>
            </a:outerShdw>
          </a:effectLst>
        </p:spPr>
      </p:pic>
      <p:sp>
        <p:nvSpPr>
          <p:cNvPr id="6" name="Freeform: Shape 5">
            <a:extLst>
              <a:ext uri="{FF2B5EF4-FFF2-40B4-BE49-F238E27FC236}">
                <a16:creationId xmlns:a16="http://schemas.microsoft.com/office/drawing/2014/main" id="{FA4554D7-7DBE-87C8-E688-C690ABFE0E06}"/>
              </a:ext>
            </a:extLst>
          </p:cNvPr>
          <p:cNvSpPr/>
          <p:nvPr/>
        </p:nvSpPr>
        <p:spPr>
          <a:xfrm>
            <a:off x="1663202" y="2533086"/>
            <a:ext cx="3832884" cy="3649176"/>
          </a:xfrm>
          <a:custGeom>
            <a:avLst/>
            <a:gdLst>
              <a:gd name="connsiteX0" fmla="*/ 0 w 3832884"/>
              <a:gd name="connsiteY0" fmla="*/ 0 h 3649176"/>
              <a:gd name="connsiteX1" fmla="*/ 3832884 w 3832884"/>
              <a:gd name="connsiteY1" fmla="*/ 0 h 3649176"/>
              <a:gd name="connsiteX2" fmla="*/ 3832884 w 3832884"/>
              <a:gd name="connsiteY2" fmla="*/ 3649176 h 3649176"/>
              <a:gd name="connsiteX3" fmla="*/ 0 w 3832884"/>
              <a:gd name="connsiteY3" fmla="*/ 3649176 h 3649176"/>
              <a:gd name="connsiteX4" fmla="*/ 0 w 3832884"/>
              <a:gd name="connsiteY4" fmla="*/ 0 h 3649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2884" h="3649176">
                <a:moveTo>
                  <a:pt x="0" y="0"/>
                </a:moveTo>
                <a:lnTo>
                  <a:pt x="3832884" y="0"/>
                </a:lnTo>
                <a:lnTo>
                  <a:pt x="3832884" y="3649176"/>
                </a:lnTo>
                <a:lnTo>
                  <a:pt x="0" y="36491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342900" lvl="0" indent="-342900" algn="l"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New and clean data</a:t>
            </a:r>
          </a:p>
          <a:p>
            <a:pPr marL="342900" lvl="0" indent="-342900" algn="l"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No redundant code </a:t>
            </a:r>
          </a:p>
          <a:p>
            <a:pPr marL="342900" lvl="0" indent="-342900" algn="l"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No legacy data </a:t>
            </a:r>
          </a:p>
          <a:p>
            <a:pPr marL="342900" lvl="0" indent="-342900" algn="l"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Runs faster and more flexible</a:t>
            </a:r>
          </a:p>
          <a:p>
            <a:pPr marL="342900" lvl="0" indent="-342900" algn="l"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New processes and functions  </a:t>
            </a:r>
          </a:p>
        </p:txBody>
      </p:sp>
      <p:sp>
        <p:nvSpPr>
          <p:cNvPr id="7" name="Freeform: Shape 6">
            <a:extLst>
              <a:ext uri="{FF2B5EF4-FFF2-40B4-BE49-F238E27FC236}">
                <a16:creationId xmlns:a16="http://schemas.microsoft.com/office/drawing/2014/main" id="{14A7DC51-2BDD-849D-02D9-807BE386EFEA}"/>
              </a:ext>
            </a:extLst>
          </p:cNvPr>
          <p:cNvSpPr/>
          <p:nvPr/>
        </p:nvSpPr>
        <p:spPr>
          <a:xfrm>
            <a:off x="6809722" y="2533086"/>
            <a:ext cx="3832884" cy="3649176"/>
          </a:xfrm>
          <a:custGeom>
            <a:avLst/>
            <a:gdLst>
              <a:gd name="connsiteX0" fmla="*/ 0 w 3832884"/>
              <a:gd name="connsiteY0" fmla="*/ 0 h 3649176"/>
              <a:gd name="connsiteX1" fmla="*/ 3832884 w 3832884"/>
              <a:gd name="connsiteY1" fmla="*/ 0 h 3649176"/>
              <a:gd name="connsiteX2" fmla="*/ 3832884 w 3832884"/>
              <a:gd name="connsiteY2" fmla="*/ 3649176 h 3649176"/>
              <a:gd name="connsiteX3" fmla="*/ 0 w 3832884"/>
              <a:gd name="connsiteY3" fmla="*/ 3649176 h 3649176"/>
              <a:gd name="connsiteX4" fmla="*/ 0 w 3832884"/>
              <a:gd name="connsiteY4" fmla="*/ 0 h 3649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2884" h="3649176">
                <a:moveTo>
                  <a:pt x="0" y="0"/>
                </a:moveTo>
                <a:lnTo>
                  <a:pt x="3832884" y="0"/>
                </a:lnTo>
                <a:lnTo>
                  <a:pt x="3832884" y="3649176"/>
                </a:lnTo>
                <a:lnTo>
                  <a:pt x="0" y="36491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342900" lvl="0" indent="-342900" algn="l"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Need to re-structure data</a:t>
            </a:r>
          </a:p>
          <a:p>
            <a:pPr marL="342900" lvl="0" indent="-342900" algn="l"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No legacy data </a:t>
            </a:r>
          </a:p>
          <a:p>
            <a:pPr marL="342900" lvl="0" indent="-342900" algn="l"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New processes and functions</a:t>
            </a:r>
          </a:p>
          <a:p>
            <a:pPr marL="342900" lvl="0" indent="-342900" algn="l" defTabSz="1066800">
              <a:lnSpc>
                <a:spcPct val="90000"/>
              </a:lnSpc>
              <a:spcBef>
                <a:spcPct val="0"/>
              </a:spcBef>
              <a:spcAft>
                <a:spcPct val="35000"/>
              </a:spcAft>
              <a:buFont typeface="Arial" panose="020B0604020202020204" pitchFamily="34" charset="0"/>
              <a:buChar char="•"/>
            </a:pPr>
            <a:r>
              <a:rPr lang="en-US" sz="2200" kern="1200">
                <a:latin typeface="Segoe UI" panose="020B0502040204020203" pitchFamily="34" charset="0"/>
                <a:cs typeface="Segoe UI" panose="020B0502040204020203" pitchFamily="34" charset="0"/>
              </a:rPr>
              <a:t>Re-write customization  </a:t>
            </a:r>
          </a:p>
        </p:txBody>
      </p:sp>
    </p:spTree>
    <p:extLst>
      <p:ext uri="{BB962C8B-B14F-4D97-AF65-F5344CB8AC3E}">
        <p14:creationId xmlns:p14="http://schemas.microsoft.com/office/powerpoint/2010/main" val="335012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79C1A13-6070-F17A-1D5D-D1C9B8E0B916}"/>
              </a:ext>
            </a:extLst>
          </p:cNvPr>
          <p:cNvSpPr>
            <a:spLocks noGrp="1"/>
          </p:cNvSpPr>
          <p:nvPr>
            <p:ph type="body" sz="quarter" idx="10"/>
          </p:nvPr>
        </p:nvSpPr>
        <p:spPr>
          <a:xfrm>
            <a:off x="340289" y="1352550"/>
            <a:ext cx="6212911" cy="3582865"/>
          </a:xfrm>
        </p:spPr>
        <p:txBody>
          <a:bodyPr/>
          <a:lstStyle/>
          <a:p>
            <a:pPr marL="0" indent="0">
              <a:buNone/>
            </a:pPr>
            <a:r>
              <a:rPr lang="en-US" b="1" dirty="0">
                <a:latin typeface="Segoe UI"/>
                <a:cs typeface="Segoe UI"/>
              </a:rPr>
              <a:t>Indicators for an upgrade; </a:t>
            </a:r>
          </a:p>
          <a:p>
            <a:pPr marL="342900" indent="-342900">
              <a:buFont typeface="Arial" panose="020B0604020202020204" pitchFamily="34" charset="0"/>
              <a:buChar char="•"/>
            </a:pPr>
            <a:r>
              <a:rPr lang="en-US" sz="2400" dirty="0">
                <a:latin typeface="Segoe UI"/>
                <a:cs typeface="Segoe UI"/>
              </a:rPr>
              <a:t>Business didn’t evolve much</a:t>
            </a:r>
          </a:p>
          <a:p>
            <a:pPr marL="342900" indent="-342900">
              <a:buFont typeface="Arial" panose="020B0604020202020204" pitchFamily="34" charset="0"/>
              <a:buChar char="•"/>
            </a:pPr>
            <a:r>
              <a:rPr lang="en-US" sz="2400" dirty="0">
                <a:latin typeface="Segoe UI"/>
                <a:cs typeface="Segoe UI"/>
              </a:rPr>
              <a:t>Processes are still valid</a:t>
            </a:r>
            <a:endParaRPr lang="en-US" sz="2400" b="1" dirty="0">
              <a:latin typeface="Segoe UI"/>
              <a:cs typeface="Segoe UI"/>
            </a:endParaRPr>
          </a:p>
          <a:p>
            <a:pPr marL="342900" indent="-342900">
              <a:buChar char="•"/>
            </a:pPr>
            <a:r>
              <a:rPr lang="en-US" sz="2400" dirty="0">
                <a:latin typeface="Segoe UI"/>
                <a:cs typeface="Segoe UI"/>
              </a:rPr>
              <a:t>Legacy data is crucial for the daily work</a:t>
            </a:r>
          </a:p>
          <a:p>
            <a:pPr marL="342900" indent="-342900">
              <a:buChar char="•"/>
            </a:pPr>
            <a:r>
              <a:rPr lang="en-US" sz="2400" dirty="0">
                <a:latin typeface="Segoe UI"/>
                <a:cs typeface="Segoe UI"/>
              </a:rPr>
              <a:t>Recent implementation</a:t>
            </a:r>
            <a:endParaRPr lang="en-US" sz="2000" dirty="0"/>
          </a:p>
          <a:p>
            <a:pPr marL="342900" indent="-342900">
              <a:buChar char="•"/>
            </a:pPr>
            <a:r>
              <a:rPr lang="en-US" sz="2400" dirty="0">
                <a:latin typeface="Segoe UI"/>
                <a:cs typeface="Segoe UI"/>
              </a:rPr>
              <a:t>Data is reliable</a:t>
            </a:r>
          </a:p>
          <a:p>
            <a:pPr marL="342900" indent="-342900">
              <a:buChar char="•"/>
            </a:pPr>
            <a:r>
              <a:rPr lang="en-US" sz="2400" dirty="0">
                <a:latin typeface="Segoe UI"/>
                <a:cs typeface="Segoe UI"/>
              </a:rPr>
              <a:t>Low customizations</a:t>
            </a:r>
            <a:endParaRPr lang="en-US" sz="2400" dirty="0"/>
          </a:p>
          <a:p>
            <a:endParaRPr lang="en-IS" sz="2400" dirty="0"/>
          </a:p>
        </p:txBody>
      </p:sp>
      <p:sp>
        <p:nvSpPr>
          <p:cNvPr id="4" name="Title 3">
            <a:extLst>
              <a:ext uri="{FF2B5EF4-FFF2-40B4-BE49-F238E27FC236}">
                <a16:creationId xmlns:a16="http://schemas.microsoft.com/office/drawing/2014/main" id="{909DF74D-1551-13B9-FC5D-9526C6780CCA}"/>
              </a:ext>
            </a:extLst>
          </p:cNvPr>
          <p:cNvSpPr>
            <a:spLocks noGrp="1"/>
          </p:cNvSpPr>
          <p:nvPr>
            <p:ph type="title"/>
          </p:nvPr>
        </p:nvSpPr>
        <p:spPr/>
        <p:txBody>
          <a:bodyPr>
            <a:normAutofit/>
          </a:bodyPr>
          <a:lstStyle/>
          <a:p>
            <a:r>
              <a:rPr lang="en-US" dirty="0"/>
              <a:t>Upgrade</a:t>
            </a:r>
          </a:p>
        </p:txBody>
      </p:sp>
      <p:pic>
        <p:nvPicPr>
          <p:cNvPr id="5" name="Picture Placeholder 4" descr="Graphical user interface, icon&#10;&#10;Description automatically generated">
            <a:extLst>
              <a:ext uri="{FF2B5EF4-FFF2-40B4-BE49-F238E27FC236}">
                <a16:creationId xmlns:a16="http://schemas.microsoft.com/office/drawing/2014/main" id="{BCA6D828-CE4E-FE9C-9D11-E9C5CC2B3979}"/>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2640" t="-22287" r="-2640" b="-22287"/>
          <a:stretch/>
        </p:blipFill>
        <p:spPr>
          <a:xfrm>
            <a:off x="6945329" y="371369"/>
            <a:ext cx="4695365" cy="6361087"/>
          </a:xfrm>
          <a:prstGeom prst="rect">
            <a:avLst/>
          </a:prstGeom>
        </p:spPr>
      </p:pic>
      <p:sp>
        <p:nvSpPr>
          <p:cNvPr id="6" name="Text Placeholder 9">
            <a:extLst>
              <a:ext uri="{FF2B5EF4-FFF2-40B4-BE49-F238E27FC236}">
                <a16:creationId xmlns:a16="http://schemas.microsoft.com/office/drawing/2014/main" id="{4A3CF5C6-4AD6-B34D-0A92-A699608F0C4B}"/>
              </a:ext>
            </a:extLst>
          </p:cNvPr>
          <p:cNvSpPr txBox="1">
            <a:spLocks/>
          </p:cNvSpPr>
          <p:nvPr/>
        </p:nvSpPr>
        <p:spPr>
          <a:xfrm>
            <a:off x="340289" y="5167751"/>
            <a:ext cx="6212911" cy="1362003"/>
          </a:xfrm>
          <a:prstGeom prst="rect">
            <a:avLst/>
          </a:prstGeom>
          <a:solidFill>
            <a:srgbClr val="361D5C"/>
          </a:solidFill>
        </p:spPr>
        <p:txBody>
          <a:bodyPr lIns="144000" tIns="144000" rIns="144000" bIns="14400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342900">
              <a:buFont typeface="Arial,Sans-Serif"/>
              <a:buChar char="•"/>
            </a:pPr>
            <a:r>
              <a:rPr lang="en-US" sz="2000" dirty="0">
                <a:solidFill>
                  <a:schemeClr val="bg1"/>
                </a:solidFill>
                <a:latin typeface="Segoe UI"/>
                <a:cs typeface="Segoe UI"/>
              </a:rPr>
              <a:t>No need to revisit processes and setup</a:t>
            </a:r>
          </a:p>
          <a:p>
            <a:pPr marL="114300" indent="-342900">
              <a:buFont typeface="Arial,Sans-Serif"/>
              <a:buChar char="•"/>
            </a:pPr>
            <a:r>
              <a:rPr lang="en-US" sz="2000" dirty="0">
                <a:solidFill>
                  <a:schemeClr val="bg1"/>
                </a:solidFill>
                <a:latin typeface="Segoe UI"/>
                <a:cs typeface="Segoe UI"/>
              </a:rPr>
              <a:t>Legacy data available directly</a:t>
            </a:r>
          </a:p>
          <a:p>
            <a:pPr marL="114300" indent="-342900">
              <a:buFont typeface="Arial,Sans-Serif"/>
              <a:buChar char="•"/>
            </a:pPr>
            <a:r>
              <a:rPr lang="en-US" sz="2000" dirty="0">
                <a:solidFill>
                  <a:schemeClr val="bg1"/>
                </a:solidFill>
                <a:latin typeface="Segoe UI"/>
                <a:cs typeface="Segoe UI"/>
              </a:rPr>
              <a:t>Less re-definitions and re-developments</a:t>
            </a:r>
          </a:p>
          <a:p>
            <a:pPr marL="114300" indent="-342900">
              <a:buFont typeface="Arial,Sans-Serif"/>
              <a:buChar char="•"/>
            </a:pPr>
            <a:endParaRPr lang="en-US" sz="2000" dirty="0">
              <a:solidFill>
                <a:schemeClr val="bg1"/>
              </a:solidFill>
              <a:latin typeface="Segoe UI"/>
              <a:cs typeface="Segoe UI"/>
            </a:endParaRPr>
          </a:p>
          <a:p>
            <a:pPr marL="114300" indent="-342900">
              <a:buFont typeface="Arial,Sans-Serif"/>
              <a:buChar char="•"/>
            </a:pPr>
            <a:endParaRPr lang="en-US" sz="2000" dirty="0">
              <a:solidFill>
                <a:schemeClr val="bg1"/>
              </a:solidFill>
              <a:latin typeface="Segoe UI"/>
              <a:cs typeface="Segoe UI"/>
            </a:endParaRPr>
          </a:p>
          <a:p>
            <a:pPr marL="114300" indent="-342900">
              <a:buFont typeface="Arial,Sans-Serif"/>
              <a:buChar char="•"/>
            </a:pPr>
            <a:endParaRPr lang="en-US" sz="2000" dirty="0">
              <a:solidFill>
                <a:schemeClr val="bg1"/>
              </a:solidFill>
              <a:latin typeface="Segoe UI"/>
              <a:cs typeface="Segoe UI"/>
            </a:endParaRPr>
          </a:p>
          <a:p>
            <a:pPr marL="114300" indent="-342900">
              <a:buFont typeface="Arial,Sans-Serif"/>
              <a:buChar char="•"/>
            </a:pPr>
            <a:endParaRPr lang="en-US" sz="2000" dirty="0">
              <a:solidFill>
                <a:schemeClr val="bg1"/>
              </a:solidFill>
              <a:latin typeface="Segoe UI"/>
              <a:cs typeface="Segoe UI"/>
            </a:endParaRPr>
          </a:p>
          <a:p>
            <a:pPr marL="114300" indent="-342900">
              <a:buFont typeface="Arial,Sans-Serif"/>
              <a:buChar char="•"/>
            </a:pPr>
            <a:endParaRPr lang="en-US" sz="2000" dirty="0">
              <a:solidFill>
                <a:schemeClr val="bg1"/>
              </a:solidFill>
              <a:latin typeface="Segoe UI"/>
              <a:cs typeface="Segoe UI"/>
            </a:endParaRPr>
          </a:p>
        </p:txBody>
      </p:sp>
    </p:spTree>
    <p:extLst>
      <p:ext uri="{BB962C8B-B14F-4D97-AF65-F5344CB8AC3E}">
        <p14:creationId xmlns:p14="http://schemas.microsoft.com/office/powerpoint/2010/main" val="1989224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216AB-3077-934E-144C-98CFB0302C84}"/>
              </a:ext>
            </a:extLst>
          </p:cNvPr>
          <p:cNvSpPr>
            <a:spLocks noGrp="1"/>
          </p:cNvSpPr>
          <p:nvPr>
            <p:ph type="title"/>
          </p:nvPr>
        </p:nvSpPr>
        <p:spPr/>
        <p:txBody>
          <a:bodyPr>
            <a:normAutofit fontScale="90000"/>
          </a:bodyPr>
          <a:lstStyle/>
          <a:p>
            <a:r>
              <a:rPr lang="en-US" dirty="0">
                <a:latin typeface="Segoe UI"/>
                <a:cs typeface="Segoe UI"/>
              </a:rPr>
              <a:t>Upgrade</a:t>
            </a:r>
            <a:endParaRPr lang="en-US" dirty="0"/>
          </a:p>
        </p:txBody>
      </p:sp>
      <p:pic>
        <p:nvPicPr>
          <p:cNvPr id="4" name="Picture 3" descr="Icon&#10;&#10;Description automatically generated with low confidence">
            <a:extLst>
              <a:ext uri="{FF2B5EF4-FFF2-40B4-BE49-F238E27FC236}">
                <a16:creationId xmlns:a16="http://schemas.microsoft.com/office/drawing/2014/main" id="{96F9C2DB-65A9-F2D0-2A6E-ACD590617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8722" y="1145748"/>
            <a:ext cx="4367213" cy="5317511"/>
          </a:xfrm>
          <a:prstGeom prst="rect">
            <a:avLst/>
          </a:prstGeom>
          <a:effectLst>
            <a:outerShdw blurRad="50800" dist="38100" dir="8100000" algn="tr" rotWithShape="0">
              <a:prstClr val="black">
                <a:alpha val="40000"/>
              </a:prstClr>
            </a:outerShdw>
          </a:effectLst>
        </p:spPr>
      </p:pic>
      <p:pic>
        <p:nvPicPr>
          <p:cNvPr id="5" name="Picture 4" descr="Shape&#10;&#10;Description automatically generated with medium confidence">
            <a:extLst>
              <a:ext uri="{FF2B5EF4-FFF2-40B4-BE49-F238E27FC236}">
                <a16:creationId xmlns:a16="http://schemas.microsoft.com/office/drawing/2014/main" id="{F64C1AC8-D37C-6DE4-0E72-3BB8B1190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065" y="1203744"/>
            <a:ext cx="4367213" cy="5654256"/>
          </a:xfrm>
          <a:prstGeom prst="rect">
            <a:avLst/>
          </a:prstGeom>
          <a:effectLst>
            <a:outerShdw blurRad="50800" dist="38100" dir="2700000" algn="tl" rotWithShape="0">
              <a:prstClr val="black">
                <a:alpha val="40000"/>
              </a:prstClr>
            </a:outerShdw>
          </a:effectLst>
        </p:spPr>
      </p:pic>
      <p:sp>
        <p:nvSpPr>
          <p:cNvPr id="6" name="Freeform: Shape 5">
            <a:extLst>
              <a:ext uri="{FF2B5EF4-FFF2-40B4-BE49-F238E27FC236}">
                <a16:creationId xmlns:a16="http://schemas.microsoft.com/office/drawing/2014/main" id="{FA4554D7-7DBE-87C8-E688-C690ABFE0E06}"/>
              </a:ext>
            </a:extLst>
          </p:cNvPr>
          <p:cNvSpPr/>
          <p:nvPr/>
        </p:nvSpPr>
        <p:spPr>
          <a:xfrm>
            <a:off x="1663202" y="2533086"/>
            <a:ext cx="3832884" cy="3649176"/>
          </a:xfrm>
          <a:custGeom>
            <a:avLst/>
            <a:gdLst>
              <a:gd name="connsiteX0" fmla="*/ 0 w 3832884"/>
              <a:gd name="connsiteY0" fmla="*/ 0 h 3649176"/>
              <a:gd name="connsiteX1" fmla="*/ 3832884 w 3832884"/>
              <a:gd name="connsiteY1" fmla="*/ 0 h 3649176"/>
              <a:gd name="connsiteX2" fmla="*/ 3832884 w 3832884"/>
              <a:gd name="connsiteY2" fmla="*/ 3649176 h 3649176"/>
              <a:gd name="connsiteX3" fmla="*/ 0 w 3832884"/>
              <a:gd name="connsiteY3" fmla="*/ 3649176 h 3649176"/>
              <a:gd name="connsiteX4" fmla="*/ 0 w 3832884"/>
              <a:gd name="connsiteY4" fmla="*/ 0 h 3649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2884" h="3649176">
                <a:moveTo>
                  <a:pt x="0" y="0"/>
                </a:moveTo>
                <a:lnTo>
                  <a:pt x="3832884" y="0"/>
                </a:lnTo>
                <a:lnTo>
                  <a:pt x="3832884" y="3649176"/>
                </a:lnTo>
                <a:lnTo>
                  <a:pt x="0" y="36491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342900" lvl="0" indent="-342900" algn="l" defTabSz="1066800">
              <a:lnSpc>
                <a:spcPct val="90000"/>
              </a:lnSpc>
              <a:spcBef>
                <a:spcPct val="0"/>
              </a:spcBef>
              <a:spcAft>
                <a:spcPct val="35000"/>
              </a:spcAft>
              <a:buFont typeface="Arial" panose="020B0604020202020204" pitchFamily="34" charset="0"/>
              <a:buChar char="•"/>
            </a:pPr>
            <a:r>
              <a:rPr lang="en-US" sz="2200" kern="1200" dirty="0">
                <a:latin typeface="Segoe UI" panose="020B0502040204020203" pitchFamily="34" charset="0"/>
                <a:cs typeface="Segoe UI" panose="020B0502040204020203" pitchFamily="34" charset="0"/>
              </a:rPr>
              <a:t>Faster if in a recent version</a:t>
            </a:r>
          </a:p>
          <a:p>
            <a:pPr marL="342900" lvl="0" indent="-342900" algn="l" defTabSz="1066800">
              <a:lnSpc>
                <a:spcPct val="90000"/>
              </a:lnSpc>
              <a:spcBef>
                <a:spcPct val="0"/>
              </a:spcBef>
              <a:spcAft>
                <a:spcPct val="35000"/>
              </a:spcAft>
              <a:buFont typeface="Arial" panose="020B0604020202020204" pitchFamily="34" charset="0"/>
              <a:buChar char="•"/>
            </a:pPr>
            <a:r>
              <a:rPr lang="en-US" sz="2200" kern="1200" dirty="0">
                <a:latin typeface="Segoe UI" panose="020B0502040204020203" pitchFamily="34" charset="0"/>
                <a:cs typeface="Segoe UI" panose="020B0502040204020203" pitchFamily="34" charset="0"/>
              </a:rPr>
              <a:t>No re-entering data</a:t>
            </a:r>
          </a:p>
          <a:p>
            <a:pPr marL="342900" lvl="0" indent="-342900" algn="l" defTabSz="1066800">
              <a:lnSpc>
                <a:spcPct val="90000"/>
              </a:lnSpc>
              <a:spcBef>
                <a:spcPct val="0"/>
              </a:spcBef>
              <a:spcAft>
                <a:spcPct val="35000"/>
              </a:spcAft>
              <a:buFont typeface="Arial" panose="020B0604020202020204" pitchFamily="34" charset="0"/>
              <a:buChar char="•"/>
            </a:pPr>
            <a:r>
              <a:rPr lang="en-US" sz="2200" kern="1200" dirty="0">
                <a:latin typeface="Segoe UI" panose="020B0502040204020203" pitchFamily="34" charset="0"/>
                <a:cs typeface="Segoe UI" panose="020B0502040204020203" pitchFamily="34" charset="0"/>
              </a:rPr>
              <a:t>Similar processes </a:t>
            </a:r>
          </a:p>
          <a:p>
            <a:pPr marL="342900" indent="-342900" defTabSz="1066800">
              <a:lnSpc>
                <a:spcPct val="90000"/>
              </a:lnSpc>
              <a:spcBef>
                <a:spcPct val="0"/>
              </a:spcBef>
              <a:spcAft>
                <a:spcPct val="35000"/>
              </a:spcAft>
              <a:buFont typeface="Arial" panose="020B0604020202020204" pitchFamily="34" charset="0"/>
              <a:buChar char="•"/>
            </a:pPr>
            <a:r>
              <a:rPr lang="en-US" sz="2200" kern="1200" dirty="0">
                <a:latin typeface="Segoe UI" panose="020B0502040204020203" pitchFamily="34" charset="0"/>
                <a:cs typeface="Segoe UI" panose="020B0502040204020203" pitchFamily="34" charset="0"/>
              </a:rPr>
              <a:t>Legacy data is available</a:t>
            </a:r>
          </a:p>
          <a:p>
            <a:pPr marL="342900" lvl="0" indent="-342900" algn="l" defTabSz="1066800">
              <a:lnSpc>
                <a:spcPct val="90000"/>
              </a:lnSpc>
              <a:spcBef>
                <a:spcPct val="0"/>
              </a:spcBef>
              <a:spcAft>
                <a:spcPct val="35000"/>
              </a:spcAft>
              <a:buFont typeface="Arial" panose="020B0604020202020204" pitchFamily="34" charset="0"/>
              <a:buChar char="•"/>
            </a:pPr>
            <a:endParaRPr lang="en-US" sz="2200" kern="1200" dirty="0">
              <a:latin typeface="Segoe UI" panose="020B0502040204020203" pitchFamily="34" charset="0"/>
              <a:cs typeface="Segoe UI" panose="020B0502040204020203" pitchFamily="34" charset="0"/>
            </a:endParaRPr>
          </a:p>
          <a:p>
            <a:pPr marL="342900" lvl="0" indent="-342900" algn="l" defTabSz="1066800">
              <a:lnSpc>
                <a:spcPct val="90000"/>
              </a:lnSpc>
              <a:spcBef>
                <a:spcPct val="0"/>
              </a:spcBef>
              <a:spcAft>
                <a:spcPct val="35000"/>
              </a:spcAft>
              <a:buFont typeface="Arial" panose="020B0604020202020204" pitchFamily="34" charset="0"/>
              <a:buChar char="•"/>
            </a:pPr>
            <a:endParaRPr lang="en-US" sz="2200" kern="1200" dirty="0">
              <a:latin typeface="Segoe UI" panose="020B0502040204020203" pitchFamily="34" charset="0"/>
              <a:cs typeface="Segoe UI" panose="020B0502040204020203" pitchFamily="34" charset="0"/>
            </a:endParaRPr>
          </a:p>
        </p:txBody>
      </p:sp>
      <p:sp>
        <p:nvSpPr>
          <p:cNvPr id="7" name="Freeform: Shape 6">
            <a:extLst>
              <a:ext uri="{FF2B5EF4-FFF2-40B4-BE49-F238E27FC236}">
                <a16:creationId xmlns:a16="http://schemas.microsoft.com/office/drawing/2014/main" id="{14A7DC51-2BDD-849D-02D9-807BE386EFEA}"/>
              </a:ext>
            </a:extLst>
          </p:cNvPr>
          <p:cNvSpPr/>
          <p:nvPr/>
        </p:nvSpPr>
        <p:spPr>
          <a:xfrm>
            <a:off x="6809722" y="2533086"/>
            <a:ext cx="3832884" cy="3649176"/>
          </a:xfrm>
          <a:custGeom>
            <a:avLst/>
            <a:gdLst>
              <a:gd name="connsiteX0" fmla="*/ 0 w 3832884"/>
              <a:gd name="connsiteY0" fmla="*/ 0 h 3649176"/>
              <a:gd name="connsiteX1" fmla="*/ 3832884 w 3832884"/>
              <a:gd name="connsiteY1" fmla="*/ 0 h 3649176"/>
              <a:gd name="connsiteX2" fmla="*/ 3832884 w 3832884"/>
              <a:gd name="connsiteY2" fmla="*/ 3649176 h 3649176"/>
              <a:gd name="connsiteX3" fmla="*/ 0 w 3832884"/>
              <a:gd name="connsiteY3" fmla="*/ 3649176 h 3649176"/>
              <a:gd name="connsiteX4" fmla="*/ 0 w 3832884"/>
              <a:gd name="connsiteY4" fmla="*/ 0 h 3649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2884" h="3649176">
                <a:moveTo>
                  <a:pt x="0" y="0"/>
                </a:moveTo>
                <a:lnTo>
                  <a:pt x="3832884" y="0"/>
                </a:lnTo>
                <a:lnTo>
                  <a:pt x="3832884" y="3649176"/>
                </a:lnTo>
                <a:lnTo>
                  <a:pt x="0" y="36491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342900" lvl="0" indent="-342900" algn="l" defTabSz="1066800">
              <a:lnSpc>
                <a:spcPct val="90000"/>
              </a:lnSpc>
              <a:spcBef>
                <a:spcPct val="0"/>
              </a:spcBef>
              <a:spcAft>
                <a:spcPct val="35000"/>
              </a:spcAft>
              <a:buFont typeface="Arial" panose="020B0604020202020204" pitchFamily="34" charset="0"/>
              <a:buChar char="•"/>
            </a:pPr>
            <a:r>
              <a:rPr lang="en-US" sz="2200" kern="1200" dirty="0">
                <a:latin typeface="Segoe UI" panose="020B0502040204020203" pitchFamily="34" charset="0"/>
                <a:cs typeface="Segoe UI" panose="020B0502040204020203" pitchFamily="34" charset="0"/>
              </a:rPr>
              <a:t>Slower if in an older versions </a:t>
            </a:r>
          </a:p>
          <a:p>
            <a:pPr marL="342900" lvl="0" indent="-342900" algn="l" defTabSz="1066800">
              <a:lnSpc>
                <a:spcPct val="90000"/>
              </a:lnSpc>
              <a:spcBef>
                <a:spcPct val="0"/>
              </a:spcBef>
              <a:spcAft>
                <a:spcPct val="35000"/>
              </a:spcAft>
              <a:buFont typeface="Arial" panose="020B0604020202020204" pitchFamily="34" charset="0"/>
              <a:buChar char="•"/>
            </a:pPr>
            <a:r>
              <a:rPr lang="en-US" sz="2200" kern="1200" dirty="0">
                <a:latin typeface="Segoe UI" panose="020B0502040204020203" pitchFamily="34" charset="0"/>
                <a:cs typeface="Segoe UI" panose="020B0502040204020203" pitchFamily="34" charset="0"/>
              </a:rPr>
              <a:t>Performance impact due to data and customizations</a:t>
            </a:r>
          </a:p>
          <a:p>
            <a:pPr marL="342900" lvl="0" indent="-342900" algn="l" defTabSz="1066800">
              <a:lnSpc>
                <a:spcPct val="90000"/>
              </a:lnSpc>
              <a:spcBef>
                <a:spcPct val="0"/>
              </a:spcBef>
              <a:spcAft>
                <a:spcPct val="35000"/>
              </a:spcAft>
              <a:buFont typeface="Arial" panose="020B0604020202020204" pitchFamily="34" charset="0"/>
              <a:buChar char="•"/>
            </a:pPr>
            <a:r>
              <a:rPr lang="en-US" sz="2200" kern="1200" dirty="0">
                <a:latin typeface="Segoe UI" panose="020B0502040204020203" pitchFamily="34" charset="0"/>
                <a:cs typeface="Segoe UI" panose="020B0502040204020203" pitchFamily="34" charset="0"/>
              </a:rPr>
              <a:t>Bad data</a:t>
            </a:r>
          </a:p>
          <a:p>
            <a:pPr marL="342900" lvl="0" indent="-342900" algn="l" defTabSz="1066800" rtl="0">
              <a:lnSpc>
                <a:spcPct val="90000"/>
              </a:lnSpc>
              <a:spcBef>
                <a:spcPct val="0"/>
              </a:spcBef>
              <a:spcAft>
                <a:spcPct val="35000"/>
              </a:spcAft>
              <a:buFont typeface="Arial" panose="020B0604020202020204" pitchFamily="34" charset="0"/>
              <a:buChar char="•"/>
            </a:pPr>
            <a:r>
              <a:rPr lang="en-US" sz="2200" kern="1200" dirty="0">
                <a:latin typeface="Segoe UI" panose="020B0502040204020203" pitchFamily="34" charset="0"/>
                <a:cs typeface="Segoe UI" panose="020B0502040204020203" pitchFamily="34" charset="0"/>
              </a:rPr>
              <a:t>Still using old processes</a:t>
            </a:r>
          </a:p>
          <a:p>
            <a:pPr marL="342900" lvl="0" indent="-342900" algn="l" defTabSz="1066800" rtl="0">
              <a:lnSpc>
                <a:spcPct val="90000"/>
              </a:lnSpc>
              <a:spcBef>
                <a:spcPct val="0"/>
              </a:spcBef>
              <a:spcAft>
                <a:spcPct val="35000"/>
              </a:spcAft>
              <a:buFont typeface="Arial" panose="020B0604020202020204" pitchFamily="34" charset="0"/>
              <a:buChar char="•"/>
            </a:pPr>
            <a:r>
              <a:rPr lang="en-US" sz="2200" kern="1200" dirty="0">
                <a:latin typeface="Segoe UI" panose="020B0502040204020203" pitchFamily="34" charset="0"/>
                <a:cs typeface="Segoe UI" panose="020B0502040204020203" pitchFamily="34" charset="0"/>
              </a:rPr>
              <a:t>Some customizations might be now available by default</a:t>
            </a:r>
          </a:p>
        </p:txBody>
      </p:sp>
    </p:spTree>
    <p:extLst>
      <p:ext uri="{BB962C8B-B14F-4D97-AF65-F5344CB8AC3E}">
        <p14:creationId xmlns:p14="http://schemas.microsoft.com/office/powerpoint/2010/main" val="3642299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11C1C-D1E5-45C8-D7F3-0CE02396F915}"/>
              </a:ext>
            </a:extLst>
          </p:cNvPr>
          <p:cNvSpPr>
            <a:spLocks noGrp="1"/>
          </p:cNvSpPr>
          <p:nvPr>
            <p:ph type="title"/>
          </p:nvPr>
        </p:nvSpPr>
        <p:spPr/>
        <p:txBody>
          <a:bodyPr>
            <a:normAutofit fontScale="90000"/>
          </a:bodyPr>
          <a:lstStyle/>
          <a:p>
            <a:r>
              <a:rPr lang="en-US" dirty="0"/>
              <a:t>Upgrade path for LS Central</a:t>
            </a:r>
            <a:endParaRPr lang="en-IS" dirty="0"/>
          </a:p>
        </p:txBody>
      </p:sp>
      <p:sp>
        <p:nvSpPr>
          <p:cNvPr id="4" name="Text Placeholder 17">
            <a:extLst>
              <a:ext uri="{FF2B5EF4-FFF2-40B4-BE49-F238E27FC236}">
                <a16:creationId xmlns:a16="http://schemas.microsoft.com/office/drawing/2014/main" id="{653C1460-3E80-40A9-F055-DA0AC63C4580}"/>
              </a:ext>
            </a:extLst>
          </p:cNvPr>
          <p:cNvSpPr txBox="1">
            <a:spLocks/>
          </p:cNvSpPr>
          <p:nvPr/>
        </p:nvSpPr>
        <p:spPr>
          <a:xfrm>
            <a:off x="2340113" y="4420481"/>
            <a:ext cx="7789739" cy="737459"/>
          </a:xfrm>
          <a:prstGeom prst="rect">
            <a:avLst/>
          </a:prstGeom>
          <a:noFill/>
          <a:ln w="12700" cap="flat" cmpd="sng" algn="ctr">
            <a:solidFill>
              <a:srgbClr val="943267"/>
            </a:solidFill>
            <a:prstDash val="solid"/>
            <a:miter lim="800000"/>
          </a:ln>
        </p:spPr>
        <p:style>
          <a:lnRef idx="2">
            <a:schemeClr val="accent6"/>
          </a:lnRef>
          <a:fillRef idx="1">
            <a:schemeClr val="lt1"/>
          </a:fillRef>
          <a:effectRef idx="0">
            <a:schemeClr val="accent6"/>
          </a:effectRef>
          <a:fontRef idx="minor">
            <a:schemeClr val="dk1"/>
          </a:fontRef>
        </p:style>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indent="0">
              <a:buNone/>
            </a:pPr>
            <a:r>
              <a:rPr lang="en-US" sz="1400" b="1" dirty="0">
                <a:solidFill>
                  <a:srgbClr val="943267"/>
                </a:solidFill>
                <a:latin typeface="Segoe UI" panose="020B0502040204020203" pitchFamily="34" charset="0"/>
                <a:cs typeface="Segoe UI" panose="020B0502040204020203" pitchFamily="34" charset="0"/>
              </a:rPr>
              <a:t>Spoiler: </a:t>
            </a:r>
            <a:r>
              <a:rPr lang="en-US" sz="1400" dirty="0">
                <a:solidFill>
                  <a:srgbClr val="943267"/>
                </a:solidFill>
                <a:latin typeface="Segoe UI" panose="020B0502040204020203" pitchFamily="34" charset="0"/>
                <a:cs typeface="Segoe UI" panose="020B0502040204020203" pitchFamily="34" charset="0"/>
              </a:rPr>
              <a:t>Although it is recommended to migrate from the same LS Central version on-prem to the same version on SaaS, in theory you should be able to migrate directly from LS Central 17.5 or later to SaaS (as long as there are no breaking changes in your own extensions).</a:t>
            </a:r>
          </a:p>
        </p:txBody>
      </p:sp>
      <p:sp>
        <p:nvSpPr>
          <p:cNvPr id="5" name="Google Shape;220;p29">
            <a:extLst>
              <a:ext uri="{FF2B5EF4-FFF2-40B4-BE49-F238E27FC236}">
                <a16:creationId xmlns:a16="http://schemas.microsoft.com/office/drawing/2014/main" id="{0E7F17D4-7A4A-9761-E496-EEF68BA16468}"/>
              </a:ext>
            </a:extLst>
          </p:cNvPr>
          <p:cNvSpPr/>
          <p:nvPr/>
        </p:nvSpPr>
        <p:spPr>
          <a:xfrm>
            <a:off x="1989488" y="2386748"/>
            <a:ext cx="1696990" cy="1435936"/>
          </a:xfrm>
          <a:prstGeom prst="homePlate">
            <a:avLst>
              <a:gd name="adj" fmla="val 30129"/>
            </a:avLst>
          </a:prstGeom>
          <a:solidFill>
            <a:srgbClr val="BCB9BF"/>
          </a:solidFill>
          <a:ln>
            <a:noFill/>
          </a:ln>
        </p:spPr>
        <p:txBody>
          <a:bodyPr spcFirstLastPara="1" wrap="square" lIns="121900" tIns="121900" rIns="121900" bIns="121900" anchor="ctr" anchorCtr="0">
            <a:noAutofit/>
          </a:bodyPr>
          <a:lstStyle/>
          <a:p>
            <a:r>
              <a:rPr lang="en-US" sz="1200" dirty="0">
                <a:solidFill>
                  <a:schemeClr val="bg1"/>
                </a:solidFill>
                <a:latin typeface="Segoe UI" panose="020B0502040204020203" pitchFamily="34" charset="0"/>
                <a:cs typeface="Segoe UI" panose="020B0502040204020203" pitchFamily="34" charset="0"/>
              </a:rPr>
              <a:t>LS NAV 2015</a:t>
            </a:r>
          </a:p>
          <a:p>
            <a:r>
              <a:rPr lang="en-US" sz="1200" dirty="0">
                <a:solidFill>
                  <a:schemeClr val="bg1"/>
                </a:solidFill>
                <a:latin typeface="Segoe UI" panose="020B0502040204020203" pitchFamily="34" charset="0"/>
                <a:cs typeface="Segoe UI" panose="020B0502040204020203" pitchFamily="34" charset="0"/>
              </a:rPr>
              <a:t>LS NAV 2016</a:t>
            </a:r>
          </a:p>
          <a:p>
            <a:r>
              <a:rPr lang="en-US" sz="1200" dirty="0">
                <a:solidFill>
                  <a:schemeClr val="bg1"/>
                </a:solidFill>
                <a:latin typeface="Segoe UI" panose="020B0502040204020203" pitchFamily="34" charset="0"/>
                <a:cs typeface="Segoe UI" panose="020B0502040204020203" pitchFamily="34" charset="0"/>
              </a:rPr>
              <a:t>LS NAV 2017</a:t>
            </a:r>
          </a:p>
          <a:p>
            <a:pPr algn="l"/>
            <a:r>
              <a:rPr lang="en-US" sz="1200" dirty="0">
                <a:solidFill>
                  <a:schemeClr val="bg1"/>
                </a:solidFill>
                <a:latin typeface="Segoe UI" panose="020B0502040204020203" pitchFamily="34" charset="0"/>
                <a:cs typeface="Segoe UI" panose="020B0502040204020203" pitchFamily="34" charset="0"/>
              </a:rPr>
              <a:t>LS NAV 2018</a:t>
            </a:r>
          </a:p>
          <a:p>
            <a:pPr algn="l"/>
            <a:r>
              <a:rPr lang="en-US" sz="1200" dirty="0">
                <a:solidFill>
                  <a:schemeClr val="bg1"/>
                </a:solidFill>
                <a:latin typeface="Segoe UI" panose="020B0502040204020203" pitchFamily="34" charset="0"/>
                <a:cs typeface="Segoe UI" panose="020B0502040204020203" pitchFamily="34" charset="0"/>
              </a:rPr>
              <a:t>LS NAV on BC v13</a:t>
            </a:r>
          </a:p>
          <a:p>
            <a:pPr algn="l"/>
            <a:r>
              <a:rPr lang="en-US" sz="1200" dirty="0">
                <a:solidFill>
                  <a:schemeClr val="bg1"/>
                </a:solidFill>
                <a:latin typeface="Segoe UI" panose="020B0502040204020203" pitchFamily="34" charset="0"/>
                <a:cs typeface="Segoe UI" panose="020B0502040204020203" pitchFamily="34" charset="0"/>
              </a:rPr>
              <a:t>LS Central 13</a:t>
            </a:r>
          </a:p>
        </p:txBody>
      </p:sp>
      <p:sp>
        <p:nvSpPr>
          <p:cNvPr id="6" name="Google Shape;221;p29">
            <a:extLst>
              <a:ext uri="{FF2B5EF4-FFF2-40B4-BE49-F238E27FC236}">
                <a16:creationId xmlns:a16="http://schemas.microsoft.com/office/drawing/2014/main" id="{BE1C01A1-2C39-3358-E4ED-410415600C39}"/>
              </a:ext>
            </a:extLst>
          </p:cNvPr>
          <p:cNvSpPr/>
          <p:nvPr/>
        </p:nvSpPr>
        <p:spPr>
          <a:xfrm>
            <a:off x="3252210" y="2386748"/>
            <a:ext cx="2982773" cy="1435936"/>
          </a:xfrm>
          <a:prstGeom prst="chevron">
            <a:avLst>
              <a:gd name="adj" fmla="val 29853"/>
            </a:avLst>
          </a:prstGeom>
          <a:solidFill>
            <a:srgbClr val="138890"/>
          </a:solidFill>
          <a:ln>
            <a:noFill/>
          </a:ln>
        </p:spPr>
        <p:txBody>
          <a:bodyPr spcFirstLastPara="1" wrap="square" lIns="121900" tIns="121900" rIns="121900" bIns="121900" anchor="ctr" anchorCtr="0">
            <a:noAutofit/>
          </a:bodyPr>
          <a:lstStyle/>
          <a:p>
            <a:pPr algn="l"/>
            <a:r>
              <a:rPr lang="en-US" sz="1467">
                <a:solidFill>
                  <a:schemeClr val="bg1"/>
                </a:solidFill>
                <a:latin typeface="Segoe UI" panose="020B0502040204020203" pitchFamily="34" charset="0"/>
                <a:cs typeface="Segoe UI" panose="020B0502040204020203" pitchFamily="34" charset="0"/>
              </a:rPr>
              <a:t>LS Central 14.2</a:t>
            </a:r>
          </a:p>
          <a:p>
            <a:r>
              <a:rPr lang="en-US" sz="1467">
                <a:solidFill>
                  <a:schemeClr val="bg1"/>
                </a:solidFill>
                <a:latin typeface="Segoe UI" panose="020B0502040204020203" pitchFamily="34" charset="0"/>
                <a:cs typeface="Segoe UI" panose="020B0502040204020203" pitchFamily="34" charset="0"/>
              </a:rPr>
              <a:t>LS Central 15</a:t>
            </a:r>
          </a:p>
          <a:p>
            <a:r>
              <a:rPr lang="en-US" sz="1467">
                <a:solidFill>
                  <a:schemeClr val="bg1"/>
                </a:solidFill>
                <a:latin typeface="Segoe UI" panose="020B0502040204020203" pitchFamily="34" charset="0"/>
                <a:cs typeface="Segoe UI" panose="020B0502040204020203" pitchFamily="34" charset="0"/>
              </a:rPr>
              <a:t>LS Central 16</a:t>
            </a:r>
          </a:p>
          <a:p>
            <a:r>
              <a:rPr lang="en-US" sz="1467">
                <a:solidFill>
                  <a:schemeClr val="bg1"/>
                </a:solidFill>
                <a:latin typeface="Segoe UI" panose="020B0502040204020203" pitchFamily="34" charset="0"/>
                <a:cs typeface="Segoe UI" panose="020B0502040204020203" pitchFamily="34" charset="0"/>
              </a:rPr>
              <a:t>LS Central 17</a:t>
            </a:r>
          </a:p>
          <a:p>
            <a:r>
              <a:rPr lang="en-US" sz="1467">
                <a:solidFill>
                  <a:schemeClr val="bg1"/>
                </a:solidFill>
                <a:latin typeface="Segoe UI" panose="020B0502040204020203" pitchFamily="34" charset="0"/>
                <a:cs typeface="Segoe UI" panose="020B0502040204020203" pitchFamily="34" charset="0"/>
              </a:rPr>
              <a:t>LS Central 18</a:t>
            </a:r>
          </a:p>
        </p:txBody>
      </p:sp>
      <p:sp>
        <p:nvSpPr>
          <p:cNvPr id="7" name="Google Shape;222;p29">
            <a:extLst>
              <a:ext uri="{FF2B5EF4-FFF2-40B4-BE49-F238E27FC236}">
                <a16:creationId xmlns:a16="http://schemas.microsoft.com/office/drawing/2014/main" id="{668C6C61-1CC6-C3C5-480A-49E9215EA012}"/>
              </a:ext>
            </a:extLst>
          </p:cNvPr>
          <p:cNvSpPr/>
          <p:nvPr/>
        </p:nvSpPr>
        <p:spPr>
          <a:xfrm>
            <a:off x="5798881" y="2386748"/>
            <a:ext cx="2777074" cy="1435936"/>
          </a:xfrm>
          <a:prstGeom prst="chevron">
            <a:avLst>
              <a:gd name="adj" fmla="val 29853"/>
            </a:avLst>
          </a:prstGeom>
          <a:solidFill>
            <a:srgbClr val="075979"/>
          </a:solidFill>
          <a:ln>
            <a:noFill/>
          </a:ln>
        </p:spPr>
        <p:txBody>
          <a:bodyPr spcFirstLastPara="1" wrap="square" lIns="121900" tIns="121900" rIns="121900" bIns="121900" anchor="ctr" anchorCtr="0">
            <a:noAutofit/>
          </a:bodyPr>
          <a:lstStyle/>
          <a:p>
            <a:r>
              <a:rPr lang="en-US" sz="1467">
                <a:solidFill>
                  <a:schemeClr val="bg1"/>
                </a:solidFill>
                <a:latin typeface="Segoe UI" panose="020B0502040204020203" pitchFamily="34" charset="0"/>
                <a:cs typeface="Segoe UI" panose="020B0502040204020203" pitchFamily="34" charset="0"/>
              </a:rPr>
              <a:t>LS Central 19</a:t>
            </a:r>
          </a:p>
        </p:txBody>
      </p:sp>
      <p:sp>
        <p:nvSpPr>
          <p:cNvPr id="8" name="Google Shape;140;p20">
            <a:extLst>
              <a:ext uri="{FF2B5EF4-FFF2-40B4-BE49-F238E27FC236}">
                <a16:creationId xmlns:a16="http://schemas.microsoft.com/office/drawing/2014/main" id="{6BB00F05-B755-3E0F-7083-1A9D72EACAA1}"/>
              </a:ext>
            </a:extLst>
          </p:cNvPr>
          <p:cNvSpPr txBox="1">
            <a:spLocks/>
          </p:cNvSpPr>
          <p:nvPr/>
        </p:nvSpPr>
        <p:spPr>
          <a:xfrm>
            <a:off x="1989488" y="1394803"/>
            <a:ext cx="3751540" cy="643709"/>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800"/>
              </a:spcBef>
            </a:pPr>
            <a:r>
              <a:rPr lang="en-US" sz="1867" b="1" dirty="0">
                <a:solidFill>
                  <a:srgbClr val="138890"/>
                </a:solidFill>
                <a:latin typeface="Segoe UI" panose="020B0502040204020203" pitchFamily="34" charset="0"/>
                <a:cs typeface="Segoe UI" panose="020B0502040204020203" pitchFamily="34" charset="0"/>
              </a:rPr>
              <a:t>On Prem</a:t>
            </a:r>
            <a:endParaRPr lang="en-US" sz="1867" dirty="0">
              <a:solidFill>
                <a:srgbClr val="138890"/>
              </a:solidFill>
              <a:latin typeface="Segoe UI" panose="020B0502040204020203" pitchFamily="34" charset="0"/>
              <a:cs typeface="Segoe UI" panose="020B0502040204020203" pitchFamily="34" charset="0"/>
            </a:endParaRPr>
          </a:p>
        </p:txBody>
      </p:sp>
      <p:sp>
        <p:nvSpPr>
          <p:cNvPr id="9" name="Google Shape;140;p20">
            <a:extLst>
              <a:ext uri="{FF2B5EF4-FFF2-40B4-BE49-F238E27FC236}">
                <a16:creationId xmlns:a16="http://schemas.microsoft.com/office/drawing/2014/main" id="{4CF5C0AD-21C5-37DC-F9BA-7C164D8BE696}"/>
              </a:ext>
            </a:extLst>
          </p:cNvPr>
          <p:cNvSpPr txBox="1">
            <a:spLocks/>
          </p:cNvSpPr>
          <p:nvPr/>
        </p:nvSpPr>
        <p:spPr>
          <a:xfrm>
            <a:off x="8206263" y="1361458"/>
            <a:ext cx="931044" cy="643709"/>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800"/>
              </a:spcBef>
            </a:pPr>
            <a:r>
              <a:rPr lang="en-US" sz="1867" b="1">
                <a:solidFill>
                  <a:srgbClr val="138890"/>
                </a:solidFill>
                <a:latin typeface="Segoe UI" panose="020B0502040204020203" pitchFamily="34" charset="0"/>
                <a:cs typeface="Segoe UI" panose="020B0502040204020203" pitchFamily="34" charset="0"/>
              </a:rPr>
              <a:t>SaaS</a:t>
            </a:r>
            <a:endParaRPr lang="en-US" sz="1867">
              <a:solidFill>
                <a:srgbClr val="138890"/>
              </a:solidFill>
              <a:latin typeface="Segoe UI" panose="020B0502040204020203" pitchFamily="34" charset="0"/>
              <a:cs typeface="Segoe UI" panose="020B0502040204020203" pitchFamily="34" charset="0"/>
            </a:endParaRPr>
          </a:p>
        </p:txBody>
      </p:sp>
      <p:sp>
        <p:nvSpPr>
          <p:cNvPr id="10" name="Google Shape;222;p29">
            <a:extLst>
              <a:ext uri="{FF2B5EF4-FFF2-40B4-BE49-F238E27FC236}">
                <a16:creationId xmlns:a16="http://schemas.microsoft.com/office/drawing/2014/main" id="{BE369BE9-30AB-86DD-5FF6-656EB891C6D4}"/>
              </a:ext>
            </a:extLst>
          </p:cNvPr>
          <p:cNvSpPr/>
          <p:nvPr/>
        </p:nvSpPr>
        <p:spPr>
          <a:xfrm>
            <a:off x="8147205" y="2386668"/>
            <a:ext cx="2633472" cy="1435936"/>
          </a:xfrm>
          <a:prstGeom prst="chevron">
            <a:avLst>
              <a:gd name="adj" fmla="val 29853"/>
            </a:avLst>
          </a:prstGeom>
          <a:solidFill>
            <a:srgbClr val="88BDC9"/>
          </a:solidFill>
          <a:ln>
            <a:noFill/>
          </a:ln>
        </p:spPr>
        <p:txBody>
          <a:bodyPr spcFirstLastPara="1" wrap="square" lIns="121900" tIns="121900" rIns="121900" bIns="121900" anchor="ctr" anchorCtr="0">
            <a:noAutofit/>
          </a:bodyPr>
          <a:lstStyle/>
          <a:p>
            <a:r>
              <a:rPr lang="en-US" sz="1467">
                <a:solidFill>
                  <a:schemeClr val="bg1"/>
                </a:solidFill>
                <a:latin typeface="Segoe UI" panose="020B0502040204020203" pitchFamily="34" charset="0"/>
                <a:cs typeface="Segoe UI" panose="020B0502040204020203" pitchFamily="34" charset="0"/>
              </a:rPr>
              <a:t>LS Central 19</a:t>
            </a:r>
          </a:p>
        </p:txBody>
      </p:sp>
      <p:sp>
        <p:nvSpPr>
          <p:cNvPr id="11" name="Google Shape;221;p29">
            <a:extLst>
              <a:ext uri="{FF2B5EF4-FFF2-40B4-BE49-F238E27FC236}">
                <a16:creationId xmlns:a16="http://schemas.microsoft.com/office/drawing/2014/main" id="{59E1C0EF-C3E3-0ED7-083F-E847E000971F}"/>
              </a:ext>
            </a:extLst>
          </p:cNvPr>
          <p:cNvSpPr/>
          <p:nvPr/>
        </p:nvSpPr>
        <p:spPr>
          <a:xfrm>
            <a:off x="1989488" y="5346919"/>
            <a:ext cx="6575747" cy="567456"/>
          </a:xfrm>
          <a:prstGeom prst="chevron">
            <a:avLst>
              <a:gd name="adj" fmla="val 29853"/>
            </a:avLst>
          </a:prstGeom>
          <a:solidFill>
            <a:srgbClr val="138890"/>
          </a:solidFill>
          <a:ln>
            <a:noFill/>
          </a:ln>
        </p:spPr>
        <p:txBody>
          <a:bodyPr spcFirstLastPara="1" wrap="square" lIns="121900" tIns="121900" rIns="121900" bIns="121900" anchor="ctr" anchorCtr="0">
            <a:noAutofit/>
          </a:bodyPr>
          <a:lstStyle/>
          <a:p>
            <a:r>
              <a:rPr lang="en-US" sz="1467">
                <a:solidFill>
                  <a:schemeClr val="bg1"/>
                </a:solidFill>
                <a:latin typeface="Segoe UI" panose="020B0502040204020203" pitchFamily="34" charset="0"/>
                <a:cs typeface="Segoe UI" panose="020B0502040204020203" pitchFamily="34" charset="0"/>
              </a:rPr>
              <a:t>LS Central 17.5 or later</a:t>
            </a:r>
          </a:p>
        </p:txBody>
      </p:sp>
      <p:sp>
        <p:nvSpPr>
          <p:cNvPr id="12" name="Google Shape;222;p29">
            <a:extLst>
              <a:ext uri="{FF2B5EF4-FFF2-40B4-BE49-F238E27FC236}">
                <a16:creationId xmlns:a16="http://schemas.microsoft.com/office/drawing/2014/main" id="{95BFF0D0-1473-B75B-994A-F36706BF8AA6}"/>
              </a:ext>
            </a:extLst>
          </p:cNvPr>
          <p:cNvSpPr/>
          <p:nvPr/>
        </p:nvSpPr>
        <p:spPr>
          <a:xfrm>
            <a:off x="8136485" y="5346839"/>
            <a:ext cx="2633472" cy="567456"/>
          </a:xfrm>
          <a:prstGeom prst="chevron">
            <a:avLst>
              <a:gd name="adj" fmla="val 29853"/>
            </a:avLst>
          </a:prstGeom>
          <a:solidFill>
            <a:srgbClr val="88BDC9"/>
          </a:solidFill>
          <a:ln>
            <a:noFill/>
          </a:ln>
        </p:spPr>
        <p:txBody>
          <a:bodyPr spcFirstLastPara="1" wrap="square" lIns="121900" tIns="121900" rIns="121900" bIns="121900" anchor="ctr" anchorCtr="0">
            <a:noAutofit/>
          </a:bodyPr>
          <a:lstStyle/>
          <a:p>
            <a:r>
              <a:rPr lang="en-US" sz="1467">
                <a:solidFill>
                  <a:schemeClr val="bg1"/>
                </a:solidFill>
                <a:latin typeface="Segoe UI" panose="020B0502040204020203" pitchFamily="34" charset="0"/>
                <a:cs typeface="Segoe UI" panose="020B0502040204020203" pitchFamily="34" charset="0"/>
              </a:rPr>
              <a:t>LS Central 19</a:t>
            </a:r>
          </a:p>
        </p:txBody>
      </p:sp>
      <p:sp>
        <p:nvSpPr>
          <p:cNvPr id="13" name="Rectangle: Rounded Corners 2">
            <a:extLst>
              <a:ext uri="{FF2B5EF4-FFF2-40B4-BE49-F238E27FC236}">
                <a16:creationId xmlns:a16="http://schemas.microsoft.com/office/drawing/2014/main" id="{B0AB7E63-58BD-929E-68AC-03A15F6D68CB}"/>
              </a:ext>
            </a:extLst>
          </p:cNvPr>
          <p:cNvSpPr/>
          <p:nvPr/>
        </p:nvSpPr>
        <p:spPr>
          <a:xfrm>
            <a:off x="1989488" y="2068396"/>
            <a:ext cx="8378879" cy="258585"/>
          </a:xfrm>
          <a:prstGeom prst="roundRect">
            <a:avLst/>
          </a:prstGeom>
          <a:solidFill>
            <a:srgbClr val="138890"/>
          </a:solidFill>
          <a:ln>
            <a:noFill/>
          </a:ln>
        </p:spPr>
        <p:style>
          <a:lnRef idx="0">
            <a:scrgbClr r="0" g="0" b="0"/>
          </a:lnRef>
          <a:fillRef idx="0">
            <a:scrgbClr r="0" g="0" b="0"/>
          </a:fillRef>
          <a:effectRef idx="0">
            <a:scrgbClr r="0" g="0" b="0"/>
          </a:effectRef>
          <a:fontRef idx="minor">
            <a:schemeClr val="lt1"/>
          </a:fontRef>
        </p:style>
        <p:txBody>
          <a:bodyPr anchor="ctr"/>
          <a:lstStyle/>
          <a:p>
            <a:pPr>
              <a:lnSpc>
                <a:spcPct val="90000"/>
              </a:lnSpc>
              <a:spcBef>
                <a:spcPts val="1200"/>
              </a:spcBef>
            </a:pPr>
            <a:r>
              <a:rPr lang="en-US" sz="1400" dirty="0">
                <a:solidFill>
                  <a:schemeClr val="bg1"/>
                </a:solidFill>
                <a:latin typeface="Segoe UI" panose="020B0502040204020203" pitchFamily="34" charset="0"/>
                <a:cs typeface="Segoe UI" panose="020B0502040204020203" pitchFamily="34" charset="0"/>
              </a:rPr>
              <a:t>The recommended way</a:t>
            </a:r>
          </a:p>
        </p:txBody>
      </p:sp>
      <p:sp>
        <p:nvSpPr>
          <p:cNvPr id="14" name="Google Shape;221;p29">
            <a:extLst>
              <a:ext uri="{FF2B5EF4-FFF2-40B4-BE49-F238E27FC236}">
                <a16:creationId xmlns:a16="http://schemas.microsoft.com/office/drawing/2014/main" id="{B00989D5-3E93-B71D-B579-7CE22A41F55B}"/>
              </a:ext>
            </a:extLst>
          </p:cNvPr>
          <p:cNvSpPr/>
          <p:nvPr/>
        </p:nvSpPr>
        <p:spPr>
          <a:xfrm>
            <a:off x="4318929" y="3851216"/>
            <a:ext cx="3073400" cy="258585"/>
          </a:xfrm>
          <a:prstGeom prst="chevron">
            <a:avLst>
              <a:gd name="adj" fmla="val 29853"/>
            </a:avLst>
          </a:prstGeom>
          <a:solidFill>
            <a:srgbClr val="138890"/>
          </a:solidFill>
          <a:ln>
            <a:noFill/>
          </a:ln>
        </p:spPr>
        <p:txBody>
          <a:bodyPr spcFirstLastPara="1" wrap="square" lIns="121900" tIns="121900" rIns="121900" bIns="121900" anchor="ctr" anchorCtr="0">
            <a:noAutofit/>
          </a:bodyPr>
          <a:lstStyle/>
          <a:p>
            <a:pPr algn="l"/>
            <a:r>
              <a:rPr lang="en-US" sz="1000">
                <a:solidFill>
                  <a:schemeClr val="bg1"/>
                </a:solidFill>
                <a:latin typeface="Segoe UI" panose="020B0502040204020203" pitchFamily="34" charset="0"/>
                <a:cs typeface="Segoe UI" panose="020B0502040204020203" pitchFamily="34" charset="0"/>
              </a:rPr>
              <a:t>Using Table Migration Extensions</a:t>
            </a:r>
          </a:p>
        </p:txBody>
      </p:sp>
      <p:sp>
        <p:nvSpPr>
          <p:cNvPr id="15" name="Google Shape;222;p29">
            <a:extLst>
              <a:ext uri="{FF2B5EF4-FFF2-40B4-BE49-F238E27FC236}">
                <a16:creationId xmlns:a16="http://schemas.microsoft.com/office/drawing/2014/main" id="{1A08BECF-A681-7B5A-5A58-13B7D1A04825}"/>
              </a:ext>
            </a:extLst>
          </p:cNvPr>
          <p:cNvSpPr/>
          <p:nvPr/>
        </p:nvSpPr>
        <p:spPr>
          <a:xfrm>
            <a:off x="7351160" y="3851216"/>
            <a:ext cx="2518569" cy="258585"/>
          </a:xfrm>
          <a:prstGeom prst="chevron">
            <a:avLst>
              <a:gd name="adj" fmla="val 29853"/>
            </a:avLst>
          </a:prstGeom>
          <a:solidFill>
            <a:srgbClr val="88BDC9"/>
          </a:solidFill>
          <a:ln>
            <a:noFill/>
          </a:ln>
        </p:spPr>
        <p:txBody>
          <a:bodyPr spcFirstLastPara="1" wrap="square" lIns="121900" tIns="121900" rIns="121900" bIns="121900" anchor="ctr" anchorCtr="0">
            <a:noAutofit/>
          </a:bodyPr>
          <a:lstStyle/>
          <a:p>
            <a:pPr algn="ctr"/>
            <a:r>
              <a:rPr lang="en-US" sz="1000">
                <a:solidFill>
                  <a:schemeClr val="bg1"/>
                </a:solidFill>
                <a:latin typeface="Segoe UI" panose="020B0502040204020203" pitchFamily="34" charset="0"/>
                <a:cs typeface="Segoe UI" panose="020B0502040204020203" pitchFamily="34" charset="0"/>
              </a:rPr>
              <a:t>Using Cloud Migration Tool</a:t>
            </a:r>
          </a:p>
        </p:txBody>
      </p:sp>
      <p:sp>
        <p:nvSpPr>
          <p:cNvPr id="16" name="Google Shape;221;p29">
            <a:extLst>
              <a:ext uri="{FF2B5EF4-FFF2-40B4-BE49-F238E27FC236}">
                <a16:creationId xmlns:a16="http://schemas.microsoft.com/office/drawing/2014/main" id="{8A25F7FA-DE87-C210-997E-FFB3E9D7E29F}"/>
              </a:ext>
            </a:extLst>
          </p:cNvPr>
          <p:cNvSpPr/>
          <p:nvPr/>
        </p:nvSpPr>
        <p:spPr>
          <a:xfrm>
            <a:off x="1989488" y="3853721"/>
            <a:ext cx="2366385" cy="258585"/>
          </a:xfrm>
          <a:prstGeom prst="chevron">
            <a:avLst>
              <a:gd name="adj" fmla="val 29853"/>
            </a:avLst>
          </a:prstGeom>
          <a:solidFill>
            <a:srgbClr val="BCB9BF"/>
          </a:solidFill>
          <a:ln>
            <a:noFill/>
          </a:ln>
        </p:spPr>
        <p:txBody>
          <a:bodyPr spcFirstLastPara="1" wrap="square" lIns="121900" tIns="121900" rIns="121900" bIns="121900" anchor="ctr" anchorCtr="0">
            <a:noAutofit/>
          </a:bodyPr>
          <a:lstStyle/>
          <a:p>
            <a:pPr algn="l"/>
            <a:r>
              <a:rPr lang="en-US" sz="1000" dirty="0">
                <a:solidFill>
                  <a:schemeClr val="bg1"/>
                </a:solidFill>
                <a:latin typeface="Segoe UI" panose="020B0502040204020203" pitchFamily="34" charset="0"/>
                <a:cs typeface="Segoe UI" panose="020B0502040204020203" pitchFamily="34" charset="0"/>
              </a:rPr>
              <a:t>Using Upgrade </a:t>
            </a:r>
            <a:r>
              <a:rPr lang="en-US" sz="1000" dirty="0" err="1">
                <a:solidFill>
                  <a:schemeClr val="bg1"/>
                </a:solidFill>
                <a:latin typeface="Segoe UI" panose="020B0502040204020203" pitchFamily="34" charset="0"/>
                <a:cs typeface="Segoe UI" panose="020B0502040204020203" pitchFamily="34" charset="0"/>
              </a:rPr>
              <a:t>Codeunits</a:t>
            </a:r>
            <a:endParaRPr lang="en-US" sz="1000"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29563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animEffect transition="in" filter="fade">
                                      <p:cBhvr>
                                        <p:cTn id="39" dur="500"/>
                                        <p:tgtEl>
                                          <p:spTgt spid="4">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
                                            <p:bg/>
                                          </p:spTgt>
                                        </p:tgtEl>
                                        <p:attrNameLst>
                                          <p:attrName>style.visibility</p:attrName>
                                        </p:attrNameLst>
                                      </p:cBhvr>
                                      <p:to>
                                        <p:strVal val="visible"/>
                                      </p:to>
                                    </p:set>
                                    <p:animEffect transition="in" filter="fade">
                                      <p:cBhvr>
                                        <p:cTn id="42" dur="500"/>
                                        <p:tgtEl>
                                          <p:spTgt spid="4">
                                            <p:bg/>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5" grpId="0" animBg="1"/>
      <p:bldP spid="6" grpId="0" animBg="1"/>
      <p:bldP spid="7" grpId="0" animBg="1"/>
      <p:bldP spid="8" grpId="0"/>
      <p:bldP spid="9" grpId="0"/>
      <p:bldP spid="10" grpId="0" animBg="1"/>
      <p:bldP spid="11" grpId="0" animBg="1"/>
      <p:bldP spid="12" grpId="0" animBg="1"/>
      <p:bldP spid="13" grpId="0" animBg="1"/>
      <p:bldP spid="14"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739B1-180B-9181-38D6-C1C0B0073B47}"/>
              </a:ext>
            </a:extLst>
          </p:cNvPr>
          <p:cNvSpPr>
            <a:spLocks noGrp="1"/>
          </p:cNvSpPr>
          <p:nvPr>
            <p:ph type="title"/>
          </p:nvPr>
        </p:nvSpPr>
        <p:spPr/>
        <p:txBody>
          <a:bodyPr>
            <a:normAutofit fontScale="90000"/>
          </a:bodyPr>
          <a:lstStyle/>
          <a:p>
            <a:r>
              <a:rPr lang="en-US" sz="4000" dirty="0"/>
              <a:t>LS Retail Migration Process</a:t>
            </a:r>
            <a:br>
              <a:rPr lang="en-US" sz="4000" dirty="0"/>
            </a:br>
            <a:endParaRPr lang="en-IS" dirty="0"/>
          </a:p>
        </p:txBody>
      </p:sp>
      <p:sp>
        <p:nvSpPr>
          <p:cNvPr id="3" name="Text Placeholder 2">
            <a:extLst>
              <a:ext uri="{FF2B5EF4-FFF2-40B4-BE49-F238E27FC236}">
                <a16:creationId xmlns:a16="http://schemas.microsoft.com/office/drawing/2014/main" id="{E870B4C8-834A-2EED-976A-0F19C7E23829}"/>
              </a:ext>
            </a:extLst>
          </p:cNvPr>
          <p:cNvSpPr>
            <a:spLocks noGrp="1"/>
          </p:cNvSpPr>
          <p:nvPr>
            <p:ph type="body" sz="quarter" idx="10"/>
          </p:nvPr>
        </p:nvSpPr>
        <p:spPr>
          <a:xfrm>
            <a:off x="340292" y="1352550"/>
            <a:ext cx="5247710" cy="5073650"/>
          </a:xfrm>
        </p:spPr>
        <p:txBody>
          <a:bodyPr lIns="91440" tIns="45720" rIns="91440" bIns="45720" anchor="t"/>
          <a:lstStyle/>
          <a:p>
            <a:pPr marL="0" indent="0">
              <a:buNone/>
            </a:pPr>
            <a:r>
              <a:rPr lang="en-GB" sz="2400" b="1" dirty="0"/>
              <a:t>Documentation</a:t>
            </a:r>
          </a:p>
          <a:p>
            <a:r>
              <a:rPr lang="en-GB" sz="2000" dirty="0"/>
              <a:t>Step-by-step documentation based on Microsoft’s guidelines</a:t>
            </a:r>
          </a:p>
          <a:p>
            <a:pPr marL="0" indent="0">
              <a:buNone/>
            </a:pPr>
            <a:r>
              <a:rPr lang="en-GB" sz="2400" b="1" dirty="0"/>
              <a:t>LS Retail Migration tools</a:t>
            </a:r>
          </a:p>
          <a:p>
            <a:r>
              <a:rPr lang="en-GB" sz="2000" dirty="0" err="1"/>
              <a:t>Powershell</a:t>
            </a:r>
            <a:r>
              <a:rPr lang="en-GB" sz="2000" dirty="0"/>
              <a:t> module to automate some migration steps</a:t>
            </a:r>
          </a:p>
          <a:p>
            <a:r>
              <a:rPr lang="en-GB" sz="2000" dirty="0"/>
              <a:t>Already available on the </a:t>
            </a:r>
            <a:r>
              <a:rPr lang="en-GB" sz="2000" dirty="0" err="1"/>
              <a:t>Powershell</a:t>
            </a:r>
            <a:r>
              <a:rPr lang="en-GB" sz="2000" dirty="0"/>
              <a:t> Gallery</a:t>
            </a:r>
          </a:p>
          <a:p>
            <a:endParaRPr lang="en-GB" dirty="0"/>
          </a:p>
          <a:p>
            <a:pPr marL="0" indent="0">
              <a:buNone/>
            </a:pPr>
            <a:endParaRPr lang="en-GB" dirty="0"/>
          </a:p>
          <a:p>
            <a:pPr marL="0" indent="0">
              <a:buNone/>
            </a:pPr>
            <a:r>
              <a:rPr lang="en-GB" sz="2000" b="1" dirty="0">
                <a:latin typeface="Segoe UI"/>
                <a:cs typeface="Segoe UI"/>
              </a:rPr>
              <a:t>Ricardo </a:t>
            </a:r>
            <a:r>
              <a:rPr lang="en-GB" sz="2000" b="1" dirty="0" err="1">
                <a:latin typeface="Segoe UI"/>
                <a:cs typeface="Segoe UI"/>
              </a:rPr>
              <a:t>Moinhos</a:t>
            </a:r>
            <a:endParaRPr lang="en-GB" sz="2000" b="1" dirty="0"/>
          </a:p>
          <a:p>
            <a:pPr marL="0" indent="0">
              <a:buNone/>
            </a:pPr>
            <a:r>
              <a:rPr lang="en-GB" sz="2000" dirty="0">
                <a:latin typeface="Segoe UI"/>
                <a:cs typeface="Segoe UI"/>
              </a:rPr>
              <a:t>Migration Specialist </a:t>
            </a:r>
          </a:p>
          <a:p>
            <a:pPr marL="0" indent="0">
              <a:buNone/>
            </a:pPr>
            <a:r>
              <a:rPr lang="en-GB" sz="2000" dirty="0">
                <a:latin typeface="Segoe UI"/>
                <a:cs typeface="Segoe UI"/>
              </a:rPr>
              <a:t>ricardomo@lsretail.com</a:t>
            </a:r>
            <a:endParaRPr lang="en-GB" sz="2000" dirty="0"/>
          </a:p>
          <a:p>
            <a:endParaRPr lang="en-GB" dirty="0"/>
          </a:p>
          <a:p>
            <a:endParaRPr lang="en-IS" dirty="0"/>
          </a:p>
        </p:txBody>
      </p:sp>
      <p:graphicFrame>
        <p:nvGraphicFramePr>
          <p:cNvPr id="4" name="Diagram 3">
            <a:extLst>
              <a:ext uri="{FF2B5EF4-FFF2-40B4-BE49-F238E27FC236}">
                <a16:creationId xmlns:a16="http://schemas.microsoft.com/office/drawing/2014/main" id="{60106812-B151-5DF5-603E-99F00792098F}"/>
              </a:ext>
            </a:extLst>
          </p:cNvPr>
          <p:cNvGraphicFramePr/>
          <p:nvPr>
            <p:extLst>
              <p:ext uri="{D42A27DB-BD31-4B8C-83A1-F6EECF244321}">
                <p14:modId xmlns:p14="http://schemas.microsoft.com/office/powerpoint/2010/main" val="1578445983"/>
              </p:ext>
            </p:extLst>
          </p:nvPr>
        </p:nvGraphicFramePr>
        <p:xfrm>
          <a:off x="6096000" y="1352550"/>
          <a:ext cx="5556738" cy="5016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613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05909-01C8-EAB1-00EC-95AA63A51C46}"/>
              </a:ext>
            </a:extLst>
          </p:cNvPr>
          <p:cNvSpPr>
            <a:spLocks noGrp="1"/>
          </p:cNvSpPr>
          <p:nvPr>
            <p:ph type="title"/>
          </p:nvPr>
        </p:nvSpPr>
        <p:spPr/>
        <p:txBody>
          <a:bodyPr>
            <a:normAutofit fontScale="90000"/>
          </a:bodyPr>
          <a:lstStyle/>
          <a:p>
            <a:r>
              <a:rPr lang="en-IS" dirty="0"/>
              <a:t>LS Central implementation guide</a:t>
            </a:r>
          </a:p>
        </p:txBody>
      </p:sp>
      <p:sp>
        <p:nvSpPr>
          <p:cNvPr id="9" name="Text Placeholder 8">
            <a:extLst>
              <a:ext uri="{FF2B5EF4-FFF2-40B4-BE49-F238E27FC236}">
                <a16:creationId xmlns:a16="http://schemas.microsoft.com/office/drawing/2014/main" id="{2A516372-7056-CDB6-9533-6CA4F9B20F6A}"/>
              </a:ext>
            </a:extLst>
          </p:cNvPr>
          <p:cNvSpPr>
            <a:spLocks noGrp="1"/>
          </p:cNvSpPr>
          <p:nvPr>
            <p:ph type="body" sz="quarter" idx="10"/>
          </p:nvPr>
        </p:nvSpPr>
        <p:spPr>
          <a:xfrm>
            <a:off x="340291" y="1352550"/>
            <a:ext cx="5146109" cy="5073650"/>
          </a:xfrm>
        </p:spPr>
        <p:txBody>
          <a:bodyPr/>
          <a:lstStyle/>
          <a:p>
            <a:pPr marL="0" indent="0">
              <a:lnSpc>
                <a:spcPct val="90000"/>
              </a:lnSpc>
              <a:spcBef>
                <a:spcPts val="1200"/>
              </a:spcBef>
              <a:buNone/>
            </a:pPr>
            <a:r>
              <a:rPr lang="en-US" sz="2400" b="1" dirty="0">
                <a:latin typeface="Segoe UI"/>
                <a:cs typeface="Segoe UI"/>
              </a:rPr>
              <a:t>Goal </a:t>
            </a:r>
            <a:endParaRPr lang="en-US" sz="2400" b="1" dirty="0">
              <a:ea typeface="+mn-lt"/>
              <a:cs typeface="+mn-lt"/>
            </a:endParaRPr>
          </a:p>
          <a:p>
            <a:pPr marL="285750" indent="-285750">
              <a:lnSpc>
                <a:spcPct val="90000"/>
              </a:lnSpc>
              <a:spcBef>
                <a:spcPts val="1200"/>
              </a:spcBef>
              <a:buFont typeface="Arial"/>
              <a:buChar char="•"/>
            </a:pPr>
            <a:r>
              <a:rPr lang="en-US" sz="1800" dirty="0">
                <a:latin typeface="Segoe UI"/>
                <a:cs typeface="Segoe UI"/>
              </a:rPr>
              <a:t>Minimize the complexity of configuration and operation of the solution </a:t>
            </a:r>
            <a:endParaRPr lang="en-US" sz="1800" dirty="0">
              <a:ea typeface="+mn-lt"/>
              <a:cs typeface="+mn-lt"/>
            </a:endParaRPr>
          </a:p>
          <a:p>
            <a:pPr marL="285750" indent="-285750">
              <a:lnSpc>
                <a:spcPct val="90000"/>
              </a:lnSpc>
              <a:spcBef>
                <a:spcPts val="1200"/>
              </a:spcBef>
              <a:buFont typeface="Arial"/>
              <a:buChar char="•"/>
            </a:pPr>
            <a:r>
              <a:rPr lang="en-US" sz="1800" dirty="0">
                <a:latin typeface="Segoe UI"/>
                <a:cs typeface="Segoe UI"/>
              </a:rPr>
              <a:t>Provide tools to implement LS Central by using a combination of preconfigured templates </a:t>
            </a:r>
            <a:endParaRPr lang="en-US" sz="1800" dirty="0">
              <a:ea typeface="+mn-lt"/>
              <a:cs typeface="+mn-lt"/>
            </a:endParaRPr>
          </a:p>
          <a:p>
            <a:pPr indent="-228600">
              <a:lnSpc>
                <a:spcPct val="90000"/>
              </a:lnSpc>
              <a:spcBef>
                <a:spcPts val="1200"/>
              </a:spcBef>
            </a:pPr>
            <a:endParaRPr lang="en-US" sz="2400" dirty="0">
              <a:ea typeface="+mn-lt"/>
              <a:cs typeface="+mn-lt"/>
            </a:endParaRPr>
          </a:p>
          <a:p>
            <a:pPr marL="0" indent="0">
              <a:lnSpc>
                <a:spcPct val="90000"/>
              </a:lnSpc>
              <a:spcBef>
                <a:spcPts val="1200"/>
              </a:spcBef>
              <a:buNone/>
            </a:pPr>
            <a:r>
              <a:rPr lang="en-US" sz="2400" b="1" dirty="0">
                <a:ea typeface="+mn-lt"/>
                <a:cs typeface="+mn-lt"/>
              </a:rPr>
              <a:t>The method </a:t>
            </a:r>
          </a:p>
          <a:p>
            <a:pPr marL="285750" indent="-285750">
              <a:lnSpc>
                <a:spcPct val="90000"/>
              </a:lnSpc>
              <a:spcBef>
                <a:spcPts val="1200"/>
              </a:spcBef>
              <a:buFont typeface="Arial"/>
              <a:buChar char="•"/>
            </a:pPr>
            <a:r>
              <a:rPr lang="en-US" sz="1800" dirty="0">
                <a:ea typeface="+mn-lt"/>
                <a:cs typeface="+mn-lt"/>
              </a:rPr>
              <a:t>Define the core of LS Central </a:t>
            </a:r>
          </a:p>
          <a:p>
            <a:pPr marL="285750" indent="-285750">
              <a:lnSpc>
                <a:spcPct val="90000"/>
              </a:lnSpc>
              <a:spcBef>
                <a:spcPts val="1200"/>
              </a:spcBef>
              <a:buFont typeface="Arial"/>
              <a:buChar char="•"/>
            </a:pPr>
            <a:r>
              <a:rPr lang="en-US" sz="1800" dirty="0">
                <a:ea typeface="+mn-lt"/>
                <a:cs typeface="+mn-lt"/>
              </a:rPr>
              <a:t>Create base structure of functionality that is easy to maintain </a:t>
            </a:r>
          </a:p>
          <a:p>
            <a:pPr marL="285750" indent="-285750">
              <a:lnSpc>
                <a:spcPct val="90000"/>
              </a:lnSpc>
              <a:spcBef>
                <a:spcPts val="1200"/>
              </a:spcBef>
              <a:buFont typeface="Arial"/>
              <a:buChar char="•"/>
            </a:pPr>
            <a:r>
              <a:rPr lang="en-US" sz="1800" dirty="0">
                <a:ea typeface="+mn-lt"/>
                <a:cs typeface="+mn-lt"/>
              </a:rPr>
              <a:t>Plug in additional feature later made simpler </a:t>
            </a:r>
            <a:endParaRPr lang="en-US" sz="1800" dirty="0">
              <a:cs typeface="Calibri" panose="020F0502020204030204"/>
            </a:endParaRPr>
          </a:p>
          <a:p>
            <a:endParaRPr lang="en-IS" sz="2400" dirty="0"/>
          </a:p>
        </p:txBody>
      </p:sp>
      <p:grpSp>
        <p:nvGrpSpPr>
          <p:cNvPr id="8" name="Group 7">
            <a:extLst>
              <a:ext uri="{FF2B5EF4-FFF2-40B4-BE49-F238E27FC236}">
                <a16:creationId xmlns:a16="http://schemas.microsoft.com/office/drawing/2014/main" id="{1C43598E-E77F-9FC3-5C8F-5BAF446C5573}"/>
              </a:ext>
            </a:extLst>
          </p:cNvPr>
          <p:cNvGrpSpPr/>
          <p:nvPr/>
        </p:nvGrpSpPr>
        <p:grpSpPr>
          <a:xfrm>
            <a:off x="4918647" y="1124857"/>
            <a:ext cx="7836061" cy="5224708"/>
            <a:chOff x="4965540" y="1124857"/>
            <a:chExt cx="7836061" cy="5224708"/>
          </a:xfrm>
        </p:grpSpPr>
        <p:grpSp>
          <p:nvGrpSpPr>
            <p:cNvPr id="4" name="Group 3">
              <a:extLst>
                <a:ext uri="{FF2B5EF4-FFF2-40B4-BE49-F238E27FC236}">
                  <a16:creationId xmlns:a16="http://schemas.microsoft.com/office/drawing/2014/main" id="{B075154F-FE4B-F806-826D-40A1C5B4F546}"/>
                </a:ext>
              </a:extLst>
            </p:cNvPr>
            <p:cNvGrpSpPr/>
            <p:nvPr/>
          </p:nvGrpSpPr>
          <p:grpSpPr>
            <a:xfrm>
              <a:off x="6145784" y="1718571"/>
              <a:ext cx="5518678" cy="3108072"/>
              <a:chOff x="6145784" y="1718571"/>
              <a:chExt cx="5518678" cy="3108072"/>
            </a:xfrm>
          </p:grpSpPr>
          <p:pic>
            <p:nvPicPr>
              <p:cNvPr id="5" name="Picture 4">
                <a:extLst>
                  <a:ext uri="{FF2B5EF4-FFF2-40B4-BE49-F238E27FC236}">
                    <a16:creationId xmlns:a16="http://schemas.microsoft.com/office/drawing/2014/main" id="{35209A49-37C6-994F-D89E-97CB47FF20A7}"/>
                  </a:ext>
                </a:extLst>
              </p:cNvPr>
              <p:cNvPicPr>
                <a:picLocks noChangeAspect="1"/>
              </p:cNvPicPr>
              <p:nvPr/>
            </p:nvPicPr>
            <p:blipFill>
              <a:blip r:embed="rId3"/>
              <a:stretch>
                <a:fillRect/>
              </a:stretch>
            </p:blipFill>
            <p:spPr>
              <a:xfrm>
                <a:off x="6145784" y="1718571"/>
                <a:ext cx="5518678" cy="2996250"/>
              </a:xfrm>
              <a:prstGeom prst="rect">
                <a:avLst/>
              </a:prstGeom>
              <a:noFill/>
            </p:spPr>
          </p:pic>
          <p:sp>
            <p:nvSpPr>
              <p:cNvPr id="6" name="Rectangle 5">
                <a:extLst>
                  <a:ext uri="{FF2B5EF4-FFF2-40B4-BE49-F238E27FC236}">
                    <a16:creationId xmlns:a16="http://schemas.microsoft.com/office/drawing/2014/main" id="{EA88C8D2-ED72-B4AC-19A4-8703BD01458E}"/>
                  </a:ext>
                </a:extLst>
              </p:cNvPr>
              <p:cNvSpPr/>
              <p:nvPr/>
            </p:nvSpPr>
            <p:spPr>
              <a:xfrm>
                <a:off x="6145784" y="4714821"/>
                <a:ext cx="5518678" cy="111822"/>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2" descr="Graphical user interface&#10;&#10;Description automatically generated">
              <a:extLst>
                <a:ext uri="{FF2B5EF4-FFF2-40B4-BE49-F238E27FC236}">
                  <a16:creationId xmlns:a16="http://schemas.microsoft.com/office/drawing/2014/main" id="{6FC228E2-EC38-F8C8-56EE-ABD549064EDA}"/>
                </a:ext>
              </a:extLst>
            </p:cNvPr>
            <p:cNvPicPr>
              <a:picLocks noChangeAspect="1"/>
            </p:cNvPicPr>
            <p:nvPr/>
          </p:nvPicPr>
          <p:blipFill>
            <a:blip r:embed="rId4"/>
            <a:stretch>
              <a:fillRect/>
            </a:stretch>
          </p:blipFill>
          <p:spPr>
            <a:xfrm>
              <a:off x="4965540" y="1124857"/>
              <a:ext cx="7836061" cy="5224708"/>
            </a:xfrm>
            <a:prstGeom prst="rect">
              <a:avLst/>
            </a:prstGeom>
          </p:spPr>
        </p:pic>
      </p:grpSp>
    </p:spTree>
    <p:extLst>
      <p:ext uri="{BB962C8B-B14F-4D97-AF65-F5344CB8AC3E}">
        <p14:creationId xmlns:p14="http://schemas.microsoft.com/office/powerpoint/2010/main" val="4238257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088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a:extLst>
              <a:ext uri="{FF2B5EF4-FFF2-40B4-BE49-F238E27FC236}">
                <a16:creationId xmlns:a16="http://schemas.microsoft.com/office/drawing/2014/main" id="{5B31BBCC-5EBA-A7EB-CF11-8EC6D379BD32}"/>
              </a:ext>
            </a:extLst>
          </p:cNvPr>
          <p:cNvPicPr>
            <a:picLocks noGrp="1" noChangeAspect="1"/>
          </p:cNvPicPr>
          <p:nvPr>
            <p:ph type="pic" sz="quarter" idx="10"/>
          </p:nvPr>
        </p:nvPicPr>
        <p:blipFill rotWithShape="1">
          <a:blip r:embed="rId3"/>
          <a:srcRect l="5070" r="5070"/>
          <a:stretch/>
        </p:blipFill>
        <p:spPr>
          <a:prstGeom prst="rect">
            <a:avLst/>
          </a:prstGeom>
          <a:noFill/>
        </p:spPr>
      </p:pic>
      <p:sp>
        <p:nvSpPr>
          <p:cNvPr id="5" name="Text Placeholder 1">
            <a:extLst>
              <a:ext uri="{FF2B5EF4-FFF2-40B4-BE49-F238E27FC236}">
                <a16:creationId xmlns:a16="http://schemas.microsoft.com/office/drawing/2014/main" id="{E2833B82-2D8F-F4E5-AAB3-1507F7F9F0A2}"/>
              </a:ext>
            </a:extLst>
          </p:cNvPr>
          <p:cNvSpPr txBox="1">
            <a:spLocks/>
          </p:cNvSpPr>
          <p:nvPr/>
        </p:nvSpPr>
        <p:spPr>
          <a:xfrm>
            <a:off x="-1303393" y="-484112"/>
            <a:ext cx="8562109" cy="2176870"/>
          </a:xfrm>
          <a:prstGeom prst="rect">
            <a:avLst/>
          </a:prstGeom>
          <a:effectLst/>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6000" b="1" dirty="0">
              <a:solidFill>
                <a:srgbClr val="361D5C"/>
              </a:solidFill>
              <a:latin typeface="Segoe UI"/>
              <a:cs typeface="Segoe UI"/>
            </a:endParaRPr>
          </a:p>
          <a:p>
            <a:pPr marL="0" indent="0" algn="ctr">
              <a:buNone/>
            </a:pPr>
            <a:r>
              <a:rPr lang="en-US" sz="6000" b="1" dirty="0">
                <a:solidFill>
                  <a:srgbClr val="361D5C"/>
                </a:solidFill>
                <a:latin typeface="Segoe UI"/>
                <a:cs typeface="Segoe UI"/>
              </a:rPr>
              <a:t>Assisted setup</a:t>
            </a:r>
            <a:endParaRPr lang="en-US" sz="7200" b="1" dirty="0">
              <a:solidFill>
                <a:srgbClr val="361D5C"/>
              </a:solidFill>
              <a:latin typeface="Segoe UI"/>
              <a:cs typeface="Segoe UI"/>
            </a:endParaRPr>
          </a:p>
        </p:txBody>
      </p:sp>
    </p:spTree>
    <p:extLst>
      <p:ext uri="{BB962C8B-B14F-4D97-AF65-F5344CB8AC3E}">
        <p14:creationId xmlns:p14="http://schemas.microsoft.com/office/powerpoint/2010/main" val="1922010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riding a bicycle on a road with the arms raised&#10;&#10;Description automatically generated with low confidence">
            <a:extLst>
              <a:ext uri="{FF2B5EF4-FFF2-40B4-BE49-F238E27FC236}">
                <a16:creationId xmlns:a16="http://schemas.microsoft.com/office/drawing/2014/main" id="{0815B376-44D9-D0ED-2979-FBBF0DD8783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52" b="52"/>
          <a:stretch>
            <a:fillRect/>
          </a:stretch>
        </p:blipFill>
        <p:spPr>
          <a:xfrm>
            <a:off x="0" y="1"/>
            <a:ext cx="12191999" cy="6857999"/>
          </a:xfrm>
          <a:prstGeom prst="rect">
            <a:avLst/>
          </a:prstGeom>
        </p:spPr>
      </p:pic>
      <p:sp>
        <p:nvSpPr>
          <p:cNvPr id="4" name="Text Placeholder 1">
            <a:extLst>
              <a:ext uri="{FF2B5EF4-FFF2-40B4-BE49-F238E27FC236}">
                <a16:creationId xmlns:a16="http://schemas.microsoft.com/office/drawing/2014/main" id="{408ED5A5-6641-A6D7-41FD-D100D5E88B3D}"/>
              </a:ext>
            </a:extLst>
          </p:cNvPr>
          <p:cNvSpPr txBox="1">
            <a:spLocks/>
          </p:cNvSpPr>
          <p:nvPr/>
        </p:nvSpPr>
        <p:spPr>
          <a:xfrm>
            <a:off x="-1303393" y="-484112"/>
            <a:ext cx="8562109" cy="2176870"/>
          </a:xfrm>
          <a:prstGeom prst="rect">
            <a:avLst/>
          </a:prstGeom>
          <a:effectLst/>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6000" b="1" dirty="0">
              <a:solidFill>
                <a:srgbClr val="361D5C"/>
              </a:solidFill>
              <a:latin typeface="Segoe UI"/>
              <a:cs typeface="Segoe UI"/>
            </a:endParaRPr>
          </a:p>
          <a:p>
            <a:pPr marL="0" indent="0" algn="ctr">
              <a:buNone/>
            </a:pPr>
            <a:r>
              <a:rPr lang="en-US" sz="6000" b="1" dirty="0">
                <a:solidFill>
                  <a:srgbClr val="361D5C"/>
                </a:solidFill>
                <a:latin typeface="Segoe UI"/>
                <a:cs typeface="Segoe UI"/>
              </a:rPr>
              <a:t>Finish line</a:t>
            </a:r>
            <a:endParaRPr lang="en-US" sz="7200" b="1" dirty="0">
              <a:solidFill>
                <a:srgbClr val="361D5C"/>
              </a:solidFill>
              <a:latin typeface="Segoe UI"/>
              <a:cs typeface="Segoe UI"/>
            </a:endParaRPr>
          </a:p>
        </p:txBody>
      </p:sp>
    </p:spTree>
    <p:extLst>
      <p:ext uri="{BB962C8B-B14F-4D97-AF65-F5344CB8AC3E}">
        <p14:creationId xmlns:p14="http://schemas.microsoft.com/office/powerpoint/2010/main" val="3052757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B840E9-2864-D03D-EE5D-F16D526EDF01}"/>
              </a:ext>
            </a:extLst>
          </p:cNvPr>
          <p:cNvSpPr>
            <a:spLocks noGrp="1"/>
          </p:cNvSpPr>
          <p:nvPr>
            <p:ph type="body" sz="quarter" idx="10"/>
          </p:nvPr>
        </p:nvSpPr>
        <p:spPr/>
        <p:txBody>
          <a:bodyPr/>
          <a:lstStyle/>
          <a:p>
            <a:r>
              <a:rPr lang="en-IS" dirty="0"/>
              <a:t>Thank you</a:t>
            </a:r>
          </a:p>
        </p:txBody>
      </p:sp>
    </p:spTree>
    <p:extLst>
      <p:ext uri="{BB962C8B-B14F-4D97-AF65-F5344CB8AC3E}">
        <p14:creationId xmlns:p14="http://schemas.microsoft.com/office/powerpoint/2010/main" val="1326776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person with glasses&#10;&#10;Description automatically generated with low confidence">
            <a:extLst>
              <a:ext uri="{FF2B5EF4-FFF2-40B4-BE49-F238E27FC236}">
                <a16:creationId xmlns:a16="http://schemas.microsoft.com/office/drawing/2014/main" id="{B819D586-9903-DA0C-19A9-38FF2837C594}"/>
              </a:ext>
            </a:extLst>
          </p:cNvPr>
          <p:cNvPicPr>
            <a:picLocks noGrp="1" noChangeAspect="1"/>
          </p:cNvPicPr>
          <p:nvPr>
            <p:ph type="pic" sz="quarter" idx="10"/>
          </p:nvPr>
        </p:nvPicPr>
        <p:blipFill>
          <a:blip r:embed="rId2"/>
          <a:srcRect l="16972" r="16972"/>
          <a:stretch>
            <a:fillRect/>
          </a:stretch>
        </p:blipFill>
        <p:spPr/>
      </p:pic>
      <p:sp>
        <p:nvSpPr>
          <p:cNvPr id="8" name="Text Placeholder 7">
            <a:extLst>
              <a:ext uri="{FF2B5EF4-FFF2-40B4-BE49-F238E27FC236}">
                <a16:creationId xmlns:a16="http://schemas.microsoft.com/office/drawing/2014/main" id="{ABA9E4B8-1566-4745-1A70-3409B0F3F921}"/>
              </a:ext>
            </a:extLst>
          </p:cNvPr>
          <p:cNvSpPr>
            <a:spLocks noGrp="1"/>
          </p:cNvSpPr>
          <p:nvPr>
            <p:ph type="body" sz="quarter" idx="11"/>
          </p:nvPr>
        </p:nvSpPr>
        <p:spPr/>
        <p:txBody>
          <a:bodyPr lIns="91440" tIns="45720" rIns="91440" bIns="45720" anchor="t"/>
          <a:lstStyle/>
          <a:p>
            <a:r>
              <a:rPr lang="en-GB" dirty="0" err="1">
                <a:latin typeface="Segoe UI"/>
                <a:cs typeface="Segoe UI"/>
              </a:rPr>
              <a:t>Urdur</a:t>
            </a:r>
            <a:r>
              <a:rPr lang="en-GB" dirty="0">
                <a:latin typeface="Segoe UI"/>
                <a:cs typeface="Segoe UI"/>
              </a:rPr>
              <a:t> Anna Bjornsdottir</a:t>
            </a:r>
            <a:endParaRPr lang="en-GB" dirty="0"/>
          </a:p>
        </p:txBody>
      </p:sp>
      <p:sp>
        <p:nvSpPr>
          <p:cNvPr id="9" name="Text Placeholder 8">
            <a:extLst>
              <a:ext uri="{FF2B5EF4-FFF2-40B4-BE49-F238E27FC236}">
                <a16:creationId xmlns:a16="http://schemas.microsoft.com/office/drawing/2014/main" id="{FADEDFB3-7F9E-0DA9-8520-55A3A0053308}"/>
              </a:ext>
            </a:extLst>
          </p:cNvPr>
          <p:cNvSpPr>
            <a:spLocks noGrp="1"/>
          </p:cNvSpPr>
          <p:nvPr>
            <p:ph type="body" sz="quarter" idx="12"/>
          </p:nvPr>
        </p:nvSpPr>
        <p:spPr/>
        <p:txBody>
          <a:bodyPr lIns="91440" tIns="45720" rIns="91440" bIns="45720" anchor="t"/>
          <a:lstStyle/>
          <a:p>
            <a:r>
              <a:rPr lang="en-GB" dirty="0">
                <a:latin typeface="Segoe UI"/>
                <a:cs typeface="Segoe UI"/>
              </a:rPr>
              <a:t>Consulting Manager </a:t>
            </a:r>
            <a:endParaRPr lang="en-GB" dirty="0"/>
          </a:p>
        </p:txBody>
      </p:sp>
      <p:sp>
        <p:nvSpPr>
          <p:cNvPr id="10" name="Text Placeholder 9">
            <a:extLst>
              <a:ext uri="{FF2B5EF4-FFF2-40B4-BE49-F238E27FC236}">
                <a16:creationId xmlns:a16="http://schemas.microsoft.com/office/drawing/2014/main" id="{2B765807-72FE-FC1D-8794-84C0C2F97F20}"/>
              </a:ext>
            </a:extLst>
          </p:cNvPr>
          <p:cNvSpPr>
            <a:spLocks noGrp="1"/>
          </p:cNvSpPr>
          <p:nvPr>
            <p:ph type="body" sz="quarter" idx="14"/>
          </p:nvPr>
        </p:nvSpPr>
        <p:spPr/>
        <p:txBody>
          <a:bodyPr lIns="91440" tIns="45720" rIns="91440" bIns="45720" anchor="t" anchorCtr="0"/>
          <a:lstStyle/>
          <a:p>
            <a:r>
              <a:rPr lang="en-GB" dirty="0">
                <a:latin typeface="Segoe UI"/>
                <a:cs typeface="Segoe UI"/>
              </a:rPr>
              <a:t>Quicker implementations</a:t>
            </a:r>
            <a:endParaRPr lang="en-GB" dirty="0"/>
          </a:p>
        </p:txBody>
      </p:sp>
      <p:pic>
        <p:nvPicPr>
          <p:cNvPr id="2" name="Picture 2">
            <a:extLst>
              <a:ext uri="{FF2B5EF4-FFF2-40B4-BE49-F238E27FC236}">
                <a16:creationId xmlns:a16="http://schemas.microsoft.com/office/drawing/2014/main" id="{A690F0F7-374E-564A-122A-F16A841A5075}"/>
              </a:ext>
            </a:extLst>
          </p:cNvPr>
          <p:cNvPicPr>
            <a:picLocks noGrp="1" noChangeAspect="1"/>
          </p:cNvPicPr>
          <p:nvPr>
            <p:ph type="pic" sz="quarter" idx="15"/>
          </p:nvPr>
        </p:nvPicPr>
        <p:blipFill rotWithShape="1">
          <a:blip r:embed="rId3"/>
          <a:srcRect l="16987" r="16987"/>
          <a:stretch/>
        </p:blipFill>
        <p:spPr/>
      </p:pic>
      <p:sp>
        <p:nvSpPr>
          <p:cNvPr id="12" name="Text Placeholder 11">
            <a:extLst>
              <a:ext uri="{FF2B5EF4-FFF2-40B4-BE49-F238E27FC236}">
                <a16:creationId xmlns:a16="http://schemas.microsoft.com/office/drawing/2014/main" id="{149BF3F9-25E2-374C-B363-8AC88350C765}"/>
              </a:ext>
            </a:extLst>
          </p:cNvPr>
          <p:cNvSpPr>
            <a:spLocks noGrp="1"/>
          </p:cNvSpPr>
          <p:nvPr>
            <p:ph type="body" sz="quarter" idx="16"/>
          </p:nvPr>
        </p:nvSpPr>
        <p:spPr/>
        <p:txBody>
          <a:bodyPr lIns="91440" tIns="45720" rIns="91440" bIns="45720" anchor="t"/>
          <a:lstStyle/>
          <a:p>
            <a:r>
              <a:rPr lang="en-GB" dirty="0">
                <a:latin typeface="Segoe UI"/>
                <a:cs typeface="Segoe UI"/>
              </a:rPr>
              <a:t>Urdur@lsretail.com</a:t>
            </a:r>
            <a:endParaRPr lang="en-US" dirty="0"/>
          </a:p>
        </p:txBody>
      </p:sp>
      <p:sp>
        <p:nvSpPr>
          <p:cNvPr id="13" name="Text Placeholder 12">
            <a:extLst>
              <a:ext uri="{FF2B5EF4-FFF2-40B4-BE49-F238E27FC236}">
                <a16:creationId xmlns:a16="http://schemas.microsoft.com/office/drawing/2014/main" id="{6CF451F0-4865-A04F-0FA0-868F92AD8CF7}"/>
              </a:ext>
            </a:extLst>
          </p:cNvPr>
          <p:cNvSpPr>
            <a:spLocks noGrp="1"/>
          </p:cNvSpPr>
          <p:nvPr>
            <p:ph type="body" sz="quarter" idx="17"/>
          </p:nvPr>
        </p:nvSpPr>
        <p:spPr/>
        <p:txBody>
          <a:bodyPr/>
          <a:lstStyle/>
          <a:p>
            <a:r>
              <a:rPr lang="en-GB" dirty="0"/>
              <a:t>Alejandro Vázquez</a:t>
            </a:r>
          </a:p>
        </p:txBody>
      </p:sp>
      <p:sp>
        <p:nvSpPr>
          <p:cNvPr id="14" name="Text Placeholder 13">
            <a:extLst>
              <a:ext uri="{FF2B5EF4-FFF2-40B4-BE49-F238E27FC236}">
                <a16:creationId xmlns:a16="http://schemas.microsoft.com/office/drawing/2014/main" id="{FD0CD62F-4DCC-F4D0-CC94-B0040EA1E067}"/>
              </a:ext>
            </a:extLst>
          </p:cNvPr>
          <p:cNvSpPr>
            <a:spLocks noGrp="1"/>
          </p:cNvSpPr>
          <p:nvPr>
            <p:ph type="body" sz="quarter" idx="18"/>
          </p:nvPr>
        </p:nvSpPr>
        <p:spPr/>
        <p:txBody>
          <a:bodyPr/>
          <a:lstStyle/>
          <a:p>
            <a:r>
              <a:rPr lang="en-GB" dirty="0"/>
              <a:t>Senior Consultant</a:t>
            </a:r>
          </a:p>
        </p:txBody>
      </p:sp>
      <p:sp>
        <p:nvSpPr>
          <p:cNvPr id="15" name="Text Placeholder 14">
            <a:extLst>
              <a:ext uri="{FF2B5EF4-FFF2-40B4-BE49-F238E27FC236}">
                <a16:creationId xmlns:a16="http://schemas.microsoft.com/office/drawing/2014/main" id="{07BB0E17-4BF8-43C3-CCA2-0FD5DB76965E}"/>
              </a:ext>
            </a:extLst>
          </p:cNvPr>
          <p:cNvSpPr>
            <a:spLocks noGrp="1"/>
          </p:cNvSpPr>
          <p:nvPr>
            <p:ph type="body" sz="quarter" idx="19"/>
          </p:nvPr>
        </p:nvSpPr>
        <p:spPr/>
        <p:txBody>
          <a:bodyPr/>
          <a:lstStyle/>
          <a:p>
            <a:r>
              <a:rPr lang="en-GB" dirty="0"/>
              <a:t>alejandrova@lsretail.com</a:t>
            </a:r>
          </a:p>
        </p:txBody>
      </p:sp>
    </p:spTree>
    <p:extLst>
      <p:ext uri="{BB962C8B-B14F-4D97-AF65-F5344CB8AC3E}">
        <p14:creationId xmlns:p14="http://schemas.microsoft.com/office/powerpoint/2010/main" val="3474820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oup of people riding bikes on a road&#10;&#10;Description automatically generated with medium confidence">
            <a:extLst>
              <a:ext uri="{FF2B5EF4-FFF2-40B4-BE49-F238E27FC236}">
                <a16:creationId xmlns:a16="http://schemas.microsoft.com/office/drawing/2014/main" id="{72F12903-FCC5-7A54-3828-B3077D15EFFE}"/>
              </a:ext>
            </a:extLst>
          </p:cNvPr>
          <p:cNvPicPr>
            <a:picLocks noGrp="1" noChangeAspect="1"/>
          </p:cNvPicPr>
          <p:nvPr>
            <p:ph type="pic" sz="quarter" idx="10"/>
          </p:nvPr>
        </p:nvPicPr>
        <p:blipFill>
          <a:blip r:embed="rId3"/>
          <a:srcRect t="7856" b="7856"/>
          <a:stretch>
            <a:fillRect/>
          </a:stretch>
        </p:blipFill>
        <p:spPr/>
      </p:pic>
      <p:pic>
        <p:nvPicPr>
          <p:cNvPr id="6" name="Picture 5" descr="Logo&#10;&#10;Description automatically generated">
            <a:extLst>
              <a:ext uri="{FF2B5EF4-FFF2-40B4-BE49-F238E27FC236}">
                <a16:creationId xmlns:a16="http://schemas.microsoft.com/office/drawing/2014/main" id="{8BD2A6B5-89D1-E7EF-34F2-C488BAD815B8}"/>
              </a:ext>
            </a:extLst>
          </p:cNvPr>
          <p:cNvPicPr>
            <a:picLocks noChangeAspect="1"/>
          </p:cNvPicPr>
          <p:nvPr/>
        </p:nvPicPr>
        <p:blipFill>
          <a:blip r:embed="rId4">
            <a:alphaModFix amt="90000"/>
          </a:blip>
          <a:stretch>
            <a:fillRect/>
          </a:stretch>
        </p:blipFill>
        <p:spPr>
          <a:xfrm rot="18900000">
            <a:off x="8382571" y="218659"/>
            <a:ext cx="5047938" cy="6858000"/>
          </a:xfrm>
          <a:prstGeom prst="rect">
            <a:avLst/>
          </a:prstGeom>
        </p:spPr>
      </p:pic>
    </p:spTree>
    <p:extLst>
      <p:ext uri="{BB962C8B-B14F-4D97-AF65-F5344CB8AC3E}">
        <p14:creationId xmlns:p14="http://schemas.microsoft.com/office/powerpoint/2010/main" val="2402542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ADFE9C1-4B71-98B7-9C2E-EFE7D4E286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10798" y="1799812"/>
            <a:ext cx="4026175" cy="724132"/>
          </a:xfrm>
          <a:prstGeom prst="rect">
            <a:avLst/>
          </a:prstGeom>
        </p:spPr>
      </p:pic>
      <p:sp>
        <p:nvSpPr>
          <p:cNvPr id="6" name="TextBox 5">
            <a:extLst>
              <a:ext uri="{FF2B5EF4-FFF2-40B4-BE49-F238E27FC236}">
                <a16:creationId xmlns:a16="http://schemas.microsoft.com/office/drawing/2014/main" id="{BD9784C5-7C33-87C8-120B-C6FF8158BBC4}"/>
              </a:ext>
            </a:extLst>
          </p:cNvPr>
          <p:cNvSpPr txBox="1"/>
          <p:nvPr/>
        </p:nvSpPr>
        <p:spPr>
          <a:xfrm>
            <a:off x="2840936" y="2981740"/>
            <a:ext cx="3350314" cy="2308324"/>
          </a:xfrm>
          <a:prstGeom prst="rect">
            <a:avLst/>
          </a:prstGeom>
          <a:noFill/>
        </p:spPr>
        <p:txBody>
          <a:bodyPr wrap="square" rtlCol="0">
            <a:spAutoFit/>
          </a:bodyPr>
          <a:lstStyle/>
          <a:p>
            <a:r>
              <a:rPr lang="en-US" sz="2400" b="0" dirty="0">
                <a:solidFill>
                  <a:schemeClr val="bg1"/>
                </a:solidFill>
                <a:latin typeface="Segoe UI" panose="020B0502040204020203" pitchFamily="34" charset="0"/>
                <a:cs typeface="Segoe UI" panose="020B0502040204020203" pitchFamily="34" charset="0"/>
              </a:rPr>
              <a:t>Unified within BC</a:t>
            </a:r>
          </a:p>
          <a:p>
            <a:r>
              <a:rPr lang="en-US" sz="2400" b="0" dirty="0">
                <a:solidFill>
                  <a:schemeClr val="bg1"/>
                </a:solidFill>
                <a:latin typeface="Segoe UI" panose="020B0502040204020203" pitchFamily="34" charset="0"/>
                <a:cs typeface="Segoe UI" panose="020B0502040204020203" pitchFamily="34" charset="0"/>
              </a:rPr>
              <a:t>Extensive functionality  </a:t>
            </a:r>
          </a:p>
          <a:p>
            <a:r>
              <a:rPr lang="en-US" sz="2400" b="0" dirty="0">
                <a:solidFill>
                  <a:schemeClr val="bg1"/>
                </a:solidFill>
                <a:latin typeface="Segoe UI" panose="020B0502040204020203" pitchFamily="34" charset="0"/>
                <a:cs typeface="Segoe UI" panose="020B0502040204020203" pitchFamily="34" charset="0"/>
              </a:rPr>
              <a:t>Flexible/complex</a:t>
            </a:r>
          </a:p>
          <a:p>
            <a:endParaRPr lang="en-US" sz="2400" b="0" dirty="0">
              <a:solidFill>
                <a:schemeClr val="bg1"/>
              </a:solidFill>
              <a:latin typeface="Segoe UI" panose="020B0502040204020203" pitchFamily="34" charset="0"/>
              <a:cs typeface="Segoe UI" panose="020B0502040204020203" pitchFamily="34" charset="0"/>
            </a:endParaRPr>
          </a:p>
          <a:p>
            <a:r>
              <a:rPr lang="en-US" sz="2400" b="0" dirty="0">
                <a:solidFill>
                  <a:schemeClr val="bg1"/>
                </a:solidFill>
                <a:latin typeface="Segoe UI" panose="020B0502040204020203" pitchFamily="34" charset="0"/>
                <a:cs typeface="Segoe UI" panose="020B0502040204020203" pitchFamily="34" charset="0"/>
              </a:rPr>
              <a:t>Long implementation</a:t>
            </a:r>
          </a:p>
          <a:p>
            <a:r>
              <a:rPr lang="en-US" sz="2400" b="0" dirty="0">
                <a:solidFill>
                  <a:schemeClr val="bg1"/>
                </a:solidFill>
                <a:latin typeface="Segoe UI" panose="020B0502040204020203" pitchFamily="34" charset="0"/>
                <a:cs typeface="Segoe UI" panose="020B0502040204020203" pitchFamily="34" charset="0"/>
              </a:rPr>
              <a:t>Upgrade processes</a:t>
            </a:r>
          </a:p>
        </p:txBody>
      </p:sp>
      <p:pic>
        <p:nvPicPr>
          <p:cNvPr id="10" name="Picture 9" descr="A picture containing text, display&#10;&#10;Description automatically generated">
            <a:extLst>
              <a:ext uri="{FF2B5EF4-FFF2-40B4-BE49-F238E27FC236}">
                <a16:creationId xmlns:a16="http://schemas.microsoft.com/office/drawing/2014/main" id="{77B639E1-B649-69F6-FAFD-ECE77FC1DA27}"/>
              </a:ext>
            </a:extLst>
          </p:cNvPr>
          <p:cNvPicPr>
            <a:picLocks noChangeAspect="1"/>
          </p:cNvPicPr>
          <p:nvPr/>
        </p:nvPicPr>
        <p:blipFill>
          <a:blip r:embed="rId5"/>
          <a:stretch>
            <a:fillRect/>
          </a:stretch>
        </p:blipFill>
        <p:spPr>
          <a:xfrm>
            <a:off x="6982633" y="1649895"/>
            <a:ext cx="4356997" cy="3876260"/>
          </a:xfrm>
          <a:prstGeom prst="rect">
            <a:avLst/>
          </a:prstGeom>
        </p:spPr>
      </p:pic>
    </p:spTree>
    <p:extLst>
      <p:ext uri="{BB962C8B-B14F-4D97-AF65-F5344CB8AC3E}">
        <p14:creationId xmlns:p14="http://schemas.microsoft.com/office/powerpoint/2010/main" val="1259411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ADFE9C1-4B71-98B7-9C2E-EFE7D4E286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10798" y="1799812"/>
            <a:ext cx="4026175" cy="724132"/>
          </a:xfrm>
          <a:prstGeom prst="rect">
            <a:avLst/>
          </a:prstGeom>
        </p:spPr>
      </p:pic>
      <p:sp>
        <p:nvSpPr>
          <p:cNvPr id="6" name="TextBox 5">
            <a:extLst>
              <a:ext uri="{FF2B5EF4-FFF2-40B4-BE49-F238E27FC236}">
                <a16:creationId xmlns:a16="http://schemas.microsoft.com/office/drawing/2014/main" id="{BD9784C5-7C33-87C8-120B-C6FF8158BBC4}"/>
              </a:ext>
            </a:extLst>
          </p:cNvPr>
          <p:cNvSpPr txBox="1"/>
          <p:nvPr/>
        </p:nvSpPr>
        <p:spPr>
          <a:xfrm>
            <a:off x="2840936" y="2981740"/>
            <a:ext cx="3350314" cy="2308324"/>
          </a:xfrm>
          <a:prstGeom prst="rect">
            <a:avLst/>
          </a:prstGeom>
          <a:noFill/>
        </p:spPr>
        <p:txBody>
          <a:bodyPr wrap="square" rtlCol="0">
            <a:spAutoFit/>
          </a:bodyPr>
          <a:lstStyle/>
          <a:p>
            <a:r>
              <a:rPr lang="en-US" sz="2400" b="0" dirty="0">
                <a:solidFill>
                  <a:schemeClr val="bg1"/>
                </a:solidFill>
                <a:latin typeface="Segoe UI" panose="020B0502040204020203" pitchFamily="34" charset="0"/>
                <a:cs typeface="Segoe UI" panose="020B0502040204020203" pitchFamily="34" charset="0"/>
              </a:rPr>
              <a:t>Unified within BC</a:t>
            </a:r>
          </a:p>
          <a:p>
            <a:r>
              <a:rPr lang="en-US" sz="2400" b="0" dirty="0">
                <a:solidFill>
                  <a:schemeClr val="bg1"/>
                </a:solidFill>
                <a:latin typeface="Segoe UI" panose="020B0502040204020203" pitchFamily="34" charset="0"/>
                <a:cs typeface="Segoe UI" panose="020B0502040204020203" pitchFamily="34" charset="0"/>
              </a:rPr>
              <a:t>Extensive functionality  </a:t>
            </a:r>
          </a:p>
          <a:p>
            <a:r>
              <a:rPr lang="en-US" sz="2400" b="0" dirty="0">
                <a:solidFill>
                  <a:schemeClr val="bg1"/>
                </a:solidFill>
                <a:latin typeface="Segoe UI" panose="020B0502040204020203" pitchFamily="34" charset="0"/>
                <a:cs typeface="Segoe UI" panose="020B0502040204020203" pitchFamily="34" charset="0"/>
              </a:rPr>
              <a:t>Flexible/complex</a:t>
            </a:r>
          </a:p>
          <a:p>
            <a:endParaRPr lang="en-US" sz="2400" b="0" dirty="0">
              <a:solidFill>
                <a:schemeClr val="bg1"/>
              </a:solidFill>
              <a:latin typeface="Segoe UI" panose="020B0502040204020203" pitchFamily="34" charset="0"/>
              <a:cs typeface="Segoe UI" panose="020B0502040204020203" pitchFamily="34" charset="0"/>
            </a:endParaRPr>
          </a:p>
          <a:p>
            <a:r>
              <a:rPr lang="en-US" sz="2400" b="0" dirty="0">
                <a:solidFill>
                  <a:schemeClr val="bg1"/>
                </a:solidFill>
                <a:latin typeface="Segoe UI" panose="020B0502040204020203" pitchFamily="34" charset="0"/>
                <a:cs typeface="Segoe UI" panose="020B0502040204020203" pitchFamily="34" charset="0"/>
              </a:rPr>
              <a:t>Long implementation</a:t>
            </a:r>
          </a:p>
          <a:p>
            <a:r>
              <a:rPr lang="en-US" sz="2400" b="0" dirty="0">
                <a:solidFill>
                  <a:schemeClr val="bg1"/>
                </a:solidFill>
                <a:latin typeface="Segoe UI" panose="020B0502040204020203" pitchFamily="34" charset="0"/>
                <a:cs typeface="Segoe UI" panose="020B0502040204020203" pitchFamily="34" charset="0"/>
              </a:rPr>
              <a:t>Upgrade processes</a:t>
            </a:r>
          </a:p>
        </p:txBody>
      </p:sp>
      <p:sp>
        <p:nvSpPr>
          <p:cNvPr id="7" name="TextBox 6">
            <a:extLst>
              <a:ext uri="{FF2B5EF4-FFF2-40B4-BE49-F238E27FC236}">
                <a16:creationId xmlns:a16="http://schemas.microsoft.com/office/drawing/2014/main" id="{65F81292-4CEA-1112-C53D-31BD5BA7C39F}"/>
              </a:ext>
            </a:extLst>
          </p:cNvPr>
          <p:cNvSpPr txBox="1"/>
          <p:nvPr/>
        </p:nvSpPr>
        <p:spPr>
          <a:xfrm>
            <a:off x="6906867" y="2981740"/>
            <a:ext cx="3350314" cy="2308324"/>
          </a:xfrm>
          <a:prstGeom prst="rect">
            <a:avLst/>
          </a:prstGeom>
          <a:noFill/>
        </p:spPr>
        <p:txBody>
          <a:bodyPr wrap="square" rtlCol="0">
            <a:spAutoFit/>
          </a:bodyPr>
          <a:lstStyle/>
          <a:p>
            <a:r>
              <a:rPr lang="en-US" sz="2400" b="0" dirty="0">
                <a:solidFill>
                  <a:schemeClr val="bg1"/>
                </a:solidFill>
                <a:latin typeface="Segoe UI" panose="020B0502040204020203" pitchFamily="34" charset="0"/>
                <a:cs typeface="Segoe UI" panose="020B0502040204020203" pitchFamily="34" charset="0"/>
              </a:rPr>
              <a:t>Standalone </a:t>
            </a:r>
          </a:p>
          <a:p>
            <a:r>
              <a:rPr lang="en-US" sz="2400" b="0" dirty="0">
                <a:solidFill>
                  <a:schemeClr val="bg1"/>
                </a:solidFill>
                <a:latin typeface="Segoe UI" panose="020B0502040204020203" pitchFamily="34" charset="0"/>
                <a:cs typeface="Segoe UI" panose="020B0502040204020203" pitchFamily="34" charset="0"/>
              </a:rPr>
              <a:t>Limited functionality</a:t>
            </a:r>
          </a:p>
          <a:p>
            <a:r>
              <a:rPr lang="en-US" sz="2400" b="0" dirty="0">
                <a:solidFill>
                  <a:schemeClr val="bg1"/>
                </a:solidFill>
                <a:latin typeface="Segoe UI" panose="020B0502040204020203" pitchFamily="34" charset="0"/>
                <a:cs typeface="Segoe UI" panose="020B0502040204020203" pitchFamily="34" charset="0"/>
              </a:rPr>
              <a:t>Inflexible/simple  </a:t>
            </a:r>
          </a:p>
          <a:p>
            <a:endParaRPr lang="en-US" sz="2400" b="0" dirty="0">
              <a:solidFill>
                <a:schemeClr val="bg1"/>
              </a:solidFill>
              <a:latin typeface="Segoe UI" panose="020B0502040204020203" pitchFamily="34" charset="0"/>
              <a:cs typeface="Segoe UI" panose="020B0502040204020203" pitchFamily="34" charset="0"/>
            </a:endParaRPr>
          </a:p>
          <a:p>
            <a:r>
              <a:rPr lang="en-US" sz="2400" b="0" dirty="0">
                <a:solidFill>
                  <a:schemeClr val="bg1"/>
                </a:solidFill>
                <a:latin typeface="Segoe UI" panose="020B0502040204020203" pitchFamily="34" charset="0"/>
                <a:cs typeface="Segoe UI" panose="020B0502040204020203" pitchFamily="34" charset="0"/>
              </a:rPr>
              <a:t>Quick implementation</a:t>
            </a:r>
          </a:p>
          <a:p>
            <a:r>
              <a:rPr lang="en-US" sz="2400" b="0" dirty="0">
                <a:solidFill>
                  <a:schemeClr val="bg1"/>
                </a:solidFill>
                <a:latin typeface="Segoe UI" panose="020B0502040204020203" pitchFamily="34" charset="0"/>
                <a:cs typeface="Segoe UI" panose="020B0502040204020203" pitchFamily="34" charset="0"/>
              </a:rPr>
              <a:t>Auto updated </a:t>
            </a:r>
          </a:p>
        </p:txBody>
      </p:sp>
      <p:sp>
        <p:nvSpPr>
          <p:cNvPr id="8" name="TextBox 7">
            <a:extLst>
              <a:ext uri="{FF2B5EF4-FFF2-40B4-BE49-F238E27FC236}">
                <a16:creationId xmlns:a16="http://schemas.microsoft.com/office/drawing/2014/main" id="{FE96B848-E331-689B-3E4D-CA38F54FC0DC}"/>
              </a:ext>
            </a:extLst>
          </p:cNvPr>
          <p:cNvSpPr txBox="1"/>
          <p:nvPr/>
        </p:nvSpPr>
        <p:spPr>
          <a:xfrm>
            <a:off x="6191250" y="1838712"/>
            <a:ext cx="4026175" cy="646331"/>
          </a:xfrm>
          <a:prstGeom prst="rect">
            <a:avLst/>
          </a:prstGeom>
          <a:noFill/>
        </p:spPr>
        <p:txBody>
          <a:bodyPr wrap="square" rtlCol="0">
            <a:spAutoFit/>
          </a:bodyPr>
          <a:lstStyle/>
          <a:p>
            <a:r>
              <a:rPr lang="en-US" sz="3600" b="1" dirty="0">
                <a:solidFill>
                  <a:schemeClr val="bg1"/>
                </a:solidFill>
                <a:latin typeface="Segoe UI" panose="020B0502040204020203" pitchFamily="34" charset="0"/>
                <a:cs typeface="Segoe UI" panose="020B0502040204020203" pitchFamily="34" charset="0"/>
              </a:rPr>
              <a:t>vs. Competitors</a:t>
            </a:r>
          </a:p>
        </p:txBody>
      </p:sp>
    </p:spTree>
    <p:extLst>
      <p:ext uri="{BB962C8B-B14F-4D97-AF65-F5344CB8AC3E}">
        <p14:creationId xmlns:p14="http://schemas.microsoft.com/office/powerpoint/2010/main" val="194346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754BFB-0C30-CC58-F189-E196BEF60DCC}"/>
              </a:ext>
            </a:extLst>
          </p:cNvPr>
          <p:cNvSpPr>
            <a:spLocks noGrp="1"/>
          </p:cNvSpPr>
          <p:nvPr>
            <p:ph type="body" sz="quarter" idx="10"/>
          </p:nvPr>
        </p:nvSpPr>
        <p:spPr/>
        <p:txBody>
          <a:bodyPr/>
          <a:lstStyle/>
          <a:p>
            <a:pPr marL="114300" indent="-342900">
              <a:buFont typeface="Arial" panose="020B0604020202020204" pitchFamily="34" charset="0"/>
              <a:buChar char="•"/>
            </a:pPr>
            <a:r>
              <a:rPr lang="en-US" sz="2800" dirty="0"/>
              <a:t>Tools </a:t>
            </a:r>
          </a:p>
          <a:p>
            <a:pPr marL="114300" indent="-342900">
              <a:buFont typeface="Arial" panose="020B0604020202020204" pitchFamily="34" charset="0"/>
              <a:buChar char="•"/>
            </a:pPr>
            <a:r>
              <a:rPr lang="en-US" sz="2800" dirty="0"/>
              <a:t>Methods </a:t>
            </a:r>
          </a:p>
          <a:p>
            <a:pPr marL="114300" indent="-342900">
              <a:buFont typeface="Arial" panose="020B0604020202020204" pitchFamily="34" charset="0"/>
              <a:buChar char="•"/>
            </a:pPr>
            <a:r>
              <a:rPr lang="en-US" sz="2800" dirty="0"/>
              <a:t>Packages </a:t>
            </a:r>
          </a:p>
          <a:p>
            <a:pPr marL="114300" indent="-342900">
              <a:buFont typeface="Arial" panose="020B0604020202020204" pitchFamily="34" charset="0"/>
              <a:buChar char="•"/>
            </a:pPr>
            <a:r>
              <a:rPr lang="en-US" sz="2800" dirty="0"/>
              <a:t>Scripts </a:t>
            </a:r>
          </a:p>
          <a:p>
            <a:pPr marL="114300" indent="-342900">
              <a:buFont typeface="Arial" panose="020B0604020202020204" pitchFamily="34" charset="0"/>
              <a:buChar char="•"/>
            </a:pPr>
            <a:r>
              <a:rPr lang="en-US" sz="2800" dirty="0"/>
              <a:t>Automation </a:t>
            </a:r>
          </a:p>
          <a:p>
            <a:pPr marL="114300" indent="-342900">
              <a:buFont typeface="Arial" panose="020B0604020202020204" pitchFamily="34" charset="0"/>
              <a:buChar char="•"/>
            </a:pPr>
            <a:r>
              <a:rPr lang="en-US" sz="2800" dirty="0"/>
              <a:t>Power platforms </a:t>
            </a:r>
          </a:p>
          <a:p>
            <a:pPr marL="114300" indent="-342900">
              <a:buFont typeface="Arial" panose="020B0604020202020204" pitchFamily="34" charset="0"/>
              <a:buChar char="•"/>
            </a:pPr>
            <a:r>
              <a:rPr lang="en-US" sz="2800" dirty="0" err="1">
                <a:latin typeface="Segoe UI"/>
                <a:cs typeface="Segoe UI"/>
              </a:rPr>
              <a:t>Ect</a:t>
            </a:r>
            <a:r>
              <a:rPr lang="en-US" sz="2800" dirty="0">
                <a:latin typeface="Segoe UI"/>
                <a:cs typeface="Segoe UI"/>
              </a:rPr>
              <a:t>. </a:t>
            </a:r>
          </a:p>
          <a:p>
            <a:pPr marL="114300" indent="-342900">
              <a:buFont typeface="Arial" panose="020B0604020202020204" pitchFamily="34" charset="0"/>
              <a:buChar char="•"/>
            </a:pPr>
            <a:endParaRPr lang="en-US" sz="2800" dirty="0"/>
          </a:p>
          <a:p>
            <a:endParaRPr lang="en-US" dirty="0"/>
          </a:p>
          <a:p>
            <a:endParaRPr lang="en-IS" dirty="0"/>
          </a:p>
        </p:txBody>
      </p:sp>
      <p:sp>
        <p:nvSpPr>
          <p:cNvPr id="4" name="Title 3">
            <a:extLst>
              <a:ext uri="{FF2B5EF4-FFF2-40B4-BE49-F238E27FC236}">
                <a16:creationId xmlns:a16="http://schemas.microsoft.com/office/drawing/2014/main" id="{4699D394-93FB-07DE-185F-EA710C6F7C7D}"/>
              </a:ext>
            </a:extLst>
          </p:cNvPr>
          <p:cNvSpPr>
            <a:spLocks noGrp="1"/>
          </p:cNvSpPr>
          <p:nvPr>
            <p:ph type="title"/>
          </p:nvPr>
        </p:nvSpPr>
        <p:spPr/>
        <p:txBody>
          <a:bodyPr>
            <a:normAutofit fontScale="90000"/>
          </a:bodyPr>
          <a:lstStyle/>
          <a:p>
            <a:r>
              <a:rPr lang="en-US" dirty="0">
                <a:latin typeface="Segoe UI"/>
                <a:cs typeface="Segoe UI"/>
              </a:rPr>
              <a:t>How to simplify implementations? </a:t>
            </a:r>
            <a:br>
              <a:rPr lang="en-US" dirty="0"/>
            </a:br>
            <a:endParaRPr lang="en-IS" dirty="0"/>
          </a:p>
        </p:txBody>
      </p:sp>
      <p:pic>
        <p:nvPicPr>
          <p:cNvPr id="5" name="Picture Placeholder 7" descr="A picture containing text, person, working&#10;&#10;Description automatically generated">
            <a:extLst>
              <a:ext uri="{FF2B5EF4-FFF2-40B4-BE49-F238E27FC236}">
                <a16:creationId xmlns:a16="http://schemas.microsoft.com/office/drawing/2014/main" id="{BB7B04FA-9AE2-D4EA-1CCE-76781E85716F}"/>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7455" r="31473"/>
          <a:stretch/>
        </p:blipFill>
        <p:spPr>
          <a:xfrm>
            <a:off x="7609114" y="555177"/>
            <a:ext cx="4582886" cy="6302819"/>
          </a:xfrm>
        </p:spPr>
      </p:pic>
    </p:spTree>
    <p:extLst>
      <p:ext uri="{BB962C8B-B14F-4D97-AF65-F5344CB8AC3E}">
        <p14:creationId xmlns:p14="http://schemas.microsoft.com/office/powerpoint/2010/main" val="3815135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riding a bicycle on a road&#10;&#10;Description automatically generated with medium confidence">
            <a:extLst>
              <a:ext uri="{FF2B5EF4-FFF2-40B4-BE49-F238E27FC236}">
                <a16:creationId xmlns:a16="http://schemas.microsoft.com/office/drawing/2014/main" id="{8620287B-1825-0E49-FDE0-67D6CBC16C3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52" b="52"/>
          <a:stretch>
            <a:fillRect/>
          </a:stretch>
        </p:blipFill>
        <p:spPr>
          <a:prstGeom prst="rect">
            <a:avLst/>
          </a:prstGeom>
        </p:spPr>
      </p:pic>
      <p:sp>
        <p:nvSpPr>
          <p:cNvPr id="4" name="Text Placeholder 1">
            <a:extLst>
              <a:ext uri="{FF2B5EF4-FFF2-40B4-BE49-F238E27FC236}">
                <a16:creationId xmlns:a16="http://schemas.microsoft.com/office/drawing/2014/main" id="{5FD4D738-192F-63DB-7069-6F1142248A2E}"/>
              </a:ext>
            </a:extLst>
          </p:cNvPr>
          <p:cNvSpPr txBox="1">
            <a:spLocks/>
          </p:cNvSpPr>
          <p:nvPr/>
        </p:nvSpPr>
        <p:spPr>
          <a:xfrm>
            <a:off x="1814946" y="3806535"/>
            <a:ext cx="8562109" cy="2176870"/>
          </a:xfrm>
          <a:prstGeom prst="rect">
            <a:avLst/>
          </a:prstGeom>
          <a:effectLst>
            <a:outerShdw blurRad="127000" dist="76200" dir="5400000" algn="ctr" rotWithShape="0">
              <a:srgbClr val="000000">
                <a:alpha val="30000"/>
              </a:srgbClr>
            </a:outerShdw>
          </a:effectLst>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4800" b="1" dirty="0">
              <a:solidFill>
                <a:schemeClr val="bg1"/>
              </a:solidFill>
              <a:latin typeface="Segoe UI"/>
              <a:cs typeface="Segoe UI"/>
            </a:endParaRPr>
          </a:p>
          <a:p>
            <a:pPr marL="0" indent="0" algn="ctr">
              <a:buNone/>
            </a:pPr>
            <a:r>
              <a:rPr lang="en-US" sz="6000" b="1" dirty="0">
                <a:solidFill>
                  <a:schemeClr val="bg1"/>
                </a:solidFill>
                <a:latin typeface="Segoe UI"/>
                <a:cs typeface="Segoe UI"/>
              </a:rPr>
              <a:t>Easier, Simpler, Faster </a:t>
            </a:r>
          </a:p>
        </p:txBody>
      </p:sp>
    </p:spTree>
    <p:extLst>
      <p:ext uri="{BB962C8B-B14F-4D97-AF65-F5344CB8AC3E}">
        <p14:creationId xmlns:p14="http://schemas.microsoft.com/office/powerpoint/2010/main" val="1537861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D1940FB-53CE-67FB-83F6-32D7A396D5CE}"/>
              </a:ext>
            </a:extLst>
          </p:cNvPr>
          <p:cNvGrpSpPr/>
          <p:nvPr/>
        </p:nvGrpSpPr>
        <p:grpSpPr>
          <a:xfrm>
            <a:off x="4935549" y="1435911"/>
            <a:ext cx="7484477" cy="4990289"/>
            <a:chOff x="5240349" y="1435911"/>
            <a:chExt cx="7484477" cy="4990289"/>
          </a:xfrm>
        </p:grpSpPr>
        <p:pic>
          <p:nvPicPr>
            <p:cNvPr id="8" name="Picture 7">
              <a:extLst>
                <a:ext uri="{FF2B5EF4-FFF2-40B4-BE49-F238E27FC236}">
                  <a16:creationId xmlns:a16="http://schemas.microsoft.com/office/drawing/2014/main" id="{A97370DB-A214-BE26-E0CA-0CB42491CFC6}"/>
                </a:ext>
              </a:extLst>
            </p:cNvPr>
            <p:cNvPicPr>
              <a:picLocks noChangeAspect="1"/>
            </p:cNvPicPr>
            <p:nvPr/>
          </p:nvPicPr>
          <p:blipFill>
            <a:blip r:embed="rId3"/>
            <a:stretch>
              <a:fillRect/>
            </a:stretch>
          </p:blipFill>
          <p:spPr>
            <a:xfrm>
              <a:off x="6321204" y="1996954"/>
              <a:ext cx="5294325" cy="3008067"/>
            </a:xfrm>
            <a:prstGeom prst="rect">
              <a:avLst/>
            </a:prstGeom>
          </p:spPr>
        </p:pic>
        <p:pic>
          <p:nvPicPr>
            <p:cNvPr id="6" name="Picture 2" descr="Graphical user interface&#10;&#10;Description automatically generated">
              <a:extLst>
                <a:ext uri="{FF2B5EF4-FFF2-40B4-BE49-F238E27FC236}">
                  <a16:creationId xmlns:a16="http://schemas.microsoft.com/office/drawing/2014/main" id="{245FE66F-1B22-1992-7F59-57AE18CA8621}"/>
                </a:ext>
              </a:extLst>
            </p:cNvPr>
            <p:cNvPicPr>
              <a:picLocks noChangeAspect="1"/>
            </p:cNvPicPr>
            <p:nvPr/>
          </p:nvPicPr>
          <p:blipFill>
            <a:blip r:embed="rId4"/>
            <a:stretch>
              <a:fillRect/>
            </a:stretch>
          </p:blipFill>
          <p:spPr>
            <a:xfrm>
              <a:off x="5240349" y="1435911"/>
              <a:ext cx="7484477" cy="4990289"/>
            </a:xfrm>
            <a:prstGeom prst="rect">
              <a:avLst/>
            </a:prstGeom>
          </p:spPr>
        </p:pic>
      </p:grpSp>
      <p:sp>
        <p:nvSpPr>
          <p:cNvPr id="2" name="Title 1">
            <a:extLst>
              <a:ext uri="{FF2B5EF4-FFF2-40B4-BE49-F238E27FC236}">
                <a16:creationId xmlns:a16="http://schemas.microsoft.com/office/drawing/2014/main" id="{765F0B59-73C7-D9E0-3EDB-FE90B25F69FC}"/>
              </a:ext>
            </a:extLst>
          </p:cNvPr>
          <p:cNvSpPr>
            <a:spLocks noGrp="1"/>
          </p:cNvSpPr>
          <p:nvPr>
            <p:ph type="title"/>
          </p:nvPr>
        </p:nvSpPr>
        <p:spPr/>
        <p:txBody>
          <a:bodyPr>
            <a:normAutofit fontScale="90000"/>
          </a:bodyPr>
          <a:lstStyle/>
          <a:p>
            <a:r>
              <a:rPr lang="en-US" dirty="0"/>
              <a:t>Investment from LS Retail</a:t>
            </a:r>
            <a:endParaRPr lang="en-IS" dirty="0"/>
          </a:p>
        </p:txBody>
      </p:sp>
      <p:sp>
        <p:nvSpPr>
          <p:cNvPr id="3" name="Text Placeholder 2">
            <a:extLst>
              <a:ext uri="{FF2B5EF4-FFF2-40B4-BE49-F238E27FC236}">
                <a16:creationId xmlns:a16="http://schemas.microsoft.com/office/drawing/2014/main" id="{B9C8EEE3-2424-85D2-089A-B4F7833723BD}"/>
              </a:ext>
            </a:extLst>
          </p:cNvPr>
          <p:cNvSpPr>
            <a:spLocks noGrp="1"/>
          </p:cNvSpPr>
          <p:nvPr>
            <p:ph type="body" sz="quarter" idx="10"/>
          </p:nvPr>
        </p:nvSpPr>
        <p:spPr>
          <a:xfrm>
            <a:off x="340291" y="1352550"/>
            <a:ext cx="5755709" cy="5073650"/>
          </a:xfrm>
        </p:spPr>
        <p:txBody>
          <a:bodyPr/>
          <a:lstStyle/>
          <a:p>
            <a:pPr marL="0" indent="0">
              <a:buNone/>
            </a:pPr>
            <a:r>
              <a:rPr lang="en-US" b="1" dirty="0"/>
              <a:t>Strategic approach </a:t>
            </a:r>
          </a:p>
          <a:p>
            <a:pPr marL="342900" indent="-342900">
              <a:buFont typeface="Arial" panose="020B0604020202020204" pitchFamily="34" charset="0"/>
              <a:buChar char="•"/>
            </a:pPr>
            <a:r>
              <a:rPr lang="en-US" sz="2000" dirty="0">
                <a:latin typeface="Segoe UI"/>
                <a:cs typeface="Segoe UI"/>
              </a:rPr>
              <a:t>Support partners</a:t>
            </a:r>
          </a:p>
          <a:p>
            <a:pPr marL="342900" indent="-342900">
              <a:buFont typeface="Arial" panose="020B0604020202020204" pitchFamily="34" charset="0"/>
              <a:buChar char="•"/>
            </a:pPr>
            <a:r>
              <a:rPr lang="en-US" sz="2000" dirty="0"/>
              <a:t>Ease implementation process </a:t>
            </a:r>
          </a:p>
          <a:p>
            <a:pPr indent="0"/>
            <a:endParaRPr lang="en-US" sz="2000" dirty="0"/>
          </a:p>
          <a:p>
            <a:pPr marL="0" indent="0">
              <a:buNone/>
            </a:pPr>
            <a:r>
              <a:rPr lang="en-US" b="1" dirty="0"/>
              <a:t>Different tools and methods </a:t>
            </a:r>
          </a:p>
          <a:p>
            <a:pPr marL="114300" indent="-342900">
              <a:buFont typeface="Arial" panose="020B0604020202020204" pitchFamily="34" charset="0"/>
              <a:buChar char="•"/>
            </a:pPr>
            <a:r>
              <a:rPr lang="en-US" sz="2000" dirty="0"/>
              <a:t>LS Central Implementation guide</a:t>
            </a:r>
          </a:p>
          <a:p>
            <a:pPr marL="114300" indent="-342900">
              <a:buFont typeface="Arial" panose="020B0604020202020204" pitchFamily="34" charset="0"/>
              <a:buChar char="•"/>
            </a:pPr>
            <a:r>
              <a:rPr lang="en-US" sz="2000" dirty="0"/>
              <a:t>LS Retail Update service</a:t>
            </a:r>
          </a:p>
          <a:p>
            <a:pPr marL="114300" indent="-342900">
              <a:buFont typeface="Arial" panose="020B0604020202020204" pitchFamily="34" charset="0"/>
              <a:buChar char="•"/>
            </a:pPr>
            <a:r>
              <a:rPr lang="en-US" sz="2000" dirty="0"/>
              <a:t>LS Retail migration tools</a:t>
            </a:r>
          </a:p>
          <a:p>
            <a:endParaRPr lang="en-US" dirty="0"/>
          </a:p>
          <a:p>
            <a:endParaRPr lang="en-IS" dirty="0"/>
          </a:p>
        </p:txBody>
      </p:sp>
    </p:spTree>
    <p:extLst>
      <p:ext uri="{BB962C8B-B14F-4D97-AF65-F5344CB8AC3E}">
        <p14:creationId xmlns:p14="http://schemas.microsoft.com/office/powerpoint/2010/main" val="22880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urpl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3E5B1BA-CA92-7A49-AB5C-BC768B493E9E}" vid="{5C5FD05A-3634-F448-BDB5-C27CC61F903F}"/>
    </a:ext>
  </a:extLst>
</a:theme>
</file>

<file path=ppt/theme/theme2.xml><?xml version="1.0" encoding="utf-8"?>
<a:theme xmlns:a="http://schemas.openxmlformats.org/drawingml/2006/main" name="Whit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3E5B1BA-CA92-7A49-AB5C-BC768B493E9E}" vid="{71F9C1AD-5526-F144-A340-EF64AA228DFB}"/>
    </a:ext>
  </a:extLst>
</a:theme>
</file>

<file path=ppt/theme/theme3.xml><?xml version="1.0" encoding="utf-8"?>
<a:theme xmlns:a="http://schemas.openxmlformats.org/drawingml/2006/main" name="Purple product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3E5B1BA-CA92-7A49-AB5C-BC768B493E9E}" vid="{2E460B70-E7D2-EA41-B896-A43B50378A20}"/>
    </a:ext>
  </a:extLst>
</a:theme>
</file>

<file path=ppt/theme/theme4.xml><?xml version="1.0" encoding="utf-8"?>
<a:theme xmlns:a="http://schemas.openxmlformats.org/drawingml/2006/main" name="White product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3E5B1BA-CA92-7A49-AB5C-BC768B493E9E}" vid="{232FC006-03AF-7746-8B1A-26A282BC4DC2}"/>
    </a:ext>
  </a:extLst>
</a:theme>
</file>

<file path=ppt/theme/theme5.xml><?xml version="1.0" encoding="utf-8"?>
<a:theme xmlns:a="http://schemas.openxmlformats.org/drawingml/2006/main" name="Purple slides">
  <a:themeElements>
    <a:clrScheme name="LS Retail theme colours 2022">
      <a:dk1>
        <a:srgbClr val="242C2F"/>
      </a:dk1>
      <a:lt1>
        <a:srgbClr val="FFFFFF"/>
      </a:lt1>
      <a:dk2>
        <a:srgbClr val="0A3C66"/>
      </a:dk2>
      <a:lt2>
        <a:srgbClr val="FFFFFF"/>
      </a:lt2>
      <a:accent1>
        <a:srgbClr val="43B3E6"/>
      </a:accent1>
      <a:accent2>
        <a:srgbClr val="E37D24"/>
      </a:accent2>
      <a:accent3>
        <a:srgbClr val="F05351"/>
      </a:accent3>
      <a:accent4>
        <a:srgbClr val="55BE8C"/>
      </a:accent4>
      <a:accent5>
        <a:srgbClr val="F5BE3C"/>
      </a:accent5>
      <a:accent6>
        <a:srgbClr val="B8C0C2"/>
      </a:accent6>
      <a:hlink>
        <a:srgbClr val="006FFF"/>
      </a:hlink>
      <a:folHlink>
        <a:srgbClr val="8A41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9C9D27E9-1755-FF4E-8D07-86C106A429D4}" vid="{26FFA03B-C889-DE43-969E-393E11001FE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1945F3FDB0DBF41A9833473BDB41180" ma:contentTypeVersion="4" ma:contentTypeDescription="Create a new document." ma:contentTypeScope="" ma:versionID="ac6dc0762533aff804a4ce58443c198d">
  <xsd:schema xmlns:xsd="http://www.w3.org/2001/XMLSchema" xmlns:xs="http://www.w3.org/2001/XMLSchema" xmlns:p="http://schemas.microsoft.com/office/2006/metadata/properties" xmlns:ns2="479f23f5-1514-4a81-a8c5-dff8abde87b9" xmlns:ns3="733dd6f4-91c4-473d-857f-c58c6fb3a4f2" targetNamespace="http://schemas.microsoft.com/office/2006/metadata/properties" ma:root="true" ma:fieldsID="1fc7a2221b766737c98b260abb73d58a" ns2:_="" ns3:_="">
    <xsd:import namespace="479f23f5-1514-4a81-a8c5-dff8abde87b9"/>
    <xsd:import namespace="733dd6f4-91c4-473d-857f-c58c6fb3a4f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9f23f5-1514-4a81-a8c5-dff8abde87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3dd6f4-91c4-473d-857f-c58c6fb3a4f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5EE927-9583-49DC-96AF-95466EBF2CAC}">
  <ds:schemaRefs>
    <ds:schemaRef ds:uri="http://purl.org/dc/elements/1.1/"/>
    <ds:schemaRef ds:uri="http://schemas.microsoft.com/office/2006/metadata/properties"/>
    <ds:schemaRef ds:uri="http://schemas.microsoft.com/office/2006/documentManagement/types"/>
    <ds:schemaRef ds:uri="http://purl.org/dc/terms/"/>
    <ds:schemaRef ds:uri="479f23f5-1514-4a81-a8c5-dff8abde87b9"/>
    <ds:schemaRef ds:uri="http://purl.org/dc/dcmitype/"/>
    <ds:schemaRef ds:uri="733dd6f4-91c4-473d-857f-c58c6fb3a4f2"/>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8A308B7-BED1-4FC3-894F-8B71C8486789}">
  <ds:schemaRefs>
    <ds:schemaRef ds:uri="http://schemas.microsoft.com/sharepoint/v3/contenttype/forms"/>
  </ds:schemaRefs>
</ds:datastoreItem>
</file>

<file path=customXml/itemProps3.xml><?xml version="1.0" encoding="utf-8"?>
<ds:datastoreItem xmlns:ds="http://schemas.openxmlformats.org/officeDocument/2006/customXml" ds:itemID="{A69D02F4-6680-4EAA-84AA-96F2E2CA1E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9f23f5-1514-4a81-a8c5-dff8abde87b9"/>
    <ds:schemaRef ds:uri="733dd6f4-91c4-473d-857f-c58c6fb3a4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Purple slides</Template>
  <TotalTime>54</TotalTime>
  <Words>632</Words>
  <Application>Microsoft Office PowerPoint</Application>
  <PresentationFormat>Widescreen</PresentationFormat>
  <Paragraphs>180</Paragraphs>
  <Slides>22</Slides>
  <Notes>18</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22</vt:i4>
      </vt:variant>
    </vt:vector>
  </HeadingPairs>
  <TitlesOfParts>
    <vt:vector size="31" baseType="lpstr">
      <vt:lpstr>Arial</vt:lpstr>
      <vt:lpstr>Arial,Sans-Serif</vt:lpstr>
      <vt:lpstr>Calibri</vt:lpstr>
      <vt:lpstr>Segoe UI</vt:lpstr>
      <vt:lpstr>Purple slides</vt:lpstr>
      <vt:lpstr>White slides</vt:lpstr>
      <vt:lpstr>Purple product slides</vt:lpstr>
      <vt:lpstr>White product slides</vt:lpstr>
      <vt:lpstr>Purple slides</vt:lpstr>
      <vt:lpstr>PowerPoint Presentation</vt:lpstr>
      <vt:lpstr>PowerPoint Presentation</vt:lpstr>
      <vt:lpstr>PowerPoint Presentation</vt:lpstr>
      <vt:lpstr>PowerPoint Presentation</vt:lpstr>
      <vt:lpstr>PowerPoint Presentation</vt:lpstr>
      <vt:lpstr>PowerPoint Presentation</vt:lpstr>
      <vt:lpstr>How to simplify implementations?  </vt:lpstr>
      <vt:lpstr>PowerPoint Presentation</vt:lpstr>
      <vt:lpstr>Investment from LS Retail</vt:lpstr>
      <vt:lpstr>Each customer is different</vt:lpstr>
      <vt:lpstr>Each customer is different</vt:lpstr>
      <vt:lpstr>PowerPoint Presentation</vt:lpstr>
      <vt:lpstr>Re-implementation </vt:lpstr>
      <vt:lpstr>Re-implementation </vt:lpstr>
      <vt:lpstr>Upgrade</vt:lpstr>
      <vt:lpstr>Upgrade</vt:lpstr>
      <vt:lpstr>Upgrade path for LS Central</vt:lpstr>
      <vt:lpstr>LS Retail Migration Process </vt:lpstr>
      <vt:lpstr>LS Central implementation guide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Hordur Olafsson</dc:creator>
  <cp:lastModifiedBy>Bjorn Jonsson</cp:lastModifiedBy>
  <cp:revision>27</cp:revision>
  <dcterms:created xsi:type="dcterms:W3CDTF">2022-09-29T16:21:50Z</dcterms:created>
  <dcterms:modified xsi:type="dcterms:W3CDTF">2022-11-07T06:58:21Z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0x01010031945F3FDB0DBF41A9833473BDB41180</vt:lpwstr>
  </property>
</Properties>
</file>