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668" r:id="rId6"/>
    <p:sldMasterId id="2147483692" r:id="rId7"/>
  </p:sldMasterIdLst>
  <p:notesMasterIdLst>
    <p:notesMasterId r:id="rId54"/>
  </p:notesMasterIdLst>
  <p:sldIdLst>
    <p:sldId id="280" r:id="rId8"/>
    <p:sldId id="281" r:id="rId9"/>
    <p:sldId id="279" r:id="rId10"/>
    <p:sldId id="2146845961" r:id="rId11"/>
    <p:sldId id="2146845836" r:id="rId12"/>
    <p:sldId id="2146845839" r:id="rId13"/>
    <p:sldId id="2146845837" r:id="rId14"/>
    <p:sldId id="2146845838" r:id="rId15"/>
    <p:sldId id="2146845845" r:id="rId16"/>
    <p:sldId id="2146845828" r:id="rId17"/>
    <p:sldId id="2146845825" r:id="rId18"/>
    <p:sldId id="2146845826" r:id="rId19"/>
    <p:sldId id="2146845778" r:id="rId20"/>
    <p:sldId id="2146845846" r:id="rId21"/>
    <p:sldId id="2146845967" r:id="rId22"/>
    <p:sldId id="2146845827" r:id="rId23"/>
    <p:sldId id="2146845801" r:id="rId24"/>
    <p:sldId id="2146845848" r:id="rId25"/>
    <p:sldId id="2146845849" r:id="rId26"/>
    <p:sldId id="2146845850" r:id="rId27"/>
    <p:sldId id="2146845851" r:id="rId28"/>
    <p:sldId id="2146845852" r:id="rId29"/>
    <p:sldId id="2146845853" r:id="rId30"/>
    <p:sldId id="371" r:id="rId31"/>
    <p:sldId id="2146845857" r:id="rId32"/>
    <p:sldId id="2134805180" r:id="rId33"/>
    <p:sldId id="2146845963" r:id="rId34"/>
    <p:sldId id="2146845964" r:id="rId35"/>
    <p:sldId id="2146845965" r:id="rId36"/>
    <p:sldId id="2146845854" r:id="rId37"/>
    <p:sldId id="2146845855" r:id="rId38"/>
    <p:sldId id="2146845966" r:id="rId39"/>
    <p:sldId id="2146845843" r:id="rId40"/>
    <p:sldId id="2146845928" r:id="rId41"/>
    <p:sldId id="2146845962" r:id="rId42"/>
    <p:sldId id="2146845856" r:id="rId43"/>
    <p:sldId id="2146845929" r:id="rId44"/>
    <p:sldId id="2146845931" r:id="rId45"/>
    <p:sldId id="2146845932" r:id="rId46"/>
    <p:sldId id="2146845933" r:id="rId47"/>
    <p:sldId id="2146845780" r:id="rId48"/>
    <p:sldId id="2146845968" r:id="rId49"/>
    <p:sldId id="2146845840" r:id="rId50"/>
    <p:sldId id="2146845960" r:id="rId51"/>
    <p:sldId id="2146845841" r:id="rId52"/>
    <p:sldId id="2146845842" r:id="rId53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neXion APAC" id="{14A6AC8A-1EFD-D846-9112-80B3CB1086BC}">
          <p14:sldIdLst>
            <p14:sldId id="280"/>
            <p14:sldId id="281"/>
            <p14:sldId id="279"/>
            <p14:sldId id="2146845961"/>
            <p14:sldId id="2146845836"/>
            <p14:sldId id="2146845839"/>
            <p14:sldId id="2146845837"/>
            <p14:sldId id="2146845838"/>
            <p14:sldId id="2146845845"/>
          </p14:sldIdLst>
        </p14:section>
        <p14:section name="Default" id="{1717138E-E308-C940-A345-391241ED4264}">
          <p14:sldIdLst>
            <p14:sldId id="2146845828"/>
            <p14:sldId id="2146845825"/>
            <p14:sldId id="2146845826"/>
            <p14:sldId id="2146845778"/>
            <p14:sldId id="2146845846"/>
            <p14:sldId id="2146845967"/>
            <p14:sldId id="2146845827"/>
            <p14:sldId id="2146845801"/>
            <p14:sldId id="2146845848"/>
            <p14:sldId id="2146845849"/>
            <p14:sldId id="2146845850"/>
            <p14:sldId id="2146845851"/>
            <p14:sldId id="2146845852"/>
            <p14:sldId id="2146845853"/>
            <p14:sldId id="371"/>
            <p14:sldId id="2146845857"/>
            <p14:sldId id="2134805180"/>
            <p14:sldId id="2146845963"/>
            <p14:sldId id="2146845964"/>
            <p14:sldId id="2146845965"/>
            <p14:sldId id="2146845854"/>
            <p14:sldId id="2146845855"/>
            <p14:sldId id="2146845966"/>
            <p14:sldId id="2146845843"/>
            <p14:sldId id="2146845928"/>
            <p14:sldId id="2146845962"/>
            <p14:sldId id="2146845856"/>
            <p14:sldId id="2146845929"/>
            <p14:sldId id="2146845931"/>
            <p14:sldId id="2146845932"/>
            <p14:sldId id="2146845933"/>
          </p14:sldIdLst>
        </p14:section>
        <p14:section name="How to get started" id="{AF6E203A-672A-463E-8DC4-938B85A7AC0C}">
          <p14:sldIdLst>
            <p14:sldId id="2146845780"/>
            <p14:sldId id="2146845968"/>
            <p14:sldId id="2146845840"/>
            <p14:sldId id="2146845960"/>
            <p14:sldId id="2146845841"/>
            <p14:sldId id="214684584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498787"/>
    <a:srgbClr val="FFC1FF"/>
    <a:srgbClr val="A55DFF"/>
    <a:srgbClr val="FCA2EF"/>
    <a:srgbClr val="DF97FF"/>
    <a:srgbClr val="B660FE"/>
    <a:srgbClr val="B375FF"/>
    <a:srgbClr val="2A144B"/>
    <a:srgbClr val="43B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996ED7-515C-4728-99F5-0B0241254888}" v="12" dt="2023-03-05T02:44:03.1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84"/>
    <p:restoredTop sz="96327"/>
  </p:normalViewPr>
  <p:slideViewPr>
    <p:cSldViewPr snapToGrid="0" snapToObjects="1">
      <p:cViewPr varScale="1">
        <p:scale>
          <a:sx n="106" d="100"/>
          <a:sy n="106" d="100"/>
        </p:scale>
        <p:origin x="16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35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Kleindl" userId="cfd6b6c4-d6a3-4947-8f99-87aee65d618f" providerId="ADAL" clId="{66996ED7-515C-4728-99F5-0B0241254888}"/>
    <pc:docChg chg="custSel addSld modSld modSection">
      <pc:chgData name="Martin Kleindl" userId="cfd6b6c4-d6a3-4947-8f99-87aee65d618f" providerId="ADAL" clId="{66996ED7-515C-4728-99F5-0B0241254888}" dt="2023-03-05T02:44:03.153" v="377" actId="478"/>
      <pc:docMkLst>
        <pc:docMk/>
      </pc:docMkLst>
      <pc:sldChg chg="modAnim">
        <pc:chgData name="Martin Kleindl" userId="cfd6b6c4-d6a3-4947-8f99-87aee65d618f" providerId="ADAL" clId="{66996ED7-515C-4728-99F5-0B0241254888}" dt="2023-03-05T02:13:48.758" v="2"/>
        <pc:sldMkLst>
          <pc:docMk/>
          <pc:sldMk cId="655601213" sldId="2146845853"/>
        </pc:sldMkLst>
      </pc:sldChg>
      <pc:sldChg chg="addSp delSp modSp new mod chgLayout">
        <pc:chgData name="Martin Kleindl" userId="cfd6b6c4-d6a3-4947-8f99-87aee65d618f" providerId="ADAL" clId="{66996ED7-515C-4728-99F5-0B0241254888}" dt="2023-03-05T02:44:03.153" v="377" actId="478"/>
        <pc:sldMkLst>
          <pc:docMk/>
          <pc:sldMk cId="65398787" sldId="2146845968"/>
        </pc:sldMkLst>
        <pc:spChg chg="del">
          <ac:chgData name="Martin Kleindl" userId="cfd6b6c4-d6a3-4947-8f99-87aee65d618f" providerId="ADAL" clId="{66996ED7-515C-4728-99F5-0B0241254888}" dt="2023-03-05T02:35:06.436" v="4" actId="700"/>
          <ac:spMkLst>
            <pc:docMk/>
            <pc:sldMk cId="65398787" sldId="2146845968"/>
            <ac:spMk id="2" creationId="{BBF3356B-A2CC-DAAE-447C-F15AF802CCE8}"/>
          </ac:spMkLst>
        </pc:spChg>
        <pc:spChg chg="del">
          <ac:chgData name="Martin Kleindl" userId="cfd6b6c4-d6a3-4947-8f99-87aee65d618f" providerId="ADAL" clId="{66996ED7-515C-4728-99F5-0B0241254888}" dt="2023-03-05T02:35:06.436" v="4" actId="700"/>
          <ac:spMkLst>
            <pc:docMk/>
            <pc:sldMk cId="65398787" sldId="2146845968"/>
            <ac:spMk id="3" creationId="{C7F5826F-59D5-1F92-0767-144078FE4F0E}"/>
          </ac:spMkLst>
        </pc:spChg>
        <pc:spChg chg="del">
          <ac:chgData name="Martin Kleindl" userId="cfd6b6c4-d6a3-4947-8f99-87aee65d618f" providerId="ADAL" clId="{66996ED7-515C-4728-99F5-0B0241254888}" dt="2023-03-05T02:35:06.436" v="4" actId="700"/>
          <ac:spMkLst>
            <pc:docMk/>
            <pc:sldMk cId="65398787" sldId="2146845968"/>
            <ac:spMk id="4" creationId="{50B87A61-8E55-7179-E809-0C063B0EC0EE}"/>
          </ac:spMkLst>
        </pc:spChg>
        <pc:spChg chg="add mod ord">
          <ac:chgData name="Martin Kleindl" userId="cfd6b6c4-d6a3-4947-8f99-87aee65d618f" providerId="ADAL" clId="{66996ED7-515C-4728-99F5-0B0241254888}" dt="2023-03-05T02:35:25.816" v="24" actId="20577"/>
          <ac:spMkLst>
            <pc:docMk/>
            <pc:sldMk cId="65398787" sldId="2146845968"/>
            <ac:spMk id="5" creationId="{D288702D-BC3E-D5BB-434D-4C2BBDD24153}"/>
          </ac:spMkLst>
        </pc:spChg>
        <pc:spChg chg="add mod ord">
          <ac:chgData name="Martin Kleindl" userId="cfd6b6c4-d6a3-4947-8f99-87aee65d618f" providerId="ADAL" clId="{66996ED7-515C-4728-99F5-0B0241254888}" dt="2023-03-05T02:41:38.295" v="370" actId="20577"/>
          <ac:spMkLst>
            <pc:docMk/>
            <pc:sldMk cId="65398787" sldId="2146845968"/>
            <ac:spMk id="6" creationId="{8DA9506E-506A-F4CF-5F34-CE4BBB5F7E06}"/>
          </ac:spMkLst>
        </pc:spChg>
        <pc:spChg chg="add del mod ord">
          <ac:chgData name="Martin Kleindl" userId="cfd6b6c4-d6a3-4947-8f99-87aee65d618f" providerId="ADAL" clId="{66996ED7-515C-4728-99F5-0B0241254888}" dt="2023-03-05T02:35:12.441" v="5"/>
          <ac:spMkLst>
            <pc:docMk/>
            <pc:sldMk cId="65398787" sldId="2146845968"/>
            <ac:spMk id="7" creationId="{D3483E07-A89E-3699-664E-237A06EF1544}"/>
          </ac:spMkLst>
        </pc:spChg>
        <pc:picChg chg="add mod">
          <ac:chgData name="Martin Kleindl" userId="cfd6b6c4-d6a3-4947-8f99-87aee65d618f" providerId="ADAL" clId="{66996ED7-515C-4728-99F5-0B0241254888}" dt="2023-03-05T02:35:16.866" v="6" actId="14100"/>
          <ac:picMkLst>
            <pc:docMk/>
            <pc:sldMk cId="65398787" sldId="2146845968"/>
            <ac:picMk id="1026" creationId="{8830F4AB-021D-EA7F-55A3-CFE79A408ED7}"/>
          </ac:picMkLst>
        </pc:picChg>
        <pc:picChg chg="add del">
          <ac:chgData name="Martin Kleindl" userId="cfd6b6c4-d6a3-4947-8f99-87aee65d618f" providerId="ADAL" clId="{66996ED7-515C-4728-99F5-0B0241254888}" dt="2023-03-05T02:43:21.372" v="372" actId="478"/>
          <ac:picMkLst>
            <pc:docMk/>
            <pc:sldMk cId="65398787" sldId="2146845968"/>
            <ac:picMk id="1028" creationId="{B85C057E-33C3-9D21-1F6C-E43758365CF6}"/>
          </ac:picMkLst>
        </pc:picChg>
        <pc:picChg chg="add del mod">
          <ac:chgData name="Martin Kleindl" userId="cfd6b6c4-d6a3-4947-8f99-87aee65d618f" providerId="ADAL" clId="{66996ED7-515C-4728-99F5-0B0241254888}" dt="2023-03-05T02:43:48.812" v="375" actId="478"/>
          <ac:picMkLst>
            <pc:docMk/>
            <pc:sldMk cId="65398787" sldId="2146845968"/>
            <ac:picMk id="1030" creationId="{84ABFAD8-C3EF-77ED-5B6F-55FB14865EC0}"/>
          </ac:picMkLst>
        </pc:picChg>
        <pc:picChg chg="add del">
          <ac:chgData name="Martin Kleindl" userId="cfd6b6c4-d6a3-4947-8f99-87aee65d618f" providerId="ADAL" clId="{66996ED7-515C-4728-99F5-0B0241254888}" dt="2023-03-05T02:44:03.153" v="377" actId="478"/>
          <ac:picMkLst>
            <pc:docMk/>
            <pc:sldMk cId="65398787" sldId="2146845968"/>
            <ac:picMk id="1032" creationId="{EC4E4E2B-B8C8-5B46-114D-A8E5E12B4CB4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3F98D5-0290-4D11-A382-DEC3AEE9623F}" type="doc">
      <dgm:prSet loTypeId="urn:microsoft.com/office/officeart/2005/8/layout/chevron1" loCatId="process" qsTypeId="urn:microsoft.com/office/officeart/2005/8/quickstyle/3d2" qsCatId="3D" csTypeId="urn:microsoft.com/office/officeart/2005/8/colors/accent1_2" csCatId="accent1" phldr="1"/>
      <dgm:spPr/>
    </dgm:pt>
    <dgm:pt modelId="{FEF8F6C1-BDB6-41ED-A512-FD8B0677DE55}">
      <dgm:prSet phldrT="[Text]" custT="1"/>
      <dgm:spPr>
        <a:solidFill>
          <a:srgbClr val="138890"/>
        </a:solidFill>
      </dgm:spPr>
      <dgm:t>
        <a:bodyPr/>
        <a:lstStyle/>
        <a:p>
          <a:r>
            <a:rPr lang="en-US" sz="1800" dirty="0"/>
            <a:t>Out of Stock Calculation</a:t>
          </a:r>
        </a:p>
      </dgm:t>
    </dgm:pt>
    <dgm:pt modelId="{98FADEBD-14AF-474F-B18A-D2727515CAA4}" type="parTrans" cxnId="{54C692E5-CDE2-47EF-B357-9F11009F0A2C}">
      <dgm:prSet/>
      <dgm:spPr/>
      <dgm:t>
        <a:bodyPr/>
        <a:lstStyle/>
        <a:p>
          <a:endParaRPr lang="en-US" sz="1600"/>
        </a:p>
      </dgm:t>
    </dgm:pt>
    <dgm:pt modelId="{30F4B688-FF8F-4E66-B830-42E8D549154B}" type="sibTrans" cxnId="{54C692E5-CDE2-47EF-B357-9F11009F0A2C}">
      <dgm:prSet/>
      <dgm:spPr/>
      <dgm:t>
        <a:bodyPr/>
        <a:lstStyle/>
        <a:p>
          <a:endParaRPr lang="en-US" sz="1600"/>
        </a:p>
      </dgm:t>
    </dgm:pt>
    <dgm:pt modelId="{B5B68F4D-60F5-4B2A-8A07-7C867BEFF4EA}">
      <dgm:prSet phldrT="[Text]" custT="1"/>
      <dgm:spPr>
        <a:solidFill>
          <a:srgbClr val="138890"/>
        </a:solidFill>
      </dgm:spPr>
      <dgm:t>
        <a:bodyPr/>
        <a:lstStyle/>
        <a:p>
          <a:r>
            <a:rPr lang="en-US" sz="1800"/>
            <a:t>Replen. Item Quantity Calculation</a:t>
          </a:r>
        </a:p>
      </dgm:t>
    </dgm:pt>
    <dgm:pt modelId="{B3E10825-58B3-4108-9A17-14DF7A913D3F}" type="parTrans" cxnId="{46E3A431-0F46-41F0-98A2-376C4608A6FF}">
      <dgm:prSet/>
      <dgm:spPr/>
      <dgm:t>
        <a:bodyPr/>
        <a:lstStyle/>
        <a:p>
          <a:endParaRPr lang="en-US" sz="1600"/>
        </a:p>
      </dgm:t>
    </dgm:pt>
    <dgm:pt modelId="{F2F33839-5131-4730-A7D0-DEFC6A42CD2E}" type="sibTrans" cxnId="{46E3A431-0F46-41F0-98A2-376C4608A6FF}">
      <dgm:prSet/>
      <dgm:spPr/>
      <dgm:t>
        <a:bodyPr/>
        <a:lstStyle/>
        <a:p>
          <a:endParaRPr lang="en-US" sz="1600"/>
        </a:p>
      </dgm:t>
    </dgm:pt>
    <dgm:pt modelId="{044DAB33-CF15-44FF-B405-453A6FAD925A}">
      <dgm:prSet phldrT="[Text]" custT="1"/>
      <dgm:spPr>
        <a:solidFill>
          <a:srgbClr val="138890"/>
        </a:solidFill>
      </dgm:spPr>
      <dgm:t>
        <a:bodyPr/>
        <a:lstStyle/>
        <a:p>
          <a:r>
            <a:rPr lang="en-US" sz="1800"/>
            <a:t>Replen. Journal Calculation</a:t>
          </a:r>
        </a:p>
      </dgm:t>
    </dgm:pt>
    <dgm:pt modelId="{3C551C77-D645-4A41-9957-29D37AC9CABB}" type="parTrans" cxnId="{803F7028-2360-401E-9711-EFF1C1BF0B95}">
      <dgm:prSet/>
      <dgm:spPr/>
      <dgm:t>
        <a:bodyPr/>
        <a:lstStyle/>
        <a:p>
          <a:endParaRPr lang="en-US" sz="1600"/>
        </a:p>
      </dgm:t>
    </dgm:pt>
    <dgm:pt modelId="{20C16372-3CEA-4CD7-AFF3-49BF09EC8BBA}" type="sibTrans" cxnId="{803F7028-2360-401E-9711-EFF1C1BF0B95}">
      <dgm:prSet/>
      <dgm:spPr/>
      <dgm:t>
        <a:bodyPr/>
        <a:lstStyle/>
        <a:p>
          <a:endParaRPr lang="en-US" sz="1600"/>
        </a:p>
      </dgm:t>
    </dgm:pt>
    <dgm:pt modelId="{02E2951C-080E-4CBA-8267-4C29845C3894}">
      <dgm:prSet phldrT="[Text]" custT="1"/>
      <dgm:spPr/>
      <dgm:t>
        <a:bodyPr/>
        <a:lstStyle/>
        <a:p>
          <a:r>
            <a:rPr lang="en-US" sz="2000">
              <a:solidFill>
                <a:schemeClr val="bg1"/>
              </a:solidFill>
            </a:rPr>
            <a:t>Detect current OOS situations</a:t>
          </a:r>
        </a:p>
      </dgm:t>
    </dgm:pt>
    <dgm:pt modelId="{EB96D343-D600-4E64-BB91-DAC4AACB3591}" type="parTrans" cxnId="{A40C7802-3D8D-427E-A697-254948AFD484}">
      <dgm:prSet/>
      <dgm:spPr/>
      <dgm:t>
        <a:bodyPr/>
        <a:lstStyle/>
        <a:p>
          <a:endParaRPr lang="en-US" sz="1600"/>
        </a:p>
      </dgm:t>
    </dgm:pt>
    <dgm:pt modelId="{7ADF8F6A-3A34-4B20-AE1F-B8E24A35D462}" type="sibTrans" cxnId="{A40C7802-3D8D-427E-A697-254948AFD484}">
      <dgm:prSet/>
      <dgm:spPr/>
      <dgm:t>
        <a:bodyPr/>
        <a:lstStyle/>
        <a:p>
          <a:endParaRPr lang="en-US" sz="1600"/>
        </a:p>
      </dgm:t>
    </dgm:pt>
    <dgm:pt modelId="{8C8C7365-F17C-4B43-9B9A-62DC7F782F6B}">
      <dgm:prSet phldrT="[Text]" custT="1"/>
      <dgm:spPr/>
      <dgm:t>
        <a:bodyPr/>
        <a:lstStyle/>
        <a:p>
          <a:r>
            <a:rPr lang="en-US" sz="2000">
              <a:solidFill>
                <a:schemeClr val="bg1"/>
              </a:solidFill>
            </a:rPr>
            <a:t>Calculate current stock situation</a:t>
          </a:r>
        </a:p>
      </dgm:t>
    </dgm:pt>
    <dgm:pt modelId="{3F797B81-7EA4-435B-B437-1AFA6C47D881}" type="parTrans" cxnId="{558FE723-058C-43DE-8FDE-F1AC626E6401}">
      <dgm:prSet/>
      <dgm:spPr/>
      <dgm:t>
        <a:bodyPr/>
        <a:lstStyle/>
        <a:p>
          <a:endParaRPr lang="en-US" sz="1600"/>
        </a:p>
      </dgm:t>
    </dgm:pt>
    <dgm:pt modelId="{627929BC-568E-4C11-818B-569E3E0E9330}" type="sibTrans" cxnId="{558FE723-058C-43DE-8FDE-F1AC626E6401}">
      <dgm:prSet/>
      <dgm:spPr/>
      <dgm:t>
        <a:bodyPr/>
        <a:lstStyle/>
        <a:p>
          <a:endParaRPr lang="en-US" sz="1600"/>
        </a:p>
      </dgm:t>
    </dgm:pt>
    <dgm:pt modelId="{825BDE45-D02E-4476-A467-28EDB79C33D1}">
      <dgm:prSet phldrT="[Text]" custT="1"/>
      <dgm:spPr/>
      <dgm:t>
        <a:bodyPr/>
        <a:lstStyle/>
        <a:p>
          <a:r>
            <a:rPr lang="en-US" sz="2000">
              <a:solidFill>
                <a:schemeClr val="bg1"/>
              </a:solidFill>
            </a:rPr>
            <a:t>Calculate historical sales performance</a:t>
          </a:r>
        </a:p>
      </dgm:t>
    </dgm:pt>
    <dgm:pt modelId="{77C3B168-5760-4076-9BC5-DC908A8FDA21}" type="parTrans" cxnId="{15C8E4AA-5329-4C38-B777-D0D2E1EB68A1}">
      <dgm:prSet/>
      <dgm:spPr/>
      <dgm:t>
        <a:bodyPr/>
        <a:lstStyle/>
        <a:p>
          <a:endParaRPr lang="en-US" sz="1600"/>
        </a:p>
      </dgm:t>
    </dgm:pt>
    <dgm:pt modelId="{2D9B7ED2-60BA-42CB-98CA-6F2D6FB12F57}" type="sibTrans" cxnId="{15C8E4AA-5329-4C38-B777-D0D2E1EB68A1}">
      <dgm:prSet/>
      <dgm:spPr/>
      <dgm:t>
        <a:bodyPr/>
        <a:lstStyle/>
        <a:p>
          <a:endParaRPr lang="en-US" sz="1600"/>
        </a:p>
      </dgm:t>
    </dgm:pt>
    <dgm:pt modelId="{F078CB9D-EE27-4210-8D7E-68CD2F727D63}">
      <dgm:prSet phldrT="[Text]" custT="1"/>
      <dgm:spPr/>
      <dgm:t>
        <a:bodyPr/>
        <a:lstStyle/>
        <a:p>
          <a:r>
            <a:rPr lang="en-US" sz="2000">
              <a:solidFill>
                <a:schemeClr val="bg1"/>
              </a:solidFill>
            </a:rPr>
            <a:t>Calculate demand</a:t>
          </a:r>
        </a:p>
      </dgm:t>
    </dgm:pt>
    <dgm:pt modelId="{4CFEF49E-BBA0-4868-B5DF-921CA0530DB5}" type="parTrans" cxnId="{709D9E60-DB82-4465-A881-68FA3E15A6AA}">
      <dgm:prSet/>
      <dgm:spPr/>
      <dgm:t>
        <a:bodyPr/>
        <a:lstStyle/>
        <a:p>
          <a:endParaRPr lang="en-US" sz="1600"/>
        </a:p>
      </dgm:t>
    </dgm:pt>
    <dgm:pt modelId="{819A56C5-747C-4EB6-BEA3-4ED4BEB68B81}" type="sibTrans" cxnId="{709D9E60-DB82-4465-A881-68FA3E15A6AA}">
      <dgm:prSet/>
      <dgm:spPr/>
      <dgm:t>
        <a:bodyPr/>
        <a:lstStyle/>
        <a:p>
          <a:endParaRPr lang="en-US" sz="1600"/>
        </a:p>
      </dgm:t>
    </dgm:pt>
    <dgm:pt modelId="{3CECA1E0-DEC5-4755-879C-212A8FFD9ED0}">
      <dgm:prSet phldrT="[Text]" custT="1"/>
      <dgm:spPr/>
      <dgm:t>
        <a:bodyPr/>
        <a:lstStyle/>
        <a:p>
          <a:r>
            <a:rPr lang="en-US" sz="2000">
              <a:solidFill>
                <a:schemeClr val="bg1"/>
              </a:solidFill>
            </a:rPr>
            <a:t>Calculate proposals for Purchase or Transfer</a:t>
          </a:r>
        </a:p>
      </dgm:t>
    </dgm:pt>
    <dgm:pt modelId="{95977070-ACFA-4C43-BE7A-BB078C1AEF50}" type="parTrans" cxnId="{C0A6B7D3-E08F-4C76-BAE2-4816889FEA03}">
      <dgm:prSet/>
      <dgm:spPr/>
      <dgm:t>
        <a:bodyPr/>
        <a:lstStyle/>
        <a:p>
          <a:endParaRPr lang="en-US" sz="1600"/>
        </a:p>
      </dgm:t>
    </dgm:pt>
    <dgm:pt modelId="{6B6A2AFA-A322-40D0-B124-CBD2B11848D3}" type="sibTrans" cxnId="{C0A6B7D3-E08F-4C76-BAE2-4816889FEA03}">
      <dgm:prSet/>
      <dgm:spPr/>
      <dgm:t>
        <a:bodyPr/>
        <a:lstStyle/>
        <a:p>
          <a:endParaRPr lang="en-US" sz="1600"/>
        </a:p>
      </dgm:t>
    </dgm:pt>
    <dgm:pt modelId="{BEFF53E6-CC73-4DDA-8AD2-B67F9D0191E1}" type="pres">
      <dgm:prSet presAssocID="{7B3F98D5-0290-4D11-A382-DEC3AEE9623F}" presName="Name0" presStyleCnt="0">
        <dgm:presLayoutVars>
          <dgm:dir/>
          <dgm:animLvl val="lvl"/>
          <dgm:resizeHandles val="exact"/>
        </dgm:presLayoutVars>
      </dgm:prSet>
      <dgm:spPr/>
    </dgm:pt>
    <dgm:pt modelId="{01E7BA4A-5264-4D7F-8A89-0DF58B87F9CC}" type="pres">
      <dgm:prSet presAssocID="{FEF8F6C1-BDB6-41ED-A512-FD8B0677DE55}" presName="composite" presStyleCnt="0"/>
      <dgm:spPr/>
    </dgm:pt>
    <dgm:pt modelId="{5A9AB18D-AB8F-4184-8285-E9CD4C65A497}" type="pres">
      <dgm:prSet presAssocID="{FEF8F6C1-BDB6-41ED-A512-FD8B0677DE55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6F55659A-1039-40D1-B194-00C9744EA332}" type="pres">
      <dgm:prSet presAssocID="{FEF8F6C1-BDB6-41ED-A512-FD8B0677DE55}" presName="desTx" presStyleLbl="revTx" presStyleIdx="0" presStyleCnt="3">
        <dgm:presLayoutVars>
          <dgm:bulletEnabled val="1"/>
        </dgm:presLayoutVars>
      </dgm:prSet>
      <dgm:spPr/>
    </dgm:pt>
    <dgm:pt modelId="{1349B4BC-F484-462C-92FB-BD4E1AD44C91}" type="pres">
      <dgm:prSet presAssocID="{30F4B688-FF8F-4E66-B830-42E8D549154B}" presName="space" presStyleCnt="0"/>
      <dgm:spPr/>
    </dgm:pt>
    <dgm:pt modelId="{D8834759-13C3-478C-B8D1-43CE44C19758}" type="pres">
      <dgm:prSet presAssocID="{B5B68F4D-60F5-4B2A-8A07-7C867BEFF4EA}" presName="composite" presStyleCnt="0"/>
      <dgm:spPr/>
    </dgm:pt>
    <dgm:pt modelId="{0BA881BB-231C-43B5-BBDC-0C8D01CBF761}" type="pres">
      <dgm:prSet presAssocID="{B5B68F4D-60F5-4B2A-8A07-7C867BEFF4EA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B7D0C0CA-A70F-4948-AE97-AD32EA6CD83F}" type="pres">
      <dgm:prSet presAssocID="{B5B68F4D-60F5-4B2A-8A07-7C867BEFF4EA}" presName="desTx" presStyleLbl="revTx" presStyleIdx="1" presStyleCnt="3">
        <dgm:presLayoutVars>
          <dgm:bulletEnabled val="1"/>
        </dgm:presLayoutVars>
      </dgm:prSet>
      <dgm:spPr/>
    </dgm:pt>
    <dgm:pt modelId="{0C4BE3AC-3467-4B06-9CB0-B37D90B07B64}" type="pres">
      <dgm:prSet presAssocID="{F2F33839-5131-4730-A7D0-DEFC6A42CD2E}" presName="space" presStyleCnt="0"/>
      <dgm:spPr/>
    </dgm:pt>
    <dgm:pt modelId="{4DD0C053-9E19-42FE-B9EC-0DAAFFFF9FCB}" type="pres">
      <dgm:prSet presAssocID="{044DAB33-CF15-44FF-B405-453A6FAD925A}" presName="composite" presStyleCnt="0"/>
      <dgm:spPr/>
    </dgm:pt>
    <dgm:pt modelId="{AD043FE4-9343-4215-BEDB-74E49D9F666D}" type="pres">
      <dgm:prSet presAssocID="{044DAB33-CF15-44FF-B405-453A6FAD925A}" presName="par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6A562893-327A-43A9-8E7C-53C40B2F4F7D}" type="pres">
      <dgm:prSet presAssocID="{044DAB33-CF15-44FF-B405-453A6FAD925A}" presName="desTx" presStyleLbl="revTx" presStyleIdx="2" presStyleCnt="3">
        <dgm:presLayoutVars>
          <dgm:bulletEnabled val="1"/>
        </dgm:presLayoutVars>
      </dgm:prSet>
      <dgm:spPr/>
    </dgm:pt>
  </dgm:ptLst>
  <dgm:cxnLst>
    <dgm:cxn modelId="{A40C7802-3D8D-427E-A697-254948AFD484}" srcId="{FEF8F6C1-BDB6-41ED-A512-FD8B0677DE55}" destId="{02E2951C-080E-4CBA-8267-4C29845C3894}" srcOrd="0" destOrd="0" parTransId="{EB96D343-D600-4E64-BB91-DAC4AACB3591}" sibTransId="{7ADF8F6A-3A34-4B20-AE1F-B8E24A35D462}"/>
    <dgm:cxn modelId="{9A9B681F-F508-4BFE-B2E3-3EA4466BD1E4}" type="presOf" srcId="{02E2951C-080E-4CBA-8267-4C29845C3894}" destId="{6F55659A-1039-40D1-B194-00C9744EA332}" srcOrd="0" destOrd="0" presId="urn:microsoft.com/office/officeart/2005/8/layout/chevron1"/>
    <dgm:cxn modelId="{558FE723-058C-43DE-8FDE-F1AC626E6401}" srcId="{B5B68F4D-60F5-4B2A-8A07-7C867BEFF4EA}" destId="{8C8C7365-F17C-4B43-9B9A-62DC7F782F6B}" srcOrd="0" destOrd="0" parTransId="{3F797B81-7EA4-435B-B437-1AFA6C47D881}" sibTransId="{627929BC-568E-4C11-818B-569E3E0E9330}"/>
    <dgm:cxn modelId="{803F7028-2360-401E-9711-EFF1C1BF0B95}" srcId="{7B3F98D5-0290-4D11-A382-DEC3AEE9623F}" destId="{044DAB33-CF15-44FF-B405-453A6FAD925A}" srcOrd="2" destOrd="0" parTransId="{3C551C77-D645-4A41-9957-29D37AC9CABB}" sibTransId="{20C16372-3CEA-4CD7-AFF3-49BF09EC8BBA}"/>
    <dgm:cxn modelId="{46E3A431-0F46-41F0-98A2-376C4608A6FF}" srcId="{7B3F98D5-0290-4D11-A382-DEC3AEE9623F}" destId="{B5B68F4D-60F5-4B2A-8A07-7C867BEFF4EA}" srcOrd="1" destOrd="0" parTransId="{B3E10825-58B3-4108-9A17-14DF7A913D3F}" sibTransId="{F2F33839-5131-4730-A7D0-DEFC6A42CD2E}"/>
    <dgm:cxn modelId="{709D9E60-DB82-4465-A881-68FA3E15A6AA}" srcId="{044DAB33-CF15-44FF-B405-453A6FAD925A}" destId="{F078CB9D-EE27-4210-8D7E-68CD2F727D63}" srcOrd="0" destOrd="0" parTransId="{4CFEF49E-BBA0-4868-B5DF-921CA0530DB5}" sibTransId="{819A56C5-747C-4EB6-BEA3-4ED4BEB68B81}"/>
    <dgm:cxn modelId="{144C1168-FE26-4F70-A6EB-47545EA70805}" type="presOf" srcId="{7B3F98D5-0290-4D11-A382-DEC3AEE9623F}" destId="{BEFF53E6-CC73-4DDA-8AD2-B67F9D0191E1}" srcOrd="0" destOrd="0" presId="urn:microsoft.com/office/officeart/2005/8/layout/chevron1"/>
    <dgm:cxn modelId="{38C7E64F-2FC9-42E2-9B16-00284306B5A8}" type="presOf" srcId="{F078CB9D-EE27-4210-8D7E-68CD2F727D63}" destId="{6A562893-327A-43A9-8E7C-53C40B2F4F7D}" srcOrd="0" destOrd="0" presId="urn:microsoft.com/office/officeart/2005/8/layout/chevron1"/>
    <dgm:cxn modelId="{65603F58-7A23-4DBC-B6DD-FA1473CA3CDE}" type="presOf" srcId="{8C8C7365-F17C-4B43-9B9A-62DC7F782F6B}" destId="{B7D0C0CA-A70F-4948-AE97-AD32EA6CD83F}" srcOrd="0" destOrd="0" presId="urn:microsoft.com/office/officeart/2005/8/layout/chevron1"/>
    <dgm:cxn modelId="{E8D93685-2A68-4E19-9E79-D5215CF3374C}" type="presOf" srcId="{B5B68F4D-60F5-4B2A-8A07-7C867BEFF4EA}" destId="{0BA881BB-231C-43B5-BBDC-0C8D01CBF761}" srcOrd="0" destOrd="0" presId="urn:microsoft.com/office/officeart/2005/8/layout/chevron1"/>
    <dgm:cxn modelId="{7532C8A1-9DDB-40EA-B059-B6E6979E7C9E}" type="presOf" srcId="{825BDE45-D02E-4476-A467-28EDB79C33D1}" destId="{B7D0C0CA-A70F-4948-AE97-AD32EA6CD83F}" srcOrd="0" destOrd="1" presId="urn:microsoft.com/office/officeart/2005/8/layout/chevron1"/>
    <dgm:cxn modelId="{15C8E4AA-5329-4C38-B777-D0D2E1EB68A1}" srcId="{B5B68F4D-60F5-4B2A-8A07-7C867BEFF4EA}" destId="{825BDE45-D02E-4476-A467-28EDB79C33D1}" srcOrd="1" destOrd="0" parTransId="{77C3B168-5760-4076-9BC5-DC908A8FDA21}" sibTransId="{2D9B7ED2-60BA-42CB-98CA-6F2D6FB12F57}"/>
    <dgm:cxn modelId="{C0A6B7D3-E08F-4C76-BAE2-4816889FEA03}" srcId="{044DAB33-CF15-44FF-B405-453A6FAD925A}" destId="{3CECA1E0-DEC5-4755-879C-212A8FFD9ED0}" srcOrd="1" destOrd="0" parTransId="{95977070-ACFA-4C43-BE7A-BB078C1AEF50}" sibTransId="{6B6A2AFA-A322-40D0-B124-CBD2B11848D3}"/>
    <dgm:cxn modelId="{2E0B5CDC-0FF9-426A-99BB-4750293E2C87}" type="presOf" srcId="{3CECA1E0-DEC5-4755-879C-212A8FFD9ED0}" destId="{6A562893-327A-43A9-8E7C-53C40B2F4F7D}" srcOrd="0" destOrd="1" presId="urn:microsoft.com/office/officeart/2005/8/layout/chevron1"/>
    <dgm:cxn modelId="{54C692E5-CDE2-47EF-B357-9F11009F0A2C}" srcId="{7B3F98D5-0290-4D11-A382-DEC3AEE9623F}" destId="{FEF8F6C1-BDB6-41ED-A512-FD8B0677DE55}" srcOrd="0" destOrd="0" parTransId="{98FADEBD-14AF-474F-B18A-D2727515CAA4}" sibTransId="{30F4B688-FF8F-4E66-B830-42E8D549154B}"/>
    <dgm:cxn modelId="{4F15CDF6-2C10-4C92-ABCF-8F65B2B0D8C2}" type="presOf" srcId="{044DAB33-CF15-44FF-B405-453A6FAD925A}" destId="{AD043FE4-9343-4215-BEDB-74E49D9F666D}" srcOrd="0" destOrd="0" presId="urn:microsoft.com/office/officeart/2005/8/layout/chevron1"/>
    <dgm:cxn modelId="{822ABCF8-F259-43C0-AF35-A75DAB10C1C9}" type="presOf" srcId="{FEF8F6C1-BDB6-41ED-A512-FD8B0677DE55}" destId="{5A9AB18D-AB8F-4184-8285-E9CD4C65A497}" srcOrd="0" destOrd="0" presId="urn:microsoft.com/office/officeart/2005/8/layout/chevron1"/>
    <dgm:cxn modelId="{55AD4A88-89EA-4DA3-B282-09FB475555DE}" type="presParOf" srcId="{BEFF53E6-CC73-4DDA-8AD2-B67F9D0191E1}" destId="{01E7BA4A-5264-4D7F-8A89-0DF58B87F9CC}" srcOrd="0" destOrd="0" presId="urn:microsoft.com/office/officeart/2005/8/layout/chevron1"/>
    <dgm:cxn modelId="{A8F59E35-B170-40C2-82F2-2BA6A4B9F684}" type="presParOf" srcId="{01E7BA4A-5264-4D7F-8A89-0DF58B87F9CC}" destId="{5A9AB18D-AB8F-4184-8285-E9CD4C65A497}" srcOrd="0" destOrd="0" presId="urn:microsoft.com/office/officeart/2005/8/layout/chevron1"/>
    <dgm:cxn modelId="{7C9D9751-16BE-4672-80F2-483B28AB5E37}" type="presParOf" srcId="{01E7BA4A-5264-4D7F-8A89-0DF58B87F9CC}" destId="{6F55659A-1039-40D1-B194-00C9744EA332}" srcOrd="1" destOrd="0" presId="urn:microsoft.com/office/officeart/2005/8/layout/chevron1"/>
    <dgm:cxn modelId="{0A33B4A5-5154-41A7-935E-D3E456D25F8C}" type="presParOf" srcId="{BEFF53E6-CC73-4DDA-8AD2-B67F9D0191E1}" destId="{1349B4BC-F484-462C-92FB-BD4E1AD44C91}" srcOrd="1" destOrd="0" presId="urn:microsoft.com/office/officeart/2005/8/layout/chevron1"/>
    <dgm:cxn modelId="{96653150-5B2E-4223-A22C-C96B974924DD}" type="presParOf" srcId="{BEFF53E6-CC73-4DDA-8AD2-B67F9D0191E1}" destId="{D8834759-13C3-478C-B8D1-43CE44C19758}" srcOrd="2" destOrd="0" presId="urn:microsoft.com/office/officeart/2005/8/layout/chevron1"/>
    <dgm:cxn modelId="{8204C3FA-3972-4F18-B67B-110FEE5116AA}" type="presParOf" srcId="{D8834759-13C3-478C-B8D1-43CE44C19758}" destId="{0BA881BB-231C-43B5-BBDC-0C8D01CBF761}" srcOrd="0" destOrd="0" presId="urn:microsoft.com/office/officeart/2005/8/layout/chevron1"/>
    <dgm:cxn modelId="{E914D2B4-870F-46F8-B5A7-C02AF70B123D}" type="presParOf" srcId="{D8834759-13C3-478C-B8D1-43CE44C19758}" destId="{B7D0C0CA-A70F-4948-AE97-AD32EA6CD83F}" srcOrd="1" destOrd="0" presId="urn:microsoft.com/office/officeart/2005/8/layout/chevron1"/>
    <dgm:cxn modelId="{34193AF3-5417-4B5B-A3AE-3A5F938FEB56}" type="presParOf" srcId="{BEFF53E6-CC73-4DDA-8AD2-B67F9D0191E1}" destId="{0C4BE3AC-3467-4B06-9CB0-B37D90B07B64}" srcOrd="3" destOrd="0" presId="urn:microsoft.com/office/officeart/2005/8/layout/chevron1"/>
    <dgm:cxn modelId="{5C9C3048-EFB2-4873-BBAB-7014588D48C5}" type="presParOf" srcId="{BEFF53E6-CC73-4DDA-8AD2-B67F9D0191E1}" destId="{4DD0C053-9E19-42FE-B9EC-0DAAFFFF9FCB}" srcOrd="4" destOrd="0" presId="urn:microsoft.com/office/officeart/2005/8/layout/chevron1"/>
    <dgm:cxn modelId="{22E82CEF-FD14-4CC5-981F-4AEFE660A427}" type="presParOf" srcId="{4DD0C053-9E19-42FE-B9EC-0DAAFFFF9FCB}" destId="{AD043FE4-9343-4215-BEDB-74E49D9F666D}" srcOrd="0" destOrd="0" presId="urn:microsoft.com/office/officeart/2005/8/layout/chevron1"/>
    <dgm:cxn modelId="{B858BCC3-433A-471A-934B-A0685F19F308}" type="presParOf" srcId="{4DD0C053-9E19-42FE-B9EC-0DAAFFFF9FCB}" destId="{6A562893-327A-43A9-8E7C-53C40B2F4F7D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3F98D5-0290-4D11-A382-DEC3AEE9623F}" type="doc">
      <dgm:prSet loTypeId="urn:microsoft.com/office/officeart/2005/8/layout/chevron1" loCatId="process" qsTypeId="urn:microsoft.com/office/officeart/2005/8/quickstyle/3d2" qsCatId="3D" csTypeId="urn:microsoft.com/office/officeart/2005/8/colors/accent1_2" csCatId="accent1" phldr="1"/>
      <dgm:spPr/>
    </dgm:pt>
    <dgm:pt modelId="{FEF8F6C1-BDB6-41ED-A512-FD8B0677DE55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800"/>
            <a:t>Out of Stock Calculation</a:t>
          </a:r>
        </a:p>
      </dgm:t>
    </dgm:pt>
    <dgm:pt modelId="{98FADEBD-14AF-474F-B18A-D2727515CAA4}" type="parTrans" cxnId="{54C692E5-CDE2-47EF-B357-9F11009F0A2C}">
      <dgm:prSet/>
      <dgm:spPr/>
      <dgm:t>
        <a:bodyPr/>
        <a:lstStyle/>
        <a:p>
          <a:endParaRPr lang="en-US" sz="1600"/>
        </a:p>
      </dgm:t>
    </dgm:pt>
    <dgm:pt modelId="{30F4B688-FF8F-4E66-B830-42E8D549154B}" type="sibTrans" cxnId="{54C692E5-CDE2-47EF-B357-9F11009F0A2C}">
      <dgm:prSet/>
      <dgm:spPr/>
      <dgm:t>
        <a:bodyPr/>
        <a:lstStyle/>
        <a:p>
          <a:endParaRPr lang="en-US" sz="1600"/>
        </a:p>
      </dgm:t>
    </dgm:pt>
    <dgm:pt modelId="{B5B68F4D-60F5-4B2A-8A07-7C867BEFF4EA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800"/>
            <a:t>Replen. Item Quantity Calculation</a:t>
          </a:r>
        </a:p>
      </dgm:t>
    </dgm:pt>
    <dgm:pt modelId="{B3E10825-58B3-4108-9A17-14DF7A913D3F}" type="parTrans" cxnId="{46E3A431-0F46-41F0-98A2-376C4608A6FF}">
      <dgm:prSet/>
      <dgm:spPr/>
      <dgm:t>
        <a:bodyPr/>
        <a:lstStyle/>
        <a:p>
          <a:endParaRPr lang="en-US" sz="1600"/>
        </a:p>
      </dgm:t>
    </dgm:pt>
    <dgm:pt modelId="{F2F33839-5131-4730-A7D0-DEFC6A42CD2E}" type="sibTrans" cxnId="{46E3A431-0F46-41F0-98A2-376C4608A6FF}">
      <dgm:prSet/>
      <dgm:spPr/>
      <dgm:t>
        <a:bodyPr/>
        <a:lstStyle/>
        <a:p>
          <a:endParaRPr lang="en-US" sz="1600"/>
        </a:p>
      </dgm:t>
    </dgm:pt>
    <dgm:pt modelId="{044DAB33-CF15-44FF-B405-453A6FAD925A}">
      <dgm:prSet phldrT="[Text]" custT="1"/>
      <dgm:spPr>
        <a:solidFill>
          <a:srgbClr val="138890"/>
        </a:solidFill>
      </dgm:spPr>
      <dgm:t>
        <a:bodyPr/>
        <a:lstStyle/>
        <a:p>
          <a:r>
            <a:rPr lang="en-US" sz="1800"/>
            <a:t>Replen. Journal Calculation</a:t>
          </a:r>
        </a:p>
      </dgm:t>
    </dgm:pt>
    <dgm:pt modelId="{3C551C77-D645-4A41-9957-29D37AC9CABB}" type="parTrans" cxnId="{803F7028-2360-401E-9711-EFF1C1BF0B95}">
      <dgm:prSet/>
      <dgm:spPr/>
      <dgm:t>
        <a:bodyPr/>
        <a:lstStyle/>
        <a:p>
          <a:endParaRPr lang="en-US" sz="1600"/>
        </a:p>
      </dgm:t>
    </dgm:pt>
    <dgm:pt modelId="{20C16372-3CEA-4CD7-AFF3-49BF09EC8BBA}" type="sibTrans" cxnId="{803F7028-2360-401E-9711-EFF1C1BF0B95}">
      <dgm:prSet/>
      <dgm:spPr/>
      <dgm:t>
        <a:bodyPr/>
        <a:lstStyle/>
        <a:p>
          <a:endParaRPr lang="en-US" sz="1600"/>
        </a:p>
      </dgm:t>
    </dgm:pt>
    <dgm:pt modelId="{02E2951C-080E-4CBA-8267-4C29845C3894}">
      <dgm:prSet phldrT="[Text]" custT="1"/>
      <dgm:spPr/>
      <dgm:t>
        <a:bodyPr/>
        <a:lstStyle/>
        <a:p>
          <a:r>
            <a:rPr lang="en-US" sz="2000">
              <a:solidFill>
                <a:schemeClr val="bg1"/>
              </a:solidFill>
            </a:rPr>
            <a:t>Detect current OOS situations</a:t>
          </a:r>
        </a:p>
      </dgm:t>
    </dgm:pt>
    <dgm:pt modelId="{EB96D343-D600-4E64-BB91-DAC4AACB3591}" type="parTrans" cxnId="{A40C7802-3D8D-427E-A697-254948AFD484}">
      <dgm:prSet/>
      <dgm:spPr/>
      <dgm:t>
        <a:bodyPr/>
        <a:lstStyle/>
        <a:p>
          <a:endParaRPr lang="en-US" sz="1600"/>
        </a:p>
      </dgm:t>
    </dgm:pt>
    <dgm:pt modelId="{7ADF8F6A-3A34-4B20-AE1F-B8E24A35D462}" type="sibTrans" cxnId="{A40C7802-3D8D-427E-A697-254948AFD484}">
      <dgm:prSet/>
      <dgm:spPr/>
      <dgm:t>
        <a:bodyPr/>
        <a:lstStyle/>
        <a:p>
          <a:endParaRPr lang="en-US" sz="1600"/>
        </a:p>
      </dgm:t>
    </dgm:pt>
    <dgm:pt modelId="{8C8C7365-F17C-4B43-9B9A-62DC7F782F6B}">
      <dgm:prSet phldrT="[Text]" custT="1"/>
      <dgm:spPr/>
      <dgm:t>
        <a:bodyPr/>
        <a:lstStyle/>
        <a:p>
          <a:r>
            <a:rPr lang="en-US" sz="2000">
              <a:solidFill>
                <a:schemeClr val="bg1"/>
              </a:solidFill>
            </a:rPr>
            <a:t>Calculate current stock situation</a:t>
          </a:r>
        </a:p>
      </dgm:t>
    </dgm:pt>
    <dgm:pt modelId="{3F797B81-7EA4-435B-B437-1AFA6C47D881}" type="parTrans" cxnId="{558FE723-058C-43DE-8FDE-F1AC626E6401}">
      <dgm:prSet/>
      <dgm:spPr/>
      <dgm:t>
        <a:bodyPr/>
        <a:lstStyle/>
        <a:p>
          <a:endParaRPr lang="en-US" sz="1600"/>
        </a:p>
      </dgm:t>
    </dgm:pt>
    <dgm:pt modelId="{627929BC-568E-4C11-818B-569E3E0E9330}" type="sibTrans" cxnId="{558FE723-058C-43DE-8FDE-F1AC626E6401}">
      <dgm:prSet/>
      <dgm:spPr/>
      <dgm:t>
        <a:bodyPr/>
        <a:lstStyle/>
        <a:p>
          <a:endParaRPr lang="en-US" sz="1600"/>
        </a:p>
      </dgm:t>
    </dgm:pt>
    <dgm:pt modelId="{825BDE45-D02E-4476-A467-28EDB79C33D1}">
      <dgm:prSet phldrT="[Text]" custT="1"/>
      <dgm:spPr/>
      <dgm:t>
        <a:bodyPr/>
        <a:lstStyle/>
        <a:p>
          <a:r>
            <a:rPr lang="en-US" sz="2000">
              <a:solidFill>
                <a:schemeClr val="bg1"/>
              </a:solidFill>
            </a:rPr>
            <a:t>Calculate historical sales performance</a:t>
          </a:r>
        </a:p>
      </dgm:t>
    </dgm:pt>
    <dgm:pt modelId="{77C3B168-5760-4076-9BC5-DC908A8FDA21}" type="parTrans" cxnId="{15C8E4AA-5329-4C38-B777-D0D2E1EB68A1}">
      <dgm:prSet/>
      <dgm:spPr/>
      <dgm:t>
        <a:bodyPr/>
        <a:lstStyle/>
        <a:p>
          <a:endParaRPr lang="en-US" sz="1600"/>
        </a:p>
      </dgm:t>
    </dgm:pt>
    <dgm:pt modelId="{2D9B7ED2-60BA-42CB-98CA-6F2D6FB12F57}" type="sibTrans" cxnId="{15C8E4AA-5329-4C38-B777-D0D2E1EB68A1}">
      <dgm:prSet/>
      <dgm:spPr/>
      <dgm:t>
        <a:bodyPr/>
        <a:lstStyle/>
        <a:p>
          <a:endParaRPr lang="en-US" sz="1600"/>
        </a:p>
      </dgm:t>
    </dgm:pt>
    <dgm:pt modelId="{F078CB9D-EE27-4210-8D7E-68CD2F727D63}">
      <dgm:prSet phldrT="[Text]" custT="1"/>
      <dgm:spPr/>
      <dgm:t>
        <a:bodyPr/>
        <a:lstStyle/>
        <a:p>
          <a:r>
            <a:rPr lang="en-US" sz="2000">
              <a:solidFill>
                <a:schemeClr val="bg1"/>
              </a:solidFill>
            </a:rPr>
            <a:t>Calculate demand</a:t>
          </a:r>
        </a:p>
      </dgm:t>
    </dgm:pt>
    <dgm:pt modelId="{4CFEF49E-BBA0-4868-B5DF-921CA0530DB5}" type="parTrans" cxnId="{709D9E60-DB82-4465-A881-68FA3E15A6AA}">
      <dgm:prSet/>
      <dgm:spPr/>
      <dgm:t>
        <a:bodyPr/>
        <a:lstStyle/>
        <a:p>
          <a:endParaRPr lang="en-US" sz="1600"/>
        </a:p>
      </dgm:t>
    </dgm:pt>
    <dgm:pt modelId="{819A56C5-747C-4EB6-BEA3-4ED4BEB68B81}" type="sibTrans" cxnId="{709D9E60-DB82-4465-A881-68FA3E15A6AA}">
      <dgm:prSet/>
      <dgm:spPr/>
      <dgm:t>
        <a:bodyPr/>
        <a:lstStyle/>
        <a:p>
          <a:endParaRPr lang="en-US" sz="1600"/>
        </a:p>
      </dgm:t>
    </dgm:pt>
    <dgm:pt modelId="{3CECA1E0-DEC5-4755-879C-212A8FFD9ED0}">
      <dgm:prSet phldrT="[Text]" custT="1"/>
      <dgm:spPr/>
      <dgm:t>
        <a:bodyPr/>
        <a:lstStyle/>
        <a:p>
          <a:r>
            <a:rPr lang="en-US" sz="2000">
              <a:solidFill>
                <a:schemeClr val="bg1"/>
              </a:solidFill>
            </a:rPr>
            <a:t>Calculate proposals for Purchase or Transfer</a:t>
          </a:r>
        </a:p>
      </dgm:t>
    </dgm:pt>
    <dgm:pt modelId="{95977070-ACFA-4C43-BE7A-BB078C1AEF50}" type="parTrans" cxnId="{C0A6B7D3-E08F-4C76-BAE2-4816889FEA03}">
      <dgm:prSet/>
      <dgm:spPr/>
      <dgm:t>
        <a:bodyPr/>
        <a:lstStyle/>
        <a:p>
          <a:endParaRPr lang="en-US" sz="1600"/>
        </a:p>
      </dgm:t>
    </dgm:pt>
    <dgm:pt modelId="{6B6A2AFA-A322-40D0-B124-CBD2B11848D3}" type="sibTrans" cxnId="{C0A6B7D3-E08F-4C76-BAE2-4816889FEA03}">
      <dgm:prSet/>
      <dgm:spPr/>
      <dgm:t>
        <a:bodyPr/>
        <a:lstStyle/>
        <a:p>
          <a:endParaRPr lang="en-US" sz="1600"/>
        </a:p>
      </dgm:t>
    </dgm:pt>
    <dgm:pt modelId="{BEFF53E6-CC73-4DDA-8AD2-B67F9D0191E1}" type="pres">
      <dgm:prSet presAssocID="{7B3F98D5-0290-4D11-A382-DEC3AEE9623F}" presName="Name0" presStyleCnt="0">
        <dgm:presLayoutVars>
          <dgm:dir/>
          <dgm:animLvl val="lvl"/>
          <dgm:resizeHandles val="exact"/>
        </dgm:presLayoutVars>
      </dgm:prSet>
      <dgm:spPr/>
    </dgm:pt>
    <dgm:pt modelId="{01E7BA4A-5264-4D7F-8A89-0DF58B87F9CC}" type="pres">
      <dgm:prSet presAssocID="{FEF8F6C1-BDB6-41ED-A512-FD8B0677DE55}" presName="composite" presStyleCnt="0"/>
      <dgm:spPr/>
    </dgm:pt>
    <dgm:pt modelId="{5A9AB18D-AB8F-4184-8285-E9CD4C65A497}" type="pres">
      <dgm:prSet presAssocID="{FEF8F6C1-BDB6-41ED-A512-FD8B0677DE55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6F55659A-1039-40D1-B194-00C9744EA332}" type="pres">
      <dgm:prSet presAssocID="{FEF8F6C1-BDB6-41ED-A512-FD8B0677DE55}" presName="desTx" presStyleLbl="revTx" presStyleIdx="0" presStyleCnt="3">
        <dgm:presLayoutVars>
          <dgm:bulletEnabled val="1"/>
        </dgm:presLayoutVars>
      </dgm:prSet>
      <dgm:spPr/>
    </dgm:pt>
    <dgm:pt modelId="{1349B4BC-F484-462C-92FB-BD4E1AD44C91}" type="pres">
      <dgm:prSet presAssocID="{30F4B688-FF8F-4E66-B830-42E8D549154B}" presName="space" presStyleCnt="0"/>
      <dgm:spPr/>
    </dgm:pt>
    <dgm:pt modelId="{D8834759-13C3-478C-B8D1-43CE44C19758}" type="pres">
      <dgm:prSet presAssocID="{B5B68F4D-60F5-4B2A-8A07-7C867BEFF4EA}" presName="composite" presStyleCnt="0"/>
      <dgm:spPr/>
    </dgm:pt>
    <dgm:pt modelId="{0BA881BB-231C-43B5-BBDC-0C8D01CBF761}" type="pres">
      <dgm:prSet presAssocID="{B5B68F4D-60F5-4B2A-8A07-7C867BEFF4EA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B7D0C0CA-A70F-4948-AE97-AD32EA6CD83F}" type="pres">
      <dgm:prSet presAssocID="{B5B68F4D-60F5-4B2A-8A07-7C867BEFF4EA}" presName="desTx" presStyleLbl="revTx" presStyleIdx="1" presStyleCnt="3">
        <dgm:presLayoutVars>
          <dgm:bulletEnabled val="1"/>
        </dgm:presLayoutVars>
      </dgm:prSet>
      <dgm:spPr/>
    </dgm:pt>
    <dgm:pt modelId="{0C4BE3AC-3467-4B06-9CB0-B37D90B07B64}" type="pres">
      <dgm:prSet presAssocID="{F2F33839-5131-4730-A7D0-DEFC6A42CD2E}" presName="space" presStyleCnt="0"/>
      <dgm:spPr/>
    </dgm:pt>
    <dgm:pt modelId="{4DD0C053-9E19-42FE-B9EC-0DAAFFFF9FCB}" type="pres">
      <dgm:prSet presAssocID="{044DAB33-CF15-44FF-B405-453A6FAD925A}" presName="composite" presStyleCnt="0"/>
      <dgm:spPr/>
    </dgm:pt>
    <dgm:pt modelId="{AD043FE4-9343-4215-BEDB-74E49D9F666D}" type="pres">
      <dgm:prSet presAssocID="{044DAB33-CF15-44FF-B405-453A6FAD925A}" presName="par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6A562893-327A-43A9-8E7C-53C40B2F4F7D}" type="pres">
      <dgm:prSet presAssocID="{044DAB33-CF15-44FF-B405-453A6FAD925A}" presName="desTx" presStyleLbl="revTx" presStyleIdx="2" presStyleCnt="3">
        <dgm:presLayoutVars>
          <dgm:bulletEnabled val="1"/>
        </dgm:presLayoutVars>
      </dgm:prSet>
      <dgm:spPr/>
    </dgm:pt>
  </dgm:ptLst>
  <dgm:cxnLst>
    <dgm:cxn modelId="{A40C7802-3D8D-427E-A697-254948AFD484}" srcId="{FEF8F6C1-BDB6-41ED-A512-FD8B0677DE55}" destId="{02E2951C-080E-4CBA-8267-4C29845C3894}" srcOrd="0" destOrd="0" parTransId="{EB96D343-D600-4E64-BB91-DAC4AACB3591}" sibTransId="{7ADF8F6A-3A34-4B20-AE1F-B8E24A35D462}"/>
    <dgm:cxn modelId="{9A9B681F-F508-4BFE-B2E3-3EA4466BD1E4}" type="presOf" srcId="{02E2951C-080E-4CBA-8267-4C29845C3894}" destId="{6F55659A-1039-40D1-B194-00C9744EA332}" srcOrd="0" destOrd="0" presId="urn:microsoft.com/office/officeart/2005/8/layout/chevron1"/>
    <dgm:cxn modelId="{558FE723-058C-43DE-8FDE-F1AC626E6401}" srcId="{B5B68F4D-60F5-4B2A-8A07-7C867BEFF4EA}" destId="{8C8C7365-F17C-4B43-9B9A-62DC7F782F6B}" srcOrd="0" destOrd="0" parTransId="{3F797B81-7EA4-435B-B437-1AFA6C47D881}" sibTransId="{627929BC-568E-4C11-818B-569E3E0E9330}"/>
    <dgm:cxn modelId="{803F7028-2360-401E-9711-EFF1C1BF0B95}" srcId="{7B3F98D5-0290-4D11-A382-DEC3AEE9623F}" destId="{044DAB33-CF15-44FF-B405-453A6FAD925A}" srcOrd="2" destOrd="0" parTransId="{3C551C77-D645-4A41-9957-29D37AC9CABB}" sibTransId="{20C16372-3CEA-4CD7-AFF3-49BF09EC8BBA}"/>
    <dgm:cxn modelId="{46E3A431-0F46-41F0-98A2-376C4608A6FF}" srcId="{7B3F98D5-0290-4D11-A382-DEC3AEE9623F}" destId="{B5B68F4D-60F5-4B2A-8A07-7C867BEFF4EA}" srcOrd="1" destOrd="0" parTransId="{B3E10825-58B3-4108-9A17-14DF7A913D3F}" sibTransId="{F2F33839-5131-4730-A7D0-DEFC6A42CD2E}"/>
    <dgm:cxn modelId="{709D9E60-DB82-4465-A881-68FA3E15A6AA}" srcId="{044DAB33-CF15-44FF-B405-453A6FAD925A}" destId="{F078CB9D-EE27-4210-8D7E-68CD2F727D63}" srcOrd="0" destOrd="0" parTransId="{4CFEF49E-BBA0-4868-B5DF-921CA0530DB5}" sibTransId="{819A56C5-747C-4EB6-BEA3-4ED4BEB68B81}"/>
    <dgm:cxn modelId="{144C1168-FE26-4F70-A6EB-47545EA70805}" type="presOf" srcId="{7B3F98D5-0290-4D11-A382-DEC3AEE9623F}" destId="{BEFF53E6-CC73-4DDA-8AD2-B67F9D0191E1}" srcOrd="0" destOrd="0" presId="urn:microsoft.com/office/officeart/2005/8/layout/chevron1"/>
    <dgm:cxn modelId="{38C7E64F-2FC9-42E2-9B16-00284306B5A8}" type="presOf" srcId="{F078CB9D-EE27-4210-8D7E-68CD2F727D63}" destId="{6A562893-327A-43A9-8E7C-53C40B2F4F7D}" srcOrd="0" destOrd="0" presId="urn:microsoft.com/office/officeart/2005/8/layout/chevron1"/>
    <dgm:cxn modelId="{65603F58-7A23-4DBC-B6DD-FA1473CA3CDE}" type="presOf" srcId="{8C8C7365-F17C-4B43-9B9A-62DC7F782F6B}" destId="{B7D0C0CA-A70F-4948-AE97-AD32EA6CD83F}" srcOrd="0" destOrd="0" presId="urn:microsoft.com/office/officeart/2005/8/layout/chevron1"/>
    <dgm:cxn modelId="{E8D93685-2A68-4E19-9E79-D5215CF3374C}" type="presOf" srcId="{B5B68F4D-60F5-4B2A-8A07-7C867BEFF4EA}" destId="{0BA881BB-231C-43B5-BBDC-0C8D01CBF761}" srcOrd="0" destOrd="0" presId="urn:microsoft.com/office/officeart/2005/8/layout/chevron1"/>
    <dgm:cxn modelId="{7532C8A1-9DDB-40EA-B059-B6E6979E7C9E}" type="presOf" srcId="{825BDE45-D02E-4476-A467-28EDB79C33D1}" destId="{B7D0C0CA-A70F-4948-AE97-AD32EA6CD83F}" srcOrd="0" destOrd="1" presId="urn:microsoft.com/office/officeart/2005/8/layout/chevron1"/>
    <dgm:cxn modelId="{15C8E4AA-5329-4C38-B777-D0D2E1EB68A1}" srcId="{B5B68F4D-60F5-4B2A-8A07-7C867BEFF4EA}" destId="{825BDE45-D02E-4476-A467-28EDB79C33D1}" srcOrd="1" destOrd="0" parTransId="{77C3B168-5760-4076-9BC5-DC908A8FDA21}" sibTransId="{2D9B7ED2-60BA-42CB-98CA-6F2D6FB12F57}"/>
    <dgm:cxn modelId="{C0A6B7D3-E08F-4C76-BAE2-4816889FEA03}" srcId="{044DAB33-CF15-44FF-B405-453A6FAD925A}" destId="{3CECA1E0-DEC5-4755-879C-212A8FFD9ED0}" srcOrd="1" destOrd="0" parTransId="{95977070-ACFA-4C43-BE7A-BB078C1AEF50}" sibTransId="{6B6A2AFA-A322-40D0-B124-CBD2B11848D3}"/>
    <dgm:cxn modelId="{2E0B5CDC-0FF9-426A-99BB-4750293E2C87}" type="presOf" srcId="{3CECA1E0-DEC5-4755-879C-212A8FFD9ED0}" destId="{6A562893-327A-43A9-8E7C-53C40B2F4F7D}" srcOrd="0" destOrd="1" presId="urn:microsoft.com/office/officeart/2005/8/layout/chevron1"/>
    <dgm:cxn modelId="{54C692E5-CDE2-47EF-B357-9F11009F0A2C}" srcId="{7B3F98D5-0290-4D11-A382-DEC3AEE9623F}" destId="{FEF8F6C1-BDB6-41ED-A512-FD8B0677DE55}" srcOrd="0" destOrd="0" parTransId="{98FADEBD-14AF-474F-B18A-D2727515CAA4}" sibTransId="{30F4B688-FF8F-4E66-B830-42E8D549154B}"/>
    <dgm:cxn modelId="{4F15CDF6-2C10-4C92-ABCF-8F65B2B0D8C2}" type="presOf" srcId="{044DAB33-CF15-44FF-B405-453A6FAD925A}" destId="{AD043FE4-9343-4215-BEDB-74E49D9F666D}" srcOrd="0" destOrd="0" presId="urn:microsoft.com/office/officeart/2005/8/layout/chevron1"/>
    <dgm:cxn modelId="{822ABCF8-F259-43C0-AF35-A75DAB10C1C9}" type="presOf" srcId="{FEF8F6C1-BDB6-41ED-A512-FD8B0677DE55}" destId="{5A9AB18D-AB8F-4184-8285-E9CD4C65A497}" srcOrd="0" destOrd="0" presId="urn:microsoft.com/office/officeart/2005/8/layout/chevron1"/>
    <dgm:cxn modelId="{55AD4A88-89EA-4DA3-B282-09FB475555DE}" type="presParOf" srcId="{BEFF53E6-CC73-4DDA-8AD2-B67F9D0191E1}" destId="{01E7BA4A-5264-4D7F-8A89-0DF58B87F9CC}" srcOrd="0" destOrd="0" presId="urn:microsoft.com/office/officeart/2005/8/layout/chevron1"/>
    <dgm:cxn modelId="{A8F59E35-B170-40C2-82F2-2BA6A4B9F684}" type="presParOf" srcId="{01E7BA4A-5264-4D7F-8A89-0DF58B87F9CC}" destId="{5A9AB18D-AB8F-4184-8285-E9CD4C65A497}" srcOrd="0" destOrd="0" presId="urn:microsoft.com/office/officeart/2005/8/layout/chevron1"/>
    <dgm:cxn modelId="{7C9D9751-16BE-4672-80F2-483B28AB5E37}" type="presParOf" srcId="{01E7BA4A-5264-4D7F-8A89-0DF58B87F9CC}" destId="{6F55659A-1039-40D1-B194-00C9744EA332}" srcOrd="1" destOrd="0" presId="urn:microsoft.com/office/officeart/2005/8/layout/chevron1"/>
    <dgm:cxn modelId="{0A33B4A5-5154-41A7-935E-D3E456D25F8C}" type="presParOf" srcId="{BEFF53E6-CC73-4DDA-8AD2-B67F9D0191E1}" destId="{1349B4BC-F484-462C-92FB-BD4E1AD44C91}" srcOrd="1" destOrd="0" presId="urn:microsoft.com/office/officeart/2005/8/layout/chevron1"/>
    <dgm:cxn modelId="{96653150-5B2E-4223-A22C-C96B974924DD}" type="presParOf" srcId="{BEFF53E6-CC73-4DDA-8AD2-B67F9D0191E1}" destId="{D8834759-13C3-478C-B8D1-43CE44C19758}" srcOrd="2" destOrd="0" presId="urn:microsoft.com/office/officeart/2005/8/layout/chevron1"/>
    <dgm:cxn modelId="{8204C3FA-3972-4F18-B67B-110FEE5116AA}" type="presParOf" srcId="{D8834759-13C3-478C-B8D1-43CE44C19758}" destId="{0BA881BB-231C-43B5-BBDC-0C8D01CBF761}" srcOrd="0" destOrd="0" presId="urn:microsoft.com/office/officeart/2005/8/layout/chevron1"/>
    <dgm:cxn modelId="{E914D2B4-870F-46F8-B5A7-C02AF70B123D}" type="presParOf" srcId="{D8834759-13C3-478C-B8D1-43CE44C19758}" destId="{B7D0C0CA-A70F-4948-AE97-AD32EA6CD83F}" srcOrd="1" destOrd="0" presId="urn:microsoft.com/office/officeart/2005/8/layout/chevron1"/>
    <dgm:cxn modelId="{34193AF3-5417-4B5B-A3AE-3A5F938FEB56}" type="presParOf" srcId="{BEFF53E6-CC73-4DDA-8AD2-B67F9D0191E1}" destId="{0C4BE3AC-3467-4B06-9CB0-B37D90B07B64}" srcOrd="3" destOrd="0" presId="urn:microsoft.com/office/officeart/2005/8/layout/chevron1"/>
    <dgm:cxn modelId="{5C9C3048-EFB2-4873-BBAB-7014588D48C5}" type="presParOf" srcId="{BEFF53E6-CC73-4DDA-8AD2-B67F9D0191E1}" destId="{4DD0C053-9E19-42FE-B9EC-0DAAFFFF9FCB}" srcOrd="4" destOrd="0" presId="urn:microsoft.com/office/officeart/2005/8/layout/chevron1"/>
    <dgm:cxn modelId="{22E82CEF-FD14-4CC5-981F-4AEFE660A427}" type="presParOf" srcId="{4DD0C053-9E19-42FE-B9EC-0DAAFFFF9FCB}" destId="{AD043FE4-9343-4215-BEDB-74E49D9F666D}" srcOrd="0" destOrd="0" presId="urn:microsoft.com/office/officeart/2005/8/layout/chevron1"/>
    <dgm:cxn modelId="{B858BCC3-433A-471A-934B-A0685F19F308}" type="presParOf" srcId="{4DD0C053-9E19-42FE-B9EC-0DAAFFFF9FCB}" destId="{6A562893-327A-43A9-8E7C-53C40B2F4F7D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B3F98D5-0290-4D11-A382-DEC3AEE9623F}" type="doc">
      <dgm:prSet loTypeId="urn:microsoft.com/office/officeart/2005/8/layout/chevron1" loCatId="process" qsTypeId="urn:microsoft.com/office/officeart/2005/8/quickstyle/3d2" qsCatId="3D" csTypeId="urn:microsoft.com/office/officeart/2005/8/colors/accent1_2" csCatId="accent1" phldr="1"/>
      <dgm:spPr/>
    </dgm:pt>
    <dgm:pt modelId="{FEF8F6C1-BDB6-41ED-A512-FD8B0677DE55}">
      <dgm:prSet phldrT="[Text]" custT="1"/>
      <dgm:spPr>
        <a:solidFill>
          <a:srgbClr val="138890"/>
        </a:solidFill>
      </dgm:spPr>
      <dgm:t>
        <a:bodyPr/>
        <a:lstStyle/>
        <a:p>
          <a:r>
            <a:rPr lang="en-US" sz="1800"/>
            <a:t>Out of Stock Calculation</a:t>
          </a:r>
        </a:p>
      </dgm:t>
    </dgm:pt>
    <dgm:pt modelId="{98FADEBD-14AF-474F-B18A-D2727515CAA4}" type="parTrans" cxnId="{54C692E5-CDE2-47EF-B357-9F11009F0A2C}">
      <dgm:prSet/>
      <dgm:spPr/>
      <dgm:t>
        <a:bodyPr/>
        <a:lstStyle/>
        <a:p>
          <a:endParaRPr lang="en-US" sz="1600"/>
        </a:p>
      </dgm:t>
    </dgm:pt>
    <dgm:pt modelId="{30F4B688-FF8F-4E66-B830-42E8D549154B}" type="sibTrans" cxnId="{54C692E5-CDE2-47EF-B357-9F11009F0A2C}">
      <dgm:prSet/>
      <dgm:spPr/>
      <dgm:t>
        <a:bodyPr/>
        <a:lstStyle/>
        <a:p>
          <a:endParaRPr lang="en-US" sz="1600"/>
        </a:p>
      </dgm:t>
    </dgm:pt>
    <dgm:pt modelId="{B5B68F4D-60F5-4B2A-8A07-7C867BEFF4EA}">
      <dgm:prSet phldrT="[Text]" custT="1"/>
      <dgm:spPr>
        <a:solidFill>
          <a:srgbClr val="138890"/>
        </a:solidFill>
      </dgm:spPr>
      <dgm:t>
        <a:bodyPr/>
        <a:lstStyle/>
        <a:p>
          <a:r>
            <a:rPr lang="en-US" sz="1800"/>
            <a:t>Replen. Item Quantity Calculation</a:t>
          </a:r>
        </a:p>
      </dgm:t>
    </dgm:pt>
    <dgm:pt modelId="{B3E10825-58B3-4108-9A17-14DF7A913D3F}" type="parTrans" cxnId="{46E3A431-0F46-41F0-98A2-376C4608A6FF}">
      <dgm:prSet/>
      <dgm:spPr/>
      <dgm:t>
        <a:bodyPr/>
        <a:lstStyle/>
        <a:p>
          <a:endParaRPr lang="en-US" sz="1600"/>
        </a:p>
      </dgm:t>
    </dgm:pt>
    <dgm:pt modelId="{F2F33839-5131-4730-A7D0-DEFC6A42CD2E}" type="sibTrans" cxnId="{46E3A431-0F46-41F0-98A2-376C4608A6FF}">
      <dgm:prSet/>
      <dgm:spPr/>
      <dgm:t>
        <a:bodyPr/>
        <a:lstStyle/>
        <a:p>
          <a:endParaRPr lang="en-US" sz="1600"/>
        </a:p>
      </dgm:t>
    </dgm:pt>
    <dgm:pt modelId="{044DAB33-CF15-44FF-B405-453A6FAD925A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800"/>
            <a:t>Replen. Journal Calculation</a:t>
          </a:r>
        </a:p>
      </dgm:t>
    </dgm:pt>
    <dgm:pt modelId="{3C551C77-D645-4A41-9957-29D37AC9CABB}" type="parTrans" cxnId="{803F7028-2360-401E-9711-EFF1C1BF0B95}">
      <dgm:prSet/>
      <dgm:spPr/>
      <dgm:t>
        <a:bodyPr/>
        <a:lstStyle/>
        <a:p>
          <a:endParaRPr lang="en-US" sz="1600"/>
        </a:p>
      </dgm:t>
    </dgm:pt>
    <dgm:pt modelId="{20C16372-3CEA-4CD7-AFF3-49BF09EC8BBA}" type="sibTrans" cxnId="{803F7028-2360-401E-9711-EFF1C1BF0B95}">
      <dgm:prSet/>
      <dgm:spPr/>
      <dgm:t>
        <a:bodyPr/>
        <a:lstStyle/>
        <a:p>
          <a:endParaRPr lang="en-US" sz="1600"/>
        </a:p>
      </dgm:t>
    </dgm:pt>
    <dgm:pt modelId="{02E2951C-080E-4CBA-8267-4C29845C3894}">
      <dgm:prSet phldrT="[Text]" custT="1"/>
      <dgm:spPr/>
      <dgm:t>
        <a:bodyPr/>
        <a:lstStyle/>
        <a:p>
          <a:r>
            <a:rPr lang="en-US" sz="2000">
              <a:solidFill>
                <a:schemeClr val="bg1"/>
              </a:solidFill>
            </a:rPr>
            <a:t>Detect current OOS situations</a:t>
          </a:r>
        </a:p>
      </dgm:t>
    </dgm:pt>
    <dgm:pt modelId="{EB96D343-D600-4E64-BB91-DAC4AACB3591}" type="parTrans" cxnId="{A40C7802-3D8D-427E-A697-254948AFD484}">
      <dgm:prSet/>
      <dgm:spPr/>
      <dgm:t>
        <a:bodyPr/>
        <a:lstStyle/>
        <a:p>
          <a:endParaRPr lang="en-US" sz="1600"/>
        </a:p>
      </dgm:t>
    </dgm:pt>
    <dgm:pt modelId="{7ADF8F6A-3A34-4B20-AE1F-B8E24A35D462}" type="sibTrans" cxnId="{A40C7802-3D8D-427E-A697-254948AFD484}">
      <dgm:prSet/>
      <dgm:spPr/>
      <dgm:t>
        <a:bodyPr/>
        <a:lstStyle/>
        <a:p>
          <a:endParaRPr lang="en-US" sz="1600"/>
        </a:p>
      </dgm:t>
    </dgm:pt>
    <dgm:pt modelId="{8C8C7365-F17C-4B43-9B9A-62DC7F782F6B}">
      <dgm:prSet phldrT="[Text]" custT="1"/>
      <dgm:spPr/>
      <dgm:t>
        <a:bodyPr/>
        <a:lstStyle/>
        <a:p>
          <a:r>
            <a:rPr lang="en-US" sz="2000">
              <a:solidFill>
                <a:schemeClr val="bg1"/>
              </a:solidFill>
            </a:rPr>
            <a:t>Calculate current stock situation</a:t>
          </a:r>
        </a:p>
      </dgm:t>
    </dgm:pt>
    <dgm:pt modelId="{3F797B81-7EA4-435B-B437-1AFA6C47D881}" type="parTrans" cxnId="{558FE723-058C-43DE-8FDE-F1AC626E6401}">
      <dgm:prSet/>
      <dgm:spPr/>
      <dgm:t>
        <a:bodyPr/>
        <a:lstStyle/>
        <a:p>
          <a:endParaRPr lang="en-US" sz="1600"/>
        </a:p>
      </dgm:t>
    </dgm:pt>
    <dgm:pt modelId="{627929BC-568E-4C11-818B-569E3E0E9330}" type="sibTrans" cxnId="{558FE723-058C-43DE-8FDE-F1AC626E6401}">
      <dgm:prSet/>
      <dgm:spPr/>
      <dgm:t>
        <a:bodyPr/>
        <a:lstStyle/>
        <a:p>
          <a:endParaRPr lang="en-US" sz="1600"/>
        </a:p>
      </dgm:t>
    </dgm:pt>
    <dgm:pt modelId="{825BDE45-D02E-4476-A467-28EDB79C33D1}">
      <dgm:prSet phldrT="[Text]" custT="1"/>
      <dgm:spPr/>
      <dgm:t>
        <a:bodyPr/>
        <a:lstStyle/>
        <a:p>
          <a:r>
            <a:rPr lang="en-US" sz="2000">
              <a:solidFill>
                <a:schemeClr val="bg1"/>
              </a:solidFill>
            </a:rPr>
            <a:t>Calculate historical sales performance</a:t>
          </a:r>
        </a:p>
      </dgm:t>
    </dgm:pt>
    <dgm:pt modelId="{77C3B168-5760-4076-9BC5-DC908A8FDA21}" type="parTrans" cxnId="{15C8E4AA-5329-4C38-B777-D0D2E1EB68A1}">
      <dgm:prSet/>
      <dgm:spPr/>
      <dgm:t>
        <a:bodyPr/>
        <a:lstStyle/>
        <a:p>
          <a:endParaRPr lang="en-US" sz="1600"/>
        </a:p>
      </dgm:t>
    </dgm:pt>
    <dgm:pt modelId="{2D9B7ED2-60BA-42CB-98CA-6F2D6FB12F57}" type="sibTrans" cxnId="{15C8E4AA-5329-4C38-B777-D0D2E1EB68A1}">
      <dgm:prSet/>
      <dgm:spPr/>
      <dgm:t>
        <a:bodyPr/>
        <a:lstStyle/>
        <a:p>
          <a:endParaRPr lang="en-US" sz="1600"/>
        </a:p>
      </dgm:t>
    </dgm:pt>
    <dgm:pt modelId="{F078CB9D-EE27-4210-8D7E-68CD2F727D63}">
      <dgm:prSet phldrT="[Text]" custT="1"/>
      <dgm:spPr/>
      <dgm:t>
        <a:bodyPr/>
        <a:lstStyle/>
        <a:p>
          <a:r>
            <a:rPr lang="en-US" sz="2000">
              <a:solidFill>
                <a:schemeClr val="bg1"/>
              </a:solidFill>
            </a:rPr>
            <a:t>Calculate demand</a:t>
          </a:r>
        </a:p>
      </dgm:t>
    </dgm:pt>
    <dgm:pt modelId="{4CFEF49E-BBA0-4868-B5DF-921CA0530DB5}" type="parTrans" cxnId="{709D9E60-DB82-4465-A881-68FA3E15A6AA}">
      <dgm:prSet/>
      <dgm:spPr/>
      <dgm:t>
        <a:bodyPr/>
        <a:lstStyle/>
        <a:p>
          <a:endParaRPr lang="en-US" sz="1600"/>
        </a:p>
      </dgm:t>
    </dgm:pt>
    <dgm:pt modelId="{819A56C5-747C-4EB6-BEA3-4ED4BEB68B81}" type="sibTrans" cxnId="{709D9E60-DB82-4465-A881-68FA3E15A6AA}">
      <dgm:prSet/>
      <dgm:spPr/>
      <dgm:t>
        <a:bodyPr/>
        <a:lstStyle/>
        <a:p>
          <a:endParaRPr lang="en-US" sz="1600"/>
        </a:p>
      </dgm:t>
    </dgm:pt>
    <dgm:pt modelId="{3CECA1E0-DEC5-4755-879C-212A8FFD9ED0}">
      <dgm:prSet phldrT="[Text]" custT="1"/>
      <dgm:spPr/>
      <dgm:t>
        <a:bodyPr/>
        <a:lstStyle/>
        <a:p>
          <a:r>
            <a:rPr lang="en-US" sz="2000">
              <a:solidFill>
                <a:schemeClr val="bg1"/>
              </a:solidFill>
            </a:rPr>
            <a:t>Calculate proposals for Purchase or Transfer</a:t>
          </a:r>
        </a:p>
      </dgm:t>
    </dgm:pt>
    <dgm:pt modelId="{95977070-ACFA-4C43-BE7A-BB078C1AEF50}" type="parTrans" cxnId="{C0A6B7D3-E08F-4C76-BAE2-4816889FEA03}">
      <dgm:prSet/>
      <dgm:spPr/>
      <dgm:t>
        <a:bodyPr/>
        <a:lstStyle/>
        <a:p>
          <a:endParaRPr lang="en-US" sz="1600"/>
        </a:p>
      </dgm:t>
    </dgm:pt>
    <dgm:pt modelId="{6B6A2AFA-A322-40D0-B124-CBD2B11848D3}" type="sibTrans" cxnId="{C0A6B7D3-E08F-4C76-BAE2-4816889FEA03}">
      <dgm:prSet/>
      <dgm:spPr/>
      <dgm:t>
        <a:bodyPr/>
        <a:lstStyle/>
        <a:p>
          <a:endParaRPr lang="en-US" sz="1600"/>
        </a:p>
      </dgm:t>
    </dgm:pt>
    <dgm:pt modelId="{BEFF53E6-CC73-4DDA-8AD2-B67F9D0191E1}" type="pres">
      <dgm:prSet presAssocID="{7B3F98D5-0290-4D11-A382-DEC3AEE9623F}" presName="Name0" presStyleCnt="0">
        <dgm:presLayoutVars>
          <dgm:dir/>
          <dgm:animLvl val="lvl"/>
          <dgm:resizeHandles val="exact"/>
        </dgm:presLayoutVars>
      </dgm:prSet>
      <dgm:spPr/>
    </dgm:pt>
    <dgm:pt modelId="{01E7BA4A-5264-4D7F-8A89-0DF58B87F9CC}" type="pres">
      <dgm:prSet presAssocID="{FEF8F6C1-BDB6-41ED-A512-FD8B0677DE55}" presName="composite" presStyleCnt="0"/>
      <dgm:spPr/>
    </dgm:pt>
    <dgm:pt modelId="{5A9AB18D-AB8F-4184-8285-E9CD4C65A497}" type="pres">
      <dgm:prSet presAssocID="{FEF8F6C1-BDB6-41ED-A512-FD8B0677DE55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6F55659A-1039-40D1-B194-00C9744EA332}" type="pres">
      <dgm:prSet presAssocID="{FEF8F6C1-BDB6-41ED-A512-FD8B0677DE55}" presName="desTx" presStyleLbl="revTx" presStyleIdx="0" presStyleCnt="3">
        <dgm:presLayoutVars>
          <dgm:bulletEnabled val="1"/>
        </dgm:presLayoutVars>
      </dgm:prSet>
      <dgm:spPr/>
    </dgm:pt>
    <dgm:pt modelId="{1349B4BC-F484-462C-92FB-BD4E1AD44C91}" type="pres">
      <dgm:prSet presAssocID="{30F4B688-FF8F-4E66-B830-42E8D549154B}" presName="space" presStyleCnt="0"/>
      <dgm:spPr/>
    </dgm:pt>
    <dgm:pt modelId="{D8834759-13C3-478C-B8D1-43CE44C19758}" type="pres">
      <dgm:prSet presAssocID="{B5B68F4D-60F5-4B2A-8A07-7C867BEFF4EA}" presName="composite" presStyleCnt="0"/>
      <dgm:spPr/>
    </dgm:pt>
    <dgm:pt modelId="{0BA881BB-231C-43B5-BBDC-0C8D01CBF761}" type="pres">
      <dgm:prSet presAssocID="{B5B68F4D-60F5-4B2A-8A07-7C867BEFF4EA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B7D0C0CA-A70F-4948-AE97-AD32EA6CD83F}" type="pres">
      <dgm:prSet presAssocID="{B5B68F4D-60F5-4B2A-8A07-7C867BEFF4EA}" presName="desTx" presStyleLbl="revTx" presStyleIdx="1" presStyleCnt="3">
        <dgm:presLayoutVars>
          <dgm:bulletEnabled val="1"/>
        </dgm:presLayoutVars>
      </dgm:prSet>
      <dgm:spPr/>
    </dgm:pt>
    <dgm:pt modelId="{0C4BE3AC-3467-4B06-9CB0-B37D90B07B64}" type="pres">
      <dgm:prSet presAssocID="{F2F33839-5131-4730-A7D0-DEFC6A42CD2E}" presName="space" presStyleCnt="0"/>
      <dgm:spPr/>
    </dgm:pt>
    <dgm:pt modelId="{4DD0C053-9E19-42FE-B9EC-0DAAFFFF9FCB}" type="pres">
      <dgm:prSet presAssocID="{044DAB33-CF15-44FF-B405-453A6FAD925A}" presName="composite" presStyleCnt="0"/>
      <dgm:spPr/>
    </dgm:pt>
    <dgm:pt modelId="{AD043FE4-9343-4215-BEDB-74E49D9F666D}" type="pres">
      <dgm:prSet presAssocID="{044DAB33-CF15-44FF-B405-453A6FAD925A}" presName="par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6A562893-327A-43A9-8E7C-53C40B2F4F7D}" type="pres">
      <dgm:prSet presAssocID="{044DAB33-CF15-44FF-B405-453A6FAD925A}" presName="desTx" presStyleLbl="revTx" presStyleIdx="2" presStyleCnt="3">
        <dgm:presLayoutVars>
          <dgm:bulletEnabled val="1"/>
        </dgm:presLayoutVars>
      </dgm:prSet>
      <dgm:spPr/>
    </dgm:pt>
  </dgm:ptLst>
  <dgm:cxnLst>
    <dgm:cxn modelId="{A40C7802-3D8D-427E-A697-254948AFD484}" srcId="{FEF8F6C1-BDB6-41ED-A512-FD8B0677DE55}" destId="{02E2951C-080E-4CBA-8267-4C29845C3894}" srcOrd="0" destOrd="0" parTransId="{EB96D343-D600-4E64-BB91-DAC4AACB3591}" sibTransId="{7ADF8F6A-3A34-4B20-AE1F-B8E24A35D462}"/>
    <dgm:cxn modelId="{9A9B681F-F508-4BFE-B2E3-3EA4466BD1E4}" type="presOf" srcId="{02E2951C-080E-4CBA-8267-4C29845C3894}" destId="{6F55659A-1039-40D1-B194-00C9744EA332}" srcOrd="0" destOrd="0" presId="urn:microsoft.com/office/officeart/2005/8/layout/chevron1"/>
    <dgm:cxn modelId="{558FE723-058C-43DE-8FDE-F1AC626E6401}" srcId="{B5B68F4D-60F5-4B2A-8A07-7C867BEFF4EA}" destId="{8C8C7365-F17C-4B43-9B9A-62DC7F782F6B}" srcOrd="0" destOrd="0" parTransId="{3F797B81-7EA4-435B-B437-1AFA6C47D881}" sibTransId="{627929BC-568E-4C11-818B-569E3E0E9330}"/>
    <dgm:cxn modelId="{803F7028-2360-401E-9711-EFF1C1BF0B95}" srcId="{7B3F98D5-0290-4D11-A382-DEC3AEE9623F}" destId="{044DAB33-CF15-44FF-B405-453A6FAD925A}" srcOrd="2" destOrd="0" parTransId="{3C551C77-D645-4A41-9957-29D37AC9CABB}" sibTransId="{20C16372-3CEA-4CD7-AFF3-49BF09EC8BBA}"/>
    <dgm:cxn modelId="{46E3A431-0F46-41F0-98A2-376C4608A6FF}" srcId="{7B3F98D5-0290-4D11-A382-DEC3AEE9623F}" destId="{B5B68F4D-60F5-4B2A-8A07-7C867BEFF4EA}" srcOrd="1" destOrd="0" parTransId="{B3E10825-58B3-4108-9A17-14DF7A913D3F}" sibTransId="{F2F33839-5131-4730-A7D0-DEFC6A42CD2E}"/>
    <dgm:cxn modelId="{709D9E60-DB82-4465-A881-68FA3E15A6AA}" srcId="{044DAB33-CF15-44FF-B405-453A6FAD925A}" destId="{F078CB9D-EE27-4210-8D7E-68CD2F727D63}" srcOrd="0" destOrd="0" parTransId="{4CFEF49E-BBA0-4868-B5DF-921CA0530DB5}" sibTransId="{819A56C5-747C-4EB6-BEA3-4ED4BEB68B81}"/>
    <dgm:cxn modelId="{144C1168-FE26-4F70-A6EB-47545EA70805}" type="presOf" srcId="{7B3F98D5-0290-4D11-A382-DEC3AEE9623F}" destId="{BEFF53E6-CC73-4DDA-8AD2-B67F9D0191E1}" srcOrd="0" destOrd="0" presId="urn:microsoft.com/office/officeart/2005/8/layout/chevron1"/>
    <dgm:cxn modelId="{38C7E64F-2FC9-42E2-9B16-00284306B5A8}" type="presOf" srcId="{F078CB9D-EE27-4210-8D7E-68CD2F727D63}" destId="{6A562893-327A-43A9-8E7C-53C40B2F4F7D}" srcOrd="0" destOrd="0" presId="urn:microsoft.com/office/officeart/2005/8/layout/chevron1"/>
    <dgm:cxn modelId="{65603F58-7A23-4DBC-B6DD-FA1473CA3CDE}" type="presOf" srcId="{8C8C7365-F17C-4B43-9B9A-62DC7F782F6B}" destId="{B7D0C0CA-A70F-4948-AE97-AD32EA6CD83F}" srcOrd="0" destOrd="0" presId="urn:microsoft.com/office/officeart/2005/8/layout/chevron1"/>
    <dgm:cxn modelId="{E8D93685-2A68-4E19-9E79-D5215CF3374C}" type="presOf" srcId="{B5B68F4D-60F5-4B2A-8A07-7C867BEFF4EA}" destId="{0BA881BB-231C-43B5-BBDC-0C8D01CBF761}" srcOrd="0" destOrd="0" presId="urn:microsoft.com/office/officeart/2005/8/layout/chevron1"/>
    <dgm:cxn modelId="{7532C8A1-9DDB-40EA-B059-B6E6979E7C9E}" type="presOf" srcId="{825BDE45-D02E-4476-A467-28EDB79C33D1}" destId="{B7D0C0CA-A70F-4948-AE97-AD32EA6CD83F}" srcOrd="0" destOrd="1" presId="urn:microsoft.com/office/officeart/2005/8/layout/chevron1"/>
    <dgm:cxn modelId="{15C8E4AA-5329-4C38-B777-D0D2E1EB68A1}" srcId="{B5B68F4D-60F5-4B2A-8A07-7C867BEFF4EA}" destId="{825BDE45-D02E-4476-A467-28EDB79C33D1}" srcOrd="1" destOrd="0" parTransId="{77C3B168-5760-4076-9BC5-DC908A8FDA21}" sibTransId="{2D9B7ED2-60BA-42CB-98CA-6F2D6FB12F57}"/>
    <dgm:cxn modelId="{C0A6B7D3-E08F-4C76-BAE2-4816889FEA03}" srcId="{044DAB33-CF15-44FF-B405-453A6FAD925A}" destId="{3CECA1E0-DEC5-4755-879C-212A8FFD9ED0}" srcOrd="1" destOrd="0" parTransId="{95977070-ACFA-4C43-BE7A-BB078C1AEF50}" sibTransId="{6B6A2AFA-A322-40D0-B124-CBD2B11848D3}"/>
    <dgm:cxn modelId="{2E0B5CDC-0FF9-426A-99BB-4750293E2C87}" type="presOf" srcId="{3CECA1E0-DEC5-4755-879C-212A8FFD9ED0}" destId="{6A562893-327A-43A9-8E7C-53C40B2F4F7D}" srcOrd="0" destOrd="1" presId="urn:microsoft.com/office/officeart/2005/8/layout/chevron1"/>
    <dgm:cxn modelId="{54C692E5-CDE2-47EF-B357-9F11009F0A2C}" srcId="{7B3F98D5-0290-4D11-A382-DEC3AEE9623F}" destId="{FEF8F6C1-BDB6-41ED-A512-FD8B0677DE55}" srcOrd="0" destOrd="0" parTransId="{98FADEBD-14AF-474F-B18A-D2727515CAA4}" sibTransId="{30F4B688-FF8F-4E66-B830-42E8D549154B}"/>
    <dgm:cxn modelId="{4F15CDF6-2C10-4C92-ABCF-8F65B2B0D8C2}" type="presOf" srcId="{044DAB33-CF15-44FF-B405-453A6FAD925A}" destId="{AD043FE4-9343-4215-BEDB-74E49D9F666D}" srcOrd="0" destOrd="0" presId="urn:microsoft.com/office/officeart/2005/8/layout/chevron1"/>
    <dgm:cxn modelId="{822ABCF8-F259-43C0-AF35-A75DAB10C1C9}" type="presOf" srcId="{FEF8F6C1-BDB6-41ED-A512-FD8B0677DE55}" destId="{5A9AB18D-AB8F-4184-8285-E9CD4C65A497}" srcOrd="0" destOrd="0" presId="urn:microsoft.com/office/officeart/2005/8/layout/chevron1"/>
    <dgm:cxn modelId="{55AD4A88-89EA-4DA3-B282-09FB475555DE}" type="presParOf" srcId="{BEFF53E6-CC73-4DDA-8AD2-B67F9D0191E1}" destId="{01E7BA4A-5264-4D7F-8A89-0DF58B87F9CC}" srcOrd="0" destOrd="0" presId="urn:microsoft.com/office/officeart/2005/8/layout/chevron1"/>
    <dgm:cxn modelId="{A8F59E35-B170-40C2-82F2-2BA6A4B9F684}" type="presParOf" srcId="{01E7BA4A-5264-4D7F-8A89-0DF58B87F9CC}" destId="{5A9AB18D-AB8F-4184-8285-E9CD4C65A497}" srcOrd="0" destOrd="0" presId="urn:microsoft.com/office/officeart/2005/8/layout/chevron1"/>
    <dgm:cxn modelId="{7C9D9751-16BE-4672-80F2-483B28AB5E37}" type="presParOf" srcId="{01E7BA4A-5264-4D7F-8A89-0DF58B87F9CC}" destId="{6F55659A-1039-40D1-B194-00C9744EA332}" srcOrd="1" destOrd="0" presId="urn:microsoft.com/office/officeart/2005/8/layout/chevron1"/>
    <dgm:cxn modelId="{0A33B4A5-5154-41A7-935E-D3E456D25F8C}" type="presParOf" srcId="{BEFF53E6-CC73-4DDA-8AD2-B67F9D0191E1}" destId="{1349B4BC-F484-462C-92FB-BD4E1AD44C91}" srcOrd="1" destOrd="0" presId="urn:microsoft.com/office/officeart/2005/8/layout/chevron1"/>
    <dgm:cxn modelId="{96653150-5B2E-4223-A22C-C96B974924DD}" type="presParOf" srcId="{BEFF53E6-CC73-4DDA-8AD2-B67F9D0191E1}" destId="{D8834759-13C3-478C-B8D1-43CE44C19758}" srcOrd="2" destOrd="0" presId="urn:microsoft.com/office/officeart/2005/8/layout/chevron1"/>
    <dgm:cxn modelId="{8204C3FA-3972-4F18-B67B-110FEE5116AA}" type="presParOf" srcId="{D8834759-13C3-478C-B8D1-43CE44C19758}" destId="{0BA881BB-231C-43B5-BBDC-0C8D01CBF761}" srcOrd="0" destOrd="0" presId="urn:microsoft.com/office/officeart/2005/8/layout/chevron1"/>
    <dgm:cxn modelId="{E914D2B4-870F-46F8-B5A7-C02AF70B123D}" type="presParOf" srcId="{D8834759-13C3-478C-B8D1-43CE44C19758}" destId="{B7D0C0CA-A70F-4948-AE97-AD32EA6CD83F}" srcOrd="1" destOrd="0" presId="urn:microsoft.com/office/officeart/2005/8/layout/chevron1"/>
    <dgm:cxn modelId="{34193AF3-5417-4B5B-A3AE-3A5F938FEB56}" type="presParOf" srcId="{BEFF53E6-CC73-4DDA-8AD2-B67F9D0191E1}" destId="{0C4BE3AC-3467-4B06-9CB0-B37D90B07B64}" srcOrd="3" destOrd="0" presId="urn:microsoft.com/office/officeart/2005/8/layout/chevron1"/>
    <dgm:cxn modelId="{5C9C3048-EFB2-4873-BBAB-7014588D48C5}" type="presParOf" srcId="{BEFF53E6-CC73-4DDA-8AD2-B67F9D0191E1}" destId="{4DD0C053-9E19-42FE-B9EC-0DAAFFFF9FCB}" srcOrd="4" destOrd="0" presId="urn:microsoft.com/office/officeart/2005/8/layout/chevron1"/>
    <dgm:cxn modelId="{22E82CEF-FD14-4CC5-981F-4AEFE660A427}" type="presParOf" srcId="{4DD0C053-9E19-42FE-B9EC-0DAAFFFF9FCB}" destId="{AD043FE4-9343-4215-BEDB-74E49D9F666D}" srcOrd="0" destOrd="0" presId="urn:microsoft.com/office/officeart/2005/8/layout/chevron1"/>
    <dgm:cxn modelId="{B858BCC3-433A-471A-934B-A0685F19F308}" type="presParOf" srcId="{4DD0C053-9E19-42FE-B9EC-0DAAFFFF9FCB}" destId="{6A562893-327A-43A9-8E7C-53C40B2F4F7D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D682580-E644-4899-B446-CC696427E69B}" type="doc">
      <dgm:prSet loTypeId="urn:microsoft.com/office/officeart/2005/8/layout/hierarchy4" loCatId="hierarchy" qsTypeId="urn:microsoft.com/office/officeart/2005/8/quickstyle/3d6" qsCatId="3D" csTypeId="urn:microsoft.com/office/officeart/2005/8/colors/accent1_5" csCatId="accent1" phldr="1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</dgm:spPr>
      <dgm:t>
        <a:bodyPr/>
        <a:lstStyle/>
        <a:p>
          <a:endParaRPr lang="de-AT"/>
        </a:p>
      </dgm:t>
    </dgm:pt>
    <dgm:pt modelId="{F9587DBF-CA7C-4B46-A393-0ED9288BA968}">
      <dgm:prSet phldrT="[Text]" custT="1"/>
      <dgm:spPr>
        <a:xfrm>
          <a:off x="10431" y="926"/>
          <a:ext cx="2201798" cy="1284477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2000" b="1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Planning</a:t>
          </a:r>
          <a:r>
            <a:rPr lang="de-AT" sz="2000" b="1" dirty="0">
              <a:solidFill>
                <a:schemeClr val="bg1"/>
              </a:solidFill>
              <a:latin typeface="Segoe UI"/>
              <a:ea typeface="+mn-ea"/>
              <a:cs typeface="+mn-cs"/>
            </a:rPr>
            <a:t> &amp; Data Maintenance</a:t>
          </a:r>
        </a:p>
      </dgm:t>
    </dgm:pt>
    <dgm:pt modelId="{B37401FB-94A4-40B0-B334-09B5BE396CAF}" type="parTrans" cxnId="{8E0BF277-87CD-49EE-989B-A320750D8722}">
      <dgm:prSet/>
      <dgm:spPr/>
      <dgm:t>
        <a:bodyPr/>
        <a:lstStyle/>
        <a:p>
          <a:endParaRPr lang="de-AT">
            <a:solidFill>
              <a:schemeClr val="bg1"/>
            </a:solidFill>
          </a:endParaRPr>
        </a:p>
      </dgm:t>
    </dgm:pt>
    <dgm:pt modelId="{9B7EAAEA-CD36-4532-BD57-321AAACBEF1B}" type="sibTrans" cxnId="{8E0BF277-87CD-49EE-989B-A320750D8722}">
      <dgm:prSet/>
      <dgm:spPr/>
      <dgm:t>
        <a:bodyPr/>
        <a:lstStyle/>
        <a:p>
          <a:endParaRPr lang="de-AT">
            <a:solidFill>
              <a:schemeClr val="bg1"/>
            </a:solidFill>
          </a:endParaRPr>
        </a:p>
      </dgm:t>
    </dgm:pt>
    <dgm:pt modelId="{C4126C8A-197D-42D3-B7AC-55F06BCFB29C}">
      <dgm:prSet phldrT="[Text]" custT="1"/>
      <dgm:spPr>
        <a:xfrm>
          <a:off x="2502766" y="926"/>
          <a:ext cx="2201798" cy="1284477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2000" b="1" dirty="0">
              <a:solidFill>
                <a:schemeClr val="bg1"/>
              </a:solidFill>
              <a:latin typeface="Segoe UI"/>
              <a:ea typeface="+mn-ea"/>
              <a:cs typeface="+mn-cs"/>
            </a:rPr>
            <a:t>Manual </a:t>
          </a:r>
          <a:r>
            <a:rPr lang="de-AT" sz="2000" b="1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Replenish</a:t>
          </a:r>
          <a:r>
            <a:rPr lang="de-AT" sz="2000" b="1" dirty="0">
              <a:solidFill>
                <a:schemeClr val="bg1"/>
              </a:solidFill>
              <a:latin typeface="Segoe UI"/>
              <a:ea typeface="+mn-ea"/>
              <a:cs typeface="+mn-cs"/>
            </a:rPr>
            <a:t>- </a:t>
          </a:r>
          <a:r>
            <a:rPr lang="de-AT" sz="2000" b="1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ment</a:t>
          </a:r>
          <a:endParaRPr lang="de-AT" sz="2000" b="1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8B186DC2-9133-4B3E-9AA2-4EB94A30AFFD}" type="parTrans" cxnId="{15C2297A-CD0A-4DFC-9152-B77D02ADD85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AF2AB8B-0BA1-462E-A62C-8F80D72F421E}" type="sibTrans" cxnId="{15C2297A-CD0A-4DFC-9152-B77D02ADD85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D0210F0-7783-40D0-84D5-243F20D883F8}">
      <dgm:prSet phldrT="[Text]" custT="1"/>
      <dgm:spPr>
        <a:xfrm>
          <a:off x="4995100" y="926"/>
          <a:ext cx="2201798" cy="1284477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2000" b="1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Automatic</a:t>
          </a:r>
          <a:r>
            <a:rPr lang="de-AT" sz="2000" b="1" dirty="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2000" b="1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Replenish</a:t>
          </a:r>
          <a:r>
            <a:rPr lang="de-AT" sz="2000" b="1" dirty="0">
              <a:solidFill>
                <a:schemeClr val="bg1"/>
              </a:solidFill>
              <a:latin typeface="Segoe UI"/>
              <a:ea typeface="+mn-ea"/>
              <a:cs typeface="+mn-cs"/>
            </a:rPr>
            <a:t>- </a:t>
          </a:r>
          <a:r>
            <a:rPr lang="de-AT" sz="2000" b="1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ment</a:t>
          </a:r>
          <a:endParaRPr lang="de-AT" sz="2000" b="1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BDB113A8-7929-42B4-89B0-29143226B57A}" type="parTrans" cxnId="{0141F49B-FD78-42DA-8CE1-C2F1BB94433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AA725A4-3029-47ED-BB22-634B4CD468B0}" type="sibTrans" cxnId="{0141F49B-FD78-42DA-8CE1-C2F1BB94433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339DA3E-E2B3-4EF0-B6BF-02CB5A652648}">
      <dgm:prSet phldrT="[Text]" custT="1"/>
      <dgm:spPr>
        <a:xfrm>
          <a:off x="7487435" y="926"/>
          <a:ext cx="2201798" cy="1284477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2000" b="1">
              <a:solidFill>
                <a:schemeClr val="bg1"/>
              </a:solidFill>
              <a:latin typeface="Segoe UI"/>
              <a:ea typeface="+mn-ea"/>
              <a:cs typeface="+mn-cs"/>
            </a:rPr>
            <a:t>Execution</a:t>
          </a:r>
          <a:endParaRPr lang="de-AT" sz="2000" b="1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643D2024-01A3-4702-A9CD-D241D361C0F4}" type="parTrans" cxnId="{A8307856-8155-4E22-8400-5B180C6A05C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AFFAB18-C505-47B2-B754-5816EB382327}" type="sibTrans" cxnId="{A8307856-8155-4E22-8400-5B180C6A05C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23329C1-B106-4190-9958-4860A3606D88}">
      <dgm:prSet phldrT="[Text]" custT="1"/>
      <dgm:spPr>
        <a:xfrm>
          <a:off x="9979770" y="926"/>
          <a:ext cx="2201798" cy="1284477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2000" b="1">
              <a:solidFill>
                <a:schemeClr val="bg1"/>
              </a:solidFill>
              <a:latin typeface="Segoe UI"/>
              <a:ea typeface="+mn-ea"/>
              <a:cs typeface="+mn-cs"/>
            </a:rPr>
            <a:t>Monitoring</a:t>
          </a:r>
          <a:endParaRPr lang="de-AT" sz="2000" b="1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1994EFF0-D07F-4A20-AFE0-FBF4B11713D1}" type="parTrans" cxnId="{C1D667F3-16A8-4ABD-961B-F2A403824DE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747E8F6-041B-4155-BFA1-0DBD4F7929C0}" type="sibTrans" cxnId="{C1D667F3-16A8-4ABD-961B-F2A403824DE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A644AA3-F828-4460-AFD0-768AB9AE633E}">
      <dgm:prSet phldrT="[Text]" custT="1"/>
      <dgm:spPr>
        <a:xfrm>
          <a:off x="246639" y="1381416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Sales &amp;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Purchase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Budgets</a:t>
          </a:r>
        </a:p>
      </dgm:t>
    </dgm:pt>
    <dgm:pt modelId="{6E47B8F4-D8A0-4960-9D6A-B3822099D7BE}" type="parTrans" cxnId="{E1AC81BC-5BC2-43DF-920E-6B3B9836F0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8B25740-776C-43FD-AB5B-0C468FE1FB25}" type="sibTrans" cxnId="{E1AC81BC-5BC2-43DF-920E-6B3B9836F0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D452C72-9790-4930-82BB-03E6E5D38909}">
      <dgm:prSet phldrT="[Text]" custT="1"/>
      <dgm:spPr>
        <a:xfrm>
          <a:off x="2738973" y="1381416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Allocation</a:t>
          </a:r>
          <a:b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Plans</a:t>
          </a:r>
        </a:p>
      </dgm:t>
    </dgm:pt>
    <dgm:pt modelId="{E5316351-F789-408B-A189-A072836FB9E1}" type="parTrans" cxnId="{B7D8A757-272F-445D-A874-071B65A6D4D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6862B56-004B-4B2D-9CCC-92BA01920915}" type="sibTrans" cxnId="{B7D8A757-272F-445D-A874-071B65A6D4D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F253F20-2FEA-43CF-B53E-07D7477037AB}">
      <dgm:prSet phldrT="[Text]" custT="1"/>
      <dgm:spPr>
        <a:xfrm>
          <a:off x="2738973" y="2314140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Buyer‘s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Push,</a:t>
          </a:r>
          <a:b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Stock Recall</a:t>
          </a:r>
        </a:p>
      </dgm:t>
    </dgm:pt>
    <dgm:pt modelId="{8F98F069-1288-44D2-8F1A-5330AB17C34E}" type="parTrans" cxnId="{D8E6CC17-A56B-40D3-A37E-4655E34C6F9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D2AB555-2B10-4E38-A0B1-BE07557411B1}" type="sibTrans" cxnId="{D8E6CC17-A56B-40D3-A37E-4655E34C6F9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1DD6725-99B6-415D-A65E-FAEA305B1C13}">
      <dgm:prSet phldrT="[Text]" custT="1"/>
      <dgm:spPr>
        <a:xfrm>
          <a:off x="2738973" y="4179587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Allocation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Rules</a:t>
          </a:r>
        </a:p>
      </dgm:t>
    </dgm:pt>
    <dgm:pt modelId="{36DD2FF1-68B4-4139-ABFD-7717FB4C77E1}" type="parTrans" cxnId="{7FCB709A-48B8-42E2-9AFE-FBB02321BBF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1023500-06B1-4E8D-A2B9-C146460E2802}" type="sibTrans" cxnId="{7FCB709A-48B8-42E2-9AFE-FBB02321BBF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DE5F901-F7F1-4A92-AE2E-502500C09269}">
      <dgm:prSet phldrT="[Text]" custT="1"/>
      <dgm:spPr>
        <a:xfrm>
          <a:off x="2738973" y="5112311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Variant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Weight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Dim. Pattern</a:t>
          </a:r>
        </a:p>
      </dgm:t>
    </dgm:pt>
    <dgm:pt modelId="{1BB16082-3B4E-4CE0-8CAD-35C9DE460BC3}" type="parTrans" cxnId="{08F28A5A-6FAF-45F9-8691-61230C2CEAF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142F0C6-2C04-4CB6-8853-322CCC0B0C3D}" type="sibTrans" cxnId="{08F28A5A-6FAF-45F9-8691-61230C2CEAF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6B3023D-B7A1-4DBC-A8A6-36CCFF2960B4}">
      <dgm:prSet phldrT="[Text]" custT="1"/>
      <dgm:spPr>
        <a:xfrm>
          <a:off x="5231308" y="1381416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Demand Forecasts</a:t>
          </a:r>
        </a:p>
      </dgm:t>
    </dgm:pt>
    <dgm:pt modelId="{31D4297C-A3E0-47A8-9CAF-7487A051D761}" type="parTrans" cxnId="{4C075849-EC1C-45E7-AA35-3D125B5599F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7E7C5ED-A335-4CB3-8053-42E39D3A28C4}" type="sibTrans" cxnId="{4C075849-EC1C-45E7-AA35-3D125B5599F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8EA6D67-81F2-433C-89CB-A5701D97CDB8}">
      <dgm:prSet phldrT="[Text]" custT="1"/>
      <dgm:spPr>
        <a:xfrm>
          <a:off x="5231308" y="4179587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Store Stock</a:t>
          </a:r>
          <a:b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Redistribution</a:t>
          </a:r>
        </a:p>
      </dgm:t>
    </dgm:pt>
    <dgm:pt modelId="{0A2DA13D-68B6-4CE5-BD10-1ED9B8F038E1}" type="parTrans" cxnId="{BBC0DDBB-925B-4FAD-AB1E-7936653281C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4F3EA9C-D16D-4AF8-A603-D821E9FDF068}" type="sibTrans" cxnId="{BBC0DDBB-925B-4FAD-AB1E-7936653281C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ABD09F3-2FBA-4E69-B8FD-92EA2390CDCF}">
      <dgm:prSet phldrT="[Text]" custT="1"/>
      <dgm:spPr>
        <a:xfrm>
          <a:off x="7723643" y="1381416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Purchase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&amp; Transfer</a:t>
          </a:r>
          <a:b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Orders</a:t>
          </a:r>
        </a:p>
      </dgm:t>
    </dgm:pt>
    <dgm:pt modelId="{7F96EB0D-E775-475D-A4A4-AA612715F60E}" type="parTrans" cxnId="{6874B857-06F4-4694-A2E0-F0F2A26736D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A9025E7-57FA-4666-B227-130689D26F20}" type="sibTrans" cxnId="{6874B857-06F4-4694-A2E0-F0F2A26736D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21898C7-D7D3-431B-A572-21EBA373A457}">
      <dgm:prSet phldrT="[Text]" custT="1"/>
      <dgm:spPr>
        <a:xfrm>
          <a:off x="7723643" y="3246864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Stock Requisition</a:t>
          </a:r>
        </a:p>
      </dgm:t>
    </dgm:pt>
    <dgm:pt modelId="{8A8ABC4C-52DE-4B9A-AC0C-C4BD11BCE750}" type="parTrans" cxnId="{FF964CCB-1D9E-4FE7-9A29-D845015E867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10F3CFF-A05A-40D1-812B-0142E7DE510B}" type="sibTrans" cxnId="{FF964CCB-1D9E-4FE7-9A29-D845015E867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3171635-FDE3-4CB1-9E6A-D5E5495A1742}">
      <dgm:prSet phldrT="[Text]" custT="1"/>
      <dgm:spPr>
        <a:xfrm>
          <a:off x="7723643" y="4179587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Buyer‘s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Workbench</a:t>
          </a:r>
          <a:endParaRPr lang="de-AT" sz="1600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5FF81A7E-5BAF-4421-B897-94FA44E614F6}" type="parTrans" cxnId="{F71DFAB9-6022-44B2-A3DA-F1009FB0B0F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986463D-B935-4DB3-81C5-851FB7D858EF}" type="sibTrans" cxnId="{F71DFAB9-6022-44B2-A3DA-F1009FB0B0F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DE53C04-F03D-407B-9FC9-6A9FD4F6FDA3}">
      <dgm:prSet phldrT="[Text]" custT="1"/>
      <dgm:spPr>
        <a:xfrm>
          <a:off x="10215977" y="1381416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Inventory and Demand</a:t>
          </a:r>
        </a:p>
      </dgm:t>
    </dgm:pt>
    <dgm:pt modelId="{4DA3106B-EBCA-48B4-BDF6-FE98F392F418}" type="parTrans" cxnId="{4CB74F91-6B06-4791-9AF8-A4B8D033D1D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9DBEBD1-D2EF-41CE-8608-A9BFD2E0172A}" type="sibTrans" cxnId="{4CB74F91-6B06-4791-9AF8-A4B8D033D1D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9319F2B-F698-4576-87F2-C145AF5D92D1}">
      <dgm:prSet phldrT="[Text]" custT="1"/>
      <dgm:spPr>
        <a:xfrm>
          <a:off x="10215977" y="3246864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Store</a:t>
          </a:r>
          <a:b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Capacity</a:t>
          </a:r>
          <a:endParaRPr lang="de-AT" sz="1600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D48D37D3-FA36-47E8-B839-08073295DE39}" type="parTrans" cxnId="{29A7296A-2B51-45D3-BC23-27AB5F2CA88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A76F60D-9E91-4D61-AA33-243E163FE995}" type="sibTrans" cxnId="{29A7296A-2B51-45D3-BC23-27AB5F2CA88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0A9C290-17E6-44E3-A71E-719BFEE8183D}">
      <dgm:prSet phldrT="[Text]" custT="1"/>
      <dgm:spPr>
        <a:xfrm>
          <a:off x="10215977" y="4179587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Stock Coverage</a:t>
          </a:r>
        </a:p>
      </dgm:t>
    </dgm:pt>
    <dgm:pt modelId="{5EECB7A6-DF31-41A6-AE7B-DD78F9E34306}" type="parTrans" cxnId="{212BCF61-999C-4973-A9BF-45FD6129451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8FD65CB-A719-49FC-8E72-0CD7EA268547}" type="sibTrans" cxnId="{212BCF61-999C-4973-A9BF-45FD6129451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D755BD3-664B-444F-85C7-84CBBE2587DC}">
      <dgm:prSet phldrT="[Text]" custT="1"/>
      <dgm:spPr>
        <a:xfrm>
          <a:off x="10215977" y="5112311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Vendor Performance</a:t>
          </a:r>
        </a:p>
      </dgm:t>
    </dgm:pt>
    <dgm:pt modelId="{979A77F9-D246-4A7B-99D1-54B949664E33}" type="parTrans" cxnId="{BC8C7D60-A4B4-4160-905A-05BC8B039C2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C6490B7-32B6-4A67-BF57-F21FBEC5108A}" type="sibTrans" cxnId="{BC8C7D60-A4B4-4160-905A-05BC8B039C2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8D0FAE2-CE80-4424-98C8-AF022566EAD9}">
      <dgm:prSet phldrT="[Text]" custT="1"/>
      <dgm:spPr>
        <a:xfrm>
          <a:off x="246639" y="2314140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Open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to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Buy</a:t>
          </a:r>
        </a:p>
      </dgm:t>
    </dgm:pt>
    <dgm:pt modelId="{D152D92D-D791-4407-B25F-D026F57BD617}" type="parTrans" cxnId="{3EA5CE78-1B92-41DE-ACDD-953D93A838A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733182B-4EC1-4DE5-B778-1797ABC943D9}" type="sibTrans" cxnId="{3EA5CE78-1B92-41DE-ACDD-953D93A838A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ED852C2-C743-42C4-88B4-7C23DAF73396}">
      <dgm:prSet phldrT="[Text]" custT="1"/>
      <dgm:spPr>
        <a:xfrm>
          <a:off x="246639" y="3246864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Assortment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Mgmt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.</a:t>
          </a:r>
        </a:p>
      </dgm:t>
    </dgm:pt>
    <dgm:pt modelId="{3CFEA597-BA0E-44CE-BE44-9FD5833A98FF}" type="parTrans" cxnId="{2CEAB323-1084-47BC-A0FA-46C59EDABFE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145A9FD-EF05-4791-84BE-6C9315704EE1}" type="sibTrans" cxnId="{2CEAB323-1084-47BC-A0FA-46C59EDABFE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47ADD20-15DA-4938-A94D-1576ECB628BC}">
      <dgm:prSet phldrT="[Text]" custT="1"/>
      <dgm:spPr>
        <a:xfrm>
          <a:off x="246639" y="4179587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Lifecycle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Mgmt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.</a:t>
          </a:r>
        </a:p>
      </dgm:t>
    </dgm:pt>
    <dgm:pt modelId="{B39B5EA9-2E61-4232-A15D-477190D7A90A}" type="parTrans" cxnId="{FBA9526C-53A0-4077-9C92-92A16EECFB3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CA22B55-A698-4A68-B397-3251D46A04B7}" type="sibTrans" cxnId="{FBA9526C-53A0-4077-9C92-92A16EECFB3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58BCE3F-BCFD-458D-BA9B-FEA662A07CFB}">
      <dgm:prSet phldrT="[Text]" custT="1"/>
      <dgm:spPr>
        <a:xfrm>
          <a:off x="5231308" y="3246864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Replenishment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Journal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Calculation</a:t>
          </a:r>
          <a:endParaRPr lang="de-AT" sz="1600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910787F3-55FB-4BD3-8F43-B6B5C4608F11}" type="parTrans" cxnId="{DD04BEEE-3AA8-465A-80A6-421753A9198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AAB4317-D307-4546-A858-D5DD0293FFC8}" type="sibTrans" cxnId="{DD04BEEE-3AA8-465A-80A6-421753A9198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7BEB06A-D08F-4E46-879A-391787A9AADD}">
      <dgm:prSet phldrT="[Text]" custT="1"/>
      <dgm:spPr>
        <a:xfrm>
          <a:off x="5231308" y="5112311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Threshold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Mgmt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.</a:t>
          </a:r>
        </a:p>
      </dgm:t>
    </dgm:pt>
    <dgm:pt modelId="{D9BB578E-30DC-45C4-913C-D62B32A4D621}" type="parTrans" cxnId="{C673923E-6850-4D8A-A9EE-CE161A84D44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985E263-0E65-4102-B56B-6403B9D1A66E}" type="sibTrans" cxnId="{C673923E-6850-4D8A-A9EE-CE161A84D44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3925DA3-4B4F-433E-AE60-46443A693489}">
      <dgm:prSet phldrT="[Text]" custT="1"/>
      <dgm:spPr>
        <a:xfrm>
          <a:off x="7723643" y="5112311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Lifecycle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Planning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WS</a:t>
          </a:r>
        </a:p>
      </dgm:t>
    </dgm:pt>
    <dgm:pt modelId="{BF4FD040-7081-4226-BB05-5DA15E840A72}" type="parTrans" cxnId="{4AD194EE-8AC4-4187-B787-16CA8287D9C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76947DB-F898-4699-88E4-70184D12F8AE}" type="sibTrans" cxnId="{4AD194EE-8AC4-4187-B787-16CA8287D9C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A5E88A4-FE89-4394-B667-FB08655F6255}">
      <dgm:prSet phldrT="[Text]" custT="1"/>
      <dgm:spPr>
        <a:xfrm>
          <a:off x="7723643" y="2314140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Cross Docking</a:t>
          </a:r>
        </a:p>
      </dgm:t>
    </dgm:pt>
    <dgm:pt modelId="{E35A7CFE-E3C0-4BDD-80FA-A6BB6DA338BC}" type="parTrans" cxnId="{6ABEFAB8-192C-4E03-866C-80242A5A664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6566699-6C5D-4BB9-A994-00B490018668}" type="sibTrans" cxnId="{6ABEFAB8-192C-4E03-866C-80242A5A664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684F3E3-A68C-43B6-8B6A-DA5F555FAC08}">
      <dgm:prSet phldrT="[Text]" custT="1"/>
      <dgm:spPr>
        <a:xfrm>
          <a:off x="2738973" y="3246864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Manual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Purch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. &amp; Transfer Orders</a:t>
          </a:r>
        </a:p>
      </dgm:t>
    </dgm:pt>
    <dgm:pt modelId="{136244DD-B580-4A8A-9F2F-EBF9019BAB4A}" type="parTrans" cxnId="{922E6988-B0B9-401B-9322-649A2E4522F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B10686E-DA4D-49DC-A3C7-934613DB3B13}" type="sibTrans" cxnId="{922E6988-B0B9-401B-9322-649A2E4522F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E6F0CC2-805A-4DA6-9607-C6BDCF46CD35}">
      <dgm:prSet phldrT="[Text]" custT="1"/>
      <dgm:spPr>
        <a:xfrm>
          <a:off x="5231308" y="2314140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Replen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. Item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Quantity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Calculation</a:t>
          </a:r>
          <a:endParaRPr lang="de-AT" sz="1600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803E2679-CC8F-4279-B50E-733B62A98850}" type="parTrans" cxnId="{3B9D3F85-AC28-4CA0-8800-517A7E2BFF1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D9BC3DE-9BF2-4953-A67F-8074A1A3262B}" type="sibTrans" cxnId="{3B9D3F85-AC28-4CA0-8800-517A7E2BFF1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1FBEB26-5C14-471E-9541-FBCE996400A9}">
      <dgm:prSet phldrT="[Text]" custT="1"/>
      <dgm:spPr>
        <a:xfrm>
          <a:off x="10215977" y="2314140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Out-of-Stock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Calculation</a:t>
          </a:r>
          <a:endParaRPr lang="de-AT" sz="1600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05415ECC-D209-446D-8789-CE0167400639}" type="parTrans" cxnId="{DF84D3F2-0818-4061-8366-49A430426AA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4CF67CA-E08D-4643-AE2C-E8EAD0D7A4C8}" type="sibTrans" cxnId="{DF84D3F2-0818-4061-8366-49A430426AA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163885F-FC2C-42C4-B336-594A1FBA3D4D}">
      <dgm:prSet phldrT="[Text]" custT="1"/>
      <dgm:spPr>
        <a:xfrm>
          <a:off x="246639" y="5112311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Item Import</a:t>
          </a:r>
        </a:p>
      </dgm:t>
    </dgm:pt>
    <dgm:pt modelId="{43FA1C03-121B-4AE3-8293-0BD68E62B414}" type="parTrans" cxnId="{CACA105A-6152-43D3-AB49-8F52915ABD5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BCD6C7F-5A01-441B-B862-CDEB93CED904}" type="sibTrans" cxnId="{CACA105A-6152-43D3-AB49-8F52915ABD5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3D4CA0D-D4E5-4D1E-A28E-036189B091CA}" type="pres">
      <dgm:prSet presAssocID="{1D682580-E644-4899-B446-CC696427E69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F0573DE-43E3-4D97-92AF-2E79AFB88ECC}" type="pres">
      <dgm:prSet presAssocID="{F9587DBF-CA7C-4B46-A393-0ED9288BA968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19CDDA14-B38A-4978-AF48-2F9D1FE7F5F1}" type="pres">
      <dgm:prSet presAssocID="{F9587DBF-CA7C-4B46-A393-0ED9288BA968}" presName="txOne" presStyleLbl="node0" presStyleIdx="0" presStyleCnt="5" custScaleX="127317" custScaleY="153515">
        <dgm:presLayoutVars>
          <dgm:chPref val="3"/>
        </dgm:presLayoutVars>
      </dgm:prSet>
      <dgm:spPr/>
    </dgm:pt>
    <dgm:pt modelId="{73756B9E-4D92-4FDA-9F0E-F627243A5388}" type="pres">
      <dgm:prSet presAssocID="{F9587DBF-CA7C-4B46-A393-0ED9288BA968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1E652897-BD10-4616-BC21-1F5E2F9CE0A5}" type="pres">
      <dgm:prSet presAssocID="{F9587DBF-CA7C-4B46-A393-0ED9288BA968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D63C6AB7-50B6-4C85-B6E4-148D593FB744}" type="pres">
      <dgm:prSet presAssocID="{8A644AA3-F828-4460-AFD0-768AB9AE633E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EC725F3-DAD0-4EA1-B3A7-D8118873D32A}" type="pres">
      <dgm:prSet presAssocID="{8A644AA3-F828-4460-AFD0-768AB9AE633E}" presName="txTwo" presStyleLbl="node2" presStyleIdx="0" presStyleCnt="5" custLinFactNeighborX="3105" custLinFactNeighborY="25061">
        <dgm:presLayoutVars>
          <dgm:chPref val="3"/>
        </dgm:presLayoutVars>
      </dgm:prSet>
      <dgm:spPr/>
    </dgm:pt>
    <dgm:pt modelId="{301A972F-5BD9-48FE-A68E-9371B9AF4F36}" type="pres">
      <dgm:prSet presAssocID="{8A644AA3-F828-4460-AFD0-768AB9AE633E}" presName="parTrans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E43CBA2-0082-4B7E-B6E9-001A1425D3B6}" type="pres">
      <dgm:prSet presAssocID="{8A644AA3-F828-4460-AFD0-768AB9AE633E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FA926794-7563-4692-BB95-4DAE122E2970}" type="pres">
      <dgm:prSet presAssocID="{28D0FAE2-CE80-4424-98C8-AF022566EAD9}" presName="vert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A42623F-245E-40B6-9C7D-A5582791F827}" type="pres">
      <dgm:prSet presAssocID="{28D0FAE2-CE80-4424-98C8-AF022566EAD9}" presName="txThree" presStyleLbl="node3" presStyleIdx="0" presStyleCnt="5" custLinFactNeighborX="3105" custLinFactNeighborY="25061">
        <dgm:presLayoutVars>
          <dgm:chPref val="3"/>
        </dgm:presLayoutVars>
      </dgm:prSet>
      <dgm:spPr/>
    </dgm:pt>
    <dgm:pt modelId="{2BB42AA5-8812-4551-9752-F864AA628370}" type="pres">
      <dgm:prSet presAssocID="{28D0FAE2-CE80-4424-98C8-AF022566EAD9}" presName="parTrans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D1EEB3A6-6E00-435F-B833-D9A2C17386C3}" type="pres">
      <dgm:prSet presAssocID="{28D0FAE2-CE80-4424-98C8-AF022566EAD9}" presName="horz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A0130AD-DAE3-44BF-9D5C-F197CA98CE29}" type="pres">
      <dgm:prSet presAssocID="{AED852C2-C743-42C4-88B4-7C23DAF73396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8F27B6EC-460C-4B84-BDAE-79B5944FDA19}" type="pres">
      <dgm:prSet presAssocID="{AED852C2-C743-42C4-88B4-7C23DAF73396}" presName="txFour" presStyleLbl="node4" presStyleIdx="0" presStyleCnt="15" custLinFactNeighborX="3492" custLinFactNeighborY="4120">
        <dgm:presLayoutVars>
          <dgm:chPref val="3"/>
        </dgm:presLayoutVars>
      </dgm:prSet>
      <dgm:spPr/>
    </dgm:pt>
    <dgm:pt modelId="{A0FAA652-59A6-4909-BD18-A13E7B022DA2}" type="pres">
      <dgm:prSet presAssocID="{AED852C2-C743-42C4-88B4-7C23DAF73396}" presName="parTrans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11C3FCA8-01CF-42B0-BE77-5A26C0644655}" type="pres">
      <dgm:prSet presAssocID="{AED852C2-C743-42C4-88B4-7C23DAF73396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C000A48E-5F1F-4EAF-920E-1F2D7D20A0C8}" type="pres">
      <dgm:prSet presAssocID="{C47ADD20-15DA-4938-A94D-1576ECB628BC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4103E84-5AB5-4E80-B5F0-3CEA23EA1C26}" type="pres">
      <dgm:prSet presAssocID="{C47ADD20-15DA-4938-A94D-1576ECB628BC}" presName="txFour" presStyleLbl="node4" presStyleIdx="1" presStyleCnt="15" custLinFactNeighborX="3492" custLinFactNeighborY="4120">
        <dgm:presLayoutVars>
          <dgm:chPref val="3"/>
        </dgm:presLayoutVars>
      </dgm:prSet>
      <dgm:spPr/>
    </dgm:pt>
    <dgm:pt modelId="{A79F7F31-E686-4221-B867-391AC1BD935E}" type="pres">
      <dgm:prSet presAssocID="{C47ADD20-15DA-4938-A94D-1576ECB628BC}" presName="parTransFour" presStyleCnt="0"/>
      <dgm:spPr/>
    </dgm:pt>
    <dgm:pt modelId="{822C8C44-2286-4685-9E01-C528EA9A56E7}" type="pres">
      <dgm:prSet presAssocID="{C47ADD20-15DA-4938-A94D-1576ECB628BC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9DA0A72-C58A-4023-8324-D9013BDD9088}" type="pres">
      <dgm:prSet presAssocID="{C163885F-FC2C-42C4-B336-594A1FBA3D4D}" presName="vertFour" presStyleCnt="0">
        <dgm:presLayoutVars>
          <dgm:chPref val="3"/>
        </dgm:presLayoutVars>
      </dgm:prSet>
      <dgm:spPr/>
    </dgm:pt>
    <dgm:pt modelId="{4A09C608-7BCB-4D7B-98FF-5BC50DC6AA57}" type="pres">
      <dgm:prSet presAssocID="{C163885F-FC2C-42C4-B336-594A1FBA3D4D}" presName="txFour" presStyleLbl="node4" presStyleIdx="2" presStyleCnt="15" custLinFactNeighborX="3492" custLinFactNeighborY="477">
        <dgm:presLayoutVars>
          <dgm:chPref val="3"/>
        </dgm:presLayoutVars>
      </dgm:prSet>
      <dgm:spPr/>
    </dgm:pt>
    <dgm:pt modelId="{758E8220-9F99-42CB-BE04-E72BC926A2AC}" type="pres">
      <dgm:prSet presAssocID="{C163885F-FC2C-42C4-B336-594A1FBA3D4D}" presName="horzFour" presStyleCnt="0"/>
      <dgm:spPr/>
    </dgm:pt>
    <dgm:pt modelId="{9BA50299-D198-42D8-AD08-C2C5FAB362AA}" type="pres">
      <dgm:prSet presAssocID="{9B7EAAEA-CD36-4532-BD57-321AAACBEF1B}" presName="sibSpace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CF4AEAA5-6B04-4E9F-BCC2-79DE6D03F5E4}" type="pres">
      <dgm:prSet presAssocID="{C4126C8A-197D-42D3-B7AC-55F06BCFB29C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B4499C4D-28FC-4063-AB0C-F8516EEE3A7D}" type="pres">
      <dgm:prSet presAssocID="{C4126C8A-197D-42D3-B7AC-55F06BCFB29C}" presName="txOne" presStyleLbl="node0" presStyleIdx="1" presStyleCnt="5" custScaleX="127317" custScaleY="153515">
        <dgm:presLayoutVars>
          <dgm:chPref val="3"/>
        </dgm:presLayoutVars>
      </dgm:prSet>
      <dgm:spPr/>
    </dgm:pt>
    <dgm:pt modelId="{D0FAE953-1CC1-49AE-A6D6-E30BC3194787}" type="pres">
      <dgm:prSet presAssocID="{C4126C8A-197D-42D3-B7AC-55F06BCFB29C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2A4E7DB-5254-4E70-91BB-1E8F7982F6A3}" type="pres">
      <dgm:prSet presAssocID="{C4126C8A-197D-42D3-B7AC-55F06BCFB29C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692278-ECB9-41C2-8758-4C27787952D1}" type="pres">
      <dgm:prSet presAssocID="{CD452C72-9790-4930-82BB-03E6E5D38909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39B41411-A612-4835-9E0D-D21DDB591F73}" type="pres">
      <dgm:prSet presAssocID="{CD452C72-9790-4930-82BB-03E6E5D38909}" presName="txTwo" presStyleLbl="node2" presStyleIdx="1" presStyleCnt="5" custLinFactNeighborX="3492" custLinFactNeighborY="4120">
        <dgm:presLayoutVars>
          <dgm:chPref val="3"/>
        </dgm:presLayoutVars>
      </dgm:prSet>
      <dgm:spPr/>
    </dgm:pt>
    <dgm:pt modelId="{8D67028F-171A-448D-9ED5-967D610E27A8}" type="pres">
      <dgm:prSet presAssocID="{CD452C72-9790-4930-82BB-03E6E5D38909}" presName="parTrans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A100FE-BA06-4195-B5E7-085CB754042C}" type="pres">
      <dgm:prSet presAssocID="{CD452C72-9790-4930-82BB-03E6E5D38909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3F8BD572-60E1-469E-A3EF-98B52B3BF659}" type="pres">
      <dgm:prSet presAssocID="{DF253F20-2FEA-43CF-B53E-07D7477037AB}" presName="vert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4836F011-ABCB-4DFD-8FFC-CE3B02490F84}" type="pres">
      <dgm:prSet presAssocID="{DF253F20-2FEA-43CF-B53E-07D7477037AB}" presName="txThree" presStyleLbl="node3" presStyleIdx="1" presStyleCnt="5" custLinFactNeighborX="3492" custLinFactNeighborY="4120">
        <dgm:presLayoutVars>
          <dgm:chPref val="3"/>
        </dgm:presLayoutVars>
      </dgm:prSet>
      <dgm:spPr/>
    </dgm:pt>
    <dgm:pt modelId="{5B813FD5-790D-4450-AC74-78E4BC1BF5B9}" type="pres">
      <dgm:prSet presAssocID="{DF253F20-2FEA-43CF-B53E-07D7477037AB}" presName="parTransThree" presStyleCnt="0"/>
      <dgm:spPr/>
    </dgm:pt>
    <dgm:pt modelId="{8E23D23A-A619-41F0-8C63-05A37F084761}" type="pres">
      <dgm:prSet presAssocID="{DF253F20-2FEA-43CF-B53E-07D7477037AB}" presName="horz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FDFD850-6AEF-4C0E-9297-E960E73060E0}" type="pres">
      <dgm:prSet presAssocID="{7684F3E3-A68C-43B6-8B6A-DA5F555FAC08}" presName="vertFour" presStyleCnt="0">
        <dgm:presLayoutVars>
          <dgm:chPref val="3"/>
        </dgm:presLayoutVars>
      </dgm:prSet>
      <dgm:spPr/>
    </dgm:pt>
    <dgm:pt modelId="{6638137D-FC9D-4D15-A1D2-C3425C9AFE8F}" type="pres">
      <dgm:prSet presAssocID="{7684F3E3-A68C-43B6-8B6A-DA5F555FAC08}" presName="txFour" presStyleLbl="node4" presStyleIdx="3" presStyleCnt="15" custLinFactNeighborX="3492" custLinFactNeighborY="4120">
        <dgm:presLayoutVars>
          <dgm:chPref val="3"/>
        </dgm:presLayoutVars>
      </dgm:prSet>
      <dgm:spPr/>
    </dgm:pt>
    <dgm:pt modelId="{1EB5C7FC-5355-4FC3-B38B-534217F5BC8F}" type="pres">
      <dgm:prSet presAssocID="{7684F3E3-A68C-43B6-8B6A-DA5F555FAC08}" presName="parTransFour" presStyleCnt="0"/>
      <dgm:spPr/>
    </dgm:pt>
    <dgm:pt modelId="{47F06543-BBDE-488A-BE59-F4CE1251F41B}" type="pres">
      <dgm:prSet presAssocID="{7684F3E3-A68C-43B6-8B6A-DA5F555FAC08}" presName="horzFour" presStyleCnt="0"/>
      <dgm:spPr/>
    </dgm:pt>
    <dgm:pt modelId="{6101EA60-44D4-48B2-98A7-45FC9685DA5D}" type="pres">
      <dgm:prSet presAssocID="{71DD6725-99B6-415D-A65E-FAEA305B1C13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15FE7FD-5269-4D99-8785-BA5CB3DDA3F8}" type="pres">
      <dgm:prSet presAssocID="{71DD6725-99B6-415D-A65E-FAEA305B1C13}" presName="txFour" presStyleLbl="node4" presStyleIdx="4" presStyleCnt="15" custLinFactNeighborX="3492" custLinFactNeighborY="4120">
        <dgm:presLayoutVars>
          <dgm:chPref val="3"/>
        </dgm:presLayoutVars>
      </dgm:prSet>
      <dgm:spPr/>
    </dgm:pt>
    <dgm:pt modelId="{14A038B7-EA9E-4756-8E0B-5681391291F8}" type="pres">
      <dgm:prSet presAssocID="{71DD6725-99B6-415D-A65E-FAEA305B1C13}" presName="parTransFour" presStyleCnt="0"/>
      <dgm:spPr/>
    </dgm:pt>
    <dgm:pt modelId="{B84FE99E-529F-4551-A0DB-F84C84B77382}" type="pres">
      <dgm:prSet presAssocID="{71DD6725-99B6-415D-A65E-FAEA305B1C13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BA142B59-2B0B-478D-86D1-39235A94E652}" type="pres">
      <dgm:prSet presAssocID="{8DE5F901-F7F1-4A92-AE2E-502500C09269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B00991B9-FB43-4630-97CC-320C9739A9E6}" type="pres">
      <dgm:prSet presAssocID="{8DE5F901-F7F1-4A92-AE2E-502500C09269}" presName="txFour" presStyleLbl="node4" presStyleIdx="5" presStyleCnt="15" custLinFactNeighborX="3492" custLinFactNeighborY="477">
        <dgm:presLayoutVars>
          <dgm:chPref val="3"/>
        </dgm:presLayoutVars>
      </dgm:prSet>
      <dgm:spPr/>
    </dgm:pt>
    <dgm:pt modelId="{37E3BAEF-A4E4-48D6-B6F1-00170ACAD93C}" type="pres">
      <dgm:prSet presAssocID="{8DE5F901-F7F1-4A92-AE2E-502500C09269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FA93A54-144B-44D0-B9E9-3B9F495819AC}" type="pres">
      <dgm:prSet presAssocID="{4AF2AB8B-0BA1-462E-A62C-8F80D72F421E}" presName="sibSpace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85FFEA1-5D29-4DD3-8CF9-E02901D0B04E}" type="pres">
      <dgm:prSet presAssocID="{AD0210F0-7783-40D0-84D5-243F20D883F8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0C3E8D6A-E90C-40F0-A32D-21C1F54D47B8}" type="pres">
      <dgm:prSet presAssocID="{AD0210F0-7783-40D0-84D5-243F20D883F8}" presName="txOne" presStyleLbl="node0" presStyleIdx="2" presStyleCnt="5" custScaleX="127317" custScaleY="153515">
        <dgm:presLayoutVars>
          <dgm:chPref val="3"/>
        </dgm:presLayoutVars>
      </dgm:prSet>
      <dgm:spPr/>
    </dgm:pt>
    <dgm:pt modelId="{7CE2281C-9992-4207-A9BD-FA745FCC1AB9}" type="pres">
      <dgm:prSet presAssocID="{AD0210F0-7783-40D0-84D5-243F20D883F8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DA86673B-9006-4562-9E27-19BBFDE1D274}" type="pres">
      <dgm:prSet presAssocID="{AD0210F0-7783-40D0-84D5-243F20D883F8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FFA70D51-37B2-48CA-8D04-383572996C52}" type="pres">
      <dgm:prSet presAssocID="{C6B3023D-B7A1-4DBC-A8A6-36CCFF2960B4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25EF84-41F4-45EC-804F-509575878D06}" type="pres">
      <dgm:prSet presAssocID="{C6B3023D-B7A1-4DBC-A8A6-36CCFF2960B4}" presName="txTwo" presStyleLbl="node2" presStyleIdx="2" presStyleCnt="5" custLinFactNeighborX="3492" custLinFactNeighborY="4120">
        <dgm:presLayoutVars>
          <dgm:chPref val="3"/>
        </dgm:presLayoutVars>
      </dgm:prSet>
      <dgm:spPr/>
    </dgm:pt>
    <dgm:pt modelId="{2F17AFDC-C24F-45A9-9F74-D0A076BD1517}" type="pres">
      <dgm:prSet presAssocID="{C6B3023D-B7A1-4DBC-A8A6-36CCFF2960B4}" presName="parTransTwo" presStyleCnt="0"/>
      <dgm:spPr/>
    </dgm:pt>
    <dgm:pt modelId="{4A79230B-85EC-46DB-AA9C-E8FFBE5386F6}" type="pres">
      <dgm:prSet presAssocID="{C6B3023D-B7A1-4DBC-A8A6-36CCFF2960B4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FDC9FE9-7EB9-4D78-A11C-63E967D74EF1}" type="pres">
      <dgm:prSet presAssocID="{AE6F0CC2-805A-4DA6-9607-C6BDCF46CD35}" presName="vertThree" presStyleCnt="0"/>
      <dgm:spPr/>
    </dgm:pt>
    <dgm:pt modelId="{88473963-1B37-4A6E-8B2D-22A37667C6A7}" type="pres">
      <dgm:prSet presAssocID="{AE6F0CC2-805A-4DA6-9607-C6BDCF46CD35}" presName="txThree" presStyleLbl="node3" presStyleIdx="2" presStyleCnt="5" custLinFactNeighborX="3492" custLinFactNeighborY="4120">
        <dgm:presLayoutVars>
          <dgm:chPref val="3"/>
        </dgm:presLayoutVars>
      </dgm:prSet>
      <dgm:spPr/>
    </dgm:pt>
    <dgm:pt modelId="{C45D5417-C1F1-402A-89C6-280700D1549E}" type="pres">
      <dgm:prSet presAssocID="{AE6F0CC2-805A-4DA6-9607-C6BDCF46CD35}" presName="parTransThree" presStyleCnt="0"/>
      <dgm:spPr/>
    </dgm:pt>
    <dgm:pt modelId="{8FB5113B-BEE3-4A8F-949C-2B75004B4306}" type="pres">
      <dgm:prSet presAssocID="{AE6F0CC2-805A-4DA6-9607-C6BDCF46CD35}" presName="horzThree" presStyleCnt="0"/>
      <dgm:spPr/>
    </dgm:pt>
    <dgm:pt modelId="{4D7D9255-6209-4707-97EE-A9AFDF3D59CC}" type="pres">
      <dgm:prSet presAssocID="{858BCE3F-BCFD-458D-BA9B-FEA662A07CFB}" presName="vertFour" presStyleCnt="0">
        <dgm:presLayoutVars>
          <dgm:chPref val="3"/>
        </dgm:presLayoutVars>
      </dgm:prSet>
      <dgm:spPr/>
    </dgm:pt>
    <dgm:pt modelId="{0D1B110A-D420-4A1B-9EF6-8B88714449ED}" type="pres">
      <dgm:prSet presAssocID="{858BCE3F-BCFD-458D-BA9B-FEA662A07CFB}" presName="txFour" presStyleLbl="node4" presStyleIdx="6" presStyleCnt="15" custLinFactNeighborX="3492" custLinFactNeighborY="4120">
        <dgm:presLayoutVars>
          <dgm:chPref val="3"/>
        </dgm:presLayoutVars>
      </dgm:prSet>
      <dgm:spPr/>
    </dgm:pt>
    <dgm:pt modelId="{9C558490-E342-4893-B812-BA4B19232B82}" type="pres">
      <dgm:prSet presAssocID="{858BCE3F-BCFD-458D-BA9B-FEA662A07CFB}" presName="parTransFour" presStyleCnt="0"/>
      <dgm:spPr/>
    </dgm:pt>
    <dgm:pt modelId="{3CED534F-8B8D-4733-9820-D715374A76EE}" type="pres">
      <dgm:prSet presAssocID="{858BCE3F-BCFD-458D-BA9B-FEA662A07CFB}" presName="horzFour" presStyleCnt="0"/>
      <dgm:spPr/>
    </dgm:pt>
    <dgm:pt modelId="{A803A8D2-9F5E-4B42-B764-9904C8B03DC7}" type="pres">
      <dgm:prSet presAssocID="{98EA6D67-81F2-433C-89CB-A5701D97CDB8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59F91316-2966-42FA-B587-7EEA246086BF}" type="pres">
      <dgm:prSet presAssocID="{98EA6D67-81F2-433C-89CB-A5701D97CDB8}" presName="txFour" presStyleLbl="node4" presStyleIdx="7" presStyleCnt="15" custLinFactNeighborX="3492" custLinFactNeighborY="4120">
        <dgm:presLayoutVars>
          <dgm:chPref val="3"/>
        </dgm:presLayoutVars>
      </dgm:prSet>
      <dgm:spPr/>
    </dgm:pt>
    <dgm:pt modelId="{CE6069F0-4E3E-441B-9408-714FEF719969}" type="pres">
      <dgm:prSet presAssocID="{98EA6D67-81F2-433C-89CB-A5701D97CDB8}" presName="parTransFour" presStyleCnt="0"/>
      <dgm:spPr/>
    </dgm:pt>
    <dgm:pt modelId="{B3B9C7ED-854E-42E7-835F-CABC65B1080F}" type="pres">
      <dgm:prSet presAssocID="{98EA6D67-81F2-433C-89CB-A5701D97CDB8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6BAAA79-B529-437B-A27A-D04AE49777D9}" type="pres">
      <dgm:prSet presAssocID="{C7BEB06A-D08F-4E46-879A-391787A9AADD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E92472-1851-4E19-BB88-6080375A5C85}" type="pres">
      <dgm:prSet presAssocID="{C7BEB06A-D08F-4E46-879A-391787A9AADD}" presName="txFour" presStyleLbl="node4" presStyleIdx="8" presStyleCnt="15" custLinFactNeighborX="3492" custLinFactNeighborY="477">
        <dgm:presLayoutVars>
          <dgm:chPref val="3"/>
        </dgm:presLayoutVars>
      </dgm:prSet>
      <dgm:spPr/>
    </dgm:pt>
    <dgm:pt modelId="{31743CB6-EDC4-4BAC-8B95-69C4937B3C06}" type="pres">
      <dgm:prSet presAssocID="{C7BEB06A-D08F-4E46-879A-391787A9AADD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DA59FD44-05F8-43C6-AC77-CC39FE436395}" type="pres">
      <dgm:prSet presAssocID="{4AA725A4-3029-47ED-BB22-634B4CD468B0}" presName="sibSpace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D0A586-3B40-42AC-BF67-2D342EAAB4BE}" type="pres">
      <dgm:prSet presAssocID="{5339DA3E-E2B3-4EF0-B6BF-02CB5A652648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F80D122-96E0-4792-99F9-0A6ED5EB2E87}" type="pres">
      <dgm:prSet presAssocID="{5339DA3E-E2B3-4EF0-B6BF-02CB5A652648}" presName="txOne" presStyleLbl="node0" presStyleIdx="3" presStyleCnt="5" custScaleX="127317" custScaleY="153515">
        <dgm:presLayoutVars>
          <dgm:chPref val="3"/>
        </dgm:presLayoutVars>
      </dgm:prSet>
      <dgm:spPr/>
    </dgm:pt>
    <dgm:pt modelId="{924160D3-E084-416B-83BD-299C29F8E410}" type="pres">
      <dgm:prSet presAssocID="{5339DA3E-E2B3-4EF0-B6BF-02CB5A652648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70B87CA6-81F7-4901-9DB7-662FA250D4B0}" type="pres">
      <dgm:prSet presAssocID="{5339DA3E-E2B3-4EF0-B6BF-02CB5A652648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97412823-D2D8-444D-AC24-834947DD211D}" type="pres">
      <dgm:prSet presAssocID="{8ABD09F3-2FBA-4E69-B8FD-92EA2390CDCF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9A597187-DE2B-4A2F-978C-051C387C6571}" type="pres">
      <dgm:prSet presAssocID="{8ABD09F3-2FBA-4E69-B8FD-92EA2390CDCF}" presName="txTwo" presStyleLbl="node2" presStyleIdx="3" presStyleCnt="5" custLinFactNeighborX="3492" custLinFactNeighborY="4120">
        <dgm:presLayoutVars>
          <dgm:chPref val="3"/>
        </dgm:presLayoutVars>
      </dgm:prSet>
      <dgm:spPr/>
    </dgm:pt>
    <dgm:pt modelId="{E3914697-D997-4A91-880D-5359F886B57A}" type="pres">
      <dgm:prSet presAssocID="{8ABD09F3-2FBA-4E69-B8FD-92EA2390CDCF}" presName="parTransTwo" presStyleCnt="0"/>
      <dgm:spPr/>
    </dgm:pt>
    <dgm:pt modelId="{635E1E07-A97C-4C9F-93F5-FBB72171A8E1}" type="pres">
      <dgm:prSet presAssocID="{8ABD09F3-2FBA-4E69-B8FD-92EA2390CDCF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989484FD-5A75-43AA-8122-F4F003BCF158}" type="pres">
      <dgm:prSet presAssocID="{DA5E88A4-FE89-4394-B667-FB08655F6255}" presName="vertThree" presStyleCnt="0"/>
      <dgm:spPr/>
    </dgm:pt>
    <dgm:pt modelId="{BE2EF285-9B7A-48DE-B3AE-6D1456C76F04}" type="pres">
      <dgm:prSet presAssocID="{DA5E88A4-FE89-4394-B667-FB08655F6255}" presName="txThree" presStyleLbl="node3" presStyleIdx="3" presStyleCnt="5" custLinFactNeighborX="3492" custLinFactNeighborY="4120">
        <dgm:presLayoutVars>
          <dgm:chPref val="3"/>
        </dgm:presLayoutVars>
      </dgm:prSet>
      <dgm:spPr/>
    </dgm:pt>
    <dgm:pt modelId="{2DB458F8-651F-4008-A7CD-0AA7918DCA6C}" type="pres">
      <dgm:prSet presAssocID="{DA5E88A4-FE89-4394-B667-FB08655F6255}" presName="parTransThree" presStyleCnt="0"/>
      <dgm:spPr/>
    </dgm:pt>
    <dgm:pt modelId="{4FF3146A-6DB8-41B5-AC25-6A75760AAEAC}" type="pres">
      <dgm:prSet presAssocID="{DA5E88A4-FE89-4394-B667-FB08655F6255}" presName="horzThree" presStyleCnt="0"/>
      <dgm:spPr/>
    </dgm:pt>
    <dgm:pt modelId="{DA79F915-F0E4-47C5-8893-51A127D42E75}" type="pres">
      <dgm:prSet presAssocID="{A21898C7-D7D3-431B-A572-21EBA373A457}" presName="vertFour" presStyleCnt="0">
        <dgm:presLayoutVars>
          <dgm:chPref val="3"/>
        </dgm:presLayoutVars>
      </dgm:prSet>
      <dgm:spPr/>
    </dgm:pt>
    <dgm:pt modelId="{6DD4E472-9B53-4C4E-9B16-3E043CBFBA09}" type="pres">
      <dgm:prSet presAssocID="{A21898C7-D7D3-431B-A572-21EBA373A457}" presName="txFour" presStyleLbl="node4" presStyleIdx="9" presStyleCnt="15" custLinFactNeighborX="3492" custLinFactNeighborY="4120">
        <dgm:presLayoutVars>
          <dgm:chPref val="3"/>
        </dgm:presLayoutVars>
      </dgm:prSet>
      <dgm:spPr/>
    </dgm:pt>
    <dgm:pt modelId="{5EDFD36B-F174-4918-B38F-164B7A7FC89C}" type="pres">
      <dgm:prSet presAssocID="{A21898C7-D7D3-431B-A572-21EBA373A457}" presName="parTransFour" presStyleCnt="0"/>
      <dgm:spPr/>
    </dgm:pt>
    <dgm:pt modelId="{81B0F860-5361-48F4-9D63-9E6546595819}" type="pres">
      <dgm:prSet presAssocID="{A21898C7-D7D3-431B-A572-21EBA373A457}" presName="horzFour" presStyleCnt="0"/>
      <dgm:spPr/>
    </dgm:pt>
    <dgm:pt modelId="{55693789-98FF-4DD1-88BE-8748C7012D6E}" type="pres">
      <dgm:prSet presAssocID="{A3171635-FDE3-4CB1-9E6A-D5E5495A1742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30BE999D-8625-4058-9980-64DBC24B289A}" type="pres">
      <dgm:prSet presAssocID="{A3171635-FDE3-4CB1-9E6A-D5E5495A1742}" presName="txFour" presStyleLbl="node4" presStyleIdx="10" presStyleCnt="15" custLinFactNeighborX="3492" custLinFactNeighborY="4120">
        <dgm:presLayoutVars>
          <dgm:chPref val="3"/>
        </dgm:presLayoutVars>
      </dgm:prSet>
      <dgm:spPr/>
    </dgm:pt>
    <dgm:pt modelId="{EA17C33E-B4E3-4489-A216-267675BD0D10}" type="pres">
      <dgm:prSet presAssocID="{A3171635-FDE3-4CB1-9E6A-D5E5495A1742}" presName="parTransFour" presStyleCnt="0"/>
      <dgm:spPr/>
    </dgm:pt>
    <dgm:pt modelId="{AC9281D1-CB81-4E3E-8543-4E48C1D7F902}" type="pres">
      <dgm:prSet presAssocID="{A3171635-FDE3-4CB1-9E6A-D5E5495A1742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1FE9A43E-75D8-4C31-B7E6-CFFFCD078FC6}" type="pres">
      <dgm:prSet presAssocID="{63925DA3-4B4F-433E-AE60-46443A693489}" presName="vertFour" presStyleCnt="0">
        <dgm:presLayoutVars>
          <dgm:chPref val="3"/>
        </dgm:presLayoutVars>
      </dgm:prSet>
      <dgm:spPr/>
    </dgm:pt>
    <dgm:pt modelId="{617F52FD-EF3D-4BD6-A0E8-88151847AAFE}" type="pres">
      <dgm:prSet presAssocID="{63925DA3-4B4F-433E-AE60-46443A693489}" presName="txFour" presStyleLbl="node4" presStyleIdx="11" presStyleCnt="15" custLinFactNeighborX="3492" custLinFactNeighborY="477">
        <dgm:presLayoutVars>
          <dgm:chPref val="3"/>
        </dgm:presLayoutVars>
      </dgm:prSet>
      <dgm:spPr/>
    </dgm:pt>
    <dgm:pt modelId="{EFA513AF-DFD7-4171-98E9-910B0EA9062D}" type="pres">
      <dgm:prSet presAssocID="{63925DA3-4B4F-433E-AE60-46443A693489}" presName="horzFour" presStyleCnt="0"/>
      <dgm:spPr/>
    </dgm:pt>
    <dgm:pt modelId="{1B4FBF3E-A38D-4A59-9510-5259A3EB5530}" type="pres">
      <dgm:prSet presAssocID="{4AFFAB18-C505-47B2-B754-5816EB382327}" presName="sibSpace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431BA7E-CEC3-4241-B268-61A900614EE3}" type="pres">
      <dgm:prSet presAssocID="{F23329C1-B106-4190-9958-4860A3606D88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7F2ECC3B-CA27-4D36-8D36-A695B8C52102}" type="pres">
      <dgm:prSet presAssocID="{F23329C1-B106-4190-9958-4860A3606D88}" presName="txOne" presStyleLbl="node0" presStyleIdx="4" presStyleCnt="5" custScaleX="127317" custScaleY="153515">
        <dgm:presLayoutVars>
          <dgm:chPref val="3"/>
        </dgm:presLayoutVars>
      </dgm:prSet>
      <dgm:spPr/>
    </dgm:pt>
    <dgm:pt modelId="{BF333A23-6D28-4A05-BDDB-74B983EBEE8E}" type="pres">
      <dgm:prSet presAssocID="{F23329C1-B106-4190-9958-4860A3606D88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98F7839-E0E7-4C58-84B4-E7008AD54CE1}" type="pres">
      <dgm:prSet presAssocID="{F23329C1-B106-4190-9958-4860A3606D88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A0472AC-E4BD-42E5-A9C9-2C1E62E7086C}" type="pres">
      <dgm:prSet presAssocID="{BDE53C04-F03D-407B-9FC9-6A9FD4F6FDA3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43EAEC1E-9F01-4BF0-A342-668B8851FB65}" type="pres">
      <dgm:prSet presAssocID="{BDE53C04-F03D-407B-9FC9-6A9FD4F6FDA3}" presName="txTwo" presStyleLbl="node2" presStyleIdx="4" presStyleCnt="5" custLinFactNeighborX="3492" custLinFactNeighborY="4120">
        <dgm:presLayoutVars>
          <dgm:chPref val="3"/>
        </dgm:presLayoutVars>
      </dgm:prSet>
      <dgm:spPr/>
    </dgm:pt>
    <dgm:pt modelId="{AAAF82A2-62EC-47BE-B2B2-FF7C18195F9D}" type="pres">
      <dgm:prSet presAssocID="{BDE53C04-F03D-407B-9FC9-6A9FD4F6FDA3}" presName="parTransTwo" presStyleCnt="0"/>
      <dgm:spPr/>
    </dgm:pt>
    <dgm:pt modelId="{C78B7833-BBC9-4357-BEBD-F4CA2D0F43E9}" type="pres">
      <dgm:prSet presAssocID="{BDE53C04-F03D-407B-9FC9-6A9FD4F6FDA3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0E6D988E-1BEA-4103-A4DF-BCB953046521}" type="pres">
      <dgm:prSet presAssocID="{B1FBEB26-5C14-471E-9541-FBCE996400A9}" presName="vertThree" presStyleCnt="0"/>
      <dgm:spPr/>
    </dgm:pt>
    <dgm:pt modelId="{FBA2D90E-F7A0-4759-A540-0E4A3CBDD30A}" type="pres">
      <dgm:prSet presAssocID="{B1FBEB26-5C14-471E-9541-FBCE996400A9}" presName="txThree" presStyleLbl="node3" presStyleIdx="4" presStyleCnt="5" custLinFactNeighborX="3492" custLinFactNeighborY="4120">
        <dgm:presLayoutVars>
          <dgm:chPref val="3"/>
        </dgm:presLayoutVars>
      </dgm:prSet>
      <dgm:spPr/>
    </dgm:pt>
    <dgm:pt modelId="{9A90F9D2-3DEF-4657-A40A-189342FFF6B4}" type="pres">
      <dgm:prSet presAssocID="{B1FBEB26-5C14-471E-9541-FBCE996400A9}" presName="parTransThree" presStyleCnt="0"/>
      <dgm:spPr/>
    </dgm:pt>
    <dgm:pt modelId="{6F9BF654-3C0A-4073-8D2B-72F2A6D46314}" type="pres">
      <dgm:prSet presAssocID="{B1FBEB26-5C14-471E-9541-FBCE996400A9}" presName="horzThree" presStyleCnt="0"/>
      <dgm:spPr/>
    </dgm:pt>
    <dgm:pt modelId="{E1C3877B-8720-4F7B-845B-1837249CF8B6}" type="pres">
      <dgm:prSet presAssocID="{99319F2B-F698-4576-87F2-C145AF5D92D1}" presName="vertFour" presStyleCnt="0">
        <dgm:presLayoutVars>
          <dgm:chPref val="3"/>
        </dgm:presLayoutVars>
      </dgm:prSet>
      <dgm:spPr/>
    </dgm:pt>
    <dgm:pt modelId="{2685F9F4-A71B-47EB-BB36-132E994629E4}" type="pres">
      <dgm:prSet presAssocID="{99319F2B-F698-4576-87F2-C145AF5D92D1}" presName="txFour" presStyleLbl="node4" presStyleIdx="12" presStyleCnt="15" custLinFactNeighborX="3492" custLinFactNeighborY="4120">
        <dgm:presLayoutVars>
          <dgm:chPref val="3"/>
        </dgm:presLayoutVars>
      </dgm:prSet>
      <dgm:spPr/>
    </dgm:pt>
    <dgm:pt modelId="{F3921B24-95E1-4728-BC80-08907DECCE41}" type="pres">
      <dgm:prSet presAssocID="{99319F2B-F698-4576-87F2-C145AF5D92D1}" presName="parTransFour" presStyleCnt="0"/>
      <dgm:spPr/>
    </dgm:pt>
    <dgm:pt modelId="{A55DD76A-AD53-40B7-B5BE-0B10FCD263BE}" type="pres">
      <dgm:prSet presAssocID="{99319F2B-F698-4576-87F2-C145AF5D92D1}" presName="horzFour" presStyleCnt="0"/>
      <dgm:spPr/>
    </dgm:pt>
    <dgm:pt modelId="{C681DE7A-24E8-4FC2-9D48-5B940DA0344E}" type="pres">
      <dgm:prSet presAssocID="{F0A9C290-17E6-44E3-A71E-719BFEE8183D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29273CB-DC80-44ED-BFE3-4D1D1455228B}" type="pres">
      <dgm:prSet presAssocID="{F0A9C290-17E6-44E3-A71E-719BFEE8183D}" presName="txFour" presStyleLbl="node4" presStyleIdx="13" presStyleCnt="15" custLinFactNeighborX="1746" custLinFactNeighborY="1">
        <dgm:presLayoutVars>
          <dgm:chPref val="3"/>
        </dgm:presLayoutVars>
      </dgm:prSet>
      <dgm:spPr/>
    </dgm:pt>
    <dgm:pt modelId="{D0B61A9C-CB58-4DD9-B325-8A39F9CF6D81}" type="pres">
      <dgm:prSet presAssocID="{F0A9C290-17E6-44E3-A71E-719BFEE8183D}" presName="parTransFour" presStyleCnt="0"/>
      <dgm:spPr/>
    </dgm:pt>
    <dgm:pt modelId="{F9EA5BAB-2236-4BA3-8E83-591890F42407}" type="pres">
      <dgm:prSet presAssocID="{F0A9C290-17E6-44E3-A71E-719BFEE8183D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571EE932-8DE0-4F0F-96FA-B9C8AD3C524A}" type="pres">
      <dgm:prSet presAssocID="{FD755BD3-664B-444F-85C7-84CBBE2587DC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042B6F11-7910-418F-8FE4-E41035C7B948}" type="pres">
      <dgm:prSet presAssocID="{FD755BD3-664B-444F-85C7-84CBBE2587DC}" presName="txFour" presStyleLbl="node4" presStyleIdx="14" presStyleCnt="15">
        <dgm:presLayoutVars>
          <dgm:chPref val="3"/>
        </dgm:presLayoutVars>
      </dgm:prSet>
      <dgm:spPr/>
    </dgm:pt>
    <dgm:pt modelId="{FA13283F-60CE-486A-9399-9203AA97ABAF}" type="pres">
      <dgm:prSet presAssocID="{FD755BD3-664B-444F-85C7-84CBBE2587DC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</dgm:ptLst>
  <dgm:cxnLst>
    <dgm:cxn modelId="{95A37B09-166D-4E78-9369-2331937453B2}" type="presOf" srcId="{8A644AA3-F828-4460-AFD0-768AB9AE633E}" destId="{2EC725F3-DAD0-4EA1-B3A7-D8118873D32A}" srcOrd="0" destOrd="0" presId="urn:microsoft.com/office/officeart/2005/8/layout/hierarchy4"/>
    <dgm:cxn modelId="{4F7BA709-FDDD-46D4-AC3E-0C6C7CA58332}" type="presOf" srcId="{63925DA3-4B4F-433E-AE60-46443A693489}" destId="{617F52FD-EF3D-4BD6-A0E8-88151847AAFE}" srcOrd="0" destOrd="0" presId="urn:microsoft.com/office/officeart/2005/8/layout/hierarchy4"/>
    <dgm:cxn modelId="{ABB8200D-06A2-4DF1-8BED-F9748BC2109D}" type="presOf" srcId="{C163885F-FC2C-42C4-B336-594A1FBA3D4D}" destId="{4A09C608-7BCB-4D7B-98FF-5BC50DC6AA57}" srcOrd="0" destOrd="0" presId="urn:microsoft.com/office/officeart/2005/8/layout/hierarchy4"/>
    <dgm:cxn modelId="{D8E6CC17-A56B-40D3-A37E-4655E34C6F95}" srcId="{CD452C72-9790-4930-82BB-03E6E5D38909}" destId="{DF253F20-2FEA-43CF-B53E-07D7477037AB}" srcOrd="0" destOrd="0" parTransId="{8F98F069-1288-44D2-8F1A-5330AB17C34E}" sibTransId="{ED2AB555-2B10-4E38-A0B1-BE07557411B1}"/>
    <dgm:cxn modelId="{6C247B19-4D93-4DAE-A4F3-E9EB77DC1ADF}" type="presOf" srcId="{AED852C2-C743-42C4-88B4-7C23DAF73396}" destId="{8F27B6EC-460C-4B84-BDAE-79B5944FDA19}" srcOrd="0" destOrd="0" presId="urn:microsoft.com/office/officeart/2005/8/layout/hierarchy4"/>
    <dgm:cxn modelId="{E43F281F-08A0-4AF3-9C40-94D1F99899C6}" type="presOf" srcId="{F23329C1-B106-4190-9958-4860A3606D88}" destId="{7F2ECC3B-CA27-4D36-8D36-A695B8C52102}" srcOrd="0" destOrd="0" presId="urn:microsoft.com/office/officeart/2005/8/layout/hierarchy4"/>
    <dgm:cxn modelId="{2CEAB323-1084-47BC-A0FA-46C59EDABFEB}" srcId="{28D0FAE2-CE80-4424-98C8-AF022566EAD9}" destId="{AED852C2-C743-42C4-88B4-7C23DAF73396}" srcOrd="0" destOrd="0" parTransId="{3CFEA597-BA0E-44CE-BE44-9FD5833A98FF}" sibTransId="{4145A9FD-EF05-4791-84BE-6C9315704EE1}"/>
    <dgm:cxn modelId="{66D0B42B-5C1E-4159-B140-FEDBD86EA3FA}" type="presOf" srcId="{98EA6D67-81F2-433C-89CB-A5701D97CDB8}" destId="{59F91316-2966-42FA-B587-7EEA246086BF}" srcOrd="0" destOrd="0" presId="urn:microsoft.com/office/officeart/2005/8/layout/hierarchy4"/>
    <dgm:cxn modelId="{DDF77437-81A6-467C-9915-63F31CD5E67A}" type="presOf" srcId="{7684F3E3-A68C-43B6-8B6A-DA5F555FAC08}" destId="{6638137D-FC9D-4D15-A1D2-C3425C9AFE8F}" srcOrd="0" destOrd="0" presId="urn:microsoft.com/office/officeart/2005/8/layout/hierarchy4"/>
    <dgm:cxn modelId="{0BB2A33B-936B-422C-81E5-4164F6783C58}" type="presOf" srcId="{C4126C8A-197D-42D3-B7AC-55F06BCFB29C}" destId="{B4499C4D-28FC-4063-AB0C-F8516EEE3A7D}" srcOrd="0" destOrd="0" presId="urn:microsoft.com/office/officeart/2005/8/layout/hierarchy4"/>
    <dgm:cxn modelId="{0604693D-F4A4-47A2-A38E-EF9BF3C2BB39}" type="presOf" srcId="{A21898C7-D7D3-431B-A572-21EBA373A457}" destId="{6DD4E472-9B53-4C4E-9B16-3E043CBFBA09}" srcOrd="0" destOrd="0" presId="urn:microsoft.com/office/officeart/2005/8/layout/hierarchy4"/>
    <dgm:cxn modelId="{C673923E-6850-4D8A-A9EE-CE161A84D44A}" srcId="{98EA6D67-81F2-433C-89CB-A5701D97CDB8}" destId="{C7BEB06A-D08F-4E46-879A-391787A9AADD}" srcOrd="0" destOrd="0" parTransId="{D9BB578E-30DC-45C4-913C-D62B32A4D621}" sibTransId="{C985E263-0E65-4102-B56B-6403B9D1A66E}"/>
    <dgm:cxn modelId="{BC8C7D60-A4B4-4160-905A-05BC8B039C26}" srcId="{F0A9C290-17E6-44E3-A71E-719BFEE8183D}" destId="{FD755BD3-664B-444F-85C7-84CBBE2587DC}" srcOrd="0" destOrd="0" parTransId="{979A77F9-D246-4A7B-99D1-54B949664E33}" sibTransId="{4C6490B7-32B6-4A67-BF57-F21FBEC5108A}"/>
    <dgm:cxn modelId="{212BCF61-999C-4973-A9BF-45FD61294512}" srcId="{99319F2B-F698-4576-87F2-C145AF5D92D1}" destId="{F0A9C290-17E6-44E3-A71E-719BFEE8183D}" srcOrd="0" destOrd="0" parTransId="{5EECB7A6-DF31-41A6-AE7B-DD78F9E34306}" sibTransId="{D8FD65CB-A719-49FC-8E72-0CD7EA268547}"/>
    <dgm:cxn modelId="{AA2C5E66-64F5-4FA0-BD09-746FAB1CE397}" type="presOf" srcId="{DF253F20-2FEA-43CF-B53E-07D7477037AB}" destId="{4836F011-ABCB-4DFD-8FFC-CE3B02490F84}" srcOrd="0" destOrd="0" presId="urn:microsoft.com/office/officeart/2005/8/layout/hierarchy4"/>
    <dgm:cxn modelId="{983FAC66-A49E-41B0-ACFA-D24BB66DCC3D}" type="presOf" srcId="{8ABD09F3-2FBA-4E69-B8FD-92EA2390CDCF}" destId="{9A597187-DE2B-4A2F-978C-051C387C6571}" srcOrd="0" destOrd="0" presId="urn:microsoft.com/office/officeart/2005/8/layout/hierarchy4"/>
    <dgm:cxn modelId="{4C075849-EC1C-45E7-AA35-3D125B5599F9}" srcId="{AD0210F0-7783-40D0-84D5-243F20D883F8}" destId="{C6B3023D-B7A1-4DBC-A8A6-36CCFF2960B4}" srcOrd="0" destOrd="0" parTransId="{31D4297C-A3E0-47A8-9CAF-7487A051D761}" sibTransId="{D7E7C5ED-A335-4CB3-8053-42E39D3A28C4}"/>
    <dgm:cxn modelId="{29A7296A-2B51-45D3-BC23-27AB5F2CA88B}" srcId="{B1FBEB26-5C14-471E-9541-FBCE996400A9}" destId="{99319F2B-F698-4576-87F2-C145AF5D92D1}" srcOrd="0" destOrd="0" parTransId="{D48D37D3-FA36-47E8-B839-08073295DE39}" sibTransId="{2A76F60D-9E91-4D61-AA33-243E163FE995}"/>
    <dgm:cxn modelId="{B6665A6A-17E5-4389-A892-890D74FAFCDC}" type="presOf" srcId="{C7BEB06A-D08F-4E46-879A-391787A9AADD}" destId="{ACE92472-1851-4E19-BB88-6080375A5C85}" srcOrd="0" destOrd="0" presId="urn:microsoft.com/office/officeart/2005/8/layout/hierarchy4"/>
    <dgm:cxn modelId="{FBA9526C-53A0-4077-9C92-92A16EECFB33}" srcId="{AED852C2-C743-42C4-88B4-7C23DAF73396}" destId="{C47ADD20-15DA-4938-A94D-1576ECB628BC}" srcOrd="0" destOrd="0" parTransId="{B39B5EA9-2E61-4232-A15D-477190D7A90A}" sibTransId="{8CA22B55-A698-4A68-B397-3251D46A04B7}"/>
    <dgm:cxn modelId="{13D6916C-21F2-45FE-911E-B3E0AE47D0FB}" type="presOf" srcId="{71DD6725-99B6-415D-A65E-FAEA305B1C13}" destId="{615FE7FD-5269-4D99-8785-BA5CB3DDA3F8}" srcOrd="0" destOrd="0" presId="urn:microsoft.com/office/officeart/2005/8/layout/hierarchy4"/>
    <dgm:cxn modelId="{08AD556D-B4B5-4581-B9BF-2026B1854AD4}" type="presOf" srcId="{C47ADD20-15DA-4938-A94D-1576ECB628BC}" destId="{24103E84-5AB5-4E80-B5F0-3CEA23EA1C26}" srcOrd="0" destOrd="0" presId="urn:microsoft.com/office/officeart/2005/8/layout/hierarchy4"/>
    <dgm:cxn modelId="{9D03EF55-80B1-4605-91FF-CF66A731081C}" type="presOf" srcId="{28D0FAE2-CE80-4424-98C8-AF022566EAD9}" destId="{EA42623F-245E-40B6-9C7D-A5582791F827}" srcOrd="0" destOrd="0" presId="urn:microsoft.com/office/officeart/2005/8/layout/hierarchy4"/>
    <dgm:cxn modelId="{A8307856-8155-4E22-8400-5B180C6A05C1}" srcId="{1D682580-E644-4899-B446-CC696427E69B}" destId="{5339DA3E-E2B3-4EF0-B6BF-02CB5A652648}" srcOrd="3" destOrd="0" parTransId="{643D2024-01A3-4702-A9CD-D241D361C0F4}" sibTransId="{4AFFAB18-C505-47B2-B754-5816EB382327}"/>
    <dgm:cxn modelId="{B7D8A757-272F-445D-A874-071B65A6D4D1}" srcId="{C4126C8A-197D-42D3-B7AC-55F06BCFB29C}" destId="{CD452C72-9790-4930-82BB-03E6E5D38909}" srcOrd="0" destOrd="0" parTransId="{E5316351-F789-408B-A189-A072836FB9E1}" sibTransId="{F6862B56-004B-4B2D-9CCC-92BA01920915}"/>
    <dgm:cxn modelId="{6874B857-06F4-4694-A2E0-F0F2A26736D0}" srcId="{5339DA3E-E2B3-4EF0-B6BF-02CB5A652648}" destId="{8ABD09F3-2FBA-4E69-B8FD-92EA2390CDCF}" srcOrd="0" destOrd="0" parTransId="{7F96EB0D-E775-475D-A4A4-AA612715F60E}" sibTransId="{8A9025E7-57FA-4666-B227-130689D26F20}"/>
    <dgm:cxn modelId="{8E0BF277-87CD-49EE-989B-A320750D8722}" srcId="{1D682580-E644-4899-B446-CC696427E69B}" destId="{F9587DBF-CA7C-4B46-A393-0ED9288BA968}" srcOrd="0" destOrd="0" parTransId="{B37401FB-94A4-40B0-B334-09B5BE396CAF}" sibTransId="{9B7EAAEA-CD36-4532-BD57-321AAACBEF1B}"/>
    <dgm:cxn modelId="{3EA5CE78-1B92-41DE-ACDD-953D93A838AF}" srcId="{8A644AA3-F828-4460-AFD0-768AB9AE633E}" destId="{28D0FAE2-CE80-4424-98C8-AF022566EAD9}" srcOrd="0" destOrd="0" parTransId="{D152D92D-D791-4407-B25F-D026F57BD617}" sibTransId="{4733182B-4EC1-4DE5-B778-1797ABC943D9}"/>
    <dgm:cxn modelId="{CACA105A-6152-43D3-AB49-8F52915ABD50}" srcId="{C47ADD20-15DA-4938-A94D-1576ECB628BC}" destId="{C163885F-FC2C-42C4-B336-594A1FBA3D4D}" srcOrd="0" destOrd="0" parTransId="{43FA1C03-121B-4AE3-8293-0BD68E62B414}" sibTransId="{EBCD6C7F-5A01-441B-B862-CDEB93CED904}"/>
    <dgm:cxn modelId="{15C2297A-CD0A-4DFC-9152-B77D02ADD851}" srcId="{1D682580-E644-4899-B446-CC696427E69B}" destId="{C4126C8A-197D-42D3-B7AC-55F06BCFB29C}" srcOrd="1" destOrd="0" parTransId="{8B186DC2-9133-4B3E-9AA2-4EB94A30AFFD}" sibTransId="{4AF2AB8B-0BA1-462E-A62C-8F80D72F421E}"/>
    <dgm:cxn modelId="{08F28A5A-6FAF-45F9-8691-61230C2CEAFA}" srcId="{71DD6725-99B6-415D-A65E-FAEA305B1C13}" destId="{8DE5F901-F7F1-4A92-AE2E-502500C09269}" srcOrd="0" destOrd="0" parTransId="{1BB16082-3B4E-4CE0-8CAD-35C9DE460BC3}" sibTransId="{F142F0C6-2C04-4CB6-8853-322CCC0B0C3D}"/>
    <dgm:cxn modelId="{22060581-5865-447C-9A92-B15AEBEAB9D8}" type="presOf" srcId="{F0A9C290-17E6-44E3-A71E-719BFEE8183D}" destId="{629273CB-DC80-44ED-BFE3-4D1D1455228B}" srcOrd="0" destOrd="0" presId="urn:microsoft.com/office/officeart/2005/8/layout/hierarchy4"/>
    <dgm:cxn modelId="{3B9D3F85-AC28-4CA0-8800-517A7E2BFF16}" srcId="{C6B3023D-B7A1-4DBC-A8A6-36CCFF2960B4}" destId="{AE6F0CC2-805A-4DA6-9607-C6BDCF46CD35}" srcOrd="0" destOrd="0" parTransId="{803E2679-CC8F-4279-B50E-733B62A98850}" sibTransId="{CD9BC3DE-9BF2-4953-A67F-8074A1A3262B}"/>
    <dgm:cxn modelId="{98AC3887-6D6E-4D2A-9EEA-3F90BFFC2D58}" type="presOf" srcId="{5339DA3E-E2B3-4EF0-B6BF-02CB5A652648}" destId="{EF80D122-96E0-4792-99F9-0A6ED5EB2E87}" srcOrd="0" destOrd="0" presId="urn:microsoft.com/office/officeart/2005/8/layout/hierarchy4"/>
    <dgm:cxn modelId="{922E6988-B0B9-401B-9322-649A2E4522F5}" srcId="{DF253F20-2FEA-43CF-B53E-07D7477037AB}" destId="{7684F3E3-A68C-43B6-8B6A-DA5F555FAC08}" srcOrd="0" destOrd="0" parTransId="{136244DD-B580-4A8A-9F2F-EBF9019BAB4A}" sibTransId="{5B10686E-DA4D-49DC-A3C7-934613DB3B13}"/>
    <dgm:cxn modelId="{1F4A978E-4D11-48C0-AB7E-3F89C55695CE}" type="presOf" srcId="{DA5E88A4-FE89-4394-B667-FB08655F6255}" destId="{BE2EF285-9B7A-48DE-B3AE-6D1456C76F04}" srcOrd="0" destOrd="0" presId="urn:microsoft.com/office/officeart/2005/8/layout/hierarchy4"/>
    <dgm:cxn modelId="{4CB74F91-6B06-4791-9AF8-A4B8D033D1DA}" srcId="{F23329C1-B106-4190-9958-4860A3606D88}" destId="{BDE53C04-F03D-407B-9FC9-6A9FD4F6FDA3}" srcOrd="0" destOrd="0" parTransId="{4DA3106B-EBCA-48B4-BDF6-FE98F392F418}" sibTransId="{09DBEBD1-D2EF-41CE-8608-A9BFD2E0172A}"/>
    <dgm:cxn modelId="{6191F896-99DB-4814-835A-CB756AC35139}" type="presOf" srcId="{BDE53C04-F03D-407B-9FC9-6A9FD4F6FDA3}" destId="{43EAEC1E-9F01-4BF0-A342-668B8851FB65}" srcOrd="0" destOrd="0" presId="urn:microsoft.com/office/officeart/2005/8/layout/hierarchy4"/>
    <dgm:cxn modelId="{E11C2699-CDE1-46F1-B954-DAD436C9E417}" type="presOf" srcId="{CD452C72-9790-4930-82BB-03E6E5D38909}" destId="{39B41411-A612-4835-9E0D-D21DDB591F73}" srcOrd="0" destOrd="0" presId="urn:microsoft.com/office/officeart/2005/8/layout/hierarchy4"/>
    <dgm:cxn modelId="{7FCB709A-48B8-42E2-9AFE-FBB02321BBFC}" srcId="{7684F3E3-A68C-43B6-8B6A-DA5F555FAC08}" destId="{71DD6725-99B6-415D-A65E-FAEA305B1C13}" srcOrd="0" destOrd="0" parTransId="{36DD2FF1-68B4-4139-ABFD-7717FB4C77E1}" sibTransId="{11023500-06B1-4E8D-A2B9-C146460E2802}"/>
    <dgm:cxn modelId="{0141F49B-FD78-42DA-8CE1-C2F1BB94433D}" srcId="{1D682580-E644-4899-B446-CC696427E69B}" destId="{AD0210F0-7783-40D0-84D5-243F20D883F8}" srcOrd="2" destOrd="0" parTransId="{BDB113A8-7929-42B4-89B0-29143226B57A}" sibTransId="{4AA725A4-3029-47ED-BB22-634B4CD468B0}"/>
    <dgm:cxn modelId="{3E4B599D-6C0B-46EA-8CCA-932B365F0CC8}" type="presOf" srcId="{8DE5F901-F7F1-4A92-AE2E-502500C09269}" destId="{B00991B9-FB43-4630-97CC-320C9739A9E6}" srcOrd="0" destOrd="0" presId="urn:microsoft.com/office/officeart/2005/8/layout/hierarchy4"/>
    <dgm:cxn modelId="{78F2FD9D-DAFF-4E5D-AE21-912300B5FF29}" type="presOf" srcId="{858BCE3F-BCFD-458D-BA9B-FEA662A07CFB}" destId="{0D1B110A-D420-4A1B-9EF6-8B88714449ED}" srcOrd="0" destOrd="0" presId="urn:microsoft.com/office/officeart/2005/8/layout/hierarchy4"/>
    <dgm:cxn modelId="{585583A1-0908-490E-AC2B-B42192F7D797}" type="presOf" srcId="{FD755BD3-664B-444F-85C7-84CBBE2587DC}" destId="{042B6F11-7910-418F-8FE4-E41035C7B948}" srcOrd="0" destOrd="0" presId="urn:microsoft.com/office/officeart/2005/8/layout/hierarchy4"/>
    <dgm:cxn modelId="{BE8CEAB6-2602-4A31-AB60-3DF5D1532E7F}" type="presOf" srcId="{AE6F0CC2-805A-4DA6-9607-C6BDCF46CD35}" destId="{88473963-1B37-4A6E-8B2D-22A37667C6A7}" srcOrd="0" destOrd="0" presId="urn:microsoft.com/office/officeart/2005/8/layout/hierarchy4"/>
    <dgm:cxn modelId="{6ABEFAB8-192C-4E03-866C-80242A5A6648}" srcId="{8ABD09F3-2FBA-4E69-B8FD-92EA2390CDCF}" destId="{DA5E88A4-FE89-4394-B667-FB08655F6255}" srcOrd="0" destOrd="0" parTransId="{E35A7CFE-E3C0-4BDD-80FA-A6BB6DA338BC}" sibTransId="{B6566699-6C5D-4BB9-A994-00B490018668}"/>
    <dgm:cxn modelId="{FFEED2B9-18D3-6841-B7DE-97BCFE8E1719}" type="presOf" srcId="{1D682580-E644-4899-B446-CC696427E69B}" destId="{C3D4CA0D-D4E5-4D1E-A28E-036189B091CA}" srcOrd="0" destOrd="0" presId="urn:microsoft.com/office/officeart/2005/8/layout/hierarchy4"/>
    <dgm:cxn modelId="{F71DFAB9-6022-44B2-A3DA-F1009FB0B0F1}" srcId="{A21898C7-D7D3-431B-A572-21EBA373A457}" destId="{A3171635-FDE3-4CB1-9E6A-D5E5495A1742}" srcOrd="0" destOrd="0" parTransId="{5FF81A7E-5BAF-4421-B897-94FA44E614F6}" sibTransId="{E986463D-B935-4DB3-81C5-851FB7D858EF}"/>
    <dgm:cxn modelId="{BBC0DDBB-925B-4FAD-AB1E-7936653281CE}" srcId="{858BCE3F-BCFD-458D-BA9B-FEA662A07CFB}" destId="{98EA6D67-81F2-433C-89CB-A5701D97CDB8}" srcOrd="0" destOrd="0" parTransId="{0A2DA13D-68B6-4CE5-BD10-1ED9B8F038E1}" sibTransId="{34F3EA9C-D16D-4AF8-A603-D821E9FDF068}"/>
    <dgm:cxn modelId="{E1AC81BC-5BC2-43DF-920E-6B3B9836F06B}" srcId="{F9587DBF-CA7C-4B46-A393-0ED9288BA968}" destId="{8A644AA3-F828-4460-AFD0-768AB9AE633E}" srcOrd="0" destOrd="0" parTransId="{6E47B8F4-D8A0-4960-9D6A-B3822099D7BE}" sibTransId="{B8B25740-776C-43FD-AB5B-0C468FE1FB25}"/>
    <dgm:cxn modelId="{A86465BF-0A87-4A78-8C04-3A6D7EDBAD3D}" type="presOf" srcId="{99319F2B-F698-4576-87F2-C145AF5D92D1}" destId="{2685F9F4-A71B-47EB-BB36-132E994629E4}" srcOrd="0" destOrd="0" presId="urn:microsoft.com/office/officeart/2005/8/layout/hierarchy4"/>
    <dgm:cxn modelId="{FF964CCB-1D9E-4FE7-9A29-D845015E8679}" srcId="{DA5E88A4-FE89-4394-B667-FB08655F6255}" destId="{A21898C7-D7D3-431B-A572-21EBA373A457}" srcOrd="0" destOrd="0" parTransId="{8A8ABC4C-52DE-4B9A-AC0C-C4BD11BCE750}" sibTransId="{210F3CFF-A05A-40D1-812B-0142E7DE510B}"/>
    <dgm:cxn modelId="{2B455AD4-DD3F-4C08-AF58-CFEAE23B49F8}" type="presOf" srcId="{B1FBEB26-5C14-471E-9541-FBCE996400A9}" destId="{FBA2D90E-F7A0-4759-A540-0E4A3CBDD30A}" srcOrd="0" destOrd="0" presId="urn:microsoft.com/office/officeart/2005/8/layout/hierarchy4"/>
    <dgm:cxn modelId="{68051CDD-545D-41F0-AF78-B997587EEFF1}" type="presOf" srcId="{A3171635-FDE3-4CB1-9E6A-D5E5495A1742}" destId="{30BE999D-8625-4058-9980-64DBC24B289A}" srcOrd="0" destOrd="0" presId="urn:microsoft.com/office/officeart/2005/8/layout/hierarchy4"/>
    <dgm:cxn modelId="{4AD194EE-8AC4-4187-B787-16CA8287D9C3}" srcId="{A3171635-FDE3-4CB1-9E6A-D5E5495A1742}" destId="{63925DA3-4B4F-433E-AE60-46443A693489}" srcOrd="0" destOrd="0" parTransId="{BF4FD040-7081-4226-BB05-5DA15E840A72}" sibTransId="{B76947DB-F898-4699-88E4-70184D12F8AE}"/>
    <dgm:cxn modelId="{DD04BEEE-3AA8-465A-80A6-421753A91985}" srcId="{AE6F0CC2-805A-4DA6-9607-C6BDCF46CD35}" destId="{858BCE3F-BCFD-458D-BA9B-FEA662A07CFB}" srcOrd="0" destOrd="0" parTransId="{910787F3-55FB-4BD3-8F43-B6B5C4608F11}" sibTransId="{FAAB4317-D307-4546-A858-D5DD0293FFC8}"/>
    <dgm:cxn modelId="{DF84D3F2-0818-4061-8366-49A430426AA4}" srcId="{BDE53C04-F03D-407B-9FC9-6A9FD4F6FDA3}" destId="{B1FBEB26-5C14-471E-9541-FBCE996400A9}" srcOrd="0" destOrd="0" parTransId="{05415ECC-D209-446D-8789-CE0167400639}" sibTransId="{14CF67CA-E08D-4643-AE2C-E8EAD0D7A4C8}"/>
    <dgm:cxn modelId="{C1D667F3-16A8-4ABD-961B-F2A403824DE4}" srcId="{1D682580-E644-4899-B446-CC696427E69B}" destId="{F23329C1-B106-4190-9958-4860A3606D88}" srcOrd="4" destOrd="0" parTransId="{1994EFF0-D07F-4A20-AFE0-FBF4B11713D1}" sibTransId="{6747E8F6-041B-4155-BFA1-0DBD4F7929C0}"/>
    <dgm:cxn modelId="{4B0193F9-73D4-486B-90F8-3BD50DE77887}" type="presOf" srcId="{F9587DBF-CA7C-4B46-A393-0ED9288BA968}" destId="{19CDDA14-B38A-4978-AF48-2F9D1FE7F5F1}" srcOrd="0" destOrd="0" presId="urn:microsoft.com/office/officeart/2005/8/layout/hierarchy4"/>
    <dgm:cxn modelId="{8B620EFA-0854-4AA0-ABB3-2462931F6EBC}" type="presOf" srcId="{C6B3023D-B7A1-4DBC-A8A6-36CCFF2960B4}" destId="{AC25EF84-41F4-45EC-804F-509575878D06}" srcOrd="0" destOrd="0" presId="urn:microsoft.com/office/officeart/2005/8/layout/hierarchy4"/>
    <dgm:cxn modelId="{93961CFE-0F99-4297-91E4-9B8553A176E0}" type="presOf" srcId="{AD0210F0-7783-40D0-84D5-243F20D883F8}" destId="{0C3E8D6A-E90C-40F0-A32D-21C1F54D47B8}" srcOrd="0" destOrd="0" presId="urn:microsoft.com/office/officeart/2005/8/layout/hierarchy4"/>
    <dgm:cxn modelId="{60A9BD47-0201-4ACD-94DE-EB5F6E01D361}" type="presParOf" srcId="{C3D4CA0D-D4E5-4D1E-A28E-036189B091CA}" destId="{CF0573DE-43E3-4D97-92AF-2E79AFB88ECC}" srcOrd="0" destOrd="0" presId="urn:microsoft.com/office/officeart/2005/8/layout/hierarchy4"/>
    <dgm:cxn modelId="{4D586F5C-B09C-4EE6-8E8C-D5D5F2040301}" type="presParOf" srcId="{CF0573DE-43E3-4D97-92AF-2E79AFB88ECC}" destId="{19CDDA14-B38A-4978-AF48-2F9D1FE7F5F1}" srcOrd="0" destOrd="0" presId="urn:microsoft.com/office/officeart/2005/8/layout/hierarchy4"/>
    <dgm:cxn modelId="{0BBC6477-3779-4CA9-93C9-BFC0A7D76BCD}" type="presParOf" srcId="{CF0573DE-43E3-4D97-92AF-2E79AFB88ECC}" destId="{73756B9E-4D92-4FDA-9F0E-F627243A5388}" srcOrd="1" destOrd="0" presId="urn:microsoft.com/office/officeart/2005/8/layout/hierarchy4"/>
    <dgm:cxn modelId="{868A4DA2-C2F4-4707-90A0-4A1C06C90B26}" type="presParOf" srcId="{CF0573DE-43E3-4D97-92AF-2E79AFB88ECC}" destId="{1E652897-BD10-4616-BC21-1F5E2F9CE0A5}" srcOrd="2" destOrd="0" presId="urn:microsoft.com/office/officeart/2005/8/layout/hierarchy4"/>
    <dgm:cxn modelId="{77076543-4E96-40E3-BA93-D4F3E3D107A8}" type="presParOf" srcId="{1E652897-BD10-4616-BC21-1F5E2F9CE0A5}" destId="{D63C6AB7-50B6-4C85-B6E4-148D593FB744}" srcOrd="0" destOrd="0" presId="urn:microsoft.com/office/officeart/2005/8/layout/hierarchy4"/>
    <dgm:cxn modelId="{5B3658AB-173F-4F20-B9B5-8D89430A5981}" type="presParOf" srcId="{D63C6AB7-50B6-4C85-B6E4-148D593FB744}" destId="{2EC725F3-DAD0-4EA1-B3A7-D8118873D32A}" srcOrd="0" destOrd="0" presId="urn:microsoft.com/office/officeart/2005/8/layout/hierarchy4"/>
    <dgm:cxn modelId="{1E9E0175-28FA-4A3D-AACA-CF46B56241CC}" type="presParOf" srcId="{D63C6AB7-50B6-4C85-B6E4-148D593FB744}" destId="{301A972F-5BD9-48FE-A68E-9371B9AF4F36}" srcOrd="1" destOrd="0" presId="urn:microsoft.com/office/officeart/2005/8/layout/hierarchy4"/>
    <dgm:cxn modelId="{C0379C3F-52D5-44E5-BC8C-95D46B7B0555}" type="presParOf" srcId="{D63C6AB7-50B6-4C85-B6E4-148D593FB744}" destId="{6E43CBA2-0082-4B7E-B6E9-001A1425D3B6}" srcOrd="2" destOrd="0" presId="urn:microsoft.com/office/officeart/2005/8/layout/hierarchy4"/>
    <dgm:cxn modelId="{020D849E-B659-40B4-B740-D15B94F9D6AF}" type="presParOf" srcId="{6E43CBA2-0082-4B7E-B6E9-001A1425D3B6}" destId="{FA926794-7563-4692-BB95-4DAE122E2970}" srcOrd="0" destOrd="0" presId="urn:microsoft.com/office/officeart/2005/8/layout/hierarchy4"/>
    <dgm:cxn modelId="{72C32657-5A9A-4BA9-84DB-B82BC54A37FE}" type="presParOf" srcId="{FA926794-7563-4692-BB95-4DAE122E2970}" destId="{EA42623F-245E-40B6-9C7D-A5582791F827}" srcOrd="0" destOrd="0" presId="urn:microsoft.com/office/officeart/2005/8/layout/hierarchy4"/>
    <dgm:cxn modelId="{8C1E0413-DC61-4A0C-A958-8322874054C5}" type="presParOf" srcId="{FA926794-7563-4692-BB95-4DAE122E2970}" destId="{2BB42AA5-8812-4551-9752-F864AA628370}" srcOrd="1" destOrd="0" presId="urn:microsoft.com/office/officeart/2005/8/layout/hierarchy4"/>
    <dgm:cxn modelId="{F268A204-E23C-48B3-B5A4-489B96A64F18}" type="presParOf" srcId="{FA926794-7563-4692-BB95-4DAE122E2970}" destId="{D1EEB3A6-6E00-435F-B833-D9A2C17386C3}" srcOrd="2" destOrd="0" presId="urn:microsoft.com/office/officeart/2005/8/layout/hierarchy4"/>
    <dgm:cxn modelId="{9E9A8BC2-B9B3-4C88-B27A-408E50084D71}" type="presParOf" srcId="{D1EEB3A6-6E00-435F-B833-D9A2C17386C3}" destId="{AA0130AD-DAE3-44BF-9D5C-F197CA98CE29}" srcOrd="0" destOrd="0" presId="urn:microsoft.com/office/officeart/2005/8/layout/hierarchy4"/>
    <dgm:cxn modelId="{7D62728D-3AEF-4108-B88F-1E48EA95B16E}" type="presParOf" srcId="{AA0130AD-DAE3-44BF-9D5C-F197CA98CE29}" destId="{8F27B6EC-460C-4B84-BDAE-79B5944FDA19}" srcOrd="0" destOrd="0" presId="urn:microsoft.com/office/officeart/2005/8/layout/hierarchy4"/>
    <dgm:cxn modelId="{ADD812A5-9269-43C5-9C89-DDC1F781AB4B}" type="presParOf" srcId="{AA0130AD-DAE3-44BF-9D5C-F197CA98CE29}" destId="{A0FAA652-59A6-4909-BD18-A13E7B022DA2}" srcOrd="1" destOrd="0" presId="urn:microsoft.com/office/officeart/2005/8/layout/hierarchy4"/>
    <dgm:cxn modelId="{BC44F0E4-9AB9-4A67-9523-C941D528A38E}" type="presParOf" srcId="{AA0130AD-DAE3-44BF-9D5C-F197CA98CE29}" destId="{11C3FCA8-01CF-42B0-BE77-5A26C0644655}" srcOrd="2" destOrd="0" presId="urn:microsoft.com/office/officeart/2005/8/layout/hierarchy4"/>
    <dgm:cxn modelId="{13051741-6DDA-466A-A860-2BE157F1C0C6}" type="presParOf" srcId="{11C3FCA8-01CF-42B0-BE77-5A26C0644655}" destId="{C000A48E-5F1F-4EAF-920E-1F2D7D20A0C8}" srcOrd="0" destOrd="0" presId="urn:microsoft.com/office/officeart/2005/8/layout/hierarchy4"/>
    <dgm:cxn modelId="{52784345-07C5-4DDA-B207-AB2D81598FC5}" type="presParOf" srcId="{C000A48E-5F1F-4EAF-920E-1F2D7D20A0C8}" destId="{24103E84-5AB5-4E80-B5F0-3CEA23EA1C26}" srcOrd="0" destOrd="0" presId="urn:microsoft.com/office/officeart/2005/8/layout/hierarchy4"/>
    <dgm:cxn modelId="{4075D05B-3B53-445F-920D-D8BA42FB5D7A}" type="presParOf" srcId="{C000A48E-5F1F-4EAF-920E-1F2D7D20A0C8}" destId="{A79F7F31-E686-4221-B867-391AC1BD935E}" srcOrd="1" destOrd="0" presId="urn:microsoft.com/office/officeart/2005/8/layout/hierarchy4"/>
    <dgm:cxn modelId="{22799046-3A99-42E6-B430-9E3BDB83EAE9}" type="presParOf" srcId="{C000A48E-5F1F-4EAF-920E-1F2D7D20A0C8}" destId="{822C8C44-2286-4685-9E01-C528EA9A56E7}" srcOrd="2" destOrd="0" presId="urn:microsoft.com/office/officeart/2005/8/layout/hierarchy4"/>
    <dgm:cxn modelId="{5F71DA94-5DF6-46B9-A3C9-82A3A4B6FF05}" type="presParOf" srcId="{822C8C44-2286-4685-9E01-C528EA9A56E7}" destId="{E9DA0A72-C58A-4023-8324-D9013BDD9088}" srcOrd="0" destOrd="0" presId="urn:microsoft.com/office/officeart/2005/8/layout/hierarchy4"/>
    <dgm:cxn modelId="{9AA64B03-3DAF-46A5-94BF-DF27B171BF8A}" type="presParOf" srcId="{E9DA0A72-C58A-4023-8324-D9013BDD9088}" destId="{4A09C608-7BCB-4D7B-98FF-5BC50DC6AA57}" srcOrd="0" destOrd="0" presId="urn:microsoft.com/office/officeart/2005/8/layout/hierarchy4"/>
    <dgm:cxn modelId="{4B2B4962-EA19-4041-9ED6-C02978FE0208}" type="presParOf" srcId="{E9DA0A72-C58A-4023-8324-D9013BDD9088}" destId="{758E8220-9F99-42CB-BE04-E72BC926A2AC}" srcOrd="1" destOrd="0" presId="urn:microsoft.com/office/officeart/2005/8/layout/hierarchy4"/>
    <dgm:cxn modelId="{6DBFE551-BE85-474F-8A06-0F1B8856F5EE}" type="presParOf" srcId="{C3D4CA0D-D4E5-4D1E-A28E-036189B091CA}" destId="{9BA50299-D198-42D8-AD08-C2C5FAB362AA}" srcOrd="1" destOrd="0" presId="urn:microsoft.com/office/officeart/2005/8/layout/hierarchy4"/>
    <dgm:cxn modelId="{FE8B00F5-E3D2-4D8C-A2A5-A95E0037D114}" type="presParOf" srcId="{C3D4CA0D-D4E5-4D1E-A28E-036189B091CA}" destId="{CF4AEAA5-6B04-4E9F-BCC2-79DE6D03F5E4}" srcOrd="2" destOrd="0" presId="urn:microsoft.com/office/officeart/2005/8/layout/hierarchy4"/>
    <dgm:cxn modelId="{D3729C17-5556-42A4-9743-65A32440F49F}" type="presParOf" srcId="{CF4AEAA5-6B04-4E9F-BCC2-79DE6D03F5E4}" destId="{B4499C4D-28FC-4063-AB0C-F8516EEE3A7D}" srcOrd="0" destOrd="0" presId="urn:microsoft.com/office/officeart/2005/8/layout/hierarchy4"/>
    <dgm:cxn modelId="{632D3E21-008E-4060-8AE4-83D6CB5946C3}" type="presParOf" srcId="{CF4AEAA5-6B04-4E9F-BCC2-79DE6D03F5E4}" destId="{D0FAE953-1CC1-49AE-A6D6-E30BC3194787}" srcOrd="1" destOrd="0" presId="urn:microsoft.com/office/officeart/2005/8/layout/hierarchy4"/>
    <dgm:cxn modelId="{42511C1D-0F63-45E5-8A3A-0D2D3E37603F}" type="presParOf" srcId="{CF4AEAA5-6B04-4E9F-BCC2-79DE6D03F5E4}" destId="{62A4E7DB-5254-4E70-91BB-1E8F7982F6A3}" srcOrd="2" destOrd="0" presId="urn:microsoft.com/office/officeart/2005/8/layout/hierarchy4"/>
    <dgm:cxn modelId="{EABA110E-B8E2-4484-A9D6-756B681D1B85}" type="presParOf" srcId="{62A4E7DB-5254-4E70-91BB-1E8F7982F6A3}" destId="{AC692278-ECB9-41C2-8758-4C27787952D1}" srcOrd="0" destOrd="0" presId="urn:microsoft.com/office/officeart/2005/8/layout/hierarchy4"/>
    <dgm:cxn modelId="{3E93D9ED-F776-4605-A8F3-00817991FEB1}" type="presParOf" srcId="{AC692278-ECB9-41C2-8758-4C27787952D1}" destId="{39B41411-A612-4835-9E0D-D21DDB591F73}" srcOrd="0" destOrd="0" presId="urn:microsoft.com/office/officeart/2005/8/layout/hierarchy4"/>
    <dgm:cxn modelId="{426BBD1E-6408-4430-8A21-76B3D1AB2BD0}" type="presParOf" srcId="{AC692278-ECB9-41C2-8758-4C27787952D1}" destId="{8D67028F-171A-448D-9ED5-967D610E27A8}" srcOrd="1" destOrd="0" presId="urn:microsoft.com/office/officeart/2005/8/layout/hierarchy4"/>
    <dgm:cxn modelId="{42EF446D-E7F3-4F5C-B3ED-00803840E957}" type="presParOf" srcId="{AC692278-ECB9-41C2-8758-4C27787952D1}" destId="{ACA100FE-BA06-4195-B5E7-085CB754042C}" srcOrd="2" destOrd="0" presId="urn:microsoft.com/office/officeart/2005/8/layout/hierarchy4"/>
    <dgm:cxn modelId="{5A4D19AB-E02C-4024-9F10-C172F0EEB329}" type="presParOf" srcId="{ACA100FE-BA06-4195-B5E7-085CB754042C}" destId="{3F8BD572-60E1-469E-A3EF-98B52B3BF659}" srcOrd="0" destOrd="0" presId="urn:microsoft.com/office/officeart/2005/8/layout/hierarchy4"/>
    <dgm:cxn modelId="{7B8B9FA7-FD4C-46FC-BB44-80B8CF924686}" type="presParOf" srcId="{3F8BD572-60E1-469E-A3EF-98B52B3BF659}" destId="{4836F011-ABCB-4DFD-8FFC-CE3B02490F84}" srcOrd="0" destOrd="0" presId="urn:microsoft.com/office/officeart/2005/8/layout/hierarchy4"/>
    <dgm:cxn modelId="{321724EF-6700-4EE9-A0F7-191C8F969005}" type="presParOf" srcId="{3F8BD572-60E1-469E-A3EF-98B52B3BF659}" destId="{5B813FD5-790D-4450-AC74-78E4BC1BF5B9}" srcOrd="1" destOrd="0" presId="urn:microsoft.com/office/officeart/2005/8/layout/hierarchy4"/>
    <dgm:cxn modelId="{4DD78C2A-73FC-47D8-A1D7-73EBE9481C79}" type="presParOf" srcId="{3F8BD572-60E1-469E-A3EF-98B52B3BF659}" destId="{8E23D23A-A619-41F0-8C63-05A37F084761}" srcOrd="2" destOrd="0" presId="urn:microsoft.com/office/officeart/2005/8/layout/hierarchy4"/>
    <dgm:cxn modelId="{84314760-D014-4855-9B53-B2027306A732}" type="presParOf" srcId="{8E23D23A-A619-41F0-8C63-05A37F084761}" destId="{2FDFD850-6AEF-4C0E-9297-E960E73060E0}" srcOrd="0" destOrd="0" presId="urn:microsoft.com/office/officeart/2005/8/layout/hierarchy4"/>
    <dgm:cxn modelId="{833900D7-726A-4DC4-9B6A-E9A9EF9F2B5D}" type="presParOf" srcId="{2FDFD850-6AEF-4C0E-9297-E960E73060E0}" destId="{6638137D-FC9D-4D15-A1D2-C3425C9AFE8F}" srcOrd="0" destOrd="0" presId="urn:microsoft.com/office/officeart/2005/8/layout/hierarchy4"/>
    <dgm:cxn modelId="{EA4D68B6-2845-4781-8B3F-BD318CB2F042}" type="presParOf" srcId="{2FDFD850-6AEF-4C0E-9297-E960E73060E0}" destId="{1EB5C7FC-5355-4FC3-B38B-534217F5BC8F}" srcOrd="1" destOrd="0" presId="urn:microsoft.com/office/officeart/2005/8/layout/hierarchy4"/>
    <dgm:cxn modelId="{F1DFC23C-FD47-4FC5-B335-8208F42DF335}" type="presParOf" srcId="{2FDFD850-6AEF-4C0E-9297-E960E73060E0}" destId="{47F06543-BBDE-488A-BE59-F4CE1251F41B}" srcOrd="2" destOrd="0" presId="urn:microsoft.com/office/officeart/2005/8/layout/hierarchy4"/>
    <dgm:cxn modelId="{F594F8E3-65D9-4EC4-B965-F8BC81E9D90A}" type="presParOf" srcId="{47F06543-BBDE-488A-BE59-F4CE1251F41B}" destId="{6101EA60-44D4-48B2-98A7-45FC9685DA5D}" srcOrd="0" destOrd="0" presId="urn:microsoft.com/office/officeart/2005/8/layout/hierarchy4"/>
    <dgm:cxn modelId="{0CC5A930-2276-4D0D-A966-94909905EF11}" type="presParOf" srcId="{6101EA60-44D4-48B2-98A7-45FC9685DA5D}" destId="{615FE7FD-5269-4D99-8785-BA5CB3DDA3F8}" srcOrd="0" destOrd="0" presId="urn:microsoft.com/office/officeart/2005/8/layout/hierarchy4"/>
    <dgm:cxn modelId="{8A145B65-F0E8-4747-B468-1A2158720848}" type="presParOf" srcId="{6101EA60-44D4-48B2-98A7-45FC9685DA5D}" destId="{14A038B7-EA9E-4756-8E0B-5681391291F8}" srcOrd="1" destOrd="0" presId="urn:microsoft.com/office/officeart/2005/8/layout/hierarchy4"/>
    <dgm:cxn modelId="{8673AC96-86A7-4E55-A0C6-C7B0A3B7A312}" type="presParOf" srcId="{6101EA60-44D4-48B2-98A7-45FC9685DA5D}" destId="{B84FE99E-529F-4551-A0DB-F84C84B77382}" srcOrd="2" destOrd="0" presId="urn:microsoft.com/office/officeart/2005/8/layout/hierarchy4"/>
    <dgm:cxn modelId="{295FE37A-EBD2-4E3C-999F-2E59F7E66835}" type="presParOf" srcId="{B84FE99E-529F-4551-A0DB-F84C84B77382}" destId="{BA142B59-2B0B-478D-86D1-39235A94E652}" srcOrd="0" destOrd="0" presId="urn:microsoft.com/office/officeart/2005/8/layout/hierarchy4"/>
    <dgm:cxn modelId="{2876C416-2212-40F1-976C-C830D598016A}" type="presParOf" srcId="{BA142B59-2B0B-478D-86D1-39235A94E652}" destId="{B00991B9-FB43-4630-97CC-320C9739A9E6}" srcOrd="0" destOrd="0" presId="urn:microsoft.com/office/officeart/2005/8/layout/hierarchy4"/>
    <dgm:cxn modelId="{6EAB0528-5168-469F-980C-80CB00E638F2}" type="presParOf" srcId="{BA142B59-2B0B-478D-86D1-39235A94E652}" destId="{37E3BAEF-A4E4-48D6-B6F1-00170ACAD93C}" srcOrd="1" destOrd="0" presId="urn:microsoft.com/office/officeart/2005/8/layout/hierarchy4"/>
    <dgm:cxn modelId="{7BB3603D-5823-4021-8362-6A8B32993A26}" type="presParOf" srcId="{C3D4CA0D-D4E5-4D1E-A28E-036189B091CA}" destId="{AFA93A54-144B-44D0-B9E9-3B9F495819AC}" srcOrd="3" destOrd="0" presId="urn:microsoft.com/office/officeart/2005/8/layout/hierarchy4"/>
    <dgm:cxn modelId="{EFAD1EF7-2FFD-43A1-AAA7-0A0AEA9F4800}" type="presParOf" srcId="{C3D4CA0D-D4E5-4D1E-A28E-036189B091CA}" destId="{285FFEA1-5D29-4DD3-8CF9-E02901D0B04E}" srcOrd="4" destOrd="0" presId="urn:microsoft.com/office/officeart/2005/8/layout/hierarchy4"/>
    <dgm:cxn modelId="{A1C920F7-3160-4507-BA36-7E0FD0924F99}" type="presParOf" srcId="{285FFEA1-5D29-4DD3-8CF9-E02901D0B04E}" destId="{0C3E8D6A-E90C-40F0-A32D-21C1F54D47B8}" srcOrd="0" destOrd="0" presId="urn:microsoft.com/office/officeart/2005/8/layout/hierarchy4"/>
    <dgm:cxn modelId="{2EF93F88-A73A-4345-99DC-9D3E3BAA28C9}" type="presParOf" srcId="{285FFEA1-5D29-4DD3-8CF9-E02901D0B04E}" destId="{7CE2281C-9992-4207-A9BD-FA745FCC1AB9}" srcOrd="1" destOrd="0" presId="urn:microsoft.com/office/officeart/2005/8/layout/hierarchy4"/>
    <dgm:cxn modelId="{1599C9D0-FAE3-4A3E-9314-B7306B8F6012}" type="presParOf" srcId="{285FFEA1-5D29-4DD3-8CF9-E02901D0B04E}" destId="{DA86673B-9006-4562-9E27-19BBFDE1D274}" srcOrd="2" destOrd="0" presId="urn:microsoft.com/office/officeart/2005/8/layout/hierarchy4"/>
    <dgm:cxn modelId="{533E0E55-6DD0-46EC-BE71-F151AEF74085}" type="presParOf" srcId="{DA86673B-9006-4562-9E27-19BBFDE1D274}" destId="{FFA70D51-37B2-48CA-8D04-383572996C52}" srcOrd="0" destOrd="0" presId="urn:microsoft.com/office/officeart/2005/8/layout/hierarchy4"/>
    <dgm:cxn modelId="{9529A134-511A-46DE-A563-62DD6477FA70}" type="presParOf" srcId="{FFA70D51-37B2-48CA-8D04-383572996C52}" destId="{AC25EF84-41F4-45EC-804F-509575878D06}" srcOrd="0" destOrd="0" presId="urn:microsoft.com/office/officeart/2005/8/layout/hierarchy4"/>
    <dgm:cxn modelId="{19A10684-A453-439F-A3A5-CD419CF42932}" type="presParOf" srcId="{FFA70D51-37B2-48CA-8D04-383572996C52}" destId="{2F17AFDC-C24F-45A9-9F74-D0A076BD1517}" srcOrd="1" destOrd="0" presId="urn:microsoft.com/office/officeart/2005/8/layout/hierarchy4"/>
    <dgm:cxn modelId="{E9B381F3-1E63-4ED7-ABCC-A5AD9CF2A6BA}" type="presParOf" srcId="{FFA70D51-37B2-48CA-8D04-383572996C52}" destId="{4A79230B-85EC-46DB-AA9C-E8FFBE5386F6}" srcOrd="2" destOrd="0" presId="urn:microsoft.com/office/officeart/2005/8/layout/hierarchy4"/>
    <dgm:cxn modelId="{295707D8-6A50-40B4-9D57-F81B87AF3827}" type="presParOf" srcId="{4A79230B-85EC-46DB-AA9C-E8FFBE5386F6}" destId="{6FDC9FE9-7EB9-4D78-A11C-63E967D74EF1}" srcOrd="0" destOrd="0" presId="urn:microsoft.com/office/officeart/2005/8/layout/hierarchy4"/>
    <dgm:cxn modelId="{DC464592-C68D-4C18-BEEA-8A1BDCF9DFD6}" type="presParOf" srcId="{6FDC9FE9-7EB9-4D78-A11C-63E967D74EF1}" destId="{88473963-1B37-4A6E-8B2D-22A37667C6A7}" srcOrd="0" destOrd="0" presId="urn:microsoft.com/office/officeart/2005/8/layout/hierarchy4"/>
    <dgm:cxn modelId="{9DD5CA80-98B6-4C31-B240-55202FB6C729}" type="presParOf" srcId="{6FDC9FE9-7EB9-4D78-A11C-63E967D74EF1}" destId="{C45D5417-C1F1-402A-89C6-280700D1549E}" srcOrd="1" destOrd="0" presId="urn:microsoft.com/office/officeart/2005/8/layout/hierarchy4"/>
    <dgm:cxn modelId="{43ECADC8-EEA6-4BD4-A019-A671FC433C7A}" type="presParOf" srcId="{6FDC9FE9-7EB9-4D78-A11C-63E967D74EF1}" destId="{8FB5113B-BEE3-4A8F-949C-2B75004B4306}" srcOrd="2" destOrd="0" presId="urn:microsoft.com/office/officeart/2005/8/layout/hierarchy4"/>
    <dgm:cxn modelId="{B907EBC6-4D83-4E73-96A7-D5F59ADDE132}" type="presParOf" srcId="{8FB5113B-BEE3-4A8F-949C-2B75004B4306}" destId="{4D7D9255-6209-4707-97EE-A9AFDF3D59CC}" srcOrd="0" destOrd="0" presId="urn:microsoft.com/office/officeart/2005/8/layout/hierarchy4"/>
    <dgm:cxn modelId="{AAEAE482-5DC7-43A8-84BE-D8791059913B}" type="presParOf" srcId="{4D7D9255-6209-4707-97EE-A9AFDF3D59CC}" destId="{0D1B110A-D420-4A1B-9EF6-8B88714449ED}" srcOrd="0" destOrd="0" presId="urn:microsoft.com/office/officeart/2005/8/layout/hierarchy4"/>
    <dgm:cxn modelId="{8E32F6C8-53FC-4A5A-BCAB-A89CCDAFA38C}" type="presParOf" srcId="{4D7D9255-6209-4707-97EE-A9AFDF3D59CC}" destId="{9C558490-E342-4893-B812-BA4B19232B82}" srcOrd="1" destOrd="0" presId="urn:microsoft.com/office/officeart/2005/8/layout/hierarchy4"/>
    <dgm:cxn modelId="{C731A42E-2B2E-4A3F-9B70-16FA4AD4C2D8}" type="presParOf" srcId="{4D7D9255-6209-4707-97EE-A9AFDF3D59CC}" destId="{3CED534F-8B8D-4733-9820-D715374A76EE}" srcOrd="2" destOrd="0" presId="urn:microsoft.com/office/officeart/2005/8/layout/hierarchy4"/>
    <dgm:cxn modelId="{FA3A1195-79F6-4F0B-A6A0-5CC32A55C419}" type="presParOf" srcId="{3CED534F-8B8D-4733-9820-D715374A76EE}" destId="{A803A8D2-9F5E-4B42-B764-9904C8B03DC7}" srcOrd="0" destOrd="0" presId="urn:microsoft.com/office/officeart/2005/8/layout/hierarchy4"/>
    <dgm:cxn modelId="{61797D5A-8FC7-4251-BDB5-37C76B40A042}" type="presParOf" srcId="{A803A8D2-9F5E-4B42-B764-9904C8B03DC7}" destId="{59F91316-2966-42FA-B587-7EEA246086BF}" srcOrd="0" destOrd="0" presId="urn:microsoft.com/office/officeart/2005/8/layout/hierarchy4"/>
    <dgm:cxn modelId="{154CB6FA-B0EE-4071-944B-B0E07AE788B7}" type="presParOf" srcId="{A803A8D2-9F5E-4B42-B764-9904C8B03DC7}" destId="{CE6069F0-4E3E-441B-9408-714FEF719969}" srcOrd="1" destOrd="0" presId="urn:microsoft.com/office/officeart/2005/8/layout/hierarchy4"/>
    <dgm:cxn modelId="{0A49500B-2F14-44D7-95CF-1F420CF55D64}" type="presParOf" srcId="{A803A8D2-9F5E-4B42-B764-9904C8B03DC7}" destId="{B3B9C7ED-854E-42E7-835F-CABC65B1080F}" srcOrd="2" destOrd="0" presId="urn:microsoft.com/office/officeart/2005/8/layout/hierarchy4"/>
    <dgm:cxn modelId="{9C0EB21C-2971-457B-BFC1-81F362976CB3}" type="presParOf" srcId="{B3B9C7ED-854E-42E7-835F-CABC65B1080F}" destId="{E6BAAA79-B529-437B-A27A-D04AE49777D9}" srcOrd="0" destOrd="0" presId="urn:microsoft.com/office/officeart/2005/8/layout/hierarchy4"/>
    <dgm:cxn modelId="{6E0FF2D2-B96E-4D3E-84DA-8E7C8D5EC381}" type="presParOf" srcId="{E6BAAA79-B529-437B-A27A-D04AE49777D9}" destId="{ACE92472-1851-4E19-BB88-6080375A5C85}" srcOrd="0" destOrd="0" presId="urn:microsoft.com/office/officeart/2005/8/layout/hierarchy4"/>
    <dgm:cxn modelId="{AC2097F1-0B3C-4EB8-BEE1-AE0C83E470CC}" type="presParOf" srcId="{E6BAAA79-B529-437B-A27A-D04AE49777D9}" destId="{31743CB6-EDC4-4BAC-8B95-69C4937B3C06}" srcOrd="1" destOrd="0" presId="urn:microsoft.com/office/officeart/2005/8/layout/hierarchy4"/>
    <dgm:cxn modelId="{92AEE856-3E8D-4486-9A59-98F7D283CAE9}" type="presParOf" srcId="{C3D4CA0D-D4E5-4D1E-A28E-036189B091CA}" destId="{DA59FD44-05F8-43C6-AC77-CC39FE436395}" srcOrd="5" destOrd="0" presId="urn:microsoft.com/office/officeart/2005/8/layout/hierarchy4"/>
    <dgm:cxn modelId="{019369FD-1896-41BB-B2C2-6C9395DFB0DB}" type="presParOf" srcId="{C3D4CA0D-D4E5-4D1E-A28E-036189B091CA}" destId="{ACD0A586-3B40-42AC-BF67-2D342EAAB4BE}" srcOrd="6" destOrd="0" presId="urn:microsoft.com/office/officeart/2005/8/layout/hierarchy4"/>
    <dgm:cxn modelId="{56511BD5-FFEE-40A1-8D1D-88EE0C27FFBC}" type="presParOf" srcId="{ACD0A586-3B40-42AC-BF67-2D342EAAB4BE}" destId="{EF80D122-96E0-4792-99F9-0A6ED5EB2E87}" srcOrd="0" destOrd="0" presId="urn:microsoft.com/office/officeart/2005/8/layout/hierarchy4"/>
    <dgm:cxn modelId="{C4149482-5E88-4BEA-BE04-BF7682A7CB18}" type="presParOf" srcId="{ACD0A586-3B40-42AC-BF67-2D342EAAB4BE}" destId="{924160D3-E084-416B-83BD-299C29F8E410}" srcOrd="1" destOrd="0" presId="urn:microsoft.com/office/officeart/2005/8/layout/hierarchy4"/>
    <dgm:cxn modelId="{5A96E268-AA43-44BC-8BFA-A73BD830ABEF}" type="presParOf" srcId="{ACD0A586-3B40-42AC-BF67-2D342EAAB4BE}" destId="{70B87CA6-81F7-4901-9DB7-662FA250D4B0}" srcOrd="2" destOrd="0" presId="urn:microsoft.com/office/officeart/2005/8/layout/hierarchy4"/>
    <dgm:cxn modelId="{F364D0D1-9A73-40B4-9144-A3C35EE90092}" type="presParOf" srcId="{70B87CA6-81F7-4901-9DB7-662FA250D4B0}" destId="{97412823-D2D8-444D-AC24-834947DD211D}" srcOrd="0" destOrd="0" presId="urn:microsoft.com/office/officeart/2005/8/layout/hierarchy4"/>
    <dgm:cxn modelId="{96BFF5BA-CCEC-43F8-8C36-2C31D9376B0B}" type="presParOf" srcId="{97412823-D2D8-444D-AC24-834947DD211D}" destId="{9A597187-DE2B-4A2F-978C-051C387C6571}" srcOrd="0" destOrd="0" presId="urn:microsoft.com/office/officeart/2005/8/layout/hierarchy4"/>
    <dgm:cxn modelId="{80BDD280-7FE8-4182-B27D-B8BDEBB8FAFE}" type="presParOf" srcId="{97412823-D2D8-444D-AC24-834947DD211D}" destId="{E3914697-D997-4A91-880D-5359F886B57A}" srcOrd="1" destOrd="0" presId="urn:microsoft.com/office/officeart/2005/8/layout/hierarchy4"/>
    <dgm:cxn modelId="{3EB24EB4-7F5E-4EA9-BBDD-2A174964B847}" type="presParOf" srcId="{97412823-D2D8-444D-AC24-834947DD211D}" destId="{635E1E07-A97C-4C9F-93F5-FBB72171A8E1}" srcOrd="2" destOrd="0" presId="urn:microsoft.com/office/officeart/2005/8/layout/hierarchy4"/>
    <dgm:cxn modelId="{02099EE2-F78A-4F7B-9C16-7490F269C4C2}" type="presParOf" srcId="{635E1E07-A97C-4C9F-93F5-FBB72171A8E1}" destId="{989484FD-5A75-43AA-8122-F4F003BCF158}" srcOrd="0" destOrd="0" presId="urn:microsoft.com/office/officeart/2005/8/layout/hierarchy4"/>
    <dgm:cxn modelId="{366D5D16-A59E-4E56-B43C-A0C90621BAF3}" type="presParOf" srcId="{989484FD-5A75-43AA-8122-F4F003BCF158}" destId="{BE2EF285-9B7A-48DE-B3AE-6D1456C76F04}" srcOrd="0" destOrd="0" presId="urn:microsoft.com/office/officeart/2005/8/layout/hierarchy4"/>
    <dgm:cxn modelId="{359015D3-E8C4-4F02-BA35-9E730238F335}" type="presParOf" srcId="{989484FD-5A75-43AA-8122-F4F003BCF158}" destId="{2DB458F8-651F-4008-A7CD-0AA7918DCA6C}" srcOrd="1" destOrd="0" presId="urn:microsoft.com/office/officeart/2005/8/layout/hierarchy4"/>
    <dgm:cxn modelId="{AEEDDC0C-E9A8-41F3-BD27-F072FC5EA40F}" type="presParOf" srcId="{989484FD-5A75-43AA-8122-F4F003BCF158}" destId="{4FF3146A-6DB8-41B5-AC25-6A75760AAEAC}" srcOrd="2" destOrd="0" presId="urn:microsoft.com/office/officeart/2005/8/layout/hierarchy4"/>
    <dgm:cxn modelId="{DE7CCD38-9FC0-495A-BFB6-4A4D3A173D4D}" type="presParOf" srcId="{4FF3146A-6DB8-41B5-AC25-6A75760AAEAC}" destId="{DA79F915-F0E4-47C5-8893-51A127D42E75}" srcOrd="0" destOrd="0" presId="urn:microsoft.com/office/officeart/2005/8/layout/hierarchy4"/>
    <dgm:cxn modelId="{A14414B4-E228-4D12-8692-5B903D81690F}" type="presParOf" srcId="{DA79F915-F0E4-47C5-8893-51A127D42E75}" destId="{6DD4E472-9B53-4C4E-9B16-3E043CBFBA09}" srcOrd="0" destOrd="0" presId="urn:microsoft.com/office/officeart/2005/8/layout/hierarchy4"/>
    <dgm:cxn modelId="{9826CE24-77AA-42F0-AA94-7A15DDEE9CAC}" type="presParOf" srcId="{DA79F915-F0E4-47C5-8893-51A127D42E75}" destId="{5EDFD36B-F174-4918-B38F-164B7A7FC89C}" srcOrd="1" destOrd="0" presId="urn:microsoft.com/office/officeart/2005/8/layout/hierarchy4"/>
    <dgm:cxn modelId="{BEE1B441-0F5A-44F2-98BC-052BCBF667D9}" type="presParOf" srcId="{DA79F915-F0E4-47C5-8893-51A127D42E75}" destId="{81B0F860-5361-48F4-9D63-9E6546595819}" srcOrd="2" destOrd="0" presId="urn:microsoft.com/office/officeart/2005/8/layout/hierarchy4"/>
    <dgm:cxn modelId="{4BF3058F-0C55-4A52-A573-32A39A5E07EC}" type="presParOf" srcId="{81B0F860-5361-48F4-9D63-9E6546595819}" destId="{55693789-98FF-4DD1-88BE-8748C7012D6E}" srcOrd="0" destOrd="0" presId="urn:microsoft.com/office/officeart/2005/8/layout/hierarchy4"/>
    <dgm:cxn modelId="{1F634764-E870-4D42-9D44-F8F2D02CD45A}" type="presParOf" srcId="{55693789-98FF-4DD1-88BE-8748C7012D6E}" destId="{30BE999D-8625-4058-9980-64DBC24B289A}" srcOrd="0" destOrd="0" presId="urn:microsoft.com/office/officeart/2005/8/layout/hierarchy4"/>
    <dgm:cxn modelId="{B4B36FEC-1E55-499D-8B54-E9E5E3C9A908}" type="presParOf" srcId="{55693789-98FF-4DD1-88BE-8748C7012D6E}" destId="{EA17C33E-B4E3-4489-A216-267675BD0D10}" srcOrd="1" destOrd="0" presId="urn:microsoft.com/office/officeart/2005/8/layout/hierarchy4"/>
    <dgm:cxn modelId="{39E5C024-A382-4D57-A21D-428A900559A6}" type="presParOf" srcId="{55693789-98FF-4DD1-88BE-8748C7012D6E}" destId="{AC9281D1-CB81-4E3E-8543-4E48C1D7F902}" srcOrd="2" destOrd="0" presId="urn:microsoft.com/office/officeart/2005/8/layout/hierarchy4"/>
    <dgm:cxn modelId="{F5A01A4B-FF7E-4A12-8334-DB8B2AB30DEF}" type="presParOf" srcId="{AC9281D1-CB81-4E3E-8543-4E48C1D7F902}" destId="{1FE9A43E-75D8-4C31-B7E6-CFFFCD078FC6}" srcOrd="0" destOrd="0" presId="urn:microsoft.com/office/officeart/2005/8/layout/hierarchy4"/>
    <dgm:cxn modelId="{056F1FEB-6131-4D7A-8B43-238A3DE00750}" type="presParOf" srcId="{1FE9A43E-75D8-4C31-B7E6-CFFFCD078FC6}" destId="{617F52FD-EF3D-4BD6-A0E8-88151847AAFE}" srcOrd="0" destOrd="0" presId="urn:microsoft.com/office/officeart/2005/8/layout/hierarchy4"/>
    <dgm:cxn modelId="{0A72A3F5-4E19-47A8-9B6E-D7BE432CE0A5}" type="presParOf" srcId="{1FE9A43E-75D8-4C31-B7E6-CFFFCD078FC6}" destId="{EFA513AF-DFD7-4171-98E9-910B0EA9062D}" srcOrd="1" destOrd="0" presId="urn:microsoft.com/office/officeart/2005/8/layout/hierarchy4"/>
    <dgm:cxn modelId="{AA344114-4F45-4A9F-82EF-4A0A5B32D5B8}" type="presParOf" srcId="{C3D4CA0D-D4E5-4D1E-A28E-036189B091CA}" destId="{1B4FBF3E-A38D-4A59-9510-5259A3EB5530}" srcOrd="7" destOrd="0" presId="urn:microsoft.com/office/officeart/2005/8/layout/hierarchy4"/>
    <dgm:cxn modelId="{56126215-1B9D-4E31-AE4D-E7A6A40794CC}" type="presParOf" srcId="{C3D4CA0D-D4E5-4D1E-A28E-036189B091CA}" destId="{E431BA7E-CEC3-4241-B268-61A900614EE3}" srcOrd="8" destOrd="0" presId="urn:microsoft.com/office/officeart/2005/8/layout/hierarchy4"/>
    <dgm:cxn modelId="{133C0A05-7B0B-4A29-AC14-F9D369FC9C71}" type="presParOf" srcId="{E431BA7E-CEC3-4241-B268-61A900614EE3}" destId="{7F2ECC3B-CA27-4D36-8D36-A695B8C52102}" srcOrd="0" destOrd="0" presId="urn:microsoft.com/office/officeart/2005/8/layout/hierarchy4"/>
    <dgm:cxn modelId="{55EC9FD6-CF3D-469E-A6EC-71D2142583E6}" type="presParOf" srcId="{E431BA7E-CEC3-4241-B268-61A900614EE3}" destId="{BF333A23-6D28-4A05-BDDB-74B983EBEE8E}" srcOrd="1" destOrd="0" presId="urn:microsoft.com/office/officeart/2005/8/layout/hierarchy4"/>
    <dgm:cxn modelId="{72DB989A-BDA2-4873-AE8C-6A9496DE4226}" type="presParOf" srcId="{E431BA7E-CEC3-4241-B268-61A900614EE3}" destId="{298F7839-E0E7-4C58-84B4-E7008AD54CE1}" srcOrd="2" destOrd="0" presId="urn:microsoft.com/office/officeart/2005/8/layout/hierarchy4"/>
    <dgm:cxn modelId="{5A599B9E-8FB8-4DC5-8944-20FD1CE2ECB2}" type="presParOf" srcId="{298F7839-E0E7-4C58-84B4-E7008AD54CE1}" destId="{2A0472AC-E4BD-42E5-A9C9-2C1E62E7086C}" srcOrd="0" destOrd="0" presId="urn:microsoft.com/office/officeart/2005/8/layout/hierarchy4"/>
    <dgm:cxn modelId="{6970CB99-9777-465C-A816-87D7129BD0D3}" type="presParOf" srcId="{2A0472AC-E4BD-42E5-A9C9-2C1E62E7086C}" destId="{43EAEC1E-9F01-4BF0-A342-668B8851FB65}" srcOrd="0" destOrd="0" presId="urn:microsoft.com/office/officeart/2005/8/layout/hierarchy4"/>
    <dgm:cxn modelId="{3EAFBE89-DED3-4098-98A0-3473BADC79EA}" type="presParOf" srcId="{2A0472AC-E4BD-42E5-A9C9-2C1E62E7086C}" destId="{AAAF82A2-62EC-47BE-B2B2-FF7C18195F9D}" srcOrd="1" destOrd="0" presId="urn:microsoft.com/office/officeart/2005/8/layout/hierarchy4"/>
    <dgm:cxn modelId="{4F268CAF-0825-4F80-9BA6-4A62A7AB8F6E}" type="presParOf" srcId="{2A0472AC-E4BD-42E5-A9C9-2C1E62E7086C}" destId="{C78B7833-BBC9-4357-BEBD-F4CA2D0F43E9}" srcOrd="2" destOrd="0" presId="urn:microsoft.com/office/officeart/2005/8/layout/hierarchy4"/>
    <dgm:cxn modelId="{2A1A62F2-7FE1-4BFF-A9D2-3A4F1CB1A394}" type="presParOf" srcId="{C78B7833-BBC9-4357-BEBD-F4CA2D0F43E9}" destId="{0E6D988E-1BEA-4103-A4DF-BCB953046521}" srcOrd="0" destOrd="0" presId="urn:microsoft.com/office/officeart/2005/8/layout/hierarchy4"/>
    <dgm:cxn modelId="{35CE6576-7371-439A-BBAF-E0FBD5773AFA}" type="presParOf" srcId="{0E6D988E-1BEA-4103-A4DF-BCB953046521}" destId="{FBA2D90E-F7A0-4759-A540-0E4A3CBDD30A}" srcOrd="0" destOrd="0" presId="urn:microsoft.com/office/officeart/2005/8/layout/hierarchy4"/>
    <dgm:cxn modelId="{1EC3BF01-3857-4D2E-A625-B5246626F24C}" type="presParOf" srcId="{0E6D988E-1BEA-4103-A4DF-BCB953046521}" destId="{9A90F9D2-3DEF-4657-A40A-189342FFF6B4}" srcOrd="1" destOrd="0" presId="urn:microsoft.com/office/officeart/2005/8/layout/hierarchy4"/>
    <dgm:cxn modelId="{F246738E-87CD-4861-ACD7-C512C593E7FB}" type="presParOf" srcId="{0E6D988E-1BEA-4103-A4DF-BCB953046521}" destId="{6F9BF654-3C0A-4073-8D2B-72F2A6D46314}" srcOrd="2" destOrd="0" presId="urn:microsoft.com/office/officeart/2005/8/layout/hierarchy4"/>
    <dgm:cxn modelId="{DA4066B3-D3AD-43A4-A86F-24D7435E1B31}" type="presParOf" srcId="{6F9BF654-3C0A-4073-8D2B-72F2A6D46314}" destId="{E1C3877B-8720-4F7B-845B-1837249CF8B6}" srcOrd="0" destOrd="0" presId="urn:microsoft.com/office/officeart/2005/8/layout/hierarchy4"/>
    <dgm:cxn modelId="{A26E63B9-9380-4466-BCCA-5932389C4CEA}" type="presParOf" srcId="{E1C3877B-8720-4F7B-845B-1837249CF8B6}" destId="{2685F9F4-A71B-47EB-BB36-132E994629E4}" srcOrd="0" destOrd="0" presId="urn:microsoft.com/office/officeart/2005/8/layout/hierarchy4"/>
    <dgm:cxn modelId="{5F6ABF78-2147-4710-A524-C273CFFE1F48}" type="presParOf" srcId="{E1C3877B-8720-4F7B-845B-1837249CF8B6}" destId="{F3921B24-95E1-4728-BC80-08907DECCE41}" srcOrd="1" destOrd="0" presId="urn:microsoft.com/office/officeart/2005/8/layout/hierarchy4"/>
    <dgm:cxn modelId="{71AE7FCB-B842-4A72-A188-B278D59D92AF}" type="presParOf" srcId="{E1C3877B-8720-4F7B-845B-1837249CF8B6}" destId="{A55DD76A-AD53-40B7-B5BE-0B10FCD263BE}" srcOrd="2" destOrd="0" presId="urn:microsoft.com/office/officeart/2005/8/layout/hierarchy4"/>
    <dgm:cxn modelId="{87B8B84B-8CC0-405D-90B2-A71177BAA18F}" type="presParOf" srcId="{A55DD76A-AD53-40B7-B5BE-0B10FCD263BE}" destId="{C681DE7A-24E8-4FC2-9D48-5B940DA0344E}" srcOrd="0" destOrd="0" presId="urn:microsoft.com/office/officeart/2005/8/layout/hierarchy4"/>
    <dgm:cxn modelId="{92C8124A-869B-4A98-B55D-DFA0BC431CF5}" type="presParOf" srcId="{C681DE7A-24E8-4FC2-9D48-5B940DA0344E}" destId="{629273CB-DC80-44ED-BFE3-4D1D1455228B}" srcOrd="0" destOrd="0" presId="urn:microsoft.com/office/officeart/2005/8/layout/hierarchy4"/>
    <dgm:cxn modelId="{DA8CD300-9E51-4E94-BE08-056B8056CF92}" type="presParOf" srcId="{C681DE7A-24E8-4FC2-9D48-5B940DA0344E}" destId="{D0B61A9C-CB58-4DD9-B325-8A39F9CF6D81}" srcOrd="1" destOrd="0" presId="urn:microsoft.com/office/officeart/2005/8/layout/hierarchy4"/>
    <dgm:cxn modelId="{8E87E2FE-621C-4866-992D-0CC779C2FA09}" type="presParOf" srcId="{C681DE7A-24E8-4FC2-9D48-5B940DA0344E}" destId="{F9EA5BAB-2236-4BA3-8E83-591890F42407}" srcOrd="2" destOrd="0" presId="urn:microsoft.com/office/officeart/2005/8/layout/hierarchy4"/>
    <dgm:cxn modelId="{5B2F7B69-9BDA-4054-9E13-A2CD1589E5F3}" type="presParOf" srcId="{F9EA5BAB-2236-4BA3-8E83-591890F42407}" destId="{571EE932-8DE0-4F0F-96FA-B9C8AD3C524A}" srcOrd="0" destOrd="0" presId="urn:microsoft.com/office/officeart/2005/8/layout/hierarchy4"/>
    <dgm:cxn modelId="{F65A2D18-2D51-4EFA-823A-EF789167F8F6}" type="presParOf" srcId="{571EE932-8DE0-4F0F-96FA-B9C8AD3C524A}" destId="{042B6F11-7910-418F-8FE4-E41035C7B948}" srcOrd="0" destOrd="0" presId="urn:microsoft.com/office/officeart/2005/8/layout/hierarchy4"/>
    <dgm:cxn modelId="{9D3B129A-9674-4AE5-AE25-57589D5F66AA}" type="presParOf" srcId="{571EE932-8DE0-4F0F-96FA-B9C8AD3C524A}" destId="{FA13283F-60CE-486A-9399-9203AA97ABAF}" srcOrd="1" destOrd="0" presId="urn:microsoft.com/office/officeart/2005/8/layout/hierarchy4"/>
  </dgm:cxnLst>
  <dgm:bg>
    <a:effectLst>
      <a:glow rad="228600">
        <a:schemeClr val="accent3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9AB18D-AB8F-4184-8285-E9CD4C65A497}">
      <dsp:nvSpPr>
        <dsp:cNvPr id="0" name=""/>
        <dsp:cNvSpPr/>
      </dsp:nvSpPr>
      <dsp:spPr>
        <a:xfrm>
          <a:off x="695" y="872026"/>
          <a:ext cx="2514203" cy="1005681"/>
        </a:xfrm>
        <a:prstGeom prst="chevron">
          <a:avLst/>
        </a:prstGeom>
        <a:solidFill>
          <a:srgbClr val="13889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Out of Stock Calculation</a:t>
          </a:r>
        </a:p>
      </dsp:txBody>
      <dsp:txXfrm>
        <a:off x="503536" y="872026"/>
        <a:ext cx="1508522" cy="1005681"/>
      </dsp:txXfrm>
    </dsp:sp>
    <dsp:sp modelId="{6F55659A-1039-40D1-B194-00C9744EA332}">
      <dsp:nvSpPr>
        <dsp:cNvPr id="0" name=""/>
        <dsp:cNvSpPr/>
      </dsp:nvSpPr>
      <dsp:spPr>
        <a:xfrm>
          <a:off x="695" y="2003417"/>
          <a:ext cx="2011362" cy="1728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solidFill>
                <a:schemeClr val="bg1"/>
              </a:solidFill>
            </a:rPr>
            <a:t>Detect current OOS situations</a:t>
          </a:r>
        </a:p>
      </dsp:txBody>
      <dsp:txXfrm>
        <a:off x="695" y="2003417"/>
        <a:ext cx="2011362" cy="1728149"/>
      </dsp:txXfrm>
    </dsp:sp>
    <dsp:sp modelId="{0BA881BB-231C-43B5-BBDC-0C8D01CBF761}">
      <dsp:nvSpPr>
        <dsp:cNvPr id="0" name=""/>
        <dsp:cNvSpPr/>
      </dsp:nvSpPr>
      <dsp:spPr>
        <a:xfrm>
          <a:off x="2298898" y="872026"/>
          <a:ext cx="2514203" cy="1005681"/>
        </a:xfrm>
        <a:prstGeom prst="chevron">
          <a:avLst/>
        </a:prstGeom>
        <a:solidFill>
          <a:srgbClr val="13889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Replen. Item Quantity Calculation</a:t>
          </a:r>
        </a:p>
      </dsp:txBody>
      <dsp:txXfrm>
        <a:off x="2801739" y="872026"/>
        <a:ext cx="1508522" cy="1005681"/>
      </dsp:txXfrm>
    </dsp:sp>
    <dsp:sp modelId="{B7D0C0CA-A70F-4948-AE97-AD32EA6CD83F}">
      <dsp:nvSpPr>
        <dsp:cNvPr id="0" name=""/>
        <dsp:cNvSpPr/>
      </dsp:nvSpPr>
      <dsp:spPr>
        <a:xfrm>
          <a:off x="2298898" y="2003417"/>
          <a:ext cx="2011362" cy="1728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solidFill>
                <a:schemeClr val="bg1"/>
              </a:solidFill>
            </a:rPr>
            <a:t>Calculate current stock situation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solidFill>
                <a:schemeClr val="bg1"/>
              </a:solidFill>
            </a:rPr>
            <a:t>Calculate historical sales performance</a:t>
          </a:r>
        </a:p>
      </dsp:txBody>
      <dsp:txXfrm>
        <a:off x="2298898" y="2003417"/>
        <a:ext cx="2011362" cy="1728149"/>
      </dsp:txXfrm>
    </dsp:sp>
    <dsp:sp modelId="{AD043FE4-9343-4215-BEDB-74E49D9F666D}">
      <dsp:nvSpPr>
        <dsp:cNvPr id="0" name=""/>
        <dsp:cNvSpPr/>
      </dsp:nvSpPr>
      <dsp:spPr>
        <a:xfrm>
          <a:off x="4597101" y="872026"/>
          <a:ext cx="2514203" cy="1005681"/>
        </a:xfrm>
        <a:prstGeom prst="chevron">
          <a:avLst/>
        </a:prstGeom>
        <a:solidFill>
          <a:srgbClr val="13889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Replen. Journal Calculation</a:t>
          </a:r>
        </a:p>
      </dsp:txBody>
      <dsp:txXfrm>
        <a:off x="5099942" y="872026"/>
        <a:ext cx="1508522" cy="1005681"/>
      </dsp:txXfrm>
    </dsp:sp>
    <dsp:sp modelId="{6A562893-327A-43A9-8E7C-53C40B2F4F7D}">
      <dsp:nvSpPr>
        <dsp:cNvPr id="0" name=""/>
        <dsp:cNvSpPr/>
      </dsp:nvSpPr>
      <dsp:spPr>
        <a:xfrm>
          <a:off x="4597101" y="2003417"/>
          <a:ext cx="2011362" cy="1728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solidFill>
                <a:schemeClr val="bg1"/>
              </a:solidFill>
            </a:rPr>
            <a:t>Calculate demand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solidFill>
                <a:schemeClr val="bg1"/>
              </a:solidFill>
            </a:rPr>
            <a:t>Calculate proposals for Purchase or Transfer</a:t>
          </a:r>
        </a:p>
      </dsp:txBody>
      <dsp:txXfrm>
        <a:off x="4597101" y="2003417"/>
        <a:ext cx="2011362" cy="17281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9AB18D-AB8F-4184-8285-E9CD4C65A497}">
      <dsp:nvSpPr>
        <dsp:cNvPr id="0" name=""/>
        <dsp:cNvSpPr/>
      </dsp:nvSpPr>
      <dsp:spPr>
        <a:xfrm>
          <a:off x="695" y="872026"/>
          <a:ext cx="2514203" cy="1005681"/>
        </a:xfrm>
        <a:prstGeom prst="chevron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Out of Stock Calculation</a:t>
          </a:r>
        </a:p>
      </dsp:txBody>
      <dsp:txXfrm>
        <a:off x="503536" y="872026"/>
        <a:ext cx="1508522" cy="1005681"/>
      </dsp:txXfrm>
    </dsp:sp>
    <dsp:sp modelId="{6F55659A-1039-40D1-B194-00C9744EA332}">
      <dsp:nvSpPr>
        <dsp:cNvPr id="0" name=""/>
        <dsp:cNvSpPr/>
      </dsp:nvSpPr>
      <dsp:spPr>
        <a:xfrm>
          <a:off x="695" y="2003417"/>
          <a:ext cx="2011362" cy="1728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solidFill>
                <a:schemeClr val="bg1"/>
              </a:solidFill>
            </a:rPr>
            <a:t>Detect current OOS situations</a:t>
          </a:r>
        </a:p>
      </dsp:txBody>
      <dsp:txXfrm>
        <a:off x="695" y="2003417"/>
        <a:ext cx="2011362" cy="1728149"/>
      </dsp:txXfrm>
    </dsp:sp>
    <dsp:sp modelId="{0BA881BB-231C-43B5-BBDC-0C8D01CBF761}">
      <dsp:nvSpPr>
        <dsp:cNvPr id="0" name=""/>
        <dsp:cNvSpPr/>
      </dsp:nvSpPr>
      <dsp:spPr>
        <a:xfrm>
          <a:off x="2298898" y="872026"/>
          <a:ext cx="2514203" cy="1005681"/>
        </a:xfrm>
        <a:prstGeom prst="chevron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Replen. Item Quantity Calculation</a:t>
          </a:r>
        </a:p>
      </dsp:txBody>
      <dsp:txXfrm>
        <a:off x="2801739" y="872026"/>
        <a:ext cx="1508522" cy="1005681"/>
      </dsp:txXfrm>
    </dsp:sp>
    <dsp:sp modelId="{B7D0C0CA-A70F-4948-AE97-AD32EA6CD83F}">
      <dsp:nvSpPr>
        <dsp:cNvPr id="0" name=""/>
        <dsp:cNvSpPr/>
      </dsp:nvSpPr>
      <dsp:spPr>
        <a:xfrm>
          <a:off x="2298898" y="2003417"/>
          <a:ext cx="2011362" cy="1728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solidFill>
                <a:schemeClr val="bg1"/>
              </a:solidFill>
            </a:rPr>
            <a:t>Calculate current stock situation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solidFill>
                <a:schemeClr val="bg1"/>
              </a:solidFill>
            </a:rPr>
            <a:t>Calculate historical sales performance</a:t>
          </a:r>
        </a:p>
      </dsp:txBody>
      <dsp:txXfrm>
        <a:off x="2298898" y="2003417"/>
        <a:ext cx="2011362" cy="1728149"/>
      </dsp:txXfrm>
    </dsp:sp>
    <dsp:sp modelId="{AD043FE4-9343-4215-BEDB-74E49D9F666D}">
      <dsp:nvSpPr>
        <dsp:cNvPr id="0" name=""/>
        <dsp:cNvSpPr/>
      </dsp:nvSpPr>
      <dsp:spPr>
        <a:xfrm>
          <a:off x="4597101" y="872026"/>
          <a:ext cx="2514203" cy="1005681"/>
        </a:xfrm>
        <a:prstGeom prst="chevron">
          <a:avLst/>
        </a:prstGeom>
        <a:solidFill>
          <a:srgbClr val="13889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Replen. Journal Calculation</a:t>
          </a:r>
        </a:p>
      </dsp:txBody>
      <dsp:txXfrm>
        <a:off x="5099942" y="872026"/>
        <a:ext cx="1508522" cy="1005681"/>
      </dsp:txXfrm>
    </dsp:sp>
    <dsp:sp modelId="{6A562893-327A-43A9-8E7C-53C40B2F4F7D}">
      <dsp:nvSpPr>
        <dsp:cNvPr id="0" name=""/>
        <dsp:cNvSpPr/>
      </dsp:nvSpPr>
      <dsp:spPr>
        <a:xfrm>
          <a:off x="4597101" y="2003417"/>
          <a:ext cx="2011362" cy="1728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solidFill>
                <a:schemeClr val="bg1"/>
              </a:solidFill>
            </a:rPr>
            <a:t>Calculate demand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solidFill>
                <a:schemeClr val="bg1"/>
              </a:solidFill>
            </a:rPr>
            <a:t>Calculate proposals for Purchase or Transfer</a:t>
          </a:r>
        </a:p>
      </dsp:txBody>
      <dsp:txXfrm>
        <a:off x="4597101" y="2003417"/>
        <a:ext cx="2011362" cy="17281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9AB18D-AB8F-4184-8285-E9CD4C65A497}">
      <dsp:nvSpPr>
        <dsp:cNvPr id="0" name=""/>
        <dsp:cNvSpPr/>
      </dsp:nvSpPr>
      <dsp:spPr>
        <a:xfrm>
          <a:off x="695" y="872026"/>
          <a:ext cx="2514203" cy="1005681"/>
        </a:xfrm>
        <a:prstGeom prst="chevron">
          <a:avLst/>
        </a:prstGeom>
        <a:solidFill>
          <a:srgbClr val="13889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Out of Stock Calculation</a:t>
          </a:r>
        </a:p>
      </dsp:txBody>
      <dsp:txXfrm>
        <a:off x="503536" y="872026"/>
        <a:ext cx="1508522" cy="1005681"/>
      </dsp:txXfrm>
    </dsp:sp>
    <dsp:sp modelId="{6F55659A-1039-40D1-B194-00C9744EA332}">
      <dsp:nvSpPr>
        <dsp:cNvPr id="0" name=""/>
        <dsp:cNvSpPr/>
      </dsp:nvSpPr>
      <dsp:spPr>
        <a:xfrm>
          <a:off x="695" y="2003417"/>
          <a:ext cx="2011362" cy="1728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solidFill>
                <a:schemeClr val="bg1"/>
              </a:solidFill>
            </a:rPr>
            <a:t>Detect current OOS situations</a:t>
          </a:r>
        </a:p>
      </dsp:txBody>
      <dsp:txXfrm>
        <a:off x="695" y="2003417"/>
        <a:ext cx="2011362" cy="1728149"/>
      </dsp:txXfrm>
    </dsp:sp>
    <dsp:sp modelId="{0BA881BB-231C-43B5-BBDC-0C8D01CBF761}">
      <dsp:nvSpPr>
        <dsp:cNvPr id="0" name=""/>
        <dsp:cNvSpPr/>
      </dsp:nvSpPr>
      <dsp:spPr>
        <a:xfrm>
          <a:off x="2298898" y="872026"/>
          <a:ext cx="2514203" cy="1005681"/>
        </a:xfrm>
        <a:prstGeom prst="chevron">
          <a:avLst/>
        </a:prstGeom>
        <a:solidFill>
          <a:srgbClr val="13889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Replen. Item Quantity Calculation</a:t>
          </a:r>
        </a:p>
      </dsp:txBody>
      <dsp:txXfrm>
        <a:off x="2801739" y="872026"/>
        <a:ext cx="1508522" cy="1005681"/>
      </dsp:txXfrm>
    </dsp:sp>
    <dsp:sp modelId="{B7D0C0CA-A70F-4948-AE97-AD32EA6CD83F}">
      <dsp:nvSpPr>
        <dsp:cNvPr id="0" name=""/>
        <dsp:cNvSpPr/>
      </dsp:nvSpPr>
      <dsp:spPr>
        <a:xfrm>
          <a:off x="2298898" y="2003417"/>
          <a:ext cx="2011362" cy="1728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solidFill>
                <a:schemeClr val="bg1"/>
              </a:solidFill>
            </a:rPr>
            <a:t>Calculate current stock situation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solidFill>
                <a:schemeClr val="bg1"/>
              </a:solidFill>
            </a:rPr>
            <a:t>Calculate historical sales performance</a:t>
          </a:r>
        </a:p>
      </dsp:txBody>
      <dsp:txXfrm>
        <a:off x="2298898" y="2003417"/>
        <a:ext cx="2011362" cy="1728149"/>
      </dsp:txXfrm>
    </dsp:sp>
    <dsp:sp modelId="{AD043FE4-9343-4215-BEDB-74E49D9F666D}">
      <dsp:nvSpPr>
        <dsp:cNvPr id="0" name=""/>
        <dsp:cNvSpPr/>
      </dsp:nvSpPr>
      <dsp:spPr>
        <a:xfrm>
          <a:off x="4597101" y="872026"/>
          <a:ext cx="2514203" cy="1005681"/>
        </a:xfrm>
        <a:prstGeom prst="chevron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Replen. Journal Calculation</a:t>
          </a:r>
        </a:p>
      </dsp:txBody>
      <dsp:txXfrm>
        <a:off x="5099942" y="872026"/>
        <a:ext cx="1508522" cy="1005681"/>
      </dsp:txXfrm>
    </dsp:sp>
    <dsp:sp modelId="{6A562893-327A-43A9-8E7C-53C40B2F4F7D}">
      <dsp:nvSpPr>
        <dsp:cNvPr id="0" name=""/>
        <dsp:cNvSpPr/>
      </dsp:nvSpPr>
      <dsp:spPr>
        <a:xfrm>
          <a:off x="4597101" y="2003417"/>
          <a:ext cx="2011362" cy="1728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solidFill>
                <a:schemeClr val="bg1"/>
              </a:solidFill>
            </a:rPr>
            <a:t>Calculate demand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solidFill>
                <a:schemeClr val="bg1"/>
              </a:solidFill>
            </a:rPr>
            <a:t>Calculate proposals for Purchase or Transfer</a:t>
          </a:r>
        </a:p>
      </dsp:txBody>
      <dsp:txXfrm>
        <a:off x="4597101" y="2003417"/>
        <a:ext cx="2011362" cy="17281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CDDA14-B38A-4978-AF48-2F9D1FE7F5F1}">
      <dsp:nvSpPr>
        <dsp:cNvPr id="0" name=""/>
        <dsp:cNvSpPr/>
      </dsp:nvSpPr>
      <dsp:spPr>
        <a:xfrm>
          <a:off x="10040" y="3799"/>
          <a:ext cx="2119230" cy="1223404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1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Planning</a:t>
          </a:r>
          <a:r>
            <a:rPr lang="de-AT" sz="2000" b="1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&amp; Data Maintenance</a:t>
          </a:r>
        </a:p>
      </dsp:txBody>
      <dsp:txXfrm>
        <a:off x="45872" y="39631"/>
        <a:ext cx="2047566" cy="1151740"/>
      </dsp:txXfrm>
    </dsp:sp>
    <dsp:sp modelId="{2EC725F3-DAD0-4EA1-B3A7-D8118873D32A}">
      <dsp:nvSpPr>
        <dsp:cNvPr id="0" name=""/>
        <dsp:cNvSpPr/>
      </dsp:nvSpPr>
      <dsp:spPr>
        <a:xfrm>
          <a:off x="289074" y="1342574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Sales &amp;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Purchase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Budgets</a:t>
          </a:r>
        </a:p>
      </dsp:txBody>
      <dsp:txXfrm>
        <a:off x="312415" y="1365915"/>
        <a:ext cx="1617848" cy="750246"/>
      </dsp:txXfrm>
    </dsp:sp>
    <dsp:sp modelId="{EA42623F-245E-40B6-9C7D-A5582791F827}">
      <dsp:nvSpPr>
        <dsp:cNvPr id="0" name=""/>
        <dsp:cNvSpPr/>
      </dsp:nvSpPr>
      <dsp:spPr>
        <a:xfrm>
          <a:off x="289074" y="2231753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Open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to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Buy</a:t>
          </a:r>
        </a:p>
      </dsp:txBody>
      <dsp:txXfrm>
        <a:off x="312415" y="2255094"/>
        <a:ext cx="1617848" cy="750246"/>
      </dsp:txXfrm>
    </dsp:sp>
    <dsp:sp modelId="{8F27B6EC-460C-4B84-BDAE-79B5944FDA19}">
      <dsp:nvSpPr>
        <dsp:cNvPr id="0" name=""/>
        <dsp:cNvSpPr/>
      </dsp:nvSpPr>
      <dsp:spPr>
        <a:xfrm>
          <a:off x="295515" y="3101614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Assortment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Mgmt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.</a:t>
          </a:r>
        </a:p>
      </dsp:txBody>
      <dsp:txXfrm>
        <a:off x="318856" y="3124955"/>
        <a:ext cx="1617848" cy="750246"/>
      </dsp:txXfrm>
    </dsp:sp>
    <dsp:sp modelId="{24103E84-5AB5-4E80-B5F0-3CEA23EA1C26}">
      <dsp:nvSpPr>
        <dsp:cNvPr id="0" name=""/>
        <dsp:cNvSpPr/>
      </dsp:nvSpPr>
      <dsp:spPr>
        <a:xfrm>
          <a:off x="295515" y="3990793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Lifecycle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Mgmt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.</a:t>
          </a:r>
        </a:p>
      </dsp:txBody>
      <dsp:txXfrm>
        <a:off x="318856" y="4014134"/>
        <a:ext cx="1617848" cy="750246"/>
      </dsp:txXfrm>
    </dsp:sp>
    <dsp:sp modelId="{4A09C608-7BCB-4D7B-98FF-5BC50DC6AA57}">
      <dsp:nvSpPr>
        <dsp:cNvPr id="0" name=""/>
        <dsp:cNvSpPr/>
      </dsp:nvSpPr>
      <dsp:spPr>
        <a:xfrm>
          <a:off x="295515" y="4879971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Item Import</a:t>
          </a:r>
        </a:p>
      </dsp:txBody>
      <dsp:txXfrm>
        <a:off x="318856" y="4903312"/>
        <a:ext cx="1617848" cy="750246"/>
      </dsp:txXfrm>
    </dsp:sp>
    <dsp:sp modelId="{B4499C4D-28FC-4063-AB0C-F8516EEE3A7D}">
      <dsp:nvSpPr>
        <dsp:cNvPr id="0" name=""/>
        <dsp:cNvSpPr/>
      </dsp:nvSpPr>
      <dsp:spPr>
        <a:xfrm>
          <a:off x="2408912" y="3799"/>
          <a:ext cx="2119230" cy="1223404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1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Manual </a:t>
          </a:r>
          <a:r>
            <a:rPr lang="de-AT" sz="2000" b="1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Replenish</a:t>
          </a:r>
          <a:r>
            <a:rPr lang="de-AT" sz="2000" b="1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- </a:t>
          </a:r>
          <a:r>
            <a:rPr lang="de-AT" sz="2000" b="1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ment</a:t>
          </a:r>
          <a:endParaRPr lang="de-AT" sz="2000" b="1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2444744" y="39631"/>
        <a:ext cx="2047566" cy="1151740"/>
      </dsp:txXfrm>
    </dsp:sp>
    <dsp:sp modelId="{39B41411-A612-4835-9E0D-D21DDB591F73}">
      <dsp:nvSpPr>
        <dsp:cNvPr id="0" name=""/>
        <dsp:cNvSpPr/>
      </dsp:nvSpPr>
      <dsp:spPr>
        <a:xfrm>
          <a:off x="2694387" y="1323255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Allocation</a:t>
          </a:r>
          <a:b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Plans</a:t>
          </a:r>
        </a:p>
      </dsp:txBody>
      <dsp:txXfrm>
        <a:off x="2717728" y="1346596"/>
        <a:ext cx="1617848" cy="750246"/>
      </dsp:txXfrm>
    </dsp:sp>
    <dsp:sp modelId="{4836F011-ABCB-4DFD-8FFC-CE3B02490F84}">
      <dsp:nvSpPr>
        <dsp:cNvPr id="0" name=""/>
        <dsp:cNvSpPr/>
      </dsp:nvSpPr>
      <dsp:spPr>
        <a:xfrm>
          <a:off x="2694387" y="2212435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Buyer‘s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Push,</a:t>
          </a:r>
          <a:b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Stock Recall</a:t>
          </a:r>
        </a:p>
      </dsp:txBody>
      <dsp:txXfrm>
        <a:off x="2717728" y="2235776"/>
        <a:ext cx="1617848" cy="750246"/>
      </dsp:txXfrm>
    </dsp:sp>
    <dsp:sp modelId="{6638137D-FC9D-4D15-A1D2-C3425C9AFE8F}">
      <dsp:nvSpPr>
        <dsp:cNvPr id="0" name=""/>
        <dsp:cNvSpPr/>
      </dsp:nvSpPr>
      <dsp:spPr>
        <a:xfrm>
          <a:off x="2694387" y="3101614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Manual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Purch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. &amp; Transfer Orders</a:t>
          </a:r>
        </a:p>
      </dsp:txBody>
      <dsp:txXfrm>
        <a:off x="2717728" y="3124955"/>
        <a:ext cx="1617848" cy="750246"/>
      </dsp:txXfrm>
    </dsp:sp>
    <dsp:sp modelId="{615FE7FD-5269-4D99-8785-BA5CB3DDA3F8}">
      <dsp:nvSpPr>
        <dsp:cNvPr id="0" name=""/>
        <dsp:cNvSpPr/>
      </dsp:nvSpPr>
      <dsp:spPr>
        <a:xfrm>
          <a:off x="2694387" y="3990793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Allocation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Rules</a:t>
          </a:r>
        </a:p>
      </dsp:txBody>
      <dsp:txXfrm>
        <a:off x="2717728" y="4014134"/>
        <a:ext cx="1617848" cy="750246"/>
      </dsp:txXfrm>
    </dsp:sp>
    <dsp:sp modelId="{B00991B9-FB43-4630-97CC-320C9739A9E6}">
      <dsp:nvSpPr>
        <dsp:cNvPr id="0" name=""/>
        <dsp:cNvSpPr/>
      </dsp:nvSpPr>
      <dsp:spPr>
        <a:xfrm>
          <a:off x="2694387" y="4879971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Variant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Weight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Dim. Pattern</a:t>
          </a:r>
        </a:p>
      </dsp:txBody>
      <dsp:txXfrm>
        <a:off x="2717728" y="4903312"/>
        <a:ext cx="1617848" cy="750246"/>
      </dsp:txXfrm>
    </dsp:sp>
    <dsp:sp modelId="{0C3E8D6A-E90C-40F0-A32D-21C1F54D47B8}">
      <dsp:nvSpPr>
        <dsp:cNvPr id="0" name=""/>
        <dsp:cNvSpPr/>
      </dsp:nvSpPr>
      <dsp:spPr>
        <a:xfrm>
          <a:off x="4807784" y="3799"/>
          <a:ext cx="2119230" cy="1223404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1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Automatic</a:t>
          </a:r>
          <a:r>
            <a:rPr lang="de-AT" sz="2000" b="1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2000" b="1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Replenish</a:t>
          </a:r>
          <a:r>
            <a:rPr lang="de-AT" sz="2000" b="1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- </a:t>
          </a:r>
          <a:r>
            <a:rPr lang="de-AT" sz="2000" b="1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ment</a:t>
          </a:r>
          <a:endParaRPr lang="de-AT" sz="2000" b="1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4843616" y="39631"/>
        <a:ext cx="2047566" cy="1151740"/>
      </dsp:txXfrm>
    </dsp:sp>
    <dsp:sp modelId="{AC25EF84-41F4-45EC-804F-509575878D06}">
      <dsp:nvSpPr>
        <dsp:cNvPr id="0" name=""/>
        <dsp:cNvSpPr/>
      </dsp:nvSpPr>
      <dsp:spPr>
        <a:xfrm>
          <a:off x="5093259" y="1323255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Demand Forecasts</a:t>
          </a:r>
        </a:p>
      </dsp:txBody>
      <dsp:txXfrm>
        <a:off x="5116600" y="1346596"/>
        <a:ext cx="1617848" cy="750246"/>
      </dsp:txXfrm>
    </dsp:sp>
    <dsp:sp modelId="{88473963-1B37-4A6E-8B2D-22A37667C6A7}">
      <dsp:nvSpPr>
        <dsp:cNvPr id="0" name=""/>
        <dsp:cNvSpPr/>
      </dsp:nvSpPr>
      <dsp:spPr>
        <a:xfrm>
          <a:off x="5093259" y="2212435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Replen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. Item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Quantity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Calculation</a:t>
          </a:r>
          <a:endParaRPr lang="de-AT" sz="16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5116600" y="2235776"/>
        <a:ext cx="1617848" cy="750246"/>
      </dsp:txXfrm>
    </dsp:sp>
    <dsp:sp modelId="{0D1B110A-D420-4A1B-9EF6-8B88714449ED}">
      <dsp:nvSpPr>
        <dsp:cNvPr id="0" name=""/>
        <dsp:cNvSpPr/>
      </dsp:nvSpPr>
      <dsp:spPr>
        <a:xfrm>
          <a:off x="5093259" y="3101614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Replenishment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Journal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Calculation</a:t>
          </a:r>
          <a:endParaRPr lang="de-AT" sz="16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5116600" y="3124955"/>
        <a:ext cx="1617848" cy="750246"/>
      </dsp:txXfrm>
    </dsp:sp>
    <dsp:sp modelId="{59F91316-2966-42FA-B587-7EEA246086BF}">
      <dsp:nvSpPr>
        <dsp:cNvPr id="0" name=""/>
        <dsp:cNvSpPr/>
      </dsp:nvSpPr>
      <dsp:spPr>
        <a:xfrm>
          <a:off x="5093259" y="3990793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Store Stock</a:t>
          </a:r>
          <a:b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Redistribution</a:t>
          </a:r>
        </a:p>
      </dsp:txBody>
      <dsp:txXfrm>
        <a:off x="5116600" y="4014134"/>
        <a:ext cx="1617848" cy="750246"/>
      </dsp:txXfrm>
    </dsp:sp>
    <dsp:sp modelId="{ACE92472-1851-4E19-BB88-6080375A5C85}">
      <dsp:nvSpPr>
        <dsp:cNvPr id="0" name=""/>
        <dsp:cNvSpPr/>
      </dsp:nvSpPr>
      <dsp:spPr>
        <a:xfrm>
          <a:off x="5093259" y="4879971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Threshold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Mgmt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.</a:t>
          </a:r>
        </a:p>
      </dsp:txBody>
      <dsp:txXfrm>
        <a:off x="5116600" y="4903312"/>
        <a:ext cx="1617848" cy="750246"/>
      </dsp:txXfrm>
    </dsp:sp>
    <dsp:sp modelId="{EF80D122-96E0-4792-99F9-0A6ED5EB2E87}">
      <dsp:nvSpPr>
        <dsp:cNvPr id="0" name=""/>
        <dsp:cNvSpPr/>
      </dsp:nvSpPr>
      <dsp:spPr>
        <a:xfrm>
          <a:off x="7206656" y="3799"/>
          <a:ext cx="2119230" cy="1223404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1" kern="1200">
              <a:solidFill>
                <a:schemeClr val="bg1"/>
              </a:solidFill>
              <a:latin typeface="Segoe UI"/>
              <a:ea typeface="+mn-ea"/>
              <a:cs typeface="+mn-cs"/>
            </a:rPr>
            <a:t>Execution</a:t>
          </a:r>
          <a:endParaRPr lang="de-AT" sz="2000" b="1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7242488" y="39631"/>
        <a:ext cx="2047566" cy="1151740"/>
      </dsp:txXfrm>
    </dsp:sp>
    <dsp:sp modelId="{9A597187-DE2B-4A2F-978C-051C387C6571}">
      <dsp:nvSpPr>
        <dsp:cNvPr id="0" name=""/>
        <dsp:cNvSpPr/>
      </dsp:nvSpPr>
      <dsp:spPr>
        <a:xfrm>
          <a:off x="7492131" y="1323255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Purchase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&amp; Transfer</a:t>
          </a:r>
          <a:b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Orders</a:t>
          </a:r>
        </a:p>
      </dsp:txBody>
      <dsp:txXfrm>
        <a:off x="7515472" y="1346596"/>
        <a:ext cx="1617848" cy="750246"/>
      </dsp:txXfrm>
    </dsp:sp>
    <dsp:sp modelId="{BE2EF285-9B7A-48DE-B3AE-6D1456C76F04}">
      <dsp:nvSpPr>
        <dsp:cNvPr id="0" name=""/>
        <dsp:cNvSpPr/>
      </dsp:nvSpPr>
      <dsp:spPr>
        <a:xfrm>
          <a:off x="7492131" y="2212435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Cross Docking</a:t>
          </a:r>
        </a:p>
      </dsp:txBody>
      <dsp:txXfrm>
        <a:off x="7515472" y="2235776"/>
        <a:ext cx="1617848" cy="750246"/>
      </dsp:txXfrm>
    </dsp:sp>
    <dsp:sp modelId="{6DD4E472-9B53-4C4E-9B16-3E043CBFBA09}">
      <dsp:nvSpPr>
        <dsp:cNvPr id="0" name=""/>
        <dsp:cNvSpPr/>
      </dsp:nvSpPr>
      <dsp:spPr>
        <a:xfrm>
          <a:off x="7492131" y="3101614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Stock Requisition</a:t>
          </a:r>
        </a:p>
      </dsp:txBody>
      <dsp:txXfrm>
        <a:off x="7515472" y="3124955"/>
        <a:ext cx="1617848" cy="750246"/>
      </dsp:txXfrm>
    </dsp:sp>
    <dsp:sp modelId="{30BE999D-8625-4058-9980-64DBC24B289A}">
      <dsp:nvSpPr>
        <dsp:cNvPr id="0" name=""/>
        <dsp:cNvSpPr/>
      </dsp:nvSpPr>
      <dsp:spPr>
        <a:xfrm>
          <a:off x="7492131" y="3990793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Buyer‘s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Workbench</a:t>
          </a:r>
          <a:endParaRPr lang="de-AT" sz="16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7515472" y="4014134"/>
        <a:ext cx="1617848" cy="750246"/>
      </dsp:txXfrm>
    </dsp:sp>
    <dsp:sp modelId="{617F52FD-EF3D-4BD6-A0E8-88151847AAFE}">
      <dsp:nvSpPr>
        <dsp:cNvPr id="0" name=""/>
        <dsp:cNvSpPr/>
      </dsp:nvSpPr>
      <dsp:spPr>
        <a:xfrm>
          <a:off x="7492131" y="4879971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Lifecycle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Planning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WS</a:t>
          </a:r>
        </a:p>
      </dsp:txBody>
      <dsp:txXfrm>
        <a:off x="7515472" y="4903312"/>
        <a:ext cx="1617848" cy="750246"/>
      </dsp:txXfrm>
    </dsp:sp>
    <dsp:sp modelId="{7F2ECC3B-CA27-4D36-8D36-A695B8C52102}">
      <dsp:nvSpPr>
        <dsp:cNvPr id="0" name=""/>
        <dsp:cNvSpPr/>
      </dsp:nvSpPr>
      <dsp:spPr>
        <a:xfrm>
          <a:off x="9605527" y="3799"/>
          <a:ext cx="2119230" cy="1223404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1" kern="1200">
              <a:solidFill>
                <a:schemeClr val="bg1"/>
              </a:solidFill>
              <a:latin typeface="Segoe UI"/>
              <a:ea typeface="+mn-ea"/>
              <a:cs typeface="+mn-cs"/>
            </a:rPr>
            <a:t>Monitoring</a:t>
          </a:r>
          <a:endParaRPr lang="de-AT" sz="2000" b="1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9641359" y="39631"/>
        <a:ext cx="2047566" cy="1151740"/>
      </dsp:txXfrm>
    </dsp:sp>
    <dsp:sp modelId="{43EAEC1E-9F01-4BF0-A342-668B8851FB65}">
      <dsp:nvSpPr>
        <dsp:cNvPr id="0" name=""/>
        <dsp:cNvSpPr/>
      </dsp:nvSpPr>
      <dsp:spPr>
        <a:xfrm>
          <a:off x="9891003" y="1323255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Inventory and Demand</a:t>
          </a:r>
        </a:p>
      </dsp:txBody>
      <dsp:txXfrm>
        <a:off x="9914344" y="1346596"/>
        <a:ext cx="1617848" cy="750246"/>
      </dsp:txXfrm>
    </dsp:sp>
    <dsp:sp modelId="{FBA2D90E-F7A0-4759-A540-0E4A3CBDD30A}">
      <dsp:nvSpPr>
        <dsp:cNvPr id="0" name=""/>
        <dsp:cNvSpPr/>
      </dsp:nvSpPr>
      <dsp:spPr>
        <a:xfrm>
          <a:off x="9891003" y="2212435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Out-of-Stock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Calculation</a:t>
          </a:r>
          <a:endParaRPr lang="de-AT" sz="16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9914344" y="2235776"/>
        <a:ext cx="1617848" cy="750246"/>
      </dsp:txXfrm>
    </dsp:sp>
    <dsp:sp modelId="{2685F9F4-A71B-47EB-BB36-132E994629E4}">
      <dsp:nvSpPr>
        <dsp:cNvPr id="0" name=""/>
        <dsp:cNvSpPr/>
      </dsp:nvSpPr>
      <dsp:spPr>
        <a:xfrm>
          <a:off x="9891003" y="3101614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Store</a:t>
          </a:r>
          <a:b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Capacity</a:t>
          </a:r>
          <a:endParaRPr lang="de-AT" sz="16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9914344" y="3124955"/>
        <a:ext cx="1617848" cy="750246"/>
      </dsp:txXfrm>
    </dsp:sp>
    <dsp:sp modelId="{629273CB-DC80-44ED-BFE3-4D1D1455228B}">
      <dsp:nvSpPr>
        <dsp:cNvPr id="0" name=""/>
        <dsp:cNvSpPr/>
      </dsp:nvSpPr>
      <dsp:spPr>
        <a:xfrm>
          <a:off x="9861940" y="3986993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Stock Coverage</a:t>
          </a:r>
        </a:p>
      </dsp:txBody>
      <dsp:txXfrm>
        <a:off x="9885281" y="4010334"/>
        <a:ext cx="1617848" cy="750246"/>
      </dsp:txXfrm>
    </dsp:sp>
    <dsp:sp modelId="{042B6F11-7910-418F-8FE4-E41035C7B948}">
      <dsp:nvSpPr>
        <dsp:cNvPr id="0" name=""/>
        <dsp:cNvSpPr/>
      </dsp:nvSpPr>
      <dsp:spPr>
        <a:xfrm>
          <a:off x="9832877" y="4876172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Vendor Performance</a:t>
          </a:r>
        </a:p>
      </dsp:txBody>
      <dsp:txXfrm>
        <a:off x="9856218" y="4899513"/>
        <a:ext cx="1617848" cy="750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1C041A-4309-47A3-8BF4-D74E7BD764CB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1B44F-C295-488B-A777-ABDF4B8FF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748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4F906-CDF1-4725-9894-C360B4BC6076}" type="slidenum">
              <a:rPr lang="en-MY" smtClean="0"/>
              <a:t>14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609845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4F906-CDF1-4725-9894-C360B4BC6076}" type="slidenum">
              <a:rPr lang="en-MY" smtClean="0"/>
              <a:t>27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76494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4F906-CDF1-4725-9894-C360B4BC6076}" type="slidenum">
              <a:rPr lang="en-MY" smtClean="0"/>
              <a:t>32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38905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F5007-8A46-434C-895A-43B4120D00C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019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F5007-8A46-434C-895A-43B4120D00C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53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F5007-8A46-434C-895A-43B4120D00C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0849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F5007-8A46-434C-895A-43B4120D00C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358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9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4F906-CDF1-4725-9894-C360B4BC6076}" type="slidenum">
              <a:rPr lang="en-MY" smtClean="0"/>
              <a:t>15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32721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4F906-CDF1-4725-9894-C360B4BC6076}" type="slidenum">
              <a:rPr lang="en-MY" smtClean="0"/>
              <a:t>18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085577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4F906-CDF1-4725-9894-C360B4BC6076}" type="slidenum">
              <a:rPr lang="en-MY" smtClean="0"/>
              <a:t>19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93672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4F906-CDF1-4725-9894-C360B4BC6076}" type="slidenum">
              <a:rPr lang="en-MY" smtClean="0"/>
              <a:t>20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818291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4F906-CDF1-4725-9894-C360B4BC6076}" type="slidenum">
              <a:rPr lang="en-MY" smtClean="0"/>
              <a:t>21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66559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4F906-CDF1-4725-9894-C360B4BC6076}" type="slidenum">
              <a:rPr lang="en-MY" smtClean="0"/>
              <a:t>22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33465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4F906-CDF1-4725-9894-C360B4BC6076}" type="slidenum">
              <a:rPr lang="en-MY" smtClean="0"/>
              <a:t>23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43630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4F906-CDF1-4725-9894-C360B4BC6076}" type="slidenum">
              <a:rPr lang="en-MY" smtClean="0"/>
              <a:t>24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80046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83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2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8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17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 dirty="0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1463965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48835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8133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0736062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004001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0082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81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0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image" Target="../media/image12.sv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40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66" r:id="rId2"/>
    <p:sldLayoutId id="2147483667" r:id="rId3"/>
    <p:sldLayoutId id="2147483691" r:id="rId4"/>
    <p:sldLayoutId id="2147483706" r:id="rId5"/>
    <p:sldLayoutId id="2147483660" r:id="rId6"/>
    <p:sldLayoutId id="2147483661" r:id="rId7"/>
    <p:sldLayoutId id="2147483662" r:id="rId8"/>
    <p:sldLayoutId id="2147483649" r:id="rId9"/>
    <p:sldLayoutId id="2147483664" r:id="rId10"/>
    <p:sldLayoutId id="2147483665" r:id="rId11"/>
    <p:sldLayoutId id="2147483650" r:id="rId12"/>
    <p:sldLayoutId id="2147483651" r:id="rId13"/>
    <p:sldLayoutId id="2147483663" r:id="rId14"/>
    <p:sldLayoutId id="2147483713" r:id="rId15"/>
    <p:sldLayoutId id="2147483720" r:id="rId16"/>
    <p:sldLayoutId id="214748372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2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3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4.wdp"/><Relationship Id="rId5" Type="http://schemas.openxmlformats.org/officeDocument/2006/relationships/image" Target="../media/image38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47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6.wdp"/><Relationship Id="rId11" Type="http://schemas.openxmlformats.org/officeDocument/2006/relationships/image" Target="../media/image43.png"/><Relationship Id="rId5" Type="http://schemas.openxmlformats.org/officeDocument/2006/relationships/image" Target="../media/image48.png"/><Relationship Id="rId10" Type="http://schemas.openxmlformats.org/officeDocument/2006/relationships/image" Target="../media/image42.svg"/><Relationship Id="rId4" Type="http://schemas.microsoft.com/office/2007/relationships/hdphoto" Target="../media/hdphoto5.wdp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3.xml"/><Relationship Id="rId7" Type="http://schemas.openxmlformats.org/officeDocument/2006/relationships/image" Target="../media/image3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1.sv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3.png"/><Relationship Id="rId3" Type="http://schemas.openxmlformats.org/officeDocument/2006/relationships/image" Target="../media/image54.png"/><Relationship Id="rId7" Type="http://schemas.openxmlformats.org/officeDocument/2006/relationships/image" Target="../media/image48.png"/><Relationship Id="rId12" Type="http://schemas.openxmlformats.org/officeDocument/2006/relationships/image" Target="../media/image42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6.svg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11" Type="http://schemas.openxmlformats.org/officeDocument/2006/relationships/image" Target="../media/image41.png"/><Relationship Id="rId5" Type="http://schemas.openxmlformats.org/officeDocument/2006/relationships/image" Target="../media/image47.png"/><Relationship Id="rId15" Type="http://schemas.openxmlformats.org/officeDocument/2006/relationships/image" Target="../media/image55.png"/><Relationship Id="rId10" Type="http://schemas.openxmlformats.org/officeDocument/2006/relationships/image" Target="../media/image40.svg"/><Relationship Id="rId4" Type="http://schemas.microsoft.com/office/2007/relationships/hdphoto" Target="../media/hdphoto7.wdp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mailto:Martin.Kleindl@LSRetail.com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8.wdp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4.xml"/><Relationship Id="rId5" Type="http://schemas.microsoft.com/office/2007/relationships/hdphoto" Target="../media/hdphoto9.wdp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10.wdp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4.xml"/><Relationship Id="rId4" Type="http://schemas.microsoft.com/office/2007/relationships/hdphoto" Target="../media/hdphoto4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2.png"/><Relationship Id="rId5" Type="http://schemas.openxmlformats.org/officeDocument/2006/relationships/image" Target="../media/image36.png"/><Relationship Id="rId4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B311577-B682-143A-BE5A-411A21CE4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01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28EAB8A-EF19-11F7-8157-D716119B1322}"/>
              </a:ext>
            </a:extLst>
          </p:cNvPr>
          <p:cNvSpPr txBox="1">
            <a:spLocks/>
          </p:cNvSpPr>
          <p:nvPr/>
        </p:nvSpPr>
        <p:spPr>
          <a:xfrm>
            <a:off x="736601" y="2836191"/>
            <a:ext cx="10718799" cy="1185620"/>
          </a:xfrm>
          <a:prstGeom prst="rect">
            <a:avLst/>
          </a:prstGeom>
          <a:scene3d>
            <a:camera prst="perspectiveFront"/>
            <a:lightRig rig="threePt" dir="t"/>
          </a:scene3d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96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Speed</a:t>
            </a:r>
            <a:br>
              <a:rPr lang="en-US" sz="96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60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(aka. performance)</a:t>
            </a:r>
            <a:endParaRPr lang="en-IS" sz="96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" name="Picture 4" descr="How to Test Your Wi-Fi Speed | WIRED">
            <a:extLst>
              <a:ext uri="{FF2B5EF4-FFF2-40B4-BE49-F238E27FC236}">
                <a16:creationId xmlns:a16="http://schemas.microsoft.com/office/drawing/2014/main" id="{3E2E548A-DFE7-CCFF-B263-EFC32CF05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9875">
                        <a14:foregroundMark x1="89917" y1="44722" x2="97958" y2="50389"/>
                        <a14:foregroundMark x1="97958" y1="50389" x2="99875" y2="50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764" y="1012056"/>
            <a:ext cx="3482236" cy="261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43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8FBA5DD-007B-5B26-9C21-E9CFB40AF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Replenishment - Performance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816F300-092E-D6A8-9A0E-8CB410E8E9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227935" cy="5073650"/>
          </a:xfrm>
        </p:spPr>
        <p:txBody>
          <a:bodyPr/>
          <a:lstStyle/>
          <a:p>
            <a:pPr marL="0" indent="0">
              <a:buNone/>
            </a:pPr>
            <a:endParaRPr lang="en-US" sz="1100" b="1"/>
          </a:p>
          <a:p>
            <a:pPr marL="0" indent="0">
              <a:buNone/>
            </a:pPr>
            <a:r>
              <a:rPr lang="en-US" sz="2400" b="1"/>
              <a:t>Basic Replenishment process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400"/>
          </a:p>
        </p:txBody>
      </p:sp>
      <p:pic>
        <p:nvPicPr>
          <p:cNvPr id="4" name="Picture 4" descr="How to Test Your Wi-Fi Speed | WIRED">
            <a:extLst>
              <a:ext uri="{FF2B5EF4-FFF2-40B4-BE49-F238E27FC236}">
                <a16:creationId xmlns:a16="http://schemas.microsoft.com/office/drawing/2014/main" id="{54BE9BE3-6F75-9852-5484-528B44CC8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9875">
                        <a14:foregroundMark x1="89917" y1="44722" x2="97958" y2="50389"/>
                        <a14:foregroundMark x1="97958" y1="50389" x2="99875" y2="50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506" y="1077238"/>
            <a:ext cx="4497494" cy="337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1779C09-00E4-3EF9-E52D-138230E18307}"/>
              </a:ext>
            </a:extLst>
          </p:cNvPr>
          <p:cNvGraphicFramePr/>
          <p:nvPr/>
        </p:nvGraphicFramePr>
        <p:xfrm>
          <a:off x="582506" y="1513283"/>
          <a:ext cx="7112000" cy="4603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12778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8FBA5DD-007B-5B26-9C21-E9CFB40AF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Replenishment - Performance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816F300-092E-D6A8-9A0E-8CB410E8E9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227935" cy="5073650"/>
          </a:xfrm>
        </p:spPr>
        <p:txBody>
          <a:bodyPr/>
          <a:lstStyle/>
          <a:p>
            <a:pPr marL="0" indent="0">
              <a:buNone/>
            </a:pPr>
            <a:endParaRPr lang="en-US" sz="1100" b="1"/>
          </a:p>
          <a:p>
            <a:pPr marL="0" indent="0">
              <a:buNone/>
            </a:pPr>
            <a:r>
              <a:rPr lang="en-US" sz="2400" b="1"/>
              <a:t>Basic Replenishment process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40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1779C09-00E4-3EF9-E52D-138230E18307}"/>
              </a:ext>
            </a:extLst>
          </p:cNvPr>
          <p:cNvGraphicFramePr/>
          <p:nvPr/>
        </p:nvGraphicFramePr>
        <p:xfrm>
          <a:off x="582506" y="1513283"/>
          <a:ext cx="7112000" cy="4603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4" descr="How to Test Your Wi-Fi Speed | WIRED">
            <a:extLst>
              <a:ext uri="{FF2B5EF4-FFF2-40B4-BE49-F238E27FC236}">
                <a16:creationId xmlns:a16="http://schemas.microsoft.com/office/drawing/2014/main" id="{34D70906-29DD-2D30-89A5-EB2A586AB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9875">
                        <a14:foregroundMark x1="89917" y1="44722" x2="97958" y2="50389"/>
                        <a14:foregroundMark x1="97958" y1="50389" x2="99875" y2="50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506" y="1077238"/>
            <a:ext cx="4497494" cy="337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841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9C8D07-03D3-32BC-01C5-3A5DAA358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Parallel calculation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E8A9D32-A85C-D1D9-385C-5269CA5222BA}"/>
              </a:ext>
            </a:extLst>
          </p:cNvPr>
          <p:cNvGrpSpPr/>
          <p:nvPr/>
        </p:nvGrpSpPr>
        <p:grpSpPr>
          <a:xfrm>
            <a:off x="5718096" y="985189"/>
            <a:ext cx="5653824" cy="2125105"/>
            <a:chOff x="6272013" y="897269"/>
            <a:chExt cx="5653824" cy="212510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B2F8B30-9F01-0789-8B16-FBD24A270199}"/>
                </a:ext>
              </a:extLst>
            </p:cNvPr>
            <p:cNvSpPr/>
            <p:nvPr/>
          </p:nvSpPr>
          <p:spPr>
            <a:xfrm>
              <a:off x="9903854" y="2154460"/>
              <a:ext cx="1762257" cy="812566"/>
            </a:xfrm>
            <a:prstGeom prst="roundRect">
              <a:avLst/>
            </a:prstGeom>
            <a:solidFill>
              <a:srgbClr val="008B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083092F-F68B-C620-0A93-9A9031CBDEFB}"/>
                </a:ext>
              </a:extLst>
            </p:cNvPr>
            <p:cNvSpPr/>
            <p:nvPr/>
          </p:nvSpPr>
          <p:spPr>
            <a:xfrm>
              <a:off x="9751454" y="2002060"/>
              <a:ext cx="1762257" cy="812566"/>
            </a:xfrm>
            <a:prstGeom prst="roundRect">
              <a:avLst/>
            </a:prstGeom>
            <a:solidFill>
              <a:srgbClr val="008B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2874EDA-CFBF-82B5-275C-CAFD562313E3}"/>
                </a:ext>
              </a:extLst>
            </p:cNvPr>
            <p:cNvSpPr txBox="1"/>
            <p:nvPr/>
          </p:nvSpPr>
          <p:spPr>
            <a:xfrm>
              <a:off x="6600424" y="1232278"/>
              <a:ext cx="53254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Master Scheduling Job                Linked Scheduler Jobs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>
                  <a:solidFill>
                    <a:schemeClr val="bg1"/>
                  </a:solidFill>
                </a:rPr>
                <a:t>			   (run by NAS)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DA57E72-D165-731A-25DD-2B19676740AD}"/>
                </a:ext>
              </a:extLst>
            </p:cNvPr>
            <p:cNvSpPr/>
            <p:nvPr/>
          </p:nvSpPr>
          <p:spPr>
            <a:xfrm>
              <a:off x="6724920" y="1840476"/>
              <a:ext cx="1762257" cy="812566"/>
            </a:xfrm>
            <a:prstGeom prst="roundRect">
              <a:avLst/>
            </a:prstGeom>
            <a:solidFill>
              <a:srgbClr val="008B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CU 10012221</a:t>
              </a:r>
              <a:br>
                <a:rPr lang="en-US" sz="1600" b="1" dirty="0"/>
              </a:br>
              <a:r>
                <a:rPr lang="en-US" sz="1600" dirty="0"/>
                <a:t>“LSC Replen. Parallel Master”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9EE50BE-4B58-7001-0138-5B97B8B79439}"/>
                </a:ext>
              </a:extLst>
            </p:cNvPr>
            <p:cNvSpPr/>
            <p:nvPr/>
          </p:nvSpPr>
          <p:spPr>
            <a:xfrm>
              <a:off x="9601201" y="1840476"/>
              <a:ext cx="1762257" cy="812566"/>
            </a:xfrm>
            <a:prstGeom prst="roundRect">
              <a:avLst/>
            </a:prstGeom>
            <a:solidFill>
              <a:srgbClr val="008B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CU 10012200</a:t>
              </a:r>
              <a:br>
                <a:rPr lang="en-US" sz="1600" b="1" dirty="0"/>
              </a:br>
              <a:r>
                <a:rPr lang="en-US" sz="1600" dirty="0"/>
                <a:t>“LSC Replen. </a:t>
              </a:r>
              <a:br>
                <a:rPr lang="en-US" sz="1600" dirty="0"/>
              </a:br>
              <a:r>
                <a:rPr lang="en-US" sz="1600" dirty="0"/>
                <a:t>Calc. </a:t>
              </a:r>
              <a:r>
                <a:rPr lang="en-US" sz="1600" dirty="0" err="1"/>
                <a:t>Qtys</a:t>
              </a:r>
              <a:r>
                <a:rPr lang="en-US" sz="1600" dirty="0"/>
                <a:t>”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03B2EC-EECD-6AAC-BAB2-B9C11EBC774E}"/>
                </a:ext>
              </a:extLst>
            </p:cNvPr>
            <p:cNvSpPr txBox="1"/>
            <p:nvPr/>
          </p:nvSpPr>
          <p:spPr>
            <a:xfrm>
              <a:off x="6272013" y="897269"/>
              <a:ext cx="39602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Existing flow (with NAS)</a:t>
              </a:r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87510D57-B387-7D9B-5032-F3EA300AB082}"/>
                </a:ext>
              </a:extLst>
            </p:cNvPr>
            <p:cNvSpPr/>
            <p:nvPr/>
          </p:nvSpPr>
          <p:spPr>
            <a:xfrm>
              <a:off x="8735096" y="2142118"/>
              <a:ext cx="618185" cy="209282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C4B860F-44A5-BC49-32B4-6A15062ECD33}"/>
                </a:ext>
              </a:extLst>
            </p:cNvPr>
            <p:cNvSpPr txBox="1"/>
            <p:nvPr/>
          </p:nvSpPr>
          <p:spPr>
            <a:xfrm>
              <a:off x="8487177" y="2283710"/>
              <a:ext cx="10238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1400" dirty="0">
                  <a:solidFill>
                    <a:schemeClr val="bg1"/>
                  </a:solidFill>
                </a:rPr>
                <a:t>Assigns </a:t>
              </a:r>
              <a:br>
                <a:rPr lang="en-US" sz="1400" dirty="0">
                  <a:solidFill>
                    <a:schemeClr val="bg1"/>
                  </a:solidFill>
                </a:rPr>
              </a:br>
              <a:r>
                <a:rPr lang="en-US" sz="1400" dirty="0">
                  <a:solidFill>
                    <a:schemeClr val="bg1"/>
                  </a:solidFill>
                </a:rPr>
                <a:t>next check </a:t>
              </a:r>
              <a:br>
                <a:rPr lang="en-US" sz="1400" dirty="0">
                  <a:solidFill>
                    <a:schemeClr val="bg1"/>
                  </a:solidFill>
                </a:rPr>
              </a:br>
              <a:r>
                <a:rPr lang="en-US" sz="1400" dirty="0">
                  <a:solidFill>
                    <a:schemeClr val="bg1"/>
                  </a:solidFill>
                </a:rPr>
                <a:t>date/time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2BC79E6-22D2-BA45-390F-43DEEA7C36F1}"/>
              </a:ext>
            </a:extLst>
          </p:cNvPr>
          <p:cNvGrpSpPr/>
          <p:nvPr/>
        </p:nvGrpSpPr>
        <p:grpSpPr>
          <a:xfrm>
            <a:off x="5722388" y="3677970"/>
            <a:ext cx="5653824" cy="3231798"/>
            <a:chOff x="6276305" y="3590050"/>
            <a:chExt cx="5653824" cy="323179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988BE8A-FE0A-480A-EE6C-43C04B9C8834}"/>
                </a:ext>
              </a:extLst>
            </p:cNvPr>
            <p:cNvSpPr/>
            <p:nvPr/>
          </p:nvSpPr>
          <p:spPr>
            <a:xfrm>
              <a:off x="9908146" y="4665590"/>
              <a:ext cx="1762257" cy="812566"/>
            </a:xfrm>
            <a:prstGeom prst="roundRect">
              <a:avLst/>
            </a:prstGeom>
            <a:solidFill>
              <a:srgbClr val="008B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7D876B1-C3D4-D1F6-2BD8-BCFFD2635C36}"/>
                </a:ext>
              </a:extLst>
            </p:cNvPr>
            <p:cNvSpPr/>
            <p:nvPr/>
          </p:nvSpPr>
          <p:spPr>
            <a:xfrm>
              <a:off x="9755746" y="4513190"/>
              <a:ext cx="1762257" cy="812566"/>
            </a:xfrm>
            <a:prstGeom prst="roundRect">
              <a:avLst/>
            </a:prstGeom>
            <a:solidFill>
              <a:srgbClr val="008B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216EBAA-0FCD-1487-7293-22EF6B490F43}"/>
                </a:ext>
              </a:extLst>
            </p:cNvPr>
            <p:cNvSpPr txBox="1"/>
            <p:nvPr/>
          </p:nvSpPr>
          <p:spPr>
            <a:xfrm>
              <a:off x="6604716" y="3968776"/>
              <a:ext cx="53254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Master Scheduling Job                Linked Scheduler Jobs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>
                  <a:solidFill>
                    <a:schemeClr val="bg1"/>
                  </a:solidFill>
                </a:rPr>
                <a:t>			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939A399-8175-3DC8-779D-0B0538FD4C8F}"/>
                </a:ext>
              </a:extLst>
            </p:cNvPr>
            <p:cNvSpPr/>
            <p:nvPr/>
          </p:nvSpPr>
          <p:spPr>
            <a:xfrm>
              <a:off x="6729212" y="4351606"/>
              <a:ext cx="1762257" cy="812566"/>
            </a:xfrm>
            <a:prstGeom prst="roundRect">
              <a:avLst/>
            </a:prstGeom>
            <a:solidFill>
              <a:srgbClr val="008B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CU 10012214</a:t>
              </a:r>
              <a:br>
                <a:rPr lang="en-US" sz="1600" b="1" dirty="0"/>
              </a:br>
              <a:r>
                <a:rPr lang="en-US" sz="1600" dirty="0"/>
                <a:t>“LSC Replen. Parl. Master </a:t>
              </a:r>
              <a:r>
                <a:rPr lang="en-US" sz="1600" dirty="0">
                  <a:solidFill>
                    <a:srgbClr val="FFFF00"/>
                  </a:solidFill>
                </a:rPr>
                <a:t>SaaS</a:t>
              </a:r>
              <a:r>
                <a:rPr lang="en-US" sz="1600" dirty="0"/>
                <a:t>”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1287314-3B9C-5D28-AD8D-07B3C9E71BE3}"/>
                </a:ext>
              </a:extLst>
            </p:cNvPr>
            <p:cNvSpPr/>
            <p:nvPr/>
          </p:nvSpPr>
          <p:spPr>
            <a:xfrm>
              <a:off x="9605493" y="4351606"/>
              <a:ext cx="1762257" cy="812566"/>
            </a:xfrm>
            <a:prstGeom prst="roundRect">
              <a:avLst/>
            </a:prstGeom>
            <a:solidFill>
              <a:srgbClr val="008B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CU 99001467</a:t>
              </a:r>
              <a:br>
                <a:rPr lang="en-US" sz="1600" b="1" dirty="0"/>
              </a:br>
              <a:r>
                <a:rPr lang="en-US" sz="1600" dirty="0"/>
                <a:t>“LSC Scheduler Util”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6AEDA5B-6C20-FD94-6212-F1E1F5354FB9}"/>
                </a:ext>
              </a:extLst>
            </p:cNvPr>
            <p:cNvSpPr txBox="1"/>
            <p:nvPr/>
          </p:nvSpPr>
          <p:spPr>
            <a:xfrm>
              <a:off x="6276305" y="3590050"/>
              <a:ext cx="56538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New flow (without NAS, but Background sessions)</a:t>
              </a:r>
            </a:p>
          </p:txBody>
        </p:sp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C5269E4E-823F-E3F0-A89E-65D108C9C038}"/>
                </a:ext>
              </a:extLst>
            </p:cNvPr>
            <p:cNvSpPr/>
            <p:nvPr/>
          </p:nvSpPr>
          <p:spPr>
            <a:xfrm>
              <a:off x="8739388" y="4653248"/>
              <a:ext cx="618185" cy="209282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FC3FE69-1F05-EC9E-D7A0-41A9019C64EF}"/>
                </a:ext>
              </a:extLst>
            </p:cNvPr>
            <p:cNvSpPr txBox="1"/>
            <p:nvPr/>
          </p:nvSpPr>
          <p:spPr>
            <a:xfrm>
              <a:off x="8491469" y="4794840"/>
              <a:ext cx="110973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1400" dirty="0">
                  <a:solidFill>
                    <a:schemeClr val="bg1"/>
                  </a:solidFill>
                </a:rPr>
                <a:t>Starts </a:t>
              </a:r>
              <a:br>
                <a:rPr lang="en-US" sz="1400" dirty="0">
                  <a:solidFill>
                    <a:schemeClr val="bg1"/>
                  </a:solidFill>
                </a:rPr>
              </a:br>
              <a:r>
                <a:rPr lang="en-US" sz="1400" dirty="0">
                  <a:solidFill>
                    <a:schemeClr val="bg1"/>
                  </a:solidFill>
                </a:rPr>
                <a:t>background</a:t>
              </a:r>
              <a:br>
                <a:rPr lang="en-US" sz="1400" dirty="0">
                  <a:solidFill>
                    <a:schemeClr val="bg1"/>
                  </a:solidFill>
                </a:rPr>
              </a:br>
              <a:r>
                <a:rPr lang="en-US" sz="1400" dirty="0">
                  <a:solidFill>
                    <a:schemeClr val="bg1"/>
                  </a:solidFill>
                </a:rPr>
                <a:t>sessions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D010946-047B-9978-16DA-DFFD966E2B01}"/>
                </a:ext>
              </a:extLst>
            </p:cNvPr>
            <p:cNvSpPr/>
            <p:nvPr/>
          </p:nvSpPr>
          <p:spPr>
            <a:xfrm>
              <a:off x="9957519" y="6009282"/>
              <a:ext cx="1762257" cy="812566"/>
            </a:xfrm>
            <a:prstGeom prst="roundRect">
              <a:avLst/>
            </a:prstGeom>
            <a:solidFill>
              <a:srgbClr val="008B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363DA70-0208-D9F0-061B-78AEC34886AC}"/>
                </a:ext>
              </a:extLst>
            </p:cNvPr>
            <p:cNvSpPr/>
            <p:nvPr/>
          </p:nvSpPr>
          <p:spPr>
            <a:xfrm>
              <a:off x="9805119" y="5856882"/>
              <a:ext cx="1762257" cy="812566"/>
            </a:xfrm>
            <a:prstGeom prst="roundRect">
              <a:avLst/>
            </a:prstGeom>
            <a:solidFill>
              <a:srgbClr val="008B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0D81B930-C281-5EB5-4A3A-E35A9E8D04C4}"/>
                </a:ext>
              </a:extLst>
            </p:cNvPr>
            <p:cNvSpPr/>
            <p:nvPr/>
          </p:nvSpPr>
          <p:spPr>
            <a:xfrm rot="5400000">
              <a:off x="10306680" y="5327542"/>
              <a:ext cx="526236" cy="209282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10907A06-D0D0-1D93-4418-0BB668BA6362}"/>
                </a:ext>
              </a:extLst>
            </p:cNvPr>
            <p:cNvSpPr/>
            <p:nvPr/>
          </p:nvSpPr>
          <p:spPr>
            <a:xfrm rot="5400000">
              <a:off x="10486448" y="5488606"/>
              <a:ext cx="526236" cy="209282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52942FE6-3583-1F45-E41C-97B5028DDB44}"/>
                </a:ext>
              </a:extLst>
            </p:cNvPr>
            <p:cNvSpPr/>
            <p:nvPr/>
          </p:nvSpPr>
          <p:spPr>
            <a:xfrm rot="5400000">
              <a:off x="10692779" y="5642927"/>
              <a:ext cx="526236" cy="209282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E3E81A3-3249-8259-9433-FDF9F497978F}"/>
                </a:ext>
              </a:extLst>
            </p:cNvPr>
            <p:cNvSpPr/>
            <p:nvPr/>
          </p:nvSpPr>
          <p:spPr>
            <a:xfrm>
              <a:off x="9654866" y="5695298"/>
              <a:ext cx="1762257" cy="812566"/>
            </a:xfrm>
            <a:prstGeom prst="roundRect">
              <a:avLst/>
            </a:prstGeom>
            <a:solidFill>
              <a:srgbClr val="008B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CU 10012200</a:t>
              </a:r>
              <a:br>
                <a:rPr lang="en-US" sz="1600" b="1" dirty="0"/>
              </a:br>
              <a:r>
                <a:rPr lang="en-US" sz="1600" dirty="0"/>
                <a:t>“LSC Replen. </a:t>
              </a:r>
              <a:br>
                <a:rPr lang="en-US" sz="1600" dirty="0"/>
              </a:br>
              <a:r>
                <a:rPr lang="en-US" sz="1600" dirty="0"/>
                <a:t>Calc. </a:t>
              </a:r>
              <a:r>
                <a:rPr lang="en-US" sz="1600" dirty="0" err="1"/>
                <a:t>Qtys</a:t>
              </a:r>
              <a:r>
                <a:rPr lang="en-US" sz="1600" dirty="0"/>
                <a:t>”</a:t>
              </a:r>
            </a:p>
          </p:txBody>
        </p:sp>
      </p:grpSp>
      <p:pic>
        <p:nvPicPr>
          <p:cNvPr id="5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15DF10F9-39FE-0CB2-3358-449DD0729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349" y="1600345"/>
            <a:ext cx="1333908" cy="13276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BAC84C-62FA-E384-050F-B8DBB1E1A6B1}"/>
              </a:ext>
            </a:extLst>
          </p:cNvPr>
          <p:cNvSpPr txBox="1"/>
          <p:nvPr/>
        </p:nvSpPr>
        <p:spPr>
          <a:xfrm rot="16200000">
            <a:off x="1113442" y="2114104"/>
            <a:ext cx="15713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2400"/>
              </a:spcAft>
              <a:buFont typeface="Arial"/>
              <a:buNone/>
            </a:pPr>
            <a:r>
              <a:rPr lang="en-US" sz="2000" dirty="0">
                <a:solidFill>
                  <a:schemeClr val="bg1"/>
                </a:solidFill>
              </a:rPr>
              <a:t>On-premise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6F863E-01B0-2A02-A359-83C001471585}"/>
              </a:ext>
            </a:extLst>
          </p:cNvPr>
          <p:cNvSpPr txBox="1"/>
          <p:nvPr/>
        </p:nvSpPr>
        <p:spPr>
          <a:xfrm rot="16200000">
            <a:off x="1425113" y="4586492"/>
            <a:ext cx="10436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2400"/>
              </a:spcAft>
              <a:buFont typeface="Arial"/>
              <a:buNone/>
            </a:pPr>
            <a:r>
              <a:rPr lang="en-US" sz="2000" dirty="0">
                <a:solidFill>
                  <a:schemeClr val="bg1"/>
                </a:solidFill>
              </a:rPr>
              <a:t>Cloud</a:t>
            </a:r>
          </a:p>
        </p:txBody>
      </p:sp>
      <p:pic>
        <p:nvPicPr>
          <p:cNvPr id="11" name="Picture 2" descr="Clouds Clipart Animated Gif - Vector Cloud Outline Png, Transparent Png -  clouds png transparent - Transparent Png Download (#2404425) - PngFind">
            <a:extLst>
              <a:ext uri="{FF2B5EF4-FFF2-40B4-BE49-F238E27FC236}">
                <a16:creationId xmlns:a16="http://schemas.microsoft.com/office/drawing/2014/main" id="{61310544-FD84-85C1-7735-3BCEB8502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438" r="98125">
                        <a14:foregroundMark x1="10000" y1="49688" x2="3438" y2="64375"/>
                        <a14:foregroundMark x1="3438" y1="64375" x2="10313" y2="74688"/>
                        <a14:foregroundMark x1="89063" y1="51563" x2="93750" y2="67188"/>
                        <a14:foregroundMark x1="93750" y1="67188" x2="88750" y2="75313"/>
                        <a14:foregroundMark x1="97188" y1="60938" x2="98125" y2="65625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879" y="3540565"/>
            <a:ext cx="1208595" cy="11505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BE1C1A14-43FF-53E7-3866-014323BBD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349" y="4170045"/>
            <a:ext cx="1333908" cy="12638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49589B6-92FD-1701-46A7-1BADD2C19B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rgbClr val="61DCF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486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0820" y="1878190"/>
            <a:ext cx="934900" cy="81803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15AC407-5791-965E-DA0F-C39629CAF5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rgbClr val="61DCF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486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7587" y="4439526"/>
            <a:ext cx="934900" cy="81803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DD128BE-C9BA-5A29-1C31-0C60008B14A5}"/>
              </a:ext>
            </a:extLst>
          </p:cNvPr>
          <p:cNvSpPr txBox="1"/>
          <p:nvPr/>
        </p:nvSpPr>
        <p:spPr>
          <a:xfrm>
            <a:off x="2113086" y="5435378"/>
            <a:ext cx="14864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2400"/>
              </a:spcAft>
              <a:buFont typeface="Arial"/>
              <a:buNone/>
            </a:pPr>
            <a:r>
              <a:rPr lang="en-US" sz="2000" dirty="0">
                <a:solidFill>
                  <a:schemeClr val="bg1"/>
                </a:solidFill>
              </a:rPr>
              <a:t>On-premise</a:t>
            </a:r>
          </a:p>
        </p:txBody>
      </p:sp>
    </p:spTree>
    <p:extLst>
      <p:ext uri="{BB962C8B-B14F-4D97-AF65-F5344CB8AC3E}">
        <p14:creationId xmlns:p14="http://schemas.microsoft.com/office/powerpoint/2010/main" val="98510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155249-1FA7-7BB2-6447-28D955AF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/>
              <a:t>Parallel Replenishment Calculation Tests in SaaS</a:t>
            </a:r>
            <a:br>
              <a:rPr lang="en-MY"/>
            </a:br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BB4639-89C4-3BB5-CB69-6EC7B7E25735}"/>
              </a:ext>
            </a:extLst>
          </p:cNvPr>
          <p:cNvSpPr txBox="1"/>
          <p:nvPr/>
        </p:nvSpPr>
        <p:spPr>
          <a:xfrm>
            <a:off x="1459522" y="2367968"/>
            <a:ext cx="3074640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MY" sz="2000" dirty="0">
                <a:solidFill>
                  <a:schemeClr val="bg1"/>
                </a:solidFill>
              </a:rPr>
              <a:t>Items:          10.000</a:t>
            </a:r>
            <a:br>
              <a:rPr lang="en-MY" sz="2000" dirty="0">
                <a:solidFill>
                  <a:schemeClr val="bg1"/>
                </a:solidFill>
              </a:rPr>
            </a:br>
            <a:r>
              <a:rPr lang="en-MY" sz="2000" dirty="0">
                <a:solidFill>
                  <a:schemeClr val="bg1"/>
                </a:solidFill>
              </a:rPr>
              <a:t> </a:t>
            </a:r>
          </a:p>
          <a:p>
            <a:r>
              <a:rPr lang="en-MY" sz="2000" dirty="0">
                <a:solidFill>
                  <a:schemeClr val="bg1"/>
                </a:solidFill>
              </a:rPr>
              <a:t>Locations:   50</a:t>
            </a:r>
          </a:p>
          <a:p>
            <a:br>
              <a:rPr lang="en-MY" sz="2000" dirty="0">
                <a:solidFill>
                  <a:schemeClr val="bg1"/>
                </a:solidFill>
              </a:rPr>
            </a:br>
            <a:r>
              <a:rPr lang="en-MY" sz="2000" dirty="0">
                <a:solidFill>
                  <a:schemeClr val="bg1"/>
                </a:solidFill>
              </a:rPr>
              <a:t>ILE records: 36 Mio.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7F5BCE-7A05-FFA6-06F1-EEE2D3D4F03B}"/>
              </a:ext>
            </a:extLst>
          </p:cNvPr>
          <p:cNvSpPr txBox="1"/>
          <p:nvPr/>
        </p:nvSpPr>
        <p:spPr>
          <a:xfrm>
            <a:off x="789544" y="1783840"/>
            <a:ext cx="3592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400" b="1" dirty="0">
                <a:solidFill>
                  <a:schemeClr val="bg1"/>
                </a:solidFill>
              </a:rPr>
              <a:t>Test Environment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3374E9-CCB5-F82B-8B84-5E12D07E63D8}"/>
              </a:ext>
            </a:extLst>
          </p:cNvPr>
          <p:cNvSpPr txBox="1"/>
          <p:nvPr/>
        </p:nvSpPr>
        <p:spPr>
          <a:xfrm>
            <a:off x="5421768" y="2141450"/>
            <a:ext cx="5752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000" b="1">
                <a:solidFill>
                  <a:schemeClr val="bg1"/>
                </a:solidFill>
              </a:rPr>
              <a:t>Performance Test Results: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C8395D6-302B-B474-39E5-EE82A5211F26}"/>
              </a:ext>
            </a:extLst>
          </p:cNvPr>
          <p:cNvGraphicFramePr>
            <a:graphicFrameLocks noGrp="1"/>
          </p:cNvGraphicFramePr>
          <p:nvPr/>
        </p:nvGraphicFramePr>
        <p:xfrm>
          <a:off x="5421767" y="2675064"/>
          <a:ext cx="5752885" cy="1044446"/>
        </p:xfrm>
        <a:graphic>
          <a:graphicData uri="http://schemas.openxmlformats.org/drawingml/2006/table">
            <a:tbl>
              <a:tblPr/>
              <a:tblGrid>
                <a:gridCol w="1592110">
                  <a:extLst>
                    <a:ext uri="{9D8B030D-6E8A-4147-A177-3AD203B41FA5}">
                      <a16:colId xmlns:a16="http://schemas.microsoft.com/office/drawing/2014/main" val="401234173"/>
                    </a:ext>
                  </a:extLst>
                </a:gridCol>
                <a:gridCol w="1622125">
                  <a:extLst>
                    <a:ext uri="{9D8B030D-6E8A-4147-A177-3AD203B41FA5}">
                      <a16:colId xmlns:a16="http://schemas.microsoft.com/office/drawing/2014/main" val="1048971795"/>
                    </a:ext>
                  </a:extLst>
                </a:gridCol>
                <a:gridCol w="1339273">
                  <a:extLst>
                    <a:ext uri="{9D8B030D-6E8A-4147-A177-3AD203B41FA5}">
                      <a16:colId xmlns:a16="http://schemas.microsoft.com/office/drawing/2014/main" val="3015499798"/>
                    </a:ext>
                  </a:extLst>
                </a:gridCol>
                <a:gridCol w="1199377">
                  <a:extLst>
                    <a:ext uri="{9D8B030D-6E8A-4147-A177-3AD203B41FA5}">
                      <a16:colId xmlns:a16="http://schemas.microsoft.com/office/drawing/2014/main" val="3352896912"/>
                    </a:ext>
                  </a:extLst>
                </a:gridCol>
              </a:tblGrid>
              <a:tr h="541098"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Replenishment Calculation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Baseline </a:t>
                      </a:r>
                    </a:p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Calc. Time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Parallel</a:t>
                      </a:r>
                    </a:p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Calc. Time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Improvement</a:t>
                      </a:r>
                    </a:p>
                    <a:p>
                      <a:pPr algn="ctr" fontAlgn="b"/>
                      <a:endParaRPr lang="en-MY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050228"/>
                  </a:ext>
                </a:extLst>
              </a:tr>
              <a:tr h="25167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RIQ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hours 3 mins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 mins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</a:rPr>
                        <a:t>84.50 %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156359"/>
                  </a:ext>
                </a:extLst>
              </a:tr>
              <a:tr h="25167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hours 25 mins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hour 18 mins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</a:rPr>
                        <a:t>79.08 %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737949"/>
                  </a:ext>
                </a:extLst>
              </a:tr>
            </a:tbl>
          </a:graphicData>
        </a:graphic>
      </p:graphicFrame>
      <p:pic>
        <p:nvPicPr>
          <p:cNvPr id="5" name="Graphic 4">
            <a:extLst>
              <a:ext uri="{FF2B5EF4-FFF2-40B4-BE49-F238E27FC236}">
                <a16:creationId xmlns:a16="http://schemas.microsoft.com/office/drawing/2014/main" id="{E1EEB508-560A-76DC-1AB0-59236BD552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5897" y="2298112"/>
            <a:ext cx="520289" cy="52028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F44A04A-A186-A28D-07DE-50C4B070E9A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5896" y="2867381"/>
            <a:ext cx="520289" cy="52028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FE3138E-6C12-E00B-AD10-A045AF8650F1}"/>
              </a:ext>
            </a:extLst>
          </p:cNvPr>
          <p:cNvGrpSpPr/>
          <p:nvPr/>
        </p:nvGrpSpPr>
        <p:grpSpPr>
          <a:xfrm>
            <a:off x="905897" y="4647616"/>
            <a:ext cx="3665489" cy="1169551"/>
            <a:chOff x="905895" y="4374424"/>
            <a:chExt cx="3665489" cy="116955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8254D45-6394-D806-31DF-3D69A5DD55C6}"/>
                </a:ext>
              </a:extLst>
            </p:cNvPr>
            <p:cNvSpPr txBox="1"/>
            <p:nvPr/>
          </p:nvSpPr>
          <p:spPr>
            <a:xfrm>
              <a:off x="905896" y="4374424"/>
              <a:ext cx="3665488" cy="11695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MY" sz="2400" b="1" dirty="0">
                  <a:solidFill>
                    <a:schemeClr val="bg1"/>
                  </a:solidFill>
                </a:rPr>
                <a:t>Calculated Entries</a:t>
              </a:r>
              <a:br>
                <a:rPr lang="en-MY" sz="2400" b="1" dirty="0">
                  <a:solidFill>
                    <a:schemeClr val="bg1"/>
                  </a:solidFill>
                </a:rPr>
              </a:br>
              <a:br>
                <a:rPr lang="en-MY" sz="600" b="1" dirty="0">
                  <a:solidFill>
                    <a:schemeClr val="bg1"/>
                  </a:solidFill>
                </a:rPr>
              </a:br>
              <a:r>
                <a:rPr lang="en-MY" sz="600" b="1" dirty="0">
                  <a:solidFill>
                    <a:schemeClr val="bg1"/>
                  </a:solidFill>
                </a:rPr>
                <a:t>                                </a:t>
              </a:r>
              <a:r>
                <a:rPr lang="en-MY" sz="2000" dirty="0">
                  <a:solidFill>
                    <a:schemeClr val="bg1"/>
                  </a:solidFill>
                </a:rPr>
                <a:t>RIQ entries:  523.315 </a:t>
              </a:r>
            </a:p>
            <a:p>
              <a:r>
                <a:rPr lang="en-MY" sz="2000" dirty="0">
                  <a:solidFill>
                    <a:schemeClr val="bg1"/>
                  </a:solidFill>
                </a:rPr>
                <a:t>          OOS entries: 5,6 Mio.</a:t>
              </a: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38974BD6-5957-91BC-9336-D80959669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5895" y="4837904"/>
              <a:ext cx="520289" cy="704787"/>
            </a:xfrm>
            <a:prstGeom prst="rect">
              <a:avLst/>
            </a:prstGeom>
          </p:spPr>
        </p:pic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54668EDD-52DB-DECD-E360-F6E9CE9E4DB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5897" y="3454318"/>
            <a:ext cx="557381" cy="557381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2623A821-77EC-8E77-42EA-AC7E2D9CFE07}"/>
              </a:ext>
            </a:extLst>
          </p:cNvPr>
          <p:cNvSpPr/>
          <p:nvPr/>
        </p:nvSpPr>
        <p:spPr>
          <a:xfrm>
            <a:off x="1013137" y="4172981"/>
            <a:ext cx="342900" cy="388416"/>
          </a:xfrm>
          <a:prstGeom prst="downArrow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F079D5-0C8E-8013-16E2-1EDCF6304254}"/>
              </a:ext>
            </a:extLst>
          </p:cNvPr>
          <p:cNvSpPr/>
          <p:nvPr/>
        </p:nvSpPr>
        <p:spPr>
          <a:xfrm>
            <a:off x="5421768" y="3477179"/>
            <a:ext cx="5752886" cy="557381"/>
          </a:xfrm>
          <a:prstGeom prst="rect">
            <a:avLst/>
          </a:prstGeom>
          <a:solidFill>
            <a:srgbClr val="2A1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5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155249-1FA7-7BB2-6447-28D955AF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/>
              <a:t>Parallel Replenishment Calculation Tests in SaaS</a:t>
            </a:r>
            <a:br>
              <a:rPr lang="en-MY"/>
            </a:br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BB4639-89C4-3BB5-CB69-6EC7B7E25735}"/>
              </a:ext>
            </a:extLst>
          </p:cNvPr>
          <p:cNvSpPr txBox="1"/>
          <p:nvPr/>
        </p:nvSpPr>
        <p:spPr>
          <a:xfrm>
            <a:off x="1459522" y="2367968"/>
            <a:ext cx="3074640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MY" sz="2000" dirty="0">
                <a:solidFill>
                  <a:schemeClr val="bg1"/>
                </a:solidFill>
              </a:rPr>
              <a:t>Items:          10.000</a:t>
            </a:r>
            <a:br>
              <a:rPr lang="en-MY" sz="2000" dirty="0">
                <a:solidFill>
                  <a:schemeClr val="bg1"/>
                </a:solidFill>
              </a:rPr>
            </a:br>
            <a:r>
              <a:rPr lang="en-MY" sz="2000" dirty="0">
                <a:solidFill>
                  <a:schemeClr val="bg1"/>
                </a:solidFill>
              </a:rPr>
              <a:t> </a:t>
            </a:r>
          </a:p>
          <a:p>
            <a:r>
              <a:rPr lang="en-MY" sz="2000" dirty="0">
                <a:solidFill>
                  <a:schemeClr val="bg1"/>
                </a:solidFill>
              </a:rPr>
              <a:t>Locations:   50</a:t>
            </a:r>
          </a:p>
          <a:p>
            <a:br>
              <a:rPr lang="en-MY" sz="2000" dirty="0">
                <a:solidFill>
                  <a:schemeClr val="bg1"/>
                </a:solidFill>
              </a:rPr>
            </a:br>
            <a:r>
              <a:rPr lang="en-MY" sz="2000" dirty="0">
                <a:solidFill>
                  <a:schemeClr val="bg1"/>
                </a:solidFill>
              </a:rPr>
              <a:t>ILE records: 36 Mio.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7F5BCE-7A05-FFA6-06F1-EEE2D3D4F03B}"/>
              </a:ext>
            </a:extLst>
          </p:cNvPr>
          <p:cNvSpPr txBox="1"/>
          <p:nvPr/>
        </p:nvSpPr>
        <p:spPr>
          <a:xfrm>
            <a:off x="789544" y="1783840"/>
            <a:ext cx="3592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400" b="1" dirty="0">
                <a:solidFill>
                  <a:schemeClr val="bg1"/>
                </a:solidFill>
              </a:rPr>
              <a:t>Test Environment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3374E9-CCB5-F82B-8B84-5E12D07E63D8}"/>
              </a:ext>
            </a:extLst>
          </p:cNvPr>
          <p:cNvSpPr txBox="1"/>
          <p:nvPr/>
        </p:nvSpPr>
        <p:spPr>
          <a:xfrm>
            <a:off x="5421768" y="2141450"/>
            <a:ext cx="5752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000" b="1">
                <a:solidFill>
                  <a:schemeClr val="bg1"/>
                </a:solidFill>
              </a:rPr>
              <a:t>Performance Test Results: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C8395D6-302B-B474-39E5-EE82A5211F26}"/>
              </a:ext>
            </a:extLst>
          </p:cNvPr>
          <p:cNvGraphicFramePr>
            <a:graphicFrameLocks noGrp="1"/>
          </p:cNvGraphicFramePr>
          <p:nvPr/>
        </p:nvGraphicFramePr>
        <p:xfrm>
          <a:off x="5421767" y="2675064"/>
          <a:ext cx="5752885" cy="1044446"/>
        </p:xfrm>
        <a:graphic>
          <a:graphicData uri="http://schemas.openxmlformats.org/drawingml/2006/table">
            <a:tbl>
              <a:tblPr/>
              <a:tblGrid>
                <a:gridCol w="1592110">
                  <a:extLst>
                    <a:ext uri="{9D8B030D-6E8A-4147-A177-3AD203B41FA5}">
                      <a16:colId xmlns:a16="http://schemas.microsoft.com/office/drawing/2014/main" val="401234173"/>
                    </a:ext>
                  </a:extLst>
                </a:gridCol>
                <a:gridCol w="1622125">
                  <a:extLst>
                    <a:ext uri="{9D8B030D-6E8A-4147-A177-3AD203B41FA5}">
                      <a16:colId xmlns:a16="http://schemas.microsoft.com/office/drawing/2014/main" val="1048971795"/>
                    </a:ext>
                  </a:extLst>
                </a:gridCol>
                <a:gridCol w="1339273">
                  <a:extLst>
                    <a:ext uri="{9D8B030D-6E8A-4147-A177-3AD203B41FA5}">
                      <a16:colId xmlns:a16="http://schemas.microsoft.com/office/drawing/2014/main" val="3015499798"/>
                    </a:ext>
                  </a:extLst>
                </a:gridCol>
                <a:gridCol w="1199377">
                  <a:extLst>
                    <a:ext uri="{9D8B030D-6E8A-4147-A177-3AD203B41FA5}">
                      <a16:colId xmlns:a16="http://schemas.microsoft.com/office/drawing/2014/main" val="3352896912"/>
                    </a:ext>
                  </a:extLst>
                </a:gridCol>
              </a:tblGrid>
              <a:tr h="541098"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Replenishment Calculation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Baseline </a:t>
                      </a:r>
                    </a:p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Calc. Time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Parallel</a:t>
                      </a:r>
                    </a:p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Calc. Time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Improvement</a:t>
                      </a:r>
                    </a:p>
                    <a:p>
                      <a:pPr algn="ctr" fontAlgn="b"/>
                      <a:endParaRPr lang="en-MY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050228"/>
                  </a:ext>
                </a:extLst>
              </a:tr>
              <a:tr h="25167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RIQ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hours 3 mins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 mins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</a:rPr>
                        <a:t>84.50 %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156359"/>
                  </a:ext>
                </a:extLst>
              </a:tr>
              <a:tr h="25167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hours 25 mins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hour 18 mins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</a:rPr>
                        <a:t>79.08 %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737949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0E236FD8-33DF-E6B1-C9A7-6D0F7FFBB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14" b="99123" l="6842" r="94185">
                        <a14:foregroundMark x1="21095" y1="71579" x2="31699" y2="72982"/>
                        <a14:foregroundMark x1="31699" y1="72982" x2="63398" y2="70702"/>
                        <a14:foregroundMark x1="11288" y1="72632" x2="6842" y2="92105"/>
                        <a14:foregroundMark x1="6842" y1="92105" x2="7412" y2="95789"/>
                        <a14:foregroundMark x1="48461" y1="15965" x2="52223" y2="70877"/>
                        <a14:foregroundMark x1="42987" y1="19825" x2="55188" y2="13158"/>
                        <a14:foregroundMark x1="55188" y1="13158" x2="59293" y2="19649"/>
                        <a14:foregroundMark x1="47320" y1="12982" x2="42417" y2="18246"/>
                        <a14:foregroundMark x1="42531" y1="19123" x2="46522" y2="10702"/>
                        <a14:foregroundMark x1="55758" y1="14035" x2="62144" y2="24912"/>
                        <a14:foregroundMark x1="57583" y1="14561" x2="60547" y2="20702"/>
                        <a14:foregroundMark x1="58723" y1="16842" x2="61231" y2="25263"/>
                        <a14:foregroundMark x1="60091" y1="17719" x2="61460" y2="21404"/>
                        <a14:foregroundMark x1="73432" y1="34912" x2="81528" y2="80526"/>
                        <a14:foregroundMark x1="76169" y1="48070" x2="75827" y2="30526"/>
                        <a14:foregroundMark x1="74344" y1="29825" x2="73774" y2="27368"/>
                        <a14:foregroundMark x1="74116" y1="27193" x2="77765" y2="31053"/>
                        <a14:foregroundMark x1="92702" y1="87193" x2="94185" y2="99298"/>
                        <a14:foregroundMark x1="47548" y1="9474" x2="54446" y2="8095"/>
                        <a14:backgroundMark x1="48689" y1="4737" x2="50741" y2="4211"/>
                        <a14:backgroundMark x1="49373" y1="5263" x2="55188" y2="4912"/>
                        <a14:backgroundMark x1="55644" y1="6316" x2="57127" y2="7895"/>
                        <a14:backgroundMark x1="21551" y1="98596" x2="21095" y2="98947"/>
                        <a14:backgroundMark x1="23033" y1="98772" x2="20981" y2="99649"/>
                        <a14:backgroundMark x1="20182" y1="99649" x2="20182" y2="996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05918" y="4086601"/>
            <a:ext cx="4264066" cy="277139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" name="Picture 2" descr="emoji #fire #hot #flame #fireflame #snapstreak - Iphone Transparent Fire  Emoji, HD Png Download - 720x840(#3057490) - PngFind">
            <a:extLst>
              <a:ext uri="{FF2B5EF4-FFF2-40B4-BE49-F238E27FC236}">
                <a16:creationId xmlns:a16="http://schemas.microsoft.com/office/drawing/2014/main" id="{FB4BA3E5-D543-A7D2-A931-2122B6446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4" b="92680" l="10000" r="90000">
                        <a14:foregroundMark x1="32500" y1="86352" x2="41429" y2="91687"/>
                        <a14:foregroundMark x1="41429" y1="91687" x2="60714" y2="89330"/>
                        <a14:foregroundMark x1="41786" y1="92680" x2="52024" y2="92680"/>
                        <a14:foregroundMark x1="52024" y1="92680" x2="52857" y2="92432"/>
                        <a14:foregroundMark x1="21667" y1="34988" x2="25238" y2="29529"/>
                        <a14:foregroundMark x1="48214" y1="7444" x2="52262" y2="11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988" y="2824476"/>
            <a:ext cx="984012" cy="944232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1EEB508-560A-76DC-1AB0-59236BD5524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5897" y="2298112"/>
            <a:ext cx="520289" cy="52028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F44A04A-A186-A28D-07DE-50C4B070E9A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5896" y="2867381"/>
            <a:ext cx="520289" cy="52028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FE3138E-6C12-E00B-AD10-A045AF8650F1}"/>
              </a:ext>
            </a:extLst>
          </p:cNvPr>
          <p:cNvGrpSpPr/>
          <p:nvPr/>
        </p:nvGrpSpPr>
        <p:grpSpPr>
          <a:xfrm>
            <a:off x="905897" y="4647616"/>
            <a:ext cx="3665489" cy="1169551"/>
            <a:chOff x="905895" y="4374424"/>
            <a:chExt cx="3665489" cy="116955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8254D45-6394-D806-31DF-3D69A5DD55C6}"/>
                </a:ext>
              </a:extLst>
            </p:cNvPr>
            <p:cNvSpPr txBox="1"/>
            <p:nvPr/>
          </p:nvSpPr>
          <p:spPr>
            <a:xfrm>
              <a:off x="905896" y="4374424"/>
              <a:ext cx="3665488" cy="11695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MY" sz="2400" b="1" dirty="0">
                  <a:solidFill>
                    <a:schemeClr val="bg1"/>
                  </a:solidFill>
                </a:rPr>
                <a:t>Calculated Entries</a:t>
              </a:r>
              <a:br>
                <a:rPr lang="en-MY" sz="2400" b="1" dirty="0">
                  <a:solidFill>
                    <a:schemeClr val="bg1"/>
                  </a:solidFill>
                </a:rPr>
              </a:br>
              <a:br>
                <a:rPr lang="en-MY" sz="600" b="1" dirty="0">
                  <a:solidFill>
                    <a:schemeClr val="bg1"/>
                  </a:solidFill>
                </a:rPr>
              </a:br>
              <a:r>
                <a:rPr lang="en-MY" sz="600" b="1" dirty="0">
                  <a:solidFill>
                    <a:schemeClr val="bg1"/>
                  </a:solidFill>
                </a:rPr>
                <a:t>                                </a:t>
              </a:r>
              <a:r>
                <a:rPr lang="en-MY" sz="2000" dirty="0">
                  <a:solidFill>
                    <a:schemeClr val="bg1"/>
                  </a:solidFill>
                </a:rPr>
                <a:t>RIQ entries:  523.315 </a:t>
              </a:r>
            </a:p>
            <a:p>
              <a:r>
                <a:rPr lang="en-MY" sz="2000" dirty="0">
                  <a:solidFill>
                    <a:schemeClr val="bg1"/>
                  </a:solidFill>
                </a:rPr>
                <a:t>          OOS entries: 5,6 Mio.</a:t>
              </a: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38974BD6-5957-91BC-9336-D80959669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05895" y="4837904"/>
              <a:ext cx="520289" cy="704787"/>
            </a:xfrm>
            <a:prstGeom prst="rect">
              <a:avLst/>
            </a:prstGeom>
          </p:spPr>
        </p:pic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54668EDD-52DB-DECD-E360-F6E9CE9E4DB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05897" y="3454318"/>
            <a:ext cx="557381" cy="557381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2623A821-77EC-8E77-42EA-AC7E2D9CFE07}"/>
              </a:ext>
            </a:extLst>
          </p:cNvPr>
          <p:cNvSpPr/>
          <p:nvPr/>
        </p:nvSpPr>
        <p:spPr>
          <a:xfrm>
            <a:off x="1013137" y="4172981"/>
            <a:ext cx="342900" cy="388416"/>
          </a:xfrm>
          <a:prstGeom prst="downArrow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9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8FBA5DD-007B-5B26-9C21-E9CFB40AF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Replenishment - Performance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816F300-092E-D6A8-9A0E-8CB410E8E9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227935" cy="5073650"/>
          </a:xfrm>
        </p:spPr>
        <p:txBody>
          <a:bodyPr/>
          <a:lstStyle/>
          <a:p>
            <a:pPr marL="0" indent="0">
              <a:buNone/>
            </a:pPr>
            <a:endParaRPr lang="en-US" sz="1100" b="1"/>
          </a:p>
          <a:p>
            <a:pPr marL="0" indent="0">
              <a:buNone/>
            </a:pPr>
            <a:r>
              <a:rPr lang="en-US" sz="2400" b="1"/>
              <a:t>Basic Replenishment process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40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1779C09-00E4-3EF9-E52D-138230E18307}"/>
              </a:ext>
            </a:extLst>
          </p:cNvPr>
          <p:cNvGraphicFramePr/>
          <p:nvPr/>
        </p:nvGraphicFramePr>
        <p:xfrm>
          <a:off x="582506" y="1513283"/>
          <a:ext cx="7112000" cy="4603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4" descr="How to Test Your Wi-Fi Speed | WIRED">
            <a:extLst>
              <a:ext uri="{FF2B5EF4-FFF2-40B4-BE49-F238E27FC236}">
                <a16:creationId xmlns:a16="http://schemas.microsoft.com/office/drawing/2014/main" id="{4DBAA1AD-9086-2F27-E70C-50C9DA929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9875">
                        <a14:foregroundMark x1="89917" y1="44722" x2="97958" y2="50389"/>
                        <a14:foregroundMark x1="97958" y1="50389" x2="99875" y2="50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506" y="1077238"/>
            <a:ext cx="4497494" cy="337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52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9C8D07-03D3-32BC-01C5-3A5DAA358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Replenishment - Performance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A05761-F920-4156-4203-0D44B74AA4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/>
              <a:t>Replen. Journal Calculation</a:t>
            </a:r>
            <a:br>
              <a:rPr lang="en-US" sz="2400" b="1" dirty="0"/>
            </a:br>
            <a:endParaRPr lang="en-US" sz="1050" b="1" dirty="0"/>
          </a:p>
          <a:p>
            <a:r>
              <a:rPr lang="en-US" sz="2000" dirty="0"/>
              <a:t>Code optimizations</a:t>
            </a:r>
          </a:p>
          <a:p>
            <a:r>
              <a:rPr lang="en-US" sz="2000" dirty="0"/>
              <a:t>Usage of </a:t>
            </a:r>
            <a:r>
              <a:rPr lang="en-US" sz="2000" dirty="0" err="1"/>
              <a:t>TempTables</a:t>
            </a:r>
            <a:r>
              <a:rPr lang="en-US" sz="2000" dirty="0"/>
              <a:t> and flush late in code</a:t>
            </a:r>
          </a:p>
          <a:p>
            <a:r>
              <a:rPr lang="en-US" sz="2000" dirty="0"/>
              <a:t>Parallel calculation</a:t>
            </a:r>
          </a:p>
          <a:p>
            <a:pPr marL="0" indent="0">
              <a:buNone/>
            </a:pPr>
            <a:br>
              <a:rPr lang="en-US" sz="400" dirty="0"/>
            </a:b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4B8C8-F910-50CC-A74E-7C72D257F5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748655" y="1673165"/>
            <a:ext cx="5118255" cy="4432420"/>
          </a:xfrm>
          <a:prstGeom prst="rect">
            <a:avLst/>
          </a:prstGeom>
        </p:spPr>
      </p:pic>
      <p:pic>
        <p:nvPicPr>
          <p:cNvPr id="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2768C551-8660-78AF-94E8-02592E6A9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11" y="3628691"/>
            <a:ext cx="995516" cy="9908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louds Clipart Animated Gif - Vector Cloud Outline Png, Transparent Png -  clouds png transparent - Transparent Png Download (#2404425) - PngFind">
            <a:extLst>
              <a:ext uri="{FF2B5EF4-FFF2-40B4-BE49-F238E27FC236}">
                <a16:creationId xmlns:a16="http://schemas.microsoft.com/office/drawing/2014/main" id="{313FF79B-0DA3-A056-0584-B31229D08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438" r="98125">
                        <a14:foregroundMark x1="10000" y1="49688" x2="3438" y2="64375"/>
                        <a14:foregroundMark x1="3438" y1="64375" x2="10313" y2="74688"/>
                        <a14:foregroundMark x1="89063" y1="51563" x2="93750" y2="67188"/>
                        <a14:foregroundMark x1="93750" y1="67188" x2="88750" y2="75313"/>
                        <a14:foregroundMark x1="97188" y1="60938" x2="98125" y2="65625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406" y="3246964"/>
            <a:ext cx="901993" cy="8586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38A72F6F-78E4-9739-1005-34CA5FA30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266" y="3676293"/>
            <a:ext cx="995516" cy="9432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1FCF2D-C7FD-204A-60D9-23B8247646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rgbClr val="61DCF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486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8807" y="3834493"/>
            <a:ext cx="697731" cy="6105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B3869A-431C-5C6C-5539-D310332959F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rgbClr val="61DCF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486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3662" y="3834493"/>
            <a:ext cx="697731" cy="61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9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155249-1FA7-7BB2-6447-28D955AF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/>
              <a:t>Parallel Replenishment Journal Calculation</a:t>
            </a:r>
            <a:br>
              <a:rPr lang="en-MY"/>
            </a:b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13D9D-7A1E-BCD5-E69F-95C9FB40FA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019534"/>
            <a:ext cx="11484279" cy="5073650"/>
          </a:xfrm>
        </p:spPr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1332FA-D496-9784-D797-41580D8ACB78}"/>
              </a:ext>
            </a:extLst>
          </p:cNvPr>
          <p:cNvSpPr txBox="1"/>
          <p:nvPr/>
        </p:nvSpPr>
        <p:spPr>
          <a:xfrm>
            <a:off x="1911478" y="2853775"/>
            <a:ext cx="2239304" cy="212365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sz="2000" b="1" dirty="0">
                <a:solidFill>
                  <a:schemeClr val="bg1"/>
                </a:solidFill>
              </a:rPr>
              <a:t>Replen. Journal</a:t>
            </a:r>
            <a:br>
              <a:rPr lang="en-MY" sz="2000" b="1" dirty="0">
                <a:solidFill>
                  <a:schemeClr val="bg1"/>
                </a:solidFill>
              </a:rPr>
            </a:br>
            <a:endParaRPr lang="en-MY" sz="5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chemeClr val="bg1"/>
                </a:solidFill>
              </a:rPr>
              <a:t>100 Items</a:t>
            </a:r>
            <a:br>
              <a:rPr lang="en-MY" sz="2000" dirty="0">
                <a:solidFill>
                  <a:schemeClr val="bg1"/>
                </a:solidFill>
              </a:rPr>
            </a:br>
            <a:r>
              <a:rPr lang="en-MY" sz="2000" dirty="0">
                <a:solidFill>
                  <a:schemeClr val="bg1"/>
                </a:solidFill>
              </a:rPr>
              <a:t>(1001..1100)</a:t>
            </a:r>
            <a:br>
              <a:rPr lang="en-MY" sz="2000" dirty="0">
                <a:solidFill>
                  <a:schemeClr val="bg1"/>
                </a:solidFill>
              </a:rPr>
            </a:br>
            <a:endParaRPr lang="en-MY" sz="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chemeClr val="bg1"/>
                </a:solidFill>
              </a:rPr>
              <a:t>2 Parallel sessions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Y" sz="20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BD1B3F-8442-6284-DD15-DD6312043AC2}"/>
              </a:ext>
            </a:extLst>
          </p:cNvPr>
          <p:cNvSpPr txBox="1"/>
          <p:nvPr/>
        </p:nvSpPr>
        <p:spPr>
          <a:xfrm>
            <a:off x="4791648" y="2391284"/>
            <a:ext cx="2980157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sz="2000" b="1" dirty="0">
                <a:solidFill>
                  <a:schemeClr val="bg1"/>
                </a:solidFill>
              </a:rPr>
              <a:t>Child Journal 1</a:t>
            </a:r>
          </a:p>
          <a:p>
            <a:r>
              <a:rPr lang="en-MY" sz="2000" dirty="0">
                <a:solidFill>
                  <a:schemeClr val="bg1"/>
                </a:solidFill>
              </a:rPr>
              <a:t>Background session</a:t>
            </a:r>
            <a:br>
              <a:rPr lang="en-MY" sz="2000" dirty="0">
                <a:solidFill>
                  <a:schemeClr val="bg1"/>
                </a:solidFill>
              </a:rPr>
            </a:br>
            <a:r>
              <a:rPr lang="en-MY" sz="2000" dirty="0">
                <a:solidFill>
                  <a:schemeClr val="bg1"/>
                </a:solidFill>
              </a:rPr>
              <a:t>50 Items (1001.. 1050)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D63A25-913C-D591-FB61-9BB2A000EB1F}"/>
              </a:ext>
            </a:extLst>
          </p:cNvPr>
          <p:cNvSpPr txBox="1"/>
          <p:nvPr/>
        </p:nvSpPr>
        <p:spPr>
          <a:xfrm>
            <a:off x="4819822" y="4718781"/>
            <a:ext cx="2980158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sz="2000" b="1" dirty="0">
                <a:solidFill>
                  <a:schemeClr val="bg1"/>
                </a:solidFill>
              </a:rPr>
              <a:t>Child Journal 2</a:t>
            </a:r>
          </a:p>
          <a:p>
            <a:r>
              <a:rPr lang="en-MY" sz="2000" dirty="0">
                <a:solidFill>
                  <a:schemeClr val="bg1"/>
                </a:solidFill>
              </a:rPr>
              <a:t>Background session</a:t>
            </a:r>
            <a:br>
              <a:rPr lang="en-MY" sz="2000" dirty="0">
                <a:solidFill>
                  <a:schemeClr val="bg1"/>
                </a:solidFill>
              </a:rPr>
            </a:br>
            <a:r>
              <a:rPr lang="en-MY" sz="2000" dirty="0">
                <a:solidFill>
                  <a:schemeClr val="bg1"/>
                </a:solidFill>
              </a:rPr>
              <a:t>50 Items (1051.. 1100)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98C78E93-87FB-E394-605F-258CAE00C8EA}"/>
              </a:ext>
            </a:extLst>
          </p:cNvPr>
          <p:cNvSpPr/>
          <p:nvPr/>
        </p:nvSpPr>
        <p:spPr>
          <a:xfrm rot="19251669">
            <a:off x="4269340" y="3094529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88C8B645-2EBF-F738-8800-6ABB556B99CE}"/>
              </a:ext>
            </a:extLst>
          </p:cNvPr>
          <p:cNvSpPr/>
          <p:nvPr/>
        </p:nvSpPr>
        <p:spPr>
          <a:xfrm rot="1900602">
            <a:off x="4401271" y="4430965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E2BC81DD-E052-3C4F-E041-7D616E68F0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02128"/>
              </p:ext>
            </p:extLst>
          </p:nvPr>
        </p:nvGraphicFramePr>
        <p:xfrm>
          <a:off x="9007317" y="3003994"/>
          <a:ext cx="2730123" cy="3017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181980">
                  <a:extLst>
                    <a:ext uri="{9D8B030D-6E8A-4147-A177-3AD203B41FA5}">
                      <a16:colId xmlns:a16="http://schemas.microsoft.com/office/drawing/2014/main" val="3480754700"/>
                    </a:ext>
                  </a:extLst>
                </a:gridCol>
                <a:gridCol w="1548143">
                  <a:extLst>
                    <a:ext uri="{9D8B030D-6E8A-4147-A177-3AD203B41FA5}">
                      <a16:colId xmlns:a16="http://schemas.microsoft.com/office/drawing/2014/main" val="36040414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MY" sz="1600" dirty="0"/>
                        <a:t>Item No.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Location Code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013853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/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48411579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endParaRPr lang="en-MY" sz="1600" dirty="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MY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4361997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endParaRPr lang="en-MY" sz="160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MY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5944933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endParaRPr lang="en-MY" sz="160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MY" sz="16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95477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/>
                        <a:t>1051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8735374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endParaRPr lang="en-MY" sz="1600" dirty="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MY" sz="16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2572520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endParaRPr lang="en-MY" sz="160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MY" sz="16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631236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endParaRPr lang="en-MY" sz="160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MY" sz="16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7820033"/>
                  </a:ext>
                </a:extLst>
              </a:tr>
            </a:tbl>
          </a:graphicData>
        </a:graphic>
      </p:graphicFrame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CA088E10-7C6A-907E-B2CB-B0027989ABA1}"/>
              </a:ext>
            </a:extLst>
          </p:cNvPr>
          <p:cNvSpPr/>
          <p:nvPr/>
        </p:nvSpPr>
        <p:spPr>
          <a:xfrm>
            <a:off x="9007316" y="2010567"/>
            <a:ext cx="2730123" cy="843208"/>
          </a:xfrm>
          <a:prstGeom prst="foldedCorner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000" dirty="0"/>
              <a:t>Replen. Journal</a:t>
            </a:r>
            <a:br>
              <a:rPr lang="en-MY" sz="2000" dirty="0"/>
            </a:br>
            <a:r>
              <a:rPr lang="en-MY" sz="2000" dirty="0"/>
              <a:t>Lines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008EF6E-0EF6-CD8C-83F8-F96937B988C2}"/>
              </a:ext>
            </a:extLst>
          </p:cNvPr>
          <p:cNvSpPr/>
          <p:nvPr/>
        </p:nvSpPr>
        <p:spPr>
          <a:xfrm rot="1900602">
            <a:off x="8160133" y="2821369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D99905B-5BDA-DE78-0088-443850816B7C}"/>
              </a:ext>
            </a:extLst>
          </p:cNvPr>
          <p:cNvSpPr/>
          <p:nvPr/>
        </p:nvSpPr>
        <p:spPr>
          <a:xfrm rot="19251669">
            <a:off x="8138493" y="4805320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267EE464-E219-395E-9039-E10DCADEEFA0}"/>
              </a:ext>
            </a:extLst>
          </p:cNvPr>
          <p:cNvSpPr/>
          <p:nvPr/>
        </p:nvSpPr>
        <p:spPr>
          <a:xfrm>
            <a:off x="885435" y="1321216"/>
            <a:ext cx="1687449" cy="1015663"/>
          </a:xfrm>
          <a:prstGeom prst="wedgeRoundRectCallout">
            <a:avLst>
              <a:gd name="adj1" fmla="val 109442"/>
              <a:gd name="adj2" fmla="val 5081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000" dirty="0"/>
              <a:t>Calculate</a:t>
            </a:r>
            <a:br>
              <a:rPr lang="en-MY" sz="2000" dirty="0"/>
            </a:br>
            <a:r>
              <a:rPr lang="en-MY" sz="2000" dirty="0"/>
              <a:t>Journal</a:t>
            </a:r>
            <a:endParaRPr lang="en-US" sz="20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64735B-66E2-930B-35C0-378144E358F6}"/>
              </a:ext>
            </a:extLst>
          </p:cNvPr>
          <p:cNvCxnSpPr/>
          <p:nvPr/>
        </p:nvCxnSpPr>
        <p:spPr>
          <a:xfrm>
            <a:off x="1911478" y="3244362"/>
            <a:ext cx="2239304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E6BE118-A453-11E5-1E8E-6BABEE0F1ADC}"/>
              </a:ext>
            </a:extLst>
          </p:cNvPr>
          <p:cNvCxnSpPr>
            <a:cxnSpLocks/>
          </p:cNvCxnSpPr>
          <p:nvPr/>
        </p:nvCxnSpPr>
        <p:spPr>
          <a:xfrm>
            <a:off x="4791648" y="2745021"/>
            <a:ext cx="298015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EF499F-56D4-26FE-6B17-D717F8BBBD24}"/>
              </a:ext>
            </a:extLst>
          </p:cNvPr>
          <p:cNvCxnSpPr>
            <a:cxnSpLocks/>
          </p:cNvCxnSpPr>
          <p:nvPr/>
        </p:nvCxnSpPr>
        <p:spPr>
          <a:xfrm>
            <a:off x="4819823" y="5051536"/>
            <a:ext cx="298015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ACB37DC0-482E-4D2E-3723-66674F212B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4290" y="1898574"/>
            <a:ext cx="1067193" cy="106719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283B8A0-9C01-F228-290C-1DD58FE972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1478" y="1708377"/>
            <a:ext cx="628502" cy="62850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FB902E5-DAFC-00E1-D80B-DB0F86EFF8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1478" y="4035874"/>
            <a:ext cx="628502" cy="62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97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12" grpId="0" animBg="1"/>
      <p:bldP spid="31" grpId="0" animBg="1"/>
      <p:bldP spid="32" grpId="0" animBg="1"/>
      <p:bldP spid="7" grpId="0" animBg="1"/>
      <p:bldP spid="11" grpId="0" animBg="1"/>
      <p:bldP spid="14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155249-1FA7-7BB2-6447-28D955AF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/>
              <a:t>Parallel Replenishment Journal Calculation</a:t>
            </a:r>
            <a:br>
              <a:rPr lang="en-MY"/>
            </a:b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13D9D-7A1E-BCD5-E69F-95C9FB40FA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019534"/>
            <a:ext cx="11484279" cy="5073650"/>
          </a:xfrm>
        </p:spPr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1332FA-D496-9784-D797-41580D8ACB78}"/>
              </a:ext>
            </a:extLst>
          </p:cNvPr>
          <p:cNvSpPr txBox="1"/>
          <p:nvPr/>
        </p:nvSpPr>
        <p:spPr>
          <a:xfrm>
            <a:off x="1911478" y="2853775"/>
            <a:ext cx="2239304" cy="212365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sz="2000" b="1" dirty="0">
                <a:solidFill>
                  <a:schemeClr val="bg1"/>
                </a:solidFill>
              </a:rPr>
              <a:t>Replen. Journal</a:t>
            </a:r>
            <a:br>
              <a:rPr lang="en-MY" sz="2000" b="1" dirty="0">
                <a:solidFill>
                  <a:schemeClr val="bg1"/>
                </a:solidFill>
              </a:rPr>
            </a:br>
            <a:endParaRPr lang="en-MY" sz="5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chemeClr val="bg1"/>
                </a:solidFill>
              </a:rPr>
              <a:t>100 Items</a:t>
            </a:r>
            <a:br>
              <a:rPr lang="en-MY" sz="2000" dirty="0">
                <a:solidFill>
                  <a:schemeClr val="bg1"/>
                </a:solidFill>
              </a:rPr>
            </a:br>
            <a:r>
              <a:rPr lang="en-MY" sz="2000" dirty="0">
                <a:solidFill>
                  <a:schemeClr val="bg1"/>
                </a:solidFill>
              </a:rPr>
              <a:t>(1001..1100)</a:t>
            </a:r>
            <a:br>
              <a:rPr lang="en-MY" sz="2000" dirty="0">
                <a:solidFill>
                  <a:schemeClr val="bg1"/>
                </a:solidFill>
              </a:rPr>
            </a:br>
            <a:endParaRPr lang="en-MY" sz="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chemeClr val="bg1"/>
                </a:solidFill>
              </a:rPr>
              <a:t>2 Parallel sessions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Y" sz="20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BD1B3F-8442-6284-DD15-DD6312043AC2}"/>
              </a:ext>
            </a:extLst>
          </p:cNvPr>
          <p:cNvSpPr txBox="1"/>
          <p:nvPr/>
        </p:nvSpPr>
        <p:spPr>
          <a:xfrm>
            <a:off x="4791648" y="2391284"/>
            <a:ext cx="2980157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sz="2000" b="1" dirty="0">
                <a:solidFill>
                  <a:schemeClr val="bg1"/>
                </a:solidFill>
              </a:rPr>
              <a:t>Child Journal 1</a:t>
            </a:r>
          </a:p>
          <a:p>
            <a:r>
              <a:rPr lang="en-MY" sz="2000" dirty="0">
                <a:solidFill>
                  <a:schemeClr val="bg1"/>
                </a:solidFill>
              </a:rPr>
              <a:t>Background session</a:t>
            </a:r>
            <a:br>
              <a:rPr lang="en-MY" sz="2000" dirty="0">
                <a:solidFill>
                  <a:schemeClr val="bg1"/>
                </a:solidFill>
              </a:rPr>
            </a:br>
            <a:r>
              <a:rPr lang="en-MY" sz="2000" dirty="0">
                <a:solidFill>
                  <a:schemeClr val="bg1"/>
                </a:solidFill>
              </a:rPr>
              <a:t>50 Items (1001.. 1050)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D63A25-913C-D591-FB61-9BB2A000EB1F}"/>
              </a:ext>
            </a:extLst>
          </p:cNvPr>
          <p:cNvSpPr txBox="1"/>
          <p:nvPr/>
        </p:nvSpPr>
        <p:spPr>
          <a:xfrm>
            <a:off x="4819822" y="4718781"/>
            <a:ext cx="2980158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sz="2000" b="1" dirty="0">
                <a:solidFill>
                  <a:schemeClr val="bg1"/>
                </a:solidFill>
              </a:rPr>
              <a:t>Child Journal 2</a:t>
            </a:r>
          </a:p>
          <a:p>
            <a:r>
              <a:rPr lang="en-MY" sz="2000" dirty="0">
                <a:solidFill>
                  <a:schemeClr val="bg1"/>
                </a:solidFill>
              </a:rPr>
              <a:t>Background session</a:t>
            </a:r>
            <a:br>
              <a:rPr lang="en-MY" sz="2000" dirty="0">
                <a:solidFill>
                  <a:schemeClr val="bg1"/>
                </a:solidFill>
              </a:rPr>
            </a:br>
            <a:r>
              <a:rPr lang="en-MY" sz="2000" dirty="0">
                <a:solidFill>
                  <a:schemeClr val="bg1"/>
                </a:solidFill>
              </a:rPr>
              <a:t>50 Items (1051.. 1100)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98C78E93-87FB-E394-605F-258CAE00C8EA}"/>
              </a:ext>
            </a:extLst>
          </p:cNvPr>
          <p:cNvSpPr/>
          <p:nvPr/>
        </p:nvSpPr>
        <p:spPr>
          <a:xfrm rot="19251669">
            <a:off x="4269340" y="3094529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88C8B645-2EBF-F738-8800-6ABB556B99CE}"/>
              </a:ext>
            </a:extLst>
          </p:cNvPr>
          <p:cNvSpPr/>
          <p:nvPr/>
        </p:nvSpPr>
        <p:spPr>
          <a:xfrm rot="1900602">
            <a:off x="4401271" y="4430965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E2BC81DD-E052-3C4F-E041-7D616E68F0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939253"/>
              </p:ext>
            </p:extLst>
          </p:nvPr>
        </p:nvGraphicFramePr>
        <p:xfrm>
          <a:off x="9007317" y="3003994"/>
          <a:ext cx="2730123" cy="3017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181980">
                  <a:extLst>
                    <a:ext uri="{9D8B030D-6E8A-4147-A177-3AD203B41FA5}">
                      <a16:colId xmlns:a16="http://schemas.microsoft.com/office/drawing/2014/main" val="3480754700"/>
                    </a:ext>
                  </a:extLst>
                </a:gridCol>
                <a:gridCol w="1548143">
                  <a:extLst>
                    <a:ext uri="{9D8B030D-6E8A-4147-A177-3AD203B41FA5}">
                      <a16:colId xmlns:a16="http://schemas.microsoft.com/office/drawing/2014/main" val="36040414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MY" sz="1600" dirty="0"/>
                        <a:t>Item No.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Location Code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013853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/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48411579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/>
                        <a:t>1002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361997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endParaRPr lang="en-MY" sz="160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MY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5944933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endParaRPr lang="en-MY" sz="160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MY" sz="16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95477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/>
                        <a:t>1051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8735374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/>
                        <a:t>1052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572520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endParaRPr lang="en-MY" sz="160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MY" sz="16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631236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endParaRPr lang="en-MY" sz="160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MY" sz="16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7820033"/>
                  </a:ext>
                </a:extLst>
              </a:tr>
            </a:tbl>
          </a:graphicData>
        </a:graphic>
      </p:graphicFrame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CA088E10-7C6A-907E-B2CB-B0027989ABA1}"/>
              </a:ext>
            </a:extLst>
          </p:cNvPr>
          <p:cNvSpPr/>
          <p:nvPr/>
        </p:nvSpPr>
        <p:spPr>
          <a:xfrm>
            <a:off x="9007316" y="2010567"/>
            <a:ext cx="2730123" cy="843208"/>
          </a:xfrm>
          <a:prstGeom prst="foldedCorner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000" dirty="0"/>
              <a:t>Replen. Journal</a:t>
            </a:r>
            <a:br>
              <a:rPr lang="en-MY" sz="2000" dirty="0"/>
            </a:br>
            <a:r>
              <a:rPr lang="en-MY" sz="2000" dirty="0"/>
              <a:t>Lines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008EF6E-0EF6-CD8C-83F8-F96937B988C2}"/>
              </a:ext>
            </a:extLst>
          </p:cNvPr>
          <p:cNvSpPr/>
          <p:nvPr/>
        </p:nvSpPr>
        <p:spPr>
          <a:xfrm rot="1900602">
            <a:off x="8160133" y="2821369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D99905B-5BDA-DE78-0088-443850816B7C}"/>
              </a:ext>
            </a:extLst>
          </p:cNvPr>
          <p:cNvSpPr/>
          <p:nvPr/>
        </p:nvSpPr>
        <p:spPr>
          <a:xfrm rot="19251669">
            <a:off x="8138493" y="4805320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64735B-66E2-930B-35C0-378144E358F6}"/>
              </a:ext>
            </a:extLst>
          </p:cNvPr>
          <p:cNvCxnSpPr/>
          <p:nvPr/>
        </p:nvCxnSpPr>
        <p:spPr>
          <a:xfrm>
            <a:off x="1911478" y="3244362"/>
            <a:ext cx="2239304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E6BE118-A453-11E5-1E8E-6BABEE0F1ADC}"/>
              </a:ext>
            </a:extLst>
          </p:cNvPr>
          <p:cNvCxnSpPr>
            <a:cxnSpLocks/>
          </p:cNvCxnSpPr>
          <p:nvPr/>
        </p:nvCxnSpPr>
        <p:spPr>
          <a:xfrm>
            <a:off x="4791648" y="2745021"/>
            <a:ext cx="298015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EF499F-56D4-26FE-6B17-D717F8BBBD24}"/>
              </a:ext>
            </a:extLst>
          </p:cNvPr>
          <p:cNvCxnSpPr>
            <a:cxnSpLocks/>
          </p:cNvCxnSpPr>
          <p:nvPr/>
        </p:nvCxnSpPr>
        <p:spPr>
          <a:xfrm>
            <a:off x="4819823" y="5051536"/>
            <a:ext cx="298015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ACB37DC0-482E-4D2E-3723-66674F212B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4290" y="1898574"/>
            <a:ext cx="1067193" cy="106719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283B8A0-9C01-F228-290C-1DD58FE972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1478" y="1708377"/>
            <a:ext cx="628502" cy="62850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FB902E5-DAFC-00E1-D80B-DB0F86EFF8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1478" y="4035874"/>
            <a:ext cx="628502" cy="62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67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311577-B682-143A-BE5A-411A21CE4D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979E06-AFC7-CE68-D3FF-87D8352AD2F1}"/>
              </a:ext>
            </a:extLst>
          </p:cNvPr>
          <p:cNvSpPr txBox="1"/>
          <p:nvPr/>
        </p:nvSpPr>
        <p:spPr>
          <a:xfrm>
            <a:off x="6838122" y="2721114"/>
            <a:ext cx="451236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Replenishment </a:t>
            </a:r>
            <a:br>
              <a:rPr lang="en-US" sz="4000" b="1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4000" b="1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LS Central</a:t>
            </a:r>
          </a:p>
          <a:p>
            <a:pPr algn="ctr"/>
            <a:endParaRPr lang="en-US" sz="4000" b="1" dirty="0">
              <a:solidFill>
                <a:srgbClr val="361D5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br>
              <a:rPr lang="en-US" sz="4000" b="1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IS" sz="4000" b="1" dirty="0">
              <a:solidFill>
                <a:srgbClr val="361D5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E71BB8-9594-5376-6127-42A140041C69}"/>
              </a:ext>
            </a:extLst>
          </p:cNvPr>
          <p:cNvSpPr txBox="1"/>
          <p:nvPr/>
        </p:nvSpPr>
        <p:spPr>
          <a:xfrm>
            <a:off x="6838122" y="4104578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What’s New</a:t>
            </a:r>
            <a:endParaRPr lang="en-IS" sz="2400" dirty="0">
              <a:solidFill>
                <a:srgbClr val="29B4A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6AA7C5-8B12-DEFD-E337-94698AEADA6F}"/>
              </a:ext>
            </a:extLst>
          </p:cNvPr>
          <p:cNvSpPr txBox="1"/>
          <p:nvPr/>
        </p:nvSpPr>
        <p:spPr>
          <a:xfrm>
            <a:off x="6758610" y="5254251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Martin Kleindl</a:t>
            </a:r>
            <a:endParaRPr lang="en-IS" sz="2400" b="1" dirty="0">
              <a:solidFill>
                <a:srgbClr val="361D5C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1F48B8-0224-37FC-F01F-23D3D79CCD8A}"/>
              </a:ext>
            </a:extLst>
          </p:cNvPr>
          <p:cNvSpPr txBox="1"/>
          <p:nvPr/>
        </p:nvSpPr>
        <p:spPr>
          <a:xfrm>
            <a:off x="6758609" y="5715916"/>
            <a:ext cx="4512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 Director</a:t>
            </a:r>
            <a:endParaRPr lang="en-IS" sz="1600" dirty="0">
              <a:solidFill>
                <a:srgbClr val="29B4A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870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155249-1FA7-7BB2-6447-28D955AF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/>
              <a:t>Parallel Replenishment Journal Calculation</a:t>
            </a:r>
            <a:br>
              <a:rPr lang="en-MY"/>
            </a:b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13D9D-7A1E-BCD5-E69F-95C9FB40FA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019534"/>
            <a:ext cx="11484279" cy="5073650"/>
          </a:xfrm>
        </p:spPr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1332FA-D496-9784-D797-41580D8ACB78}"/>
              </a:ext>
            </a:extLst>
          </p:cNvPr>
          <p:cNvSpPr txBox="1"/>
          <p:nvPr/>
        </p:nvSpPr>
        <p:spPr>
          <a:xfrm>
            <a:off x="1911478" y="2853775"/>
            <a:ext cx="2239304" cy="212365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sz="2000" b="1" dirty="0">
                <a:solidFill>
                  <a:schemeClr val="bg1"/>
                </a:solidFill>
              </a:rPr>
              <a:t>Replen. Journal</a:t>
            </a:r>
            <a:br>
              <a:rPr lang="en-MY" sz="2000" b="1" dirty="0">
                <a:solidFill>
                  <a:schemeClr val="bg1"/>
                </a:solidFill>
              </a:rPr>
            </a:br>
            <a:endParaRPr lang="en-MY" sz="5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chemeClr val="bg1"/>
                </a:solidFill>
              </a:rPr>
              <a:t>100 Items</a:t>
            </a:r>
            <a:br>
              <a:rPr lang="en-MY" sz="2000" dirty="0">
                <a:solidFill>
                  <a:schemeClr val="bg1"/>
                </a:solidFill>
              </a:rPr>
            </a:br>
            <a:r>
              <a:rPr lang="en-MY" sz="2000" dirty="0">
                <a:solidFill>
                  <a:schemeClr val="bg1"/>
                </a:solidFill>
              </a:rPr>
              <a:t>(1001..1100)</a:t>
            </a:r>
            <a:br>
              <a:rPr lang="en-MY" sz="2000" dirty="0">
                <a:solidFill>
                  <a:schemeClr val="bg1"/>
                </a:solidFill>
              </a:rPr>
            </a:br>
            <a:endParaRPr lang="en-MY" sz="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chemeClr val="bg1"/>
                </a:solidFill>
              </a:rPr>
              <a:t>2 Parallel sessions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Y" sz="20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BD1B3F-8442-6284-DD15-DD6312043AC2}"/>
              </a:ext>
            </a:extLst>
          </p:cNvPr>
          <p:cNvSpPr txBox="1"/>
          <p:nvPr/>
        </p:nvSpPr>
        <p:spPr>
          <a:xfrm>
            <a:off x="4791648" y="2391284"/>
            <a:ext cx="2980157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sz="2000" b="1" dirty="0">
                <a:solidFill>
                  <a:schemeClr val="bg1"/>
                </a:solidFill>
              </a:rPr>
              <a:t>Child Journal 1</a:t>
            </a:r>
          </a:p>
          <a:p>
            <a:r>
              <a:rPr lang="en-MY" sz="2000" dirty="0">
                <a:solidFill>
                  <a:schemeClr val="bg1"/>
                </a:solidFill>
              </a:rPr>
              <a:t>Background session</a:t>
            </a:r>
            <a:br>
              <a:rPr lang="en-MY" sz="2000" dirty="0">
                <a:solidFill>
                  <a:schemeClr val="bg1"/>
                </a:solidFill>
              </a:rPr>
            </a:br>
            <a:r>
              <a:rPr lang="en-MY" sz="2000" dirty="0">
                <a:solidFill>
                  <a:schemeClr val="bg1"/>
                </a:solidFill>
              </a:rPr>
              <a:t>50 Items (1001.. 1050)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D63A25-913C-D591-FB61-9BB2A000EB1F}"/>
              </a:ext>
            </a:extLst>
          </p:cNvPr>
          <p:cNvSpPr txBox="1"/>
          <p:nvPr/>
        </p:nvSpPr>
        <p:spPr>
          <a:xfrm>
            <a:off x="4819822" y="4718781"/>
            <a:ext cx="2980158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sz="2000" b="1" dirty="0">
                <a:solidFill>
                  <a:schemeClr val="bg1"/>
                </a:solidFill>
              </a:rPr>
              <a:t>Child Journal 2</a:t>
            </a:r>
          </a:p>
          <a:p>
            <a:r>
              <a:rPr lang="en-MY" sz="2000" dirty="0">
                <a:solidFill>
                  <a:schemeClr val="bg1"/>
                </a:solidFill>
              </a:rPr>
              <a:t>Background session</a:t>
            </a:r>
            <a:br>
              <a:rPr lang="en-MY" sz="2000" dirty="0">
                <a:solidFill>
                  <a:schemeClr val="bg1"/>
                </a:solidFill>
              </a:rPr>
            </a:br>
            <a:r>
              <a:rPr lang="en-MY" sz="2000" dirty="0">
                <a:solidFill>
                  <a:schemeClr val="bg1"/>
                </a:solidFill>
              </a:rPr>
              <a:t>50 Items (1051.. 1100)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98C78E93-87FB-E394-605F-258CAE00C8EA}"/>
              </a:ext>
            </a:extLst>
          </p:cNvPr>
          <p:cNvSpPr/>
          <p:nvPr/>
        </p:nvSpPr>
        <p:spPr>
          <a:xfrm rot="19251669">
            <a:off x="4269340" y="3094529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88C8B645-2EBF-F738-8800-6ABB556B99CE}"/>
              </a:ext>
            </a:extLst>
          </p:cNvPr>
          <p:cNvSpPr/>
          <p:nvPr/>
        </p:nvSpPr>
        <p:spPr>
          <a:xfrm rot="1900602">
            <a:off x="4401271" y="4430965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E2BC81DD-E052-3C4F-E041-7D616E68F0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5315875"/>
              </p:ext>
            </p:extLst>
          </p:nvPr>
        </p:nvGraphicFramePr>
        <p:xfrm>
          <a:off x="9007317" y="3003994"/>
          <a:ext cx="2730123" cy="3017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181980">
                  <a:extLst>
                    <a:ext uri="{9D8B030D-6E8A-4147-A177-3AD203B41FA5}">
                      <a16:colId xmlns:a16="http://schemas.microsoft.com/office/drawing/2014/main" val="3480754700"/>
                    </a:ext>
                  </a:extLst>
                </a:gridCol>
                <a:gridCol w="1548143">
                  <a:extLst>
                    <a:ext uri="{9D8B030D-6E8A-4147-A177-3AD203B41FA5}">
                      <a16:colId xmlns:a16="http://schemas.microsoft.com/office/drawing/2014/main" val="36040414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MY" sz="1600" dirty="0"/>
                        <a:t>Item No.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Location Code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013853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/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48411579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/>
                        <a:t>1002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361997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/>
                        <a:t>1003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F2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944933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endParaRPr lang="en-MY" sz="160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MY" sz="16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95477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/>
                        <a:t>1051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8735374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/>
                        <a:t>1052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572520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/>
                        <a:t>1053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F2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31236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endParaRPr lang="en-MY" sz="160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MY" sz="16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7820033"/>
                  </a:ext>
                </a:extLst>
              </a:tr>
            </a:tbl>
          </a:graphicData>
        </a:graphic>
      </p:graphicFrame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CA088E10-7C6A-907E-B2CB-B0027989ABA1}"/>
              </a:ext>
            </a:extLst>
          </p:cNvPr>
          <p:cNvSpPr/>
          <p:nvPr/>
        </p:nvSpPr>
        <p:spPr>
          <a:xfrm>
            <a:off x="9007316" y="2010567"/>
            <a:ext cx="2730123" cy="843208"/>
          </a:xfrm>
          <a:prstGeom prst="foldedCorner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000" dirty="0"/>
              <a:t>Replen. Journal</a:t>
            </a:r>
            <a:br>
              <a:rPr lang="en-MY" sz="2000" dirty="0"/>
            </a:br>
            <a:r>
              <a:rPr lang="en-MY" sz="2000" dirty="0"/>
              <a:t>Lines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008EF6E-0EF6-CD8C-83F8-F96937B988C2}"/>
              </a:ext>
            </a:extLst>
          </p:cNvPr>
          <p:cNvSpPr/>
          <p:nvPr/>
        </p:nvSpPr>
        <p:spPr>
          <a:xfrm rot="1900602">
            <a:off x="8160133" y="2821369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D99905B-5BDA-DE78-0088-443850816B7C}"/>
              </a:ext>
            </a:extLst>
          </p:cNvPr>
          <p:cNvSpPr/>
          <p:nvPr/>
        </p:nvSpPr>
        <p:spPr>
          <a:xfrm rot="19251669">
            <a:off x="8138493" y="4805320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64735B-66E2-930B-35C0-378144E358F6}"/>
              </a:ext>
            </a:extLst>
          </p:cNvPr>
          <p:cNvCxnSpPr/>
          <p:nvPr/>
        </p:nvCxnSpPr>
        <p:spPr>
          <a:xfrm>
            <a:off x="1911478" y="3244362"/>
            <a:ext cx="2239304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E6BE118-A453-11E5-1E8E-6BABEE0F1ADC}"/>
              </a:ext>
            </a:extLst>
          </p:cNvPr>
          <p:cNvCxnSpPr>
            <a:cxnSpLocks/>
          </p:cNvCxnSpPr>
          <p:nvPr/>
        </p:nvCxnSpPr>
        <p:spPr>
          <a:xfrm>
            <a:off x="4791648" y="2745021"/>
            <a:ext cx="298015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EF499F-56D4-26FE-6B17-D717F8BBBD24}"/>
              </a:ext>
            </a:extLst>
          </p:cNvPr>
          <p:cNvCxnSpPr>
            <a:cxnSpLocks/>
          </p:cNvCxnSpPr>
          <p:nvPr/>
        </p:nvCxnSpPr>
        <p:spPr>
          <a:xfrm>
            <a:off x="4819823" y="5051536"/>
            <a:ext cx="298015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ACB37DC0-482E-4D2E-3723-66674F212B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4290" y="1898574"/>
            <a:ext cx="1067193" cy="106719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283B8A0-9C01-F228-290C-1DD58FE972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1478" y="1708377"/>
            <a:ext cx="628502" cy="62850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FB902E5-DAFC-00E1-D80B-DB0F86EFF8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1478" y="4035874"/>
            <a:ext cx="628502" cy="62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158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155249-1FA7-7BB2-6447-28D955AF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/>
              <a:t>Parallel Replenishment Journal Calculation</a:t>
            </a:r>
            <a:br>
              <a:rPr lang="en-MY"/>
            </a:b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13D9D-7A1E-BCD5-E69F-95C9FB40FA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019534"/>
            <a:ext cx="11484279" cy="5073650"/>
          </a:xfrm>
        </p:spPr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1332FA-D496-9784-D797-41580D8ACB78}"/>
              </a:ext>
            </a:extLst>
          </p:cNvPr>
          <p:cNvSpPr txBox="1"/>
          <p:nvPr/>
        </p:nvSpPr>
        <p:spPr>
          <a:xfrm>
            <a:off x="1911478" y="2853775"/>
            <a:ext cx="2239304" cy="212365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sz="2000" b="1" dirty="0">
                <a:solidFill>
                  <a:schemeClr val="bg1"/>
                </a:solidFill>
              </a:rPr>
              <a:t>Replen. Journal</a:t>
            </a:r>
            <a:br>
              <a:rPr lang="en-MY" sz="2000" b="1" dirty="0">
                <a:solidFill>
                  <a:schemeClr val="bg1"/>
                </a:solidFill>
              </a:rPr>
            </a:br>
            <a:endParaRPr lang="en-MY" sz="5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chemeClr val="bg1"/>
                </a:solidFill>
              </a:rPr>
              <a:t>100 Items</a:t>
            </a:r>
            <a:br>
              <a:rPr lang="en-MY" sz="2000" dirty="0">
                <a:solidFill>
                  <a:schemeClr val="bg1"/>
                </a:solidFill>
              </a:rPr>
            </a:br>
            <a:r>
              <a:rPr lang="en-MY" sz="2000" dirty="0">
                <a:solidFill>
                  <a:schemeClr val="bg1"/>
                </a:solidFill>
              </a:rPr>
              <a:t>(1001..1100)</a:t>
            </a:r>
            <a:br>
              <a:rPr lang="en-MY" sz="2000" dirty="0">
                <a:solidFill>
                  <a:schemeClr val="bg1"/>
                </a:solidFill>
              </a:rPr>
            </a:br>
            <a:endParaRPr lang="en-MY" sz="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chemeClr val="bg1"/>
                </a:solidFill>
              </a:rPr>
              <a:t>2 Parallel sessions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Y" sz="20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BD1B3F-8442-6284-DD15-DD6312043AC2}"/>
              </a:ext>
            </a:extLst>
          </p:cNvPr>
          <p:cNvSpPr txBox="1"/>
          <p:nvPr/>
        </p:nvSpPr>
        <p:spPr>
          <a:xfrm>
            <a:off x="4791648" y="2391284"/>
            <a:ext cx="2980157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sz="2000" b="1" dirty="0">
                <a:solidFill>
                  <a:schemeClr val="bg1"/>
                </a:solidFill>
              </a:rPr>
              <a:t>Child Journal 1</a:t>
            </a:r>
          </a:p>
          <a:p>
            <a:r>
              <a:rPr lang="en-MY" sz="2000" dirty="0">
                <a:solidFill>
                  <a:schemeClr val="bg1"/>
                </a:solidFill>
              </a:rPr>
              <a:t>Background session</a:t>
            </a:r>
            <a:br>
              <a:rPr lang="en-MY" sz="2000" dirty="0">
                <a:solidFill>
                  <a:schemeClr val="bg1"/>
                </a:solidFill>
              </a:rPr>
            </a:br>
            <a:r>
              <a:rPr lang="en-MY" sz="2000" dirty="0">
                <a:solidFill>
                  <a:schemeClr val="bg1"/>
                </a:solidFill>
              </a:rPr>
              <a:t>50 Items (1001.. 1050)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D63A25-913C-D591-FB61-9BB2A000EB1F}"/>
              </a:ext>
            </a:extLst>
          </p:cNvPr>
          <p:cNvSpPr txBox="1"/>
          <p:nvPr/>
        </p:nvSpPr>
        <p:spPr>
          <a:xfrm>
            <a:off x="4819822" y="4718781"/>
            <a:ext cx="2980158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sz="2000" b="1" dirty="0">
                <a:solidFill>
                  <a:schemeClr val="bg1"/>
                </a:solidFill>
              </a:rPr>
              <a:t>Child Journal 2</a:t>
            </a:r>
          </a:p>
          <a:p>
            <a:r>
              <a:rPr lang="en-MY" sz="2000" dirty="0">
                <a:solidFill>
                  <a:schemeClr val="bg1"/>
                </a:solidFill>
              </a:rPr>
              <a:t>Background session</a:t>
            </a:r>
            <a:br>
              <a:rPr lang="en-MY" sz="2000" dirty="0">
                <a:solidFill>
                  <a:schemeClr val="bg1"/>
                </a:solidFill>
              </a:rPr>
            </a:br>
            <a:r>
              <a:rPr lang="en-MY" sz="2000" dirty="0">
                <a:solidFill>
                  <a:schemeClr val="bg1"/>
                </a:solidFill>
              </a:rPr>
              <a:t>50 Items (1051.. 1100)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98C78E93-87FB-E394-605F-258CAE00C8EA}"/>
              </a:ext>
            </a:extLst>
          </p:cNvPr>
          <p:cNvSpPr/>
          <p:nvPr/>
        </p:nvSpPr>
        <p:spPr>
          <a:xfrm rot="19251669">
            <a:off x="4269340" y="3094529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88C8B645-2EBF-F738-8800-6ABB556B99CE}"/>
              </a:ext>
            </a:extLst>
          </p:cNvPr>
          <p:cNvSpPr/>
          <p:nvPr/>
        </p:nvSpPr>
        <p:spPr>
          <a:xfrm rot="1900602">
            <a:off x="4401271" y="4430965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E2BC81DD-E052-3C4F-E041-7D616E68F0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729390"/>
              </p:ext>
            </p:extLst>
          </p:nvPr>
        </p:nvGraphicFramePr>
        <p:xfrm>
          <a:off x="9007317" y="3003994"/>
          <a:ext cx="2730123" cy="3017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181980">
                  <a:extLst>
                    <a:ext uri="{9D8B030D-6E8A-4147-A177-3AD203B41FA5}">
                      <a16:colId xmlns:a16="http://schemas.microsoft.com/office/drawing/2014/main" val="3480754700"/>
                    </a:ext>
                  </a:extLst>
                </a:gridCol>
                <a:gridCol w="1548143">
                  <a:extLst>
                    <a:ext uri="{9D8B030D-6E8A-4147-A177-3AD203B41FA5}">
                      <a16:colId xmlns:a16="http://schemas.microsoft.com/office/drawing/2014/main" val="36040414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MY" sz="1600" dirty="0"/>
                        <a:t>Item No.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Location Code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013853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/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48411579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/>
                        <a:t>1002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361997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/>
                        <a:t>1003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F2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944933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/>
                        <a:t>1004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9F0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9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5477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/>
                        <a:t>1051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8735374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/>
                        <a:t>1052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572520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/>
                        <a:t>1053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F2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31236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/>
                        <a:t>1054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9F0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9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820033"/>
                  </a:ext>
                </a:extLst>
              </a:tr>
            </a:tbl>
          </a:graphicData>
        </a:graphic>
      </p:graphicFrame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CA088E10-7C6A-907E-B2CB-B0027989ABA1}"/>
              </a:ext>
            </a:extLst>
          </p:cNvPr>
          <p:cNvSpPr/>
          <p:nvPr/>
        </p:nvSpPr>
        <p:spPr>
          <a:xfrm>
            <a:off x="9007316" y="2010567"/>
            <a:ext cx="2730123" cy="843208"/>
          </a:xfrm>
          <a:prstGeom prst="foldedCorner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000" dirty="0"/>
              <a:t>Replen. Journal</a:t>
            </a:r>
            <a:br>
              <a:rPr lang="en-MY" sz="2000" dirty="0"/>
            </a:br>
            <a:r>
              <a:rPr lang="en-MY" sz="2000" dirty="0"/>
              <a:t>Lines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008EF6E-0EF6-CD8C-83F8-F96937B988C2}"/>
              </a:ext>
            </a:extLst>
          </p:cNvPr>
          <p:cNvSpPr/>
          <p:nvPr/>
        </p:nvSpPr>
        <p:spPr>
          <a:xfrm rot="1900602">
            <a:off x="8160133" y="2821369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D99905B-5BDA-DE78-0088-443850816B7C}"/>
              </a:ext>
            </a:extLst>
          </p:cNvPr>
          <p:cNvSpPr/>
          <p:nvPr/>
        </p:nvSpPr>
        <p:spPr>
          <a:xfrm rot="19251669">
            <a:off x="8138493" y="4805320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64735B-66E2-930B-35C0-378144E358F6}"/>
              </a:ext>
            </a:extLst>
          </p:cNvPr>
          <p:cNvCxnSpPr/>
          <p:nvPr/>
        </p:nvCxnSpPr>
        <p:spPr>
          <a:xfrm>
            <a:off x="1911478" y="3244362"/>
            <a:ext cx="2239304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E6BE118-A453-11E5-1E8E-6BABEE0F1ADC}"/>
              </a:ext>
            </a:extLst>
          </p:cNvPr>
          <p:cNvCxnSpPr>
            <a:cxnSpLocks/>
          </p:cNvCxnSpPr>
          <p:nvPr/>
        </p:nvCxnSpPr>
        <p:spPr>
          <a:xfrm>
            <a:off x="4791648" y="2745021"/>
            <a:ext cx="298015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EF499F-56D4-26FE-6B17-D717F8BBBD24}"/>
              </a:ext>
            </a:extLst>
          </p:cNvPr>
          <p:cNvCxnSpPr>
            <a:cxnSpLocks/>
          </p:cNvCxnSpPr>
          <p:nvPr/>
        </p:nvCxnSpPr>
        <p:spPr>
          <a:xfrm>
            <a:off x="4819823" y="5051536"/>
            <a:ext cx="298015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ACB37DC0-482E-4D2E-3723-66674F212B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4290" y="1898574"/>
            <a:ext cx="1067193" cy="106719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283B8A0-9C01-F228-290C-1DD58FE972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1478" y="1708377"/>
            <a:ext cx="628502" cy="62850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FB902E5-DAFC-00E1-D80B-DB0F86EFF8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1478" y="4035874"/>
            <a:ext cx="628502" cy="62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921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155249-1FA7-7BB2-6447-28D955AF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/>
              <a:t>Parallel Replenishment Journal Calculation</a:t>
            </a:r>
            <a:br>
              <a:rPr lang="en-MY"/>
            </a:b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13D9D-7A1E-BCD5-E69F-95C9FB40FA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019534"/>
            <a:ext cx="11484279" cy="5073650"/>
          </a:xfrm>
        </p:spPr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1332FA-D496-9784-D797-41580D8ACB78}"/>
              </a:ext>
            </a:extLst>
          </p:cNvPr>
          <p:cNvSpPr txBox="1"/>
          <p:nvPr/>
        </p:nvSpPr>
        <p:spPr>
          <a:xfrm>
            <a:off x="1911478" y="2853775"/>
            <a:ext cx="2239304" cy="212365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sz="2000" b="1" dirty="0">
                <a:solidFill>
                  <a:schemeClr val="bg1"/>
                </a:solidFill>
              </a:rPr>
              <a:t>Replen. Journal</a:t>
            </a:r>
            <a:br>
              <a:rPr lang="en-MY" sz="2000" b="1" dirty="0">
                <a:solidFill>
                  <a:schemeClr val="bg1"/>
                </a:solidFill>
              </a:rPr>
            </a:br>
            <a:endParaRPr lang="en-MY" sz="5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chemeClr val="bg1"/>
                </a:solidFill>
              </a:rPr>
              <a:t>100 Items</a:t>
            </a:r>
            <a:br>
              <a:rPr lang="en-MY" sz="2000" dirty="0">
                <a:solidFill>
                  <a:schemeClr val="bg1"/>
                </a:solidFill>
              </a:rPr>
            </a:br>
            <a:r>
              <a:rPr lang="en-MY" sz="2000" dirty="0">
                <a:solidFill>
                  <a:schemeClr val="bg1"/>
                </a:solidFill>
              </a:rPr>
              <a:t>(1001..1100)</a:t>
            </a:r>
            <a:br>
              <a:rPr lang="en-MY" sz="2000" dirty="0">
                <a:solidFill>
                  <a:schemeClr val="bg1"/>
                </a:solidFill>
              </a:rPr>
            </a:br>
            <a:endParaRPr lang="en-MY" sz="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chemeClr val="bg1"/>
                </a:solidFill>
              </a:rPr>
              <a:t>2 Parallel sessions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Y" sz="20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BD1B3F-8442-6284-DD15-DD6312043AC2}"/>
              </a:ext>
            </a:extLst>
          </p:cNvPr>
          <p:cNvSpPr txBox="1"/>
          <p:nvPr/>
        </p:nvSpPr>
        <p:spPr>
          <a:xfrm>
            <a:off x="4791648" y="2391284"/>
            <a:ext cx="2980157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sz="2000" b="1" dirty="0">
                <a:solidFill>
                  <a:schemeClr val="bg1"/>
                </a:solidFill>
              </a:rPr>
              <a:t>Child Journal 1</a:t>
            </a:r>
          </a:p>
          <a:p>
            <a:r>
              <a:rPr lang="en-MY" sz="2000" dirty="0">
                <a:solidFill>
                  <a:schemeClr val="bg1"/>
                </a:solidFill>
              </a:rPr>
              <a:t>Background session</a:t>
            </a:r>
            <a:br>
              <a:rPr lang="en-MY" sz="2000" dirty="0">
                <a:solidFill>
                  <a:schemeClr val="bg1"/>
                </a:solidFill>
              </a:rPr>
            </a:br>
            <a:r>
              <a:rPr lang="en-MY" sz="2000" dirty="0">
                <a:solidFill>
                  <a:schemeClr val="bg1"/>
                </a:solidFill>
              </a:rPr>
              <a:t>50 Items (1001.. 1050)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D63A25-913C-D591-FB61-9BB2A000EB1F}"/>
              </a:ext>
            </a:extLst>
          </p:cNvPr>
          <p:cNvSpPr txBox="1"/>
          <p:nvPr/>
        </p:nvSpPr>
        <p:spPr>
          <a:xfrm>
            <a:off x="4819822" y="4718781"/>
            <a:ext cx="2980158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sz="2000" b="1" dirty="0">
                <a:solidFill>
                  <a:schemeClr val="bg1"/>
                </a:solidFill>
              </a:rPr>
              <a:t>Child Journal 2</a:t>
            </a:r>
          </a:p>
          <a:p>
            <a:r>
              <a:rPr lang="en-MY" sz="2000" dirty="0">
                <a:solidFill>
                  <a:schemeClr val="bg1"/>
                </a:solidFill>
              </a:rPr>
              <a:t>Background session</a:t>
            </a:r>
            <a:br>
              <a:rPr lang="en-MY" sz="2000" dirty="0">
                <a:solidFill>
                  <a:schemeClr val="bg1"/>
                </a:solidFill>
              </a:rPr>
            </a:br>
            <a:r>
              <a:rPr lang="en-MY" sz="2000" dirty="0">
                <a:solidFill>
                  <a:schemeClr val="bg1"/>
                </a:solidFill>
              </a:rPr>
              <a:t>50 Items (1051.. 1100)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98C78E93-87FB-E394-605F-258CAE00C8EA}"/>
              </a:ext>
            </a:extLst>
          </p:cNvPr>
          <p:cNvSpPr/>
          <p:nvPr/>
        </p:nvSpPr>
        <p:spPr>
          <a:xfrm rot="19251669">
            <a:off x="4269340" y="3094529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88C8B645-2EBF-F738-8800-6ABB556B99CE}"/>
              </a:ext>
            </a:extLst>
          </p:cNvPr>
          <p:cNvSpPr/>
          <p:nvPr/>
        </p:nvSpPr>
        <p:spPr>
          <a:xfrm rot="1900602">
            <a:off x="4401271" y="4430965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E2BC81DD-E052-3C4F-E041-7D616E68F0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639527"/>
              </p:ext>
            </p:extLst>
          </p:nvPr>
        </p:nvGraphicFramePr>
        <p:xfrm>
          <a:off x="9007317" y="3003994"/>
          <a:ext cx="2730123" cy="3017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181980">
                  <a:extLst>
                    <a:ext uri="{9D8B030D-6E8A-4147-A177-3AD203B41FA5}">
                      <a16:colId xmlns:a16="http://schemas.microsoft.com/office/drawing/2014/main" val="3480754700"/>
                    </a:ext>
                  </a:extLst>
                </a:gridCol>
                <a:gridCol w="1548143">
                  <a:extLst>
                    <a:ext uri="{9D8B030D-6E8A-4147-A177-3AD203B41FA5}">
                      <a16:colId xmlns:a16="http://schemas.microsoft.com/office/drawing/2014/main" val="36040414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MY" sz="1600" dirty="0"/>
                        <a:t>Item No.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Location Code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013853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/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48411579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/>
                        <a:t>1002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361997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/>
                        <a:t>1003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F2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944933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/>
                        <a:t>1004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9F0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9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5477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/>
                        <a:t>1051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8735374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/>
                        <a:t>1052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572520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/>
                        <a:t>1053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F2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31236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/>
                        <a:t>1054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9F0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9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820033"/>
                  </a:ext>
                </a:extLst>
              </a:tr>
            </a:tbl>
          </a:graphicData>
        </a:graphic>
      </p:graphicFrame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CA088E10-7C6A-907E-B2CB-B0027989ABA1}"/>
              </a:ext>
            </a:extLst>
          </p:cNvPr>
          <p:cNvSpPr/>
          <p:nvPr/>
        </p:nvSpPr>
        <p:spPr>
          <a:xfrm>
            <a:off x="9007316" y="2010567"/>
            <a:ext cx="2730123" cy="843208"/>
          </a:xfrm>
          <a:prstGeom prst="foldedCorner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000" dirty="0"/>
              <a:t>Replen. Journal</a:t>
            </a:r>
            <a:br>
              <a:rPr lang="en-MY" sz="2000" dirty="0"/>
            </a:br>
            <a:r>
              <a:rPr lang="en-MY" sz="2000" dirty="0"/>
              <a:t>Lines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008EF6E-0EF6-CD8C-83F8-F96937B988C2}"/>
              </a:ext>
            </a:extLst>
          </p:cNvPr>
          <p:cNvSpPr/>
          <p:nvPr/>
        </p:nvSpPr>
        <p:spPr>
          <a:xfrm rot="1900602">
            <a:off x="8160133" y="2821369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D99905B-5BDA-DE78-0088-443850816B7C}"/>
              </a:ext>
            </a:extLst>
          </p:cNvPr>
          <p:cNvSpPr/>
          <p:nvPr/>
        </p:nvSpPr>
        <p:spPr>
          <a:xfrm rot="19251669">
            <a:off x="8138493" y="4805320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64735B-66E2-930B-35C0-378144E358F6}"/>
              </a:ext>
            </a:extLst>
          </p:cNvPr>
          <p:cNvCxnSpPr/>
          <p:nvPr/>
        </p:nvCxnSpPr>
        <p:spPr>
          <a:xfrm>
            <a:off x="1911478" y="3244362"/>
            <a:ext cx="2239304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E6BE118-A453-11E5-1E8E-6BABEE0F1ADC}"/>
              </a:ext>
            </a:extLst>
          </p:cNvPr>
          <p:cNvCxnSpPr>
            <a:cxnSpLocks/>
          </p:cNvCxnSpPr>
          <p:nvPr/>
        </p:nvCxnSpPr>
        <p:spPr>
          <a:xfrm>
            <a:off x="4791648" y="2745021"/>
            <a:ext cx="298015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EF499F-56D4-26FE-6B17-D717F8BBBD24}"/>
              </a:ext>
            </a:extLst>
          </p:cNvPr>
          <p:cNvCxnSpPr>
            <a:cxnSpLocks/>
          </p:cNvCxnSpPr>
          <p:nvPr/>
        </p:nvCxnSpPr>
        <p:spPr>
          <a:xfrm>
            <a:off x="4819823" y="5051536"/>
            <a:ext cx="298015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ACB37DC0-482E-4D2E-3723-66674F212B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4290" y="1898574"/>
            <a:ext cx="1067193" cy="106719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283B8A0-9C01-F228-290C-1DD58FE972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1478" y="1708377"/>
            <a:ext cx="628502" cy="62850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FB902E5-DAFC-00E1-D80B-DB0F86EFF8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1478" y="4035874"/>
            <a:ext cx="628502" cy="628502"/>
          </a:xfrm>
          <a:prstGeom prst="rect">
            <a:avLst/>
          </a:prstGeom>
        </p:spPr>
      </p:pic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1FFC6CF7-F128-8333-0F19-947E93149054}"/>
              </a:ext>
            </a:extLst>
          </p:cNvPr>
          <p:cNvSpPr/>
          <p:nvPr/>
        </p:nvSpPr>
        <p:spPr>
          <a:xfrm>
            <a:off x="5134556" y="2189092"/>
            <a:ext cx="2154335" cy="1357440"/>
          </a:xfrm>
          <a:prstGeom prst="mathMultiply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ultiplication Sign 9">
            <a:extLst>
              <a:ext uri="{FF2B5EF4-FFF2-40B4-BE49-F238E27FC236}">
                <a16:creationId xmlns:a16="http://schemas.microsoft.com/office/drawing/2014/main" id="{6ADE0686-E54F-BE16-40E1-2E78D6701848}"/>
              </a:ext>
            </a:extLst>
          </p:cNvPr>
          <p:cNvSpPr/>
          <p:nvPr/>
        </p:nvSpPr>
        <p:spPr>
          <a:xfrm>
            <a:off x="5128696" y="4562695"/>
            <a:ext cx="2154335" cy="1357440"/>
          </a:xfrm>
          <a:prstGeom prst="mathMultiply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155249-1FA7-7BB2-6447-28D955AF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/>
              <a:t>Parallel Replenishment Journal Calculation</a:t>
            </a:r>
            <a:br>
              <a:rPr lang="en-MY"/>
            </a:b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13D9D-7A1E-BCD5-E69F-95C9FB40FA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019534"/>
            <a:ext cx="11484279" cy="5073650"/>
          </a:xfrm>
        </p:spPr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1332FA-D496-9784-D797-41580D8ACB78}"/>
              </a:ext>
            </a:extLst>
          </p:cNvPr>
          <p:cNvSpPr txBox="1"/>
          <p:nvPr/>
        </p:nvSpPr>
        <p:spPr>
          <a:xfrm>
            <a:off x="1911478" y="2853775"/>
            <a:ext cx="2239304" cy="212365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sz="2000" b="1" dirty="0">
                <a:solidFill>
                  <a:schemeClr val="bg1"/>
                </a:solidFill>
              </a:rPr>
              <a:t>Replen. Journal</a:t>
            </a:r>
            <a:br>
              <a:rPr lang="en-MY" sz="2000" b="1" dirty="0">
                <a:solidFill>
                  <a:schemeClr val="bg1"/>
                </a:solidFill>
              </a:rPr>
            </a:br>
            <a:endParaRPr lang="en-MY" sz="5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chemeClr val="bg1"/>
                </a:solidFill>
              </a:rPr>
              <a:t>100 Items</a:t>
            </a:r>
            <a:br>
              <a:rPr lang="en-MY" sz="2000" dirty="0">
                <a:solidFill>
                  <a:schemeClr val="bg1"/>
                </a:solidFill>
              </a:rPr>
            </a:br>
            <a:r>
              <a:rPr lang="en-MY" sz="2000" dirty="0">
                <a:solidFill>
                  <a:schemeClr val="bg1"/>
                </a:solidFill>
              </a:rPr>
              <a:t>(1001..1100)</a:t>
            </a:r>
            <a:br>
              <a:rPr lang="en-MY" sz="2000" dirty="0">
                <a:solidFill>
                  <a:schemeClr val="bg1"/>
                </a:solidFill>
              </a:rPr>
            </a:br>
            <a:endParaRPr lang="en-MY" sz="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chemeClr val="bg1"/>
                </a:solidFill>
              </a:rPr>
              <a:t>2 Parallel sessions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Y" sz="2000" dirty="0">
              <a:solidFill>
                <a:schemeClr val="bg1"/>
              </a:solidFill>
            </a:endParaRPr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E2BC81DD-E052-3C4F-E041-7D616E68F0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171982"/>
              </p:ext>
            </p:extLst>
          </p:nvPr>
        </p:nvGraphicFramePr>
        <p:xfrm>
          <a:off x="9007317" y="3003994"/>
          <a:ext cx="2730123" cy="3017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181980">
                  <a:extLst>
                    <a:ext uri="{9D8B030D-6E8A-4147-A177-3AD203B41FA5}">
                      <a16:colId xmlns:a16="http://schemas.microsoft.com/office/drawing/2014/main" val="3480754700"/>
                    </a:ext>
                  </a:extLst>
                </a:gridCol>
                <a:gridCol w="1548143">
                  <a:extLst>
                    <a:ext uri="{9D8B030D-6E8A-4147-A177-3AD203B41FA5}">
                      <a16:colId xmlns:a16="http://schemas.microsoft.com/office/drawing/2014/main" val="36040414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MY" sz="1600" dirty="0"/>
                        <a:t>Item No.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Location Code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013853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/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48411579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/>
                        <a:t>1002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361997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/>
                        <a:t>1003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F2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944933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/>
                        <a:t>1004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9F0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9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5477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/>
                        <a:t>1051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8735374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/>
                        <a:t>1052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572520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/>
                        <a:t>1053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F2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31236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/>
                        <a:t>1054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9F0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9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820033"/>
                  </a:ext>
                </a:extLst>
              </a:tr>
            </a:tbl>
          </a:graphicData>
        </a:graphic>
      </p:graphicFrame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CA088E10-7C6A-907E-B2CB-B0027989ABA1}"/>
              </a:ext>
            </a:extLst>
          </p:cNvPr>
          <p:cNvSpPr/>
          <p:nvPr/>
        </p:nvSpPr>
        <p:spPr>
          <a:xfrm>
            <a:off x="9007316" y="2010567"/>
            <a:ext cx="2730123" cy="843208"/>
          </a:xfrm>
          <a:prstGeom prst="foldedCorner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000" dirty="0"/>
              <a:t>Replen. Journal</a:t>
            </a:r>
            <a:br>
              <a:rPr lang="en-MY" sz="2000" dirty="0"/>
            </a:br>
            <a:r>
              <a:rPr lang="en-MY" sz="2000" dirty="0"/>
              <a:t>Lines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64735B-66E2-930B-35C0-378144E358F6}"/>
              </a:ext>
            </a:extLst>
          </p:cNvPr>
          <p:cNvCxnSpPr/>
          <p:nvPr/>
        </p:nvCxnSpPr>
        <p:spPr>
          <a:xfrm>
            <a:off x="1911478" y="3244362"/>
            <a:ext cx="2239304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ACB37DC0-482E-4D2E-3723-66674F212B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4290" y="1898574"/>
            <a:ext cx="1067193" cy="106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0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-0.38776 -0.01944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88" y="-9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155249-1FA7-7BB2-6447-28D955AF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/>
              <a:t>Parallel Replenishment Journal Calculation</a:t>
            </a:r>
            <a:br>
              <a:rPr lang="en-MY"/>
            </a:b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EEBF4B-8A43-7BFD-1085-B9C5AC377927}"/>
              </a:ext>
            </a:extLst>
          </p:cNvPr>
          <p:cNvSpPr txBox="1"/>
          <p:nvPr/>
        </p:nvSpPr>
        <p:spPr>
          <a:xfrm>
            <a:off x="367430" y="989648"/>
            <a:ext cx="62008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Y" sz="2800" b="1">
                <a:solidFill>
                  <a:srgbClr val="F6C370"/>
                </a:solidFill>
              </a:rPr>
              <a:t>Performance Tests</a:t>
            </a:r>
            <a:endParaRPr lang="en-MY" sz="2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3374E9-CCB5-F82B-8B84-5E12D07E63D8}"/>
              </a:ext>
            </a:extLst>
          </p:cNvPr>
          <p:cNvSpPr txBox="1"/>
          <p:nvPr/>
        </p:nvSpPr>
        <p:spPr>
          <a:xfrm>
            <a:off x="5957475" y="1485670"/>
            <a:ext cx="3592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000" b="1">
                <a:solidFill>
                  <a:schemeClr val="bg1"/>
                </a:solidFill>
              </a:rPr>
              <a:t>Performance Test Results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C8395D6-302B-B474-39E5-EE82A5211F26}"/>
              </a:ext>
            </a:extLst>
          </p:cNvPr>
          <p:cNvGraphicFramePr>
            <a:graphicFrameLocks noGrp="1"/>
          </p:cNvGraphicFramePr>
          <p:nvPr/>
        </p:nvGraphicFramePr>
        <p:xfrm>
          <a:off x="5957472" y="2019284"/>
          <a:ext cx="4877824" cy="1547794"/>
        </p:xfrm>
        <a:graphic>
          <a:graphicData uri="http://schemas.openxmlformats.org/drawingml/2006/table">
            <a:tbl>
              <a:tblPr/>
              <a:tblGrid>
                <a:gridCol w="1314276">
                  <a:extLst>
                    <a:ext uri="{9D8B030D-6E8A-4147-A177-3AD203B41FA5}">
                      <a16:colId xmlns:a16="http://schemas.microsoft.com/office/drawing/2014/main" val="401234173"/>
                    </a:ext>
                  </a:extLst>
                </a:gridCol>
                <a:gridCol w="1294736">
                  <a:extLst>
                    <a:ext uri="{9D8B030D-6E8A-4147-A177-3AD203B41FA5}">
                      <a16:colId xmlns:a16="http://schemas.microsoft.com/office/drawing/2014/main" val="1897919606"/>
                    </a:ext>
                  </a:extLst>
                </a:gridCol>
                <a:gridCol w="1196283">
                  <a:extLst>
                    <a:ext uri="{9D8B030D-6E8A-4147-A177-3AD203B41FA5}">
                      <a16:colId xmlns:a16="http://schemas.microsoft.com/office/drawing/2014/main" val="3352896912"/>
                    </a:ext>
                  </a:extLst>
                </a:gridCol>
                <a:gridCol w="1072529">
                  <a:extLst>
                    <a:ext uri="{9D8B030D-6E8A-4147-A177-3AD203B41FA5}">
                      <a16:colId xmlns:a16="http://schemas.microsoft.com/office/drawing/2014/main" val="1793365356"/>
                    </a:ext>
                  </a:extLst>
                </a:gridCol>
              </a:tblGrid>
              <a:tr h="541098"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No. of Parallel Sessions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Original Calc. Time (mins)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Calc. Time (mins)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Improvement </a:t>
                      </a:r>
                      <a:b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050228"/>
                  </a:ext>
                </a:extLst>
              </a:tr>
              <a:tr h="25167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156359"/>
                  </a:ext>
                </a:extLst>
              </a:tr>
              <a:tr h="25167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737949"/>
                  </a:ext>
                </a:extLst>
              </a:tr>
              <a:tr h="25167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266078"/>
                  </a:ext>
                </a:extLst>
              </a:tr>
              <a:tr h="25167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336094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FE8E6476-2706-7E90-9E18-AAE435E6D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2" b="99473" l="3766" r="94456">
                        <a14:foregroundMark x1="49477" y1="43058" x2="46967" y2="55536"/>
                        <a14:foregroundMark x1="44351" y1="47276" x2="28661" y2="53603"/>
                        <a14:foregroundMark x1="28661" y1="53603" x2="22071" y2="65729"/>
                        <a14:foregroundMark x1="61820" y1="48330" x2="75209" y2="56942"/>
                        <a14:foregroundMark x1="75209" y1="56942" x2="80544" y2="63972"/>
                        <a14:foregroundMark x1="68933" y1="55360" x2="49686" y2="88225"/>
                        <a14:foregroundMark x1="69351" y1="59930" x2="60565" y2="93673"/>
                        <a14:foregroundMark x1="64331" y1="87522" x2="62448" y2="99473"/>
                        <a14:foregroundMark x1="10251" y1="57118" x2="6172" y2="79086"/>
                        <a14:foregroundMark x1="6067" y1="66608" x2="3766" y2="72232"/>
                        <a14:foregroundMark x1="20502" y1="29877" x2="22594" y2="20562"/>
                        <a14:foregroundMark x1="24895" y1="10018" x2="28556" y2="11248"/>
                        <a14:foregroundMark x1="88912" y1="57821" x2="94456" y2="86292"/>
                        <a14:foregroundMark x1="49477" y1="24956" x2="51360" y2="18629"/>
                        <a14:foregroundMark x1="43933" y1="37786" x2="48640" y2="21441"/>
                        <a14:foregroundMark x1="46234" y1="27768" x2="46234" y2="27768"/>
                        <a14:foregroundMark x1="45921" y1="27768" x2="45921" y2="27768"/>
                        <a14:foregroundMark x1="45711" y1="29174" x2="45711" y2="29174"/>
                        <a14:foregroundMark x1="44561" y1="32337" x2="49163" y2="23199"/>
                        <a14:foregroundMark x1="49163" y1="23199" x2="49163" y2="231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8007" y="4073494"/>
            <a:ext cx="4656339" cy="277139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EC4718-E970-67DE-EF16-B1EA77404A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14" b="99123" l="6842" r="94185">
                        <a14:foregroundMark x1="21095" y1="71579" x2="31699" y2="72982"/>
                        <a14:foregroundMark x1="31699" y1="72982" x2="63398" y2="70702"/>
                        <a14:foregroundMark x1="11288" y1="72632" x2="6842" y2="92105"/>
                        <a14:foregroundMark x1="6842" y1="92105" x2="7412" y2="95789"/>
                        <a14:foregroundMark x1="48461" y1="15965" x2="52223" y2="70877"/>
                        <a14:foregroundMark x1="42987" y1="19825" x2="55188" y2="13158"/>
                        <a14:foregroundMark x1="55188" y1="13158" x2="59293" y2="19649"/>
                        <a14:foregroundMark x1="47320" y1="12982" x2="42417" y2="18246"/>
                        <a14:foregroundMark x1="42531" y1="19123" x2="46522" y2="10702"/>
                        <a14:foregroundMark x1="55758" y1="14035" x2="62144" y2="24912"/>
                        <a14:foregroundMark x1="57583" y1="14561" x2="60547" y2="20702"/>
                        <a14:foregroundMark x1="58723" y1="16842" x2="61231" y2="25263"/>
                        <a14:foregroundMark x1="60091" y1="17719" x2="61460" y2="21404"/>
                        <a14:foregroundMark x1="73432" y1="34912" x2="81528" y2="80526"/>
                        <a14:foregroundMark x1="76169" y1="48070" x2="75827" y2="30526"/>
                        <a14:foregroundMark x1="74344" y1="29825" x2="73774" y2="27368"/>
                        <a14:foregroundMark x1="74116" y1="27193" x2="77765" y2="31053"/>
                        <a14:foregroundMark x1="92702" y1="87193" x2="94185" y2="99298"/>
                        <a14:foregroundMark x1="47548" y1="9474" x2="54446" y2="8095"/>
                        <a14:backgroundMark x1="48689" y1="4737" x2="50741" y2="4211"/>
                        <a14:backgroundMark x1="49373" y1="5263" x2="55188" y2="4912"/>
                        <a14:backgroundMark x1="55644" y1="6316" x2="57127" y2="7895"/>
                        <a14:backgroundMark x1="21551" y1="98596" x2="21095" y2="98947"/>
                        <a14:backgroundMark x1="23033" y1="98772" x2="20981" y2="99649"/>
                        <a14:backgroundMark x1="20182" y1="99649" x2="20182" y2="996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5924" y="4086601"/>
            <a:ext cx="4264066" cy="277139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A78472F0-B5D5-F729-A2C5-9942B68EE591}"/>
              </a:ext>
            </a:extLst>
          </p:cNvPr>
          <p:cNvSpPr/>
          <p:nvPr/>
        </p:nvSpPr>
        <p:spPr>
          <a:xfrm>
            <a:off x="9895760" y="2550695"/>
            <a:ext cx="728187" cy="1073623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emoji #fire #hot #flame #fireflame #snapstreak - Iphone Transparent Fire  Emoji, HD Png Download - 720x840(#3057490) - PngFind">
            <a:extLst>
              <a:ext uri="{FF2B5EF4-FFF2-40B4-BE49-F238E27FC236}">
                <a16:creationId xmlns:a16="http://schemas.microsoft.com/office/drawing/2014/main" id="{F7257267-1270-324E-26AA-D4184C5F1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44" b="92680" l="10000" r="90000">
                        <a14:foregroundMark x1="32500" y1="86352" x2="41429" y2="91687"/>
                        <a14:foregroundMark x1="41429" y1="91687" x2="60714" y2="89330"/>
                        <a14:foregroundMark x1="41786" y1="92680" x2="52024" y2="92680"/>
                        <a14:foregroundMark x1="52024" y1="92680" x2="52857" y2="92432"/>
                        <a14:foregroundMark x1="21667" y1="34988" x2="25238" y2="29529"/>
                        <a14:foregroundMark x1="48214" y1="7444" x2="52262" y2="11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5296" y="2680086"/>
            <a:ext cx="984012" cy="944232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6B96A19-F497-B8B2-27BB-7B3B5DD26BF4}"/>
              </a:ext>
            </a:extLst>
          </p:cNvPr>
          <p:cNvSpPr/>
          <p:nvPr/>
        </p:nvSpPr>
        <p:spPr>
          <a:xfrm>
            <a:off x="5957472" y="3319011"/>
            <a:ext cx="4877824" cy="243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03662F-29F8-5BB4-10F4-73BC8B6B3967}"/>
              </a:ext>
            </a:extLst>
          </p:cNvPr>
          <p:cNvSpPr/>
          <p:nvPr/>
        </p:nvSpPr>
        <p:spPr>
          <a:xfrm>
            <a:off x="5957472" y="3070594"/>
            <a:ext cx="4877824" cy="491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C823B39-0655-D04C-4A25-219B8CF9B5CA}"/>
              </a:ext>
            </a:extLst>
          </p:cNvPr>
          <p:cNvSpPr/>
          <p:nvPr/>
        </p:nvSpPr>
        <p:spPr>
          <a:xfrm>
            <a:off x="5957472" y="2817071"/>
            <a:ext cx="4877824" cy="611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B773FA-9C4A-61C9-3247-D0EF64F658CE}"/>
              </a:ext>
            </a:extLst>
          </p:cNvPr>
          <p:cNvSpPr txBox="1"/>
          <p:nvPr/>
        </p:nvSpPr>
        <p:spPr>
          <a:xfrm>
            <a:off x="1052131" y="2248246"/>
            <a:ext cx="307464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MY" sz="2000" dirty="0">
                <a:solidFill>
                  <a:schemeClr val="bg1"/>
                </a:solidFill>
              </a:rPr>
              <a:t>Items:          12.000</a:t>
            </a:r>
            <a:br>
              <a:rPr lang="en-MY" sz="2000" dirty="0">
                <a:solidFill>
                  <a:schemeClr val="bg1"/>
                </a:solidFill>
              </a:rPr>
            </a:br>
            <a:r>
              <a:rPr lang="en-MY" sz="2000" dirty="0">
                <a:solidFill>
                  <a:schemeClr val="bg1"/>
                </a:solidFill>
              </a:rPr>
              <a:t> </a:t>
            </a:r>
          </a:p>
          <a:p>
            <a:r>
              <a:rPr lang="en-MY" sz="2000" dirty="0">
                <a:solidFill>
                  <a:schemeClr val="bg1"/>
                </a:solidFill>
              </a:rPr>
              <a:t>Locations:   50</a:t>
            </a:r>
          </a:p>
          <a:p>
            <a:endParaRPr lang="en-MY" sz="2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674BEA-E9DD-AE21-61B9-9CBDBB1B3117}"/>
              </a:ext>
            </a:extLst>
          </p:cNvPr>
          <p:cNvSpPr txBox="1"/>
          <p:nvPr/>
        </p:nvSpPr>
        <p:spPr>
          <a:xfrm>
            <a:off x="382153" y="1664118"/>
            <a:ext cx="3592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400" b="1" dirty="0">
                <a:solidFill>
                  <a:schemeClr val="bg1"/>
                </a:solidFill>
              </a:rPr>
              <a:t>Test Environment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F00C369-E8A2-92A5-5D29-454379F747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8506" y="2178390"/>
            <a:ext cx="520289" cy="52028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14F1D26-D0AA-0821-761F-9D6D690FCEB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98505" y="2747659"/>
            <a:ext cx="520289" cy="52028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E4AC17A-BB56-2E7F-5F11-F798D46ECBB9}"/>
              </a:ext>
            </a:extLst>
          </p:cNvPr>
          <p:cNvGrpSpPr/>
          <p:nvPr/>
        </p:nvGrpSpPr>
        <p:grpSpPr>
          <a:xfrm>
            <a:off x="498506" y="3930019"/>
            <a:ext cx="3665489" cy="1692771"/>
            <a:chOff x="905895" y="4374424"/>
            <a:chExt cx="3665489" cy="169277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09683AA-1E55-8727-62DF-D38BED598DA7}"/>
                </a:ext>
              </a:extLst>
            </p:cNvPr>
            <p:cNvSpPr txBox="1"/>
            <p:nvPr/>
          </p:nvSpPr>
          <p:spPr>
            <a:xfrm>
              <a:off x="905896" y="4374424"/>
              <a:ext cx="3665488" cy="169277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MY" sz="2400" b="1" dirty="0">
                  <a:solidFill>
                    <a:schemeClr val="bg1"/>
                  </a:solidFill>
                </a:rPr>
                <a:t>Calculated Entries</a:t>
              </a:r>
              <a:br>
                <a:rPr lang="en-MY" sz="2400" b="1" dirty="0">
                  <a:solidFill>
                    <a:schemeClr val="bg1"/>
                  </a:solidFill>
                </a:rPr>
              </a:br>
              <a:br>
                <a:rPr lang="en-MY" sz="600" b="1" dirty="0">
                  <a:solidFill>
                    <a:schemeClr val="bg1"/>
                  </a:solidFill>
                </a:rPr>
              </a:br>
              <a:r>
                <a:rPr lang="en-MY" sz="600" b="1" dirty="0">
                  <a:solidFill>
                    <a:schemeClr val="bg1"/>
                  </a:solidFill>
                </a:rPr>
                <a:t>                                </a:t>
              </a:r>
              <a:r>
                <a:rPr lang="en-MY" sz="2000" dirty="0" err="1">
                  <a:solidFill>
                    <a:schemeClr val="bg1"/>
                  </a:solidFill>
                </a:rPr>
                <a:t>Jrnl</a:t>
              </a:r>
              <a:r>
                <a:rPr lang="en-MY" sz="2000" dirty="0">
                  <a:solidFill>
                    <a:schemeClr val="bg1"/>
                  </a:solidFill>
                </a:rPr>
                <a:t>. Detail Lines:   600.000 </a:t>
              </a:r>
            </a:p>
            <a:p>
              <a:r>
                <a:rPr lang="en-MY" sz="2000" dirty="0">
                  <a:solidFill>
                    <a:schemeClr val="bg1"/>
                  </a:solidFill>
                </a:rPr>
                <a:t>          </a:t>
              </a:r>
              <a:r>
                <a:rPr lang="en-MY" sz="2000" dirty="0" err="1">
                  <a:solidFill>
                    <a:schemeClr val="bg1"/>
                  </a:solidFill>
                </a:rPr>
                <a:t>Jrnl</a:t>
              </a:r>
              <a:r>
                <a:rPr lang="en-MY" sz="2000" dirty="0">
                  <a:solidFill>
                    <a:schemeClr val="bg1"/>
                  </a:solidFill>
                </a:rPr>
                <a:t>. Log Lines:       ~8 Mio.</a:t>
              </a:r>
              <a:br>
                <a:rPr lang="en-MY" sz="2000" dirty="0">
                  <a:solidFill>
                    <a:schemeClr val="bg1"/>
                  </a:solidFill>
                </a:rPr>
              </a:br>
              <a:br>
                <a:rPr lang="en-MY" sz="1400" dirty="0">
                  <a:solidFill>
                    <a:schemeClr val="bg1"/>
                  </a:solidFill>
                </a:rPr>
              </a:br>
              <a:r>
                <a:rPr lang="en-MY" sz="2000" dirty="0">
                  <a:solidFill>
                    <a:schemeClr val="bg1"/>
                  </a:solidFill>
                </a:rPr>
                <a:t>          Duration: </a:t>
              </a:r>
              <a:r>
                <a:rPr lang="en-MY" sz="2000" b="1" dirty="0">
                  <a:solidFill>
                    <a:srgbClr val="43B3E6"/>
                  </a:solidFill>
                </a:rPr>
                <a:t>56 minutes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1E3B1228-4E39-7D58-B017-DA23EF5F8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05895" y="4837904"/>
              <a:ext cx="520289" cy="704787"/>
            </a:xfrm>
            <a:prstGeom prst="rect">
              <a:avLst/>
            </a:prstGeom>
          </p:spPr>
        </p:pic>
      </p:grpSp>
      <p:sp>
        <p:nvSpPr>
          <p:cNvPr id="25" name="Arrow: Down 24">
            <a:extLst>
              <a:ext uri="{FF2B5EF4-FFF2-40B4-BE49-F238E27FC236}">
                <a16:creationId xmlns:a16="http://schemas.microsoft.com/office/drawing/2014/main" id="{1BF3DA3D-7E0E-5C55-B558-ECAE6DA4F93E}"/>
              </a:ext>
            </a:extLst>
          </p:cNvPr>
          <p:cNvSpPr/>
          <p:nvPr/>
        </p:nvSpPr>
        <p:spPr>
          <a:xfrm>
            <a:off x="605746" y="3455384"/>
            <a:ext cx="342900" cy="388416"/>
          </a:xfrm>
          <a:prstGeom prst="downArrow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C7C4CA1F-D825-6060-0E7B-DFEE828A577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1110" y="5185789"/>
            <a:ext cx="495078" cy="49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6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FBF3F7C2-59C7-1E34-83AF-2105B4B3BB3C}"/>
              </a:ext>
            </a:extLst>
          </p:cNvPr>
          <p:cNvGraphicFramePr/>
          <p:nvPr/>
        </p:nvGraphicFramePr>
        <p:xfrm>
          <a:off x="276160" y="1364224"/>
          <a:ext cx="11734799" cy="5676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0" name="Diagram group">
            <a:extLst>
              <a:ext uri="{FF2B5EF4-FFF2-40B4-BE49-F238E27FC236}">
                <a16:creationId xmlns:a16="http://schemas.microsoft.com/office/drawing/2014/main" id="{B4E30192-39CD-655D-4D7C-C1C56B1754F2}"/>
              </a:ext>
            </a:extLst>
          </p:cNvPr>
          <p:cNvGrpSpPr/>
          <p:nvPr/>
        </p:nvGrpSpPr>
        <p:grpSpPr>
          <a:xfrm>
            <a:off x="457200" y="922304"/>
            <a:ext cx="10513167" cy="1071125"/>
            <a:chOff x="10431" y="1450"/>
            <a:chExt cx="2201798" cy="1523087"/>
          </a:xfrm>
          <a:solidFill>
            <a:srgbClr val="138890"/>
          </a:solidFill>
          <a:scene3d>
            <a:camera prst="perspectiveRelaxedModerately" fov="1500000" zoom="92000">
              <a:rot lat="19527276" lon="20869771" rev="360000"/>
            </a:camera>
            <a:lightRig rig="balanced" dir="t">
              <a:rot lat="0" lon="0" rev="12700000"/>
            </a:lightRig>
          </a:scene3d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A1091EF-0746-3871-8FB7-4ED6C29C2585}"/>
                </a:ext>
              </a:extLst>
            </p:cNvPr>
            <p:cNvGrpSpPr/>
            <p:nvPr/>
          </p:nvGrpSpPr>
          <p:grpSpPr>
            <a:xfrm>
              <a:off x="10431" y="1450"/>
              <a:ext cx="2201798" cy="1523087"/>
              <a:chOff x="10431" y="1450"/>
              <a:chExt cx="2201798" cy="1523087"/>
            </a:xfrm>
            <a:grpFill/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23F4C812-89D3-E5EA-B56C-B92A4EEB7184}"/>
                  </a:ext>
                </a:extLst>
              </p:cNvPr>
              <p:cNvSpPr/>
              <p:nvPr/>
            </p:nvSpPr>
            <p:spPr>
              <a:xfrm>
                <a:off x="10431" y="1450"/>
                <a:ext cx="2201798" cy="1523087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  <a:effectLst>
                <a:glow rad="228600">
                  <a:srgbClr val="A5A5A5">
                    <a:satMod val="175000"/>
                    <a:alpha val="40000"/>
                  </a:srgbClr>
                </a:glow>
              </a:effectLst>
              <a:sp3d prstMaterial="plastic">
                <a:bevelT w="50800" h="50800"/>
                <a:bevelB w="50800" h="50800"/>
              </a:sp3d>
            </p:spPr>
          </p:sp>
          <p:sp>
            <p:nvSpPr>
              <p:cNvPr id="13" name="Rectangle: Rounded Corners 4">
                <a:extLst>
                  <a:ext uri="{FF2B5EF4-FFF2-40B4-BE49-F238E27FC236}">
                    <a16:creationId xmlns:a16="http://schemas.microsoft.com/office/drawing/2014/main" id="{4E40F818-D5BD-B2D9-CB5A-B726995345C2}"/>
                  </a:ext>
                </a:extLst>
              </p:cNvPr>
              <p:cNvSpPr txBox="1"/>
              <p:nvPr/>
            </p:nvSpPr>
            <p:spPr>
              <a:xfrm>
                <a:off x="55041" y="46060"/>
                <a:ext cx="2112578" cy="1433867"/>
              </a:xfrm>
              <a:prstGeom prst="rect">
                <a:avLst/>
              </a:prstGeom>
              <a:grpFill/>
              <a:ln>
                <a:noFill/>
              </a:ln>
              <a:effectLst/>
              <a:sp3d/>
            </p:spPr>
            <p:txBody>
              <a:bodyPr spcFirstLastPara="0" vert="horz" wrap="square" lIns="91440" tIns="91440" rIns="91440" bIns="91440" numCol="1" spcCol="1270" anchor="ctr" anchorCtr="0">
                <a:noAutofit/>
              </a:bodyPr>
              <a:lstStyle/>
              <a:p>
                <a:pPr marL="0" marR="0" lvl="0" indent="0" algn="ctr" defTabSz="10668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Replenishment</a:t>
                </a:r>
                <a:endParaRPr kumimoji="0" lang="de-AT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486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ED559F-A992-49A9-9BCD-D72A9F426F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87751" y="326115"/>
            <a:ext cx="6280616" cy="428425"/>
          </a:xfrm>
        </p:spPr>
        <p:txBody>
          <a:bodyPr/>
          <a:lstStyle/>
          <a:p>
            <a:r>
              <a:rPr lang="en-US" dirty="0"/>
              <a:t>Further Improvements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DED35F-1EA9-41A3-8D18-7EA26D9C56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82721" y="1060316"/>
            <a:ext cx="7609279" cy="5471569"/>
          </a:xfrm>
        </p:spPr>
        <p:txBody>
          <a:bodyPr/>
          <a:lstStyle/>
          <a:p>
            <a:endParaRPr lang="en-US" sz="200" b="1" dirty="0">
              <a:solidFill>
                <a:srgbClr val="138890"/>
              </a:solidFill>
            </a:endParaRPr>
          </a:p>
          <a:p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Multi-company Replenishment</a:t>
            </a:r>
            <a:b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800" dirty="0"/>
              <a:t>Now also for available for SaaS (with webservices)</a:t>
            </a:r>
            <a:br>
              <a:rPr lang="en-US" sz="1800" dirty="0"/>
            </a:br>
            <a:r>
              <a:rPr lang="en-US" sz="1800" dirty="0"/>
              <a:t>Parallel processing (</a:t>
            </a:r>
            <a:r>
              <a:rPr lang="en-US" sz="1800" dirty="0">
                <a:sym typeface="Wingdings" panose="05000000000000000000" pitchFamily="2" charset="2"/>
              </a:rPr>
              <a:t> 80% time reduction)</a:t>
            </a:r>
            <a:br>
              <a:rPr lang="en-US" sz="1800" dirty="0">
                <a:sym typeface="Wingdings" panose="05000000000000000000" pitchFamily="2" charset="2"/>
              </a:rPr>
            </a:br>
            <a:r>
              <a:rPr lang="en-US" sz="1200" dirty="0">
                <a:sym typeface="Wingdings" panose="05000000000000000000" pitchFamily="2" charset="2"/>
              </a:rPr>
              <a:t> </a:t>
            </a:r>
            <a:endParaRPr lang="en-US" sz="1100" dirty="0"/>
          </a:p>
          <a:p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Assembly Orders </a:t>
            </a:r>
            <a:b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800" dirty="0"/>
              <a:t>Consideration of Assembly Orders in Replen. calculation</a:t>
            </a:r>
            <a:br>
              <a:rPr lang="en-US" sz="1800" dirty="0"/>
            </a:br>
            <a:br>
              <a:rPr lang="en-US" sz="1800" dirty="0"/>
            </a:br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Advanced Lead Time handling</a:t>
            </a:r>
            <a:b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800" dirty="0"/>
              <a:t>Lead Time for Purchase Orders (vendor driven)</a:t>
            </a:r>
            <a:br>
              <a:rPr lang="en-US" sz="1800" dirty="0"/>
            </a:br>
            <a:r>
              <a:rPr lang="en-US" sz="1800" dirty="0"/>
              <a:t>Lead Time for Transfer Orders (location driven) </a:t>
            </a:r>
            <a:br>
              <a:rPr lang="en-US" sz="1600" dirty="0">
                <a:highlight>
                  <a:srgbClr val="FFFF00"/>
                </a:highlight>
              </a:rPr>
            </a:br>
            <a:endParaRPr lang="en-US" sz="900" dirty="0">
              <a:highlight>
                <a:srgbClr val="FFFF00"/>
              </a:highlight>
            </a:endParaRPr>
          </a:p>
          <a:p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Cross Docking for partial deliveries</a:t>
            </a:r>
            <a:b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800" dirty="0"/>
              <a:t>Improved process </a:t>
            </a:r>
            <a:br>
              <a:rPr lang="en-US" sz="1800" dirty="0"/>
            </a:br>
            <a:endParaRPr lang="en-US" sz="400" b="1" dirty="0">
              <a:solidFill>
                <a:srgbClr val="138890"/>
              </a:solidFill>
            </a:endParaRPr>
          </a:p>
          <a:p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Manual Replenishment overhaul</a:t>
            </a:r>
            <a:b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800" dirty="0"/>
              <a:t>Complete process overhaul &amp; UI improvements for</a:t>
            </a:r>
          </a:p>
          <a:p>
            <a:pPr marL="571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Allocation Plans, Buyer’s Push &amp; Stock Recall</a:t>
            </a:r>
          </a:p>
          <a:p>
            <a:pPr marL="571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Cross Docking</a:t>
            </a:r>
          </a:p>
          <a:p>
            <a:r>
              <a:rPr lang="en-US" sz="1600" dirty="0"/>
              <a:t> </a:t>
            </a:r>
          </a:p>
          <a:p>
            <a:endParaRPr lang="en-US" sz="700" b="1" dirty="0"/>
          </a:p>
          <a:p>
            <a:endParaRPr lang="en-US" sz="1600" dirty="0"/>
          </a:p>
        </p:txBody>
      </p:sp>
      <p:pic>
        <p:nvPicPr>
          <p:cNvPr id="12" name="Picture Placeholder 8">
            <a:extLst>
              <a:ext uri="{FF2B5EF4-FFF2-40B4-BE49-F238E27FC236}">
                <a16:creationId xmlns:a16="http://schemas.microsoft.com/office/drawing/2014/main" id="{AA6C7882-0C0C-4F9B-A311-6A0CDFA344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0534" r="37970"/>
          <a:stretch/>
        </p:blipFill>
        <p:spPr>
          <a:xfrm>
            <a:off x="0" y="0"/>
            <a:ext cx="3971925" cy="6858000"/>
          </a:xfr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FC0169B4-38A1-32FC-824B-0711CA12AA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65923" y="1236162"/>
            <a:ext cx="563946" cy="56394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D2FD8CE-CD42-4EA4-1B63-A018A8A278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87751" y="2497964"/>
            <a:ext cx="520290" cy="52029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3C47D0E-487A-402C-2B18-87A8861BBE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87751" y="3414532"/>
            <a:ext cx="520290" cy="52029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DE290FF-5FE2-9A83-2C63-B2EB44E0EC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87751" y="4587260"/>
            <a:ext cx="520290" cy="52029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A64798C-E13E-01A9-A022-11E1DEFA4D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87751" y="5443256"/>
            <a:ext cx="520290" cy="52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12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155249-1FA7-7BB2-6447-28D955AF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/>
              <a:t>Lead Time per Vendor &amp; destination Location</a:t>
            </a:r>
            <a:br>
              <a:rPr lang="en-MY" dirty="0"/>
            </a:br>
            <a:endParaRPr lang="en-US" dirty="0"/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0340FEB1-3BCC-267B-C25F-0EBF4A3F2917}"/>
              </a:ext>
            </a:extLst>
          </p:cNvPr>
          <p:cNvGraphicFramePr>
            <a:graphicFrameLocks noGrp="1"/>
          </p:cNvGraphicFramePr>
          <p:nvPr/>
        </p:nvGraphicFramePr>
        <p:xfrm>
          <a:off x="483119" y="1736696"/>
          <a:ext cx="3482392" cy="6705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41196">
                  <a:extLst>
                    <a:ext uri="{9D8B030D-6E8A-4147-A177-3AD203B41FA5}">
                      <a16:colId xmlns:a16="http://schemas.microsoft.com/office/drawing/2014/main" val="927071587"/>
                    </a:ext>
                  </a:extLst>
                </a:gridCol>
                <a:gridCol w="1741196">
                  <a:extLst>
                    <a:ext uri="{9D8B030D-6E8A-4147-A177-3AD203B41FA5}">
                      <a16:colId xmlns:a16="http://schemas.microsoft.com/office/drawing/2014/main" val="4271800127"/>
                    </a:ext>
                  </a:extLst>
                </a:gridCol>
              </a:tblGrid>
              <a:tr h="251322">
                <a:tc>
                  <a:txBody>
                    <a:bodyPr/>
                    <a:lstStyle/>
                    <a:p>
                      <a:r>
                        <a:rPr lang="en-MY" sz="1600" dirty="0"/>
                        <a:t>Vendor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Lead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670789"/>
                  </a:ext>
                </a:extLst>
              </a:tr>
              <a:tr h="251322">
                <a:tc>
                  <a:txBody>
                    <a:bodyPr/>
                    <a:lstStyle/>
                    <a:p>
                      <a:r>
                        <a:rPr lang="en-MY" sz="1600" dirty="0"/>
                        <a:t>44000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1D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13610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378ACC3-4DF9-40BE-3485-26C93F28D1E9}"/>
              </a:ext>
            </a:extLst>
          </p:cNvPr>
          <p:cNvGraphicFramePr>
            <a:graphicFrameLocks noGrp="1"/>
          </p:cNvGraphicFramePr>
          <p:nvPr/>
        </p:nvGraphicFramePr>
        <p:xfrm>
          <a:off x="483119" y="3261042"/>
          <a:ext cx="4272384" cy="6705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24128">
                  <a:extLst>
                    <a:ext uri="{9D8B030D-6E8A-4147-A177-3AD203B41FA5}">
                      <a16:colId xmlns:a16="http://schemas.microsoft.com/office/drawing/2014/main" val="927071587"/>
                    </a:ext>
                  </a:extLst>
                </a:gridCol>
                <a:gridCol w="1424128">
                  <a:extLst>
                    <a:ext uri="{9D8B030D-6E8A-4147-A177-3AD203B41FA5}">
                      <a16:colId xmlns:a16="http://schemas.microsoft.com/office/drawing/2014/main" val="4057091401"/>
                    </a:ext>
                  </a:extLst>
                </a:gridCol>
                <a:gridCol w="1424128">
                  <a:extLst>
                    <a:ext uri="{9D8B030D-6E8A-4147-A177-3AD203B41FA5}">
                      <a16:colId xmlns:a16="http://schemas.microsoft.com/office/drawing/2014/main" val="4271800127"/>
                    </a:ext>
                  </a:extLst>
                </a:gridCol>
              </a:tblGrid>
              <a:tr h="251322">
                <a:tc>
                  <a:txBody>
                    <a:bodyPr/>
                    <a:lstStyle/>
                    <a:p>
                      <a:r>
                        <a:rPr lang="en-MY" sz="1600" dirty="0"/>
                        <a:t>Vendor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Item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Lead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670789"/>
                  </a:ext>
                </a:extLst>
              </a:tr>
              <a:tr h="251322">
                <a:tc>
                  <a:txBody>
                    <a:bodyPr/>
                    <a:lstStyle/>
                    <a:p>
                      <a:r>
                        <a:rPr lang="en-MY" sz="1600" dirty="0"/>
                        <a:t>44000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10000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2D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13610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F3DBCFC-3A1D-AC81-AF03-81ACCE9187CA}"/>
              </a:ext>
            </a:extLst>
          </p:cNvPr>
          <p:cNvSpPr txBox="1"/>
          <p:nvPr/>
        </p:nvSpPr>
        <p:spPr>
          <a:xfrm>
            <a:off x="399139" y="1338073"/>
            <a:ext cx="157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>
                <a:solidFill>
                  <a:schemeClr val="bg1"/>
                </a:solidFill>
              </a:rPr>
              <a:t>Vendor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407461-9A77-31EB-A556-0D56F6C4ED19}"/>
              </a:ext>
            </a:extLst>
          </p:cNvPr>
          <p:cNvSpPr txBox="1"/>
          <p:nvPr/>
        </p:nvSpPr>
        <p:spPr>
          <a:xfrm>
            <a:off x="399140" y="2833127"/>
            <a:ext cx="157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>
                <a:solidFill>
                  <a:schemeClr val="bg1"/>
                </a:solidFill>
              </a:rPr>
              <a:t>Item Vendor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AF24680-2848-6FD4-6648-E74B5722F316}"/>
              </a:ext>
            </a:extLst>
          </p:cNvPr>
          <p:cNvGraphicFramePr>
            <a:graphicFrameLocks noGrp="1"/>
          </p:cNvGraphicFramePr>
          <p:nvPr/>
        </p:nvGraphicFramePr>
        <p:xfrm>
          <a:off x="462292" y="4810387"/>
          <a:ext cx="5935120" cy="1005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83780">
                  <a:extLst>
                    <a:ext uri="{9D8B030D-6E8A-4147-A177-3AD203B41FA5}">
                      <a16:colId xmlns:a16="http://schemas.microsoft.com/office/drawing/2014/main" val="927071587"/>
                    </a:ext>
                  </a:extLst>
                </a:gridCol>
                <a:gridCol w="1483780">
                  <a:extLst>
                    <a:ext uri="{9D8B030D-6E8A-4147-A177-3AD203B41FA5}">
                      <a16:colId xmlns:a16="http://schemas.microsoft.com/office/drawing/2014/main" val="4057091401"/>
                    </a:ext>
                  </a:extLst>
                </a:gridCol>
                <a:gridCol w="1483780">
                  <a:extLst>
                    <a:ext uri="{9D8B030D-6E8A-4147-A177-3AD203B41FA5}">
                      <a16:colId xmlns:a16="http://schemas.microsoft.com/office/drawing/2014/main" val="4103831284"/>
                    </a:ext>
                  </a:extLst>
                </a:gridCol>
                <a:gridCol w="1483780">
                  <a:extLst>
                    <a:ext uri="{9D8B030D-6E8A-4147-A177-3AD203B41FA5}">
                      <a16:colId xmlns:a16="http://schemas.microsoft.com/office/drawing/2014/main" val="4271800127"/>
                    </a:ext>
                  </a:extLst>
                </a:gridCol>
              </a:tblGrid>
              <a:tr h="251322">
                <a:tc>
                  <a:txBody>
                    <a:bodyPr/>
                    <a:lstStyle/>
                    <a:p>
                      <a:r>
                        <a:rPr lang="en-MY" sz="1600" dirty="0"/>
                        <a:t>Vendor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Item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Location 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Lead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670789"/>
                  </a:ext>
                </a:extLst>
              </a:tr>
              <a:tr h="251322">
                <a:tc>
                  <a:txBody>
                    <a:bodyPr/>
                    <a:lstStyle/>
                    <a:p>
                      <a:r>
                        <a:rPr lang="en-MY" sz="1600" dirty="0"/>
                        <a:t>44000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10000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S0001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3D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136104"/>
                  </a:ext>
                </a:extLst>
              </a:tr>
              <a:tr h="251322">
                <a:tc>
                  <a:txBody>
                    <a:bodyPr/>
                    <a:lstStyle/>
                    <a:p>
                      <a:r>
                        <a:rPr lang="en-MY" sz="1600" dirty="0"/>
                        <a:t>44000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10000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S0002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 dirty="0"/>
                        <a:t>4D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494312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DCD6D3C-EE8D-74E3-4296-558EC8BD5D8F}"/>
              </a:ext>
            </a:extLst>
          </p:cNvPr>
          <p:cNvSpPr txBox="1"/>
          <p:nvPr/>
        </p:nvSpPr>
        <p:spPr>
          <a:xfrm>
            <a:off x="399139" y="4389686"/>
            <a:ext cx="293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>
                <a:solidFill>
                  <a:schemeClr val="bg1"/>
                </a:solidFill>
              </a:rPr>
              <a:t>Item Vendor </a:t>
            </a:r>
            <a:r>
              <a:rPr lang="en-MY" dirty="0" err="1">
                <a:solidFill>
                  <a:schemeClr val="bg1"/>
                </a:solidFill>
              </a:rPr>
              <a:t>Dest</a:t>
            </a:r>
            <a:r>
              <a:rPr lang="en-MY" dirty="0">
                <a:solidFill>
                  <a:schemeClr val="bg1"/>
                </a:solidFill>
              </a:rPr>
              <a:t>. Location</a:t>
            </a:r>
          </a:p>
        </p:txBody>
      </p:sp>
      <p:sp>
        <p:nvSpPr>
          <p:cNvPr id="13" name="Explosion: 8 Points 12">
            <a:extLst>
              <a:ext uri="{FF2B5EF4-FFF2-40B4-BE49-F238E27FC236}">
                <a16:creationId xmlns:a16="http://schemas.microsoft.com/office/drawing/2014/main" id="{894C247A-D428-51DF-BF07-BB1FC6806641}"/>
              </a:ext>
            </a:extLst>
          </p:cNvPr>
          <p:cNvSpPr/>
          <p:nvPr/>
        </p:nvSpPr>
        <p:spPr>
          <a:xfrm>
            <a:off x="5930127" y="3851642"/>
            <a:ext cx="2931368" cy="1772816"/>
          </a:xfrm>
          <a:prstGeom prst="irregularSeal1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NEW!</a:t>
            </a:r>
          </a:p>
        </p:txBody>
      </p:sp>
    </p:spTree>
    <p:extLst>
      <p:ext uri="{BB962C8B-B14F-4D97-AF65-F5344CB8AC3E}">
        <p14:creationId xmlns:p14="http://schemas.microsoft.com/office/powerpoint/2010/main" val="342283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ED559F-A992-49A9-9BCD-D72A9F426F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87751" y="326115"/>
            <a:ext cx="6280616" cy="428425"/>
          </a:xfrm>
        </p:spPr>
        <p:txBody>
          <a:bodyPr/>
          <a:lstStyle/>
          <a:p>
            <a:r>
              <a:rPr lang="en-US" dirty="0"/>
              <a:t>Further Improvements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DED35F-1EA9-41A3-8D18-7EA26D9C56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82721" y="1060316"/>
            <a:ext cx="7609279" cy="5471569"/>
          </a:xfrm>
        </p:spPr>
        <p:txBody>
          <a:bodyPr/>
          <a:lstStyle/>
          <a:p>
            <a:endParaRPr lang="en-US" sz="200" b="1" dirty="0">
              <a:solidFill>
                <a:srgbClr val="138890"/>
              </a:solidFill>
            </a:endParaRPr>
          </a:p>
          <a:p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Multi-company Replenishment</a:t>
            </a:r>
            <a:b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800" dirty="0"/>
              <a:t>Now also for available for SaaS (with webservices)</a:t>
            </a:r>
            <a:br>
              <a:rPr lang="en-US" sz="1800" dirty="0"/>
            </a:br>
            <a:r>
              <a:rPr lang="en-US" sz="1800" dirty="0"/>
              <a:t>Parallel processing (</a:t>
            </a:r>
            <a:r>
              <a:rPr lang="en-US" sz="1800" dirty="0">
                <a:sym typeface="Wingdings" panose="05000000000000000000" pitchFamily="2" charset="2"/>
              </a:rPr>
              <a:t> 80% time reduction)</a:t>
            </a:r>
            <a:br>
              <a:rPr lang="en-US" sz="1800" dirty="0">
                <a:sym typeface="Wingdings" panose="05000000000000000000" pitchFamily="2" charset="2"/>
              </a:rPr>
            </a:br>
            <a:r>
              <a:rPr lang="en-US" sz="1200" dirty="0">
                <a:sym typeface="Wingdings" panose="05000000000000000000" pitchFamily="2" charset="2"/>
              </a:rPr>
              <a:t> </a:t>
            </a:r>
            <a:endParaRPr lang="en-US" sz="1100" dirty="0"/>
          </a:p>
          <a:p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Assembly Orders </a:t>
            </a:r>
            <a:b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800" dirty="0"/>
              <a:t>Consideration of Assembly Orders in Replen. calculation</a:t>
            </a:r>
            <a:br>
              <a:rPr lang="en-US" sz="1800" dirty="0"/>
            </a:br>
            <a:br>
              <a:rPr lang="en-US" sz="1800" dirty="0"/>
            </a:br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Advanced Lead Time handling</a:t>
            </a:r>
            <a:b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800" dirty="0"/>
              <a:t>Lead Time for Purchase Orders (vendor driven)</a:t>
            </a:r>
            <a:br>
              <a:rPr lang="en-US" sz="1800" dirty="0"/>
            </a:br>
            <a:r>
              <a:rPr lang="en-US" sz="1800" dirty="0"/>
              <a:t>Lead Time for Transfer Orders (location driven) </a:t>
            </a:r>
            <a:br>
              <a:rPr lang="en-US" sz="1600" dirty="0">
                <a:highlight>
                  <a:srgbClr val="FFFF00"/>
                </a:highlight>
              </a:rPr>
            </a:br>
            <a:endParaRPr lang="en-US" sz="900" dirty="0">
              <a:highlight>
                <a:srgbClr val="FFFF00"/>
              </a:highlight>
            </a:endParaRPr>
          </a:p>
          <a:p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Cross Docking for partial deliveries</a:t>
            </a:r>
            <a:b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800" dirty="0"/>
              <a:t>Improved process </a:t>
            </a:r>
            <a:br>
              <a:rPr lang="en-US" sz="1800" dirty="0"/>
            </a:br>
            <a:endParaRPr lang="en-US" sz="400" b="1" dirty="0">
              <a:solidFill>
                <a:srgbClr val="138890"/>
              </a:solidFill>
            </a:endParaRPr>
          </a:p>
          <a:p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Manual Replenishment overhaul</a:t>
            </a:r>
            <a:b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800" dirty="0"/>
              <a:t>Complete process overhaul &amp; UI improvements for</a:t>
            </a:r>
          </a:p>
          <a:p>
            <a:pPr marL="571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Allocation Plans, Buyer’s Push &amp; Stock Recall</a:t>
            </a:r>
          </a:p>
          <a:p>
            <a:pPr marL="571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Cross Docking</a:t>
            </a:r>
          </a:p>
          <a:p>
            <a:r>
              <a:rPr lang="en-US" sz="1600" dirty="0"/>
              <a:t> </a:t>
            </a:r>
          </a:p>
          <a:p>
            <a:endParaRPr lang="en-US" sz="700" b="1" dirty="0"/>
          </a:p>
          <a:p>
            <a:endParaRPr lang="en-US" sz="1600" dirty="0"/>
          </a:p>
        </p:txBody>
      </p:sp>
      <p:pic>
        <p:nvPicPr>
          <p:cNvPr id="12" name="Picture Placeholder 8">
            <a:extLst>
              <a:ext uri="{FF2B5EF4-FFF2-40B4-BE49-F238E27FC236}">
                <a16:creationId xmlns:a16="http://schemas.microsoft.com/office/drawing/2014/main" id="{AA6C7882-0C0C-4F9B-A311-6A0CDFA344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0534" r="37970"/>
          <a:stretch/>
        </p:blipFill>
        <p:spPr>
          <a:xfrm>
            <a:off x="0" y="0"/>
            <a:ext cx="3971925" cy="6858000"/>
          </a:xfr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FC0169B4-38A1-32FC-824B-0711CA12AA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65923" y="1236162"/>
            <a:ext cx="563946" cy="56394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D2FD8CE-CD42-4EA4-1B63-A018A8A278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87751" y="2497964"/>
            <a:ext cx="520290" cy="52029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3C47D0E-487A-402C-2B18-87A8861BBE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87751" y="3414532"/>
            <a:ext cx="520290" cy="52029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DE290FF-5FE2-9A83-2C63-B2EB44E0EC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87751" y="4587260"/>
            <a:ext cx="520290" cy="52029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A64798C-E13E-01A9-A022-11E1DEFA4D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87751" y="5443256"/>
            <a:ext cx="520290" cy="52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7805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28EAB8A-EF19-11F7-8157-D716119B1322}"/>
              </a:ext>
            </a:extLst>
          </p:cNvPr>
          <p:cNvSpPr txBox="1">
            <a:spLocks/>
          </p:cNvSpPr>
          <p:nvPr/>
        </p:nvSpPr>
        <p:spPr>
          <a:xfrm>
            <a:off x="736600" y="3165232"/>
            <a:ext cx="10718799" cy="1185620"/>
          </a:xfrm>
          <a:prstGeom prst="rect">
            <a:avLst/>
          </a:prstGeom>
          <a:scene3d>
            <a:camera prst="perspectiveFront"/>
            <a:lightRig rig="threePt" dir="t"/>
          </a:scene3d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Work in progress</a:t>
            </a:r>
            <a:endParaRPr lang="en-IS" sz="6000" b="1" i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2435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D2355-4989-D251-AD07-F970121094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Martin Kleindl</a:t>
            </a:r>
            <a:endParaRPr lang="en-I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766439-B047-FCF5-9FA6-76C2CAA2D0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Product Director</a:t>
            </a:r>
            <a:endParaRPr lang="en-I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2AC1C3-F344-817C-3C0C-2EAF4125D2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Martin.Kleindl@LSRetail.com</a:t>
            </a:r>
            <a:endParaRPr lang="en-IS" u="sng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720AC61-1E73-D54D-F68E-D6B89D8374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Replenishment</a:t>
            </a:r>
            <a:br>
              <a:rPr lang="en-US" dirty="0"/>
            </a:br>
            <a:r>
              <a:rPr lang="en-US" dirty="0"/>
              <a:t>for LS Central</a:t>
            </a:r>
          </a:p>
          <a:p>
            <a:r>
              <a:rPr lang="en-US" sz="3200" b="0" dirty="0"/>
              <a:t>what’s new</a:t>
            </a:r>
            <a:endParaRPr lang="en-IS" sz="3200" b="0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71261D9-FC4D-27DD-400E-E7387F28A34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24" b="96857" l="9204" r="90920">
                        <a14:foregroundMark x1="12189" y1="65541" x2="9204" y2="78347"/>
                        <a14:foregroundMark x1="22356" y1="94412" x2="23881" y2="96275"/>
                        <a14:foregroundMark x1="22070" y1="94063" x2="22356" y2="94412"/>
                        <a14:foregroundMark x1="9204" y1="78347" x2="21241" y2="93050"/>
                        <a14:foregroundMark x1="24004" y1="94063" x2="24502" y2="94529"/>
                        <a14:foregroundMark x1="23383" y1="93481" x2="24004" y2="94063"/>
                        <a14:foregroundMark x1="21642" y1="91851" x2="22264" y2="92433"/>
                        <a14:foregroundMark x1="29353" y1="93830" x2="69403" y2="91967"/>
                        <a14:foregroundMark x1="69403" y1="91967" x2="77488" y2="94063"/>
                        <a14:foregroundMark x1="39677" y1="96973" x2="50871" y2="96624"/>
                        <a14:foregroundMark x1="38806" y1="13388" x2="49751" y2="8149"/>
                        <a14:foregroundMark x1="49751" y1="8149" x2="53483" y2="11874"/>
                        <a14:foregroundMark x1="45771" y1="4540" x2="48010" y2="4540"/>
                        <a14:foregroundMark x1="89428" y1="68452" x2="90920" y2="79977"/>
                        <a14:foregroundMark x1="90920" y1="79977" x2="90672" y2="81141"/>
                        <a14:foregroundMark x1="21205" y1="93071" x2="20647" y2="92549"/>
                        <a14:foregroundMark x1="21144" y1="91385" x2="21979" y2="92767"/>
                        <a14:backgroundMark x1="22139" y1="94063" x2="22139" y2="94063"/>
                        <a14:backgroundMark x1="21891" y1="93481" x2="21891" y2="93481"/>
                        <a14:backgroundMark x1="21269" y1="93597" x2="22015" y2="93830"/>
                        <a14:backgroundMark x1="20896" y1="93248" x2="21766" y2="94412"/>
                        <a14:backgroundMark x1="22139" y1="94412" x2="22139" y2="94412"/>
                      </a14:backgroundRemoval>
                    </a14:imgEffect>
                  </a14:imgLayer>
                </a14:imgProps>
              </a:ext>
            </a:extLst>
          </a:blip>
          <a:srcRect t="2786" b="2786"/>
          <a:stretch/>
        </p:blipFill>
        <p:spPr>
          <a:xfrm>
            <a:off x="411998" y="1953883"/>
            <a:ext cx="2756205" cy="2779835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48205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electronics, display, screenshot&#10;&#10;Description automatically generated">
            <a:extLst>
              <a:ext uri="{FF2B5EF4-FFF2-40B4-BE49-F238E27FC236}">
                <a16:creationId xmlns:a16="http://schemas.microsoft.com/office/drawing/2014/main" id="{73D276A3-D842-0C78-B0A0-C6F4119DF2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87" r="23659"/>
          <a:stretch/>
        </p:blipFill>
        <p:spPr>
          <a:xfrm>
            <a:off x="622968" y="1524864"/>
            <a:ext cx="3731979" cy="3227979"/>
          </a:xfrm>
          <a:prstGeom prst="rect">
            <a:avLst/>
          </a:prstGeom>
        </p:spPr>
      </p:pic>
      <p:pic>
        <p:nvPicPr>
          <p:cNvPr id="3" name="Picture 2" descr="Hamburger PNG Vector Clipart">
            <a:extLst>
              <a:ext uri="{FF2B5EF4-FFF2-40B4-BE49-F238E27FC236}">
                <a16:creationId xmlns:a16="http://schemas.microsoft.com/office/drawing/2014/main" id="{33A25B90-41C6-990F-A332-2F9B21905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1722" y="1679332"/>
            <a:ext cx="2094092" cy="133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text, electronics, computer, open&#10;&#10;Description automatically generated">
            <a:extLst>
              <a:ext uri="{FF2B5EF4-FFF2-40B4-BE49-F238E27FC236}">
                <a16:creationId xmlns:a16="http://schemas.microsoft.com/office/drawing/2014/main" id="{1FFA0BF9-652A-5325-574A-4CB5E7D95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1682" y="1344723"/>
            <a:ext cx="5093488" cy="3335436"/>
          </a:xfrm>
          <a:prstGeom prst="rect">
            <a:avLst/>
          </a:prstGeom>
        </p:spPr>
      </p:pic>
      <p:pic>
        <p:nvPicPr>
          <p:cNvPr id="1026" name="Picture 2" descr="Hamburger ingredients on transparent background PNG - Similar PNG">
            <a:extLst>
              <a:ext uri="{FF2B5EF4-FFF2-40B4-BE49-F238E27FC236}">
                <a16:creationId xmlns:a16="http://schemas.microsoft.com/office/drawing/2014/main" id="{EB7A1C54-39A1-B5BF-16EF-693F5D9D5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96" b="91876" l="10000" r="93333">
                        <a14:foregroundMark x1="36333" y1="10036" x2="61000" y2="6093"/>
                        <a14:foregroundMark x1="61000" y1="6093" x2="75167" y2="9080"/>
                        <a14:foregroundMark x1="75167" y1="9080" x2="83167" y2="13381"/>
                        <a14:foregroundMark x1="83167" y1="13381" x2="91833" y2="24253"/>
                        <a14:foregroundMark x1="91833" y1="24253" x2="91667" y2="26882"/>
                        <a14:foregroundMark x1="40833" y1="6332" x2="55167" y2="5496"/>
                        <a14:foregroundMark x1="55167" y1="5496" x2="63833" y2="5496"/>
                        <a14:foregroundMark x1="33500" y1="82676" x2="32333" y2="90681"/>
                        <a14:foregroundMark x1="32333" y1="90681" x2="44167" y2="92832"/>
                        <a14:foregroundMark x1="44167" y1="92832" x2="59667" y2="91995"/>
                        <a14:foregroundMark x1="59667" y1="91995" x2="70667" y2="86260"/>
                        <a14:foregroundMark x1="70667" y1="86260" x2="70667" y2="86141"/>
                        <a14:foregroundMark x1="29167" y1="72999" x2="56167" y2="68937"/>
                        <a14:foregroundMark x1="56167" y1="68937" x2="72833" y2="75269"/>
                        <a14:foregroundMark x1="72833" y1="75269" x2="64000" y2="80167"/>
                        <a14:foregroundMark x1="64000" y1="80167" x2="59500" y2="80526"/>
                        <a14:foregroundMark x1="39167" y1="82198" x2="72000" y2="82557"/>
                        <a14:foregroundMark x1="72000" y1="82557" x2="86000" y2="81243"/>
                        <a14:foregroundMark x1="86000" y1="81243" x2="86667" y2="81243"/>
                        <a14:foregroundMark x1="68167" y1="66667" x2="86500" y2="65472"/>
                        <a14:foregroundMark x1="61500" y1="65711" x2="75833" y2="71207"/>
                        <a14:foregroundMark x1="51000" y1="63560" x2="62667" y2="61529"/>
                        <a14:foregroundMark x1="62667" y1="61529" x2="62833" y2="61529"/>
                        <a14:foregroundMark x1="52667" y1="68100" x2="75833" y2="65711"/>
                        <a14:foregroundMark x1="25893" y1="70096" x2="34167" y2="70848"/>
                        <a14:foregroundMark x1="23319" y1="69861" x2="25769" y2="70084"/>
                        <a14:foregroundMark x1="32500" y1="67742" x2="29068" y2="66986"/>
                        <a14:foregroundMark x1="90833" y1="35603" x2="92000" y2="40621"/>
                        <a14:foregroundMark x1="91833" y1="37993" x2="92833" y2="38590"/>
                        <a14:foregroundMark x1="93333" y1="21864" x2="93333" y2="28196"/>
                        <a14:foregroundMark x1="93333" y1="39068" x2="93333" y2="39068"/>
                        <a14:foregroundMark x1="54500" y1="66786" x2="63333" y2="64516"/>
                        <a14:foregroundMark x1="43667" y1="40741" x2="55833" y2="43250"/>
                        <a14:foregroundMark x1="55833" y1="43250" x2="59333" y2="41577"/>
                        <a14:foregroundMark x1="51500" y1="41338" x2="59667" y2="42533"/>
                        <a14:backgroundMark x1="10000" y1="65114" x2="27500" y2="68459"/>
                        <a14:backgroundMark x1="13167" y1="64277" x2="22833" y2="65830"/>
                        <a14:backgroundMark x1="22833" y1="65830" x2="25333" y2="66786"/>
                        <a14:backgroundMark x1="9333" y1="68100" x2="23167" y2="70012"/>
                        <a14:backgroundMark x1="7333" y1="62963" x2="16667" y2="65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68" y="825439"/>
            <a:ext cx="2302118" cy="321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CFC45E-8198-3842-0705-C5F48DC588E1}"/>
              </a:ext>
            </a:extLst>
          </p:cNvPr>
          <p:cNvSpPr txBox="1"/>
          <p:nvPr/>
        </p:nvSpPr>
        <p:spPr>
          <a:xfrm>
            <a:off x="1028700" y="5064370"/>
            <a:ext cx="316523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Sales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Meals / BOM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2DEB8B-C476-727E-C615-5F2E34A39A9E}"/>
              </a:ext>
            </a:extLst>
          </p:cNvPr>
          <p:cNvSpPr txBox="1"/>
          <p:nvPr/>
        </p:nvSpPr>
        <p:spPr>
          <a:xfrm>
            <a:off x="6371683" y="5058229"/>
            <a:ext cx="489712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Replenishment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(Ingredients / Components)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0986D5-1975-C563-5CB6-E6BA1A68B676}"/>
              </a:ext>
            </a:extLst>
          </p:cNvPr>
          <p:cNvSpPr txBox="1"/>
          <p:nvPr/>
        </p:nvSpPr>
        <p:spPr>
          <a:xfrm>
            <a:off x="3371756" y="2784910"/>
            <a:ext cx="4897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versus</a:t>
            </a:r>
          </a:p>
        </p:txBody>
      </p:sp>
    </p:spTree>
    <p:extLst>
      <p:ext uri="{BB962C8B-B14F-4D97-AF65-F5344CB8AC3E}">
        <p14:creationId xmlns:p14="http://schemas.microsoft.com/office/powerpoint/2010/main" val="42401709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A0981-7623-EF70-F38F-84B0ABC5A8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7845348" cy="507365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US" sz="200" dirty="0"/>
          </a:p>
          <a:p>
            <a:pPr marL="0" indent="0">
              <a:buNone/>
            </a:pPr>
            <a:r>
              <a:rPr lang="en-US" sz="2400" dirty="0"/>
              <a:t>Recipe/BOM centric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Segoe UI"/>
                <a:cs typeface="Segoe UI"/>
              </a:rPr>
              <a:t>Make to Order </a:t>
            </a:r>
            <a:br>
              <a:rPr lang="en-US" sz="2000" dirty="0">
                <a:latin typeface="Segoe UI"/>
                <a:cs typeface="Segoe UI"/>
              </a:rPr>
            </a:br>
            <a:r>
              <a:rPr lang="en-US" sz="2000" dirty="0">
                <a:latin typeface="Segoe UI"/>
                <a:cs typeface="Segoe UI"/>
              </a:rPr>
              <a:t>(QSR; Sell and produce on the fly; E.g. Burger)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Segoe UI"/>
                <a:cs typeface="Segoe UI"/>
              </a:rPr>
              <a:t>Make to Stock</a:t>
            </a:r>
            <a:br>
              <a:rPr lang="en-US" sz="2000" dirty="0"/>
            </a:br>
            <a:r>
              <a:rPr lang="en-US" sz="2000" dirty="0">
                <a:latin typeface="Segoe UI"/>
                <a:cs typeface="Segoe UI"/>
              </a:rPr>
              <a:t>(Produce in advance with Assembly Orders; E.g. Cake)</a:t>
            </a: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Plan driven</a:t>
            </a:r>
            <a:br>
              <a:rPr lang="en-US" sz="2000" dirty="0"/>
            </a:br>
            <a:r>
              <a:rPr lang="en-US" sz="2000" dirty="0"/>
              <a:t>(Canteens / Event business; produce and purchase in advance with daily or weekly plans)</a:t>
            </a:r>
          </a:p>
          <a:p>
            <a:endParaRPr lang="en-US" sz="900" dirty="0"/>
          </a:p>
          <a:p>
            <a:pPr marL="0" indent="0">
              <a:buNone/>
            </a:pPr>
            <a:r>
              <a:rPr lang="en-US" sz="2400" dirty="0"/>
              <a:t>Ingredient/Component centric (no recipes) – Fine Dining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Inventory driven</a:t>
            </a:r>
            <a:br>
              <a:rPr lang="en-US" sz="2000" dirty="0"/>
            </a:br>
            <a:r>
              <a:rPr lang="en-US" sz="2000" dirty="0"/>
              <a:t>(refill ingredient inventory based on stock level)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Sales driven</a:t>
            </a:r>
            <a:br>
              <a:rPr lang="en-US" sz="2000" dirty="0"/>
            </a:br>
            <a:r>
              <a:rPr lang="en-US" sz="2000" dirty="0"/>
              <a:t>(refill ingredient inventory based on ingredient sales history or consumption)</a:t>
            </a:r>
          </a:p>
          <a:p>
            <a:endParaRPr lang="en-US" sz="2000" dirty="0"/>
          </a:p>
          <a:p>
            <a:endParaRPr lang="en-US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9E3E15-D7B2-720B-91E5-A30BED423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Scenarios</a:t>
            </a:r>
          </a:p>
        </p:txBody>
      </p:sp>
      <p:pic>
        <p:nvPicPr>
          <p:cNvPr id="1026" name="Picture 2" descr="Pop Comic Chef Stock Illustrations – 285 Pop Comic Chef Stock  Illustrations, Vectors &amp; Clipart - Dreamstime">
            <a:extLst>
              <a:ext uri="{FF2B5EF4-FFF2-40B4-BE49-F238E27FC236}">
                <a16:creationId xmlns:a16="http://schemas.microsoft.com/office/drawing/2014/main" id="{C8A924B9-DB30-ED88-F066-E1A5D93D3B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"/>
          <a:stretch/>
        </p:blipFill>
        <p:spPr bwMode="auto">
          <a:xfrm>
            <a:off x="8569671" y="4210194"/>
            <a:ext cx="3403253" cy="227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A317DC-2CC1-26C4-1109-C92683958640}"/>
              </a:ext>
            </a:extLst>
          </p:cNvPr>
          <p:cNvSpPr txBox="1"/>
          <p:nvPr/>
        </p:nvSpPr>
        <p:spPr>
          <a:xfrm>
            <a:off x="8940800" y="4146939"/>
            <a:ext cx="161678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I am an artist !!</a:t>
            </a:r>
          </a:p>
          <a:p>
            <a:pPr algn="ctr"/>
            <a:r>
              <a:rPr lang="en-US" dirty="0"/>
              <a:t>Recipes are for </a:t>
            </a:r>
            <a:br>
              <a:rPr lang="en-US" dirty="0"/>
            </a:br>
            <a:r>
              <a:rPr lang="en-US" dirty="0"/>
              <a:t>beginners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pic>
        <p:nvPicPr>
          <p:cNvPr id="5" name="Picture 4" descr="Hamburger PNG Vector Clipart">
            <a:extLst>
              <a:ext uri="{FF2B5EF4-FFF2-40B4-BE49-F238E27FC236}">
                <a16:creationId xmlns:a16="http://schemas.microsoft.com/office/drawing/2014/main" id="{ACD8662D-3573-E615-236E-3C8099C0D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3286" y="1670539"/>
            <a:ext cx="1326260" cy="84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CB2DE37-B562-341C-5890-25353F659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75" b="92500" l="5000" r="95417">
                        <a14:foregroundMark x1="17708" y1="17708" x2="47917" y2="12917"/>
                        <a14:foregroundMark x1="47917" y1="12917" x2="85000" y2="30625"/>
                        <a14:foregroundMark x1="85000" y1="30625" x2="84167" y2="68125"/>
                        <a14:foregroundMark x1="48333" y1="6875" x2="79792" y2="13542"/>
                        <a14:foregroundMark x1="79792" y1="13542" x2="88125" y2="36875"/>
                        <a14:foregroundMark x1="88125" y1="36875" x2="87708" y2="43750"/>
                        <a14:foregroundMark x1="19375" y1="17917" x2="23333" y2="54167"/>
                        <a14:foregroundMark x1="23333" y1="54167" x2="52083" y2="61458"/>
                        <a14:foregroundMark x1="52083" y1="61458" x2="67083" y2="59792"/>
                        <a14:foregroundMark x1="17708" y1="17083" x2="11458" y2="41458"/>
                        <a14:foregroundMark x1="11458" y1="41458" x2="14375" y2="49583"/>
                        <a14:foregroundMark x1="11042" y1="43125" x2="9375" y2="72917"/>
                        <a14:foregroundMark x1="10417" y1="41042" x2="7500" y2="66250"/>
                        <a14:foregroundMark x1="7500" y1="66250" x2="7083" y2="66458"/>
                        <a14:foregroundMark x1="5417" y1="67083" x2="5625" y2="41667"/>
                        <a14:foregroundMark x1="5625" y1="41667" x2="10417" y2="36875"/>
                        <a14:foregroundMark x1="5208" y1="33125" x2="7500" y2="68750"/>
                        <a14:foregroundMark x1="22500" y1="53542" x2="92083" y2="84167"/>
                        <a14:foregroundMark x1="87708" y1="32500" x2="93125" y2="63542"/>
                        <a14:foregroundMark x1="93125" y1="63542" x2="69375" y2="83542"/>
                        <a14:foregroundMark x1="69375" y1="83542" x2="66042" y2="84583"/>
                        <a14:foregroundMark x1="25208" y1="88125" x2="65000" y2="92500"/>
                        <a14:foregroundMark x1="94375" y1="63125" x2="86458" y2="43333"/>
                        <a14:foregroundMark x1="95417" y1="57917" x2="90625" y2="42708"/>
                        <a14:foregroundMark x1="6667" y1="43125" x2="18125" y2="20000"/>
                        <a14:foregroundMark x1="18125" y1="20000" x2="59375" y2="8125"/>
                        <a14:foregroundMark x1="59375" y1="8125" x2="84375" y2="35208"/>
                        <a14:foregroundMark x1="84375" y1="35208" x2="84375" y2="51875"/>
                      </a14:backgroundRemoval>
                    </a14:imgEffect>
                  </a14:imgLayer>
                </a14:imgProps>
              </a:ext>
            </a:extLst>
          </a:blip>
          <a:srcRect t="3790" b="3790"/>
          <a:stretch/>
        </p:blipFill>
        <p:spPr bwMode="auto">
          <a:xfrm>
            <a:off x="9800430" y="2711061"/>
            <a:ext cx="1203374" cy="111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63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842E78AC-E2A6-7AAB-9315-D58146D17492}"/>
              </a:ext>
            </a:extLst>
          </p:cNvPr>
          <p:cNvGrpSpPr/>
          <p:nvPr/>
        </p:nvGrpSpPr>
        <p:grpSpPr>
          <a:xfrm>
            <a:off x="4824431" y="1640690"/>
            <a:ext cx="3575308" cy="2803329"/>
            <a:chOff x="3518877" y="1627343"/>
            <a:chExt cx="3575308" cy="280332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2F8B747-A7EB-571D-B6FC-70426B16D000}"/>
                </a:ext>
              </a:extLst>
            </p:cNvPr>
            <p:cNvSpPr txBox="1"/>
            <p:nvPr/>
          </p:nvSpPr>
          <p:spPr>
            <a:xfrm>
              <a:off x="3848866" y="1627343"/>
              <a:ext cx="16024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MY" sz="2000" b="1" dirty="0">
                  <a:solidFill>
                    <a:schemeClr val="bg1"/>
                  </a:solidFill>
                </a:rPr>
                <a:t>Components</a:t>
              </a:r>
              <a:endParaRPr lang="en-MY" b="1" dirty="0">
                <a:solidFill>
                  <a:schemeClr val="bg1"/>
                </a:solidFill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F18A6DB-E223-17BF-8A0E-7E8FD1753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518877" y="2083687"/>
              <a:ext cx="1668335" cy="232595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BD8BB2-F0BC-3847-1C44-AB61DA1D6FED}"/>
                </a:ext>
              </a:extLst>
            </p:cNvPr>
            <p:cNvSpPr txBox="1"/>
            <p:nvPr/>
          </p:nvSpPr>
          <p:spPr>
            <a:xfrm>
              <a:off x="5654367" y="2122348"/>
              <a:ext cx="1439818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Bun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Beef Patty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Bacon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Onion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Tomato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Cheese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Salad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Cucumber</a:t>
              </a:r>
            </a:p>
          </p:txBody>
        </p:sp>
      </p:grp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3C1063BA-2ED9-461D-78EE-353035BA4432}"/>
              </a:ext>
            </a:extLst>
          </p:cNvPr>
          <p:cNvSpPr/>
          <p:nvPr/>
        </p:nvSpPr>
        <p:spPr>
          <a:xfrm>
            <a:off x="8708443" y="2159555"/>
            <a:ext cx="1903749" cy="923259"/>
          </a:xfrm>
          <a:prstGeom prst="wedgeRoundRectCallout">
            <a:avLst>
              <a:gd name="adj1" fmla="val -68099"/>
              <a:gd name="adj2" fmla="val -2789"/>
              <a:gd name="adj3" fmla="val 16667"/>
            </a:avLst>
          </a:prstGeom>
          <a:solidFill>
            <a:srgbClr val="271246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MY" sz="16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155249-1FA7-7BB2-6447-28D955AF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/>
              <a:t>Replenishment calculation</a:t>
            </a:r>
            <a:br>
              <a:rPr lang="en-MY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10B0F9-4337-44BF-5742-1B8B3FBC7F51}"/>
              </a:ext>
            </a:extLst>
          </p:cNvPr>
          <p:cNvSpPr txBox="1"/>
          <p:nvPr/>
        </p:nvSpPr>
        <p:spPr>
          <a:xfrm>
            <a:off x="1684589" y="1696924"/>
            <a:ext cx="739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000" b="1" dirty="0">
                <a:solidFill>
                  <a:schemeClr val="bg1"/>
                </a:solidFill>
              </a:rPr>
              <a:t>BOM</a:t>
            </a:r>
            <a:endParaRPr lang="en-MY" b="1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AFF0E2-1674-DB64-CB07-A41F91D2BE05}"/>
              </a:ext>
            </a:extLst>
          </p:cNvPr>
          <p:cNvSpPr txBox="1"/>
          <p:nvPr/>
        </p:nvSpPr>
        <p:spPr>
          <a:xfrm>
            <a:off x="8650488" y="164069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>
                <a:solidFill>
                  <a:schemeClr val="bg1"/>
                </a:solidFill>
              </a:rPr>
              <a:t>Component (Beef Patty)</a:t>
            </a:r>
            <a:endParaRPr lang="en-MY" sz="16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C74E54-135B-F09F-C5B0-259C9627308F}"/>
              </a:ext>
            </a:extLst>
          </p:cNvPr>
          <p:cNvSpPr txBox="1"/>
          <p:nvPr/>
        </p:nvSpPr>
        <p:spPr>
          <a:xfrm>
            <a:off x="8757909" y="2148958"/>
            <a:ext cx="16600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Ground Beef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Salt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Pepper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18630A-3E45-02E2-1F06-2F632C2129DC}"/>
              </a:ext>
            </a:extLst>
          </p:cNvPr>
          <p:cNvCxnSpPr>
            <a:cxnSpLocks/>
          </p:cNvCxnSpPr>
          <p:nvPr/>
        </p:nvCxnSpPr>
        <p:spPr>
          <a:xfrm>
            <a:off x="4562669" y="1512868"/>
            <a:ext cx="0" cy="5219169"/>
          </a:xfrm>
          <a:prstGeom prst="line">
            <a:avLst/>
          </a:prstGeom>
          <a:ln w="12700" cmpd="sng">
            <a:solidFill>
              <a:srgbClr val="FFC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D33C412-B68A-C89A-8BE4-26B3F164377E}"/>
              </a:ext>
            </a:extLst>
          </p:cNvPr>
          <p:cNvSpPr/>
          <p:nvPr/>
        </p:nvSpPr>
        <p:spPr>
          <a:xfrm>
            <a:off x="232132" y="5312534"/>
            <a:ext cx="3644593" cy="991673"/>
          </a:xfrm>
          <a:prstGeom prst="roundRect">
            <a:avLst/>
          </a:prstGeom>
          <a:solidFill>
            <a:srgbClr val="43B3E6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000" b="1" dirty="0"/>
              <a:t>BOM</a:t>
            </a:r>
            <a:r>
              <a:rPr lang="en-MY" sz="2000" dirty="0"/>
              <a:t> </a:t>
            </a:r>
            <a:br>
              <a:rPr lang="en-MY" sz="2000" dirty="0"/>
            </a:br>
            <a:r>
              <a:rPr lang="en-MY" sz="2000" dirty="0"/>
              <a:t>Replen. Journal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7833638-DCEC-EF8C-7375-6A7A1B7543ED}"/>
              </a:ext>
            </a:extLst>
          </p:cNvPr>
          <p:cNvSpPr/>
          <p:nvPr/>
        </p:nvSpPr>
        <p:spPr>
          <a:xfrm>
            <a:off x="5870908" y="5117344"/>
            <a:ext cx="3633701" cy="751008"/>
          </a:xfrm>
          <a:prstGeom prst="roundRect">
            <a:avLst/>
          </a:prstGeom>
          <a:solidFill>
            <a:srgbClr val="43B3E6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000" b="1" dirty="0"/>
              <a:t>Component</a:t>
            </a:r>
            <a:r>
              <a:rPr lang="en-MY" sz="2000" dirty="0"/>
              <a:t> </a:t>
            </a:r>
            <a:br>
              <a:rPr lang="en-MY" sz="2000" dirty="0"/>
            </a:br>
            <a:r>
              <a:rPr lang="en-MY" sz="2000" dirty="0"/>
              <a:t>Replen. Journal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3858A9C-B65C-F0F4-9A3A-A0CF1F08F92B}"/>
              </a:ext>
            </a:extLst>
          </p:cNvPr>
          <p:cNvCxnSpPr>
            <a:cxnSpLocks/>
          </p:cNvCxnSpPr>
          <p:nvPr/>
        </p:nvCxnSpPr>
        <p:spPr>
          <a:xfrm>
            <a:off x="5221664" y="5445180"/>
            <a:ext cx="649243" cy="0"/>
          </a:xfrm>
          <a:prstGeom prst="straightConnector1">
            <a:avLst/>
          </a:prstGeom>
          <a:ln w="57150">
            <a:tailEnd type="triangle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89881A8-C534-60A9-7AE3-466C7C411FF1}"/>
              </a:ext>
            </a:extLst>
          </p:cNvPr>
          <p:cNvSpPr/>
          <p:nvPr/>
        </p:nvSpPr>
        <p:spPr>
          <a:xfrm>
            <a:off x="5870909" y="5961474"/>
            <a:ext cx="3633700" cy="721432"/>
          </a:xfrm>
          <a:prstGeom prst="roundRect">
            <a:avLst/>
          </a:prstGeom>
          <a:solidFill>
            <a:srgbClr val="43B3E6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000" b="1" dirty="0"/>
              <a:t>Component</a:t>
            </a:r>
            <a:r>
              <a:rPr lang="en-MY" sz="2000" dirty="0"/>
              <a:t> </a:t>
            </a:r>
            <a:br>
              <a:rPr lang="en-MY" sz="2000" dirty="0"/>
            </a:br>
            <a:r>
              <a:rPr lang="en-MY" sz="2000" dirty="0"/>
              <a:t>Replen. Journal 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6431E73-A0B0-AB03-1429-E6211DF169E0}"/>
              </a:ext>
            </a:extLst>
          </p:cNvPr>
          <p:cNvCxnSpPr>
            <a:cxnSpLocks/>
          </p:cNvCxnSpPr>
          <p:nvPr/>
        </p:nvCxnSpPr>
        <p:spPr>
          <a:xfrm>
            <a:off x="5221665" y="6208736"/>
            <a:ext cx="649243" cy="0"/>
          </a:xfrm>
          <a:prstGeom prst="straightConnector1">
            <a:avLst/>
          </a:prstGeom>
          <a:ln w="57150">
            <a:tailEnd type="triangle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BA72E5C-8544-5C58-E098-86E3ED90951D}"/>
              </a:ext>
            </a:extLst>
          </p:cNvPr>
          <p:cNvCxnSpPr/>
          <p:nvPr/>
        </p:nvCxnSpPr>
        <p:spPr>
          <a:xfrm>
            <a:off x="5260300" y="5457729"/>
            <a:ext cx="0" cy="751007"/>
          </a:xfrm>
          <a:prstGeom prst="line">
            <a:avLst/>
          </a:prstGeom>
          <a:ln w="76200"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A933D0E-6AD3-6B6B-F82D-658BAB7DBF78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3876725" y="5808371"/>
            <a:ext cx="1344941" cy="8258"/>
          </a:xfrm>
          <a:prstGeom prst="line">
            <a:avLst/>
          </a:prstGeom>
          <a:ln w="76200"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104CEFA1-8C7B-6AB2-DBEA-27799BE4FA57}"/>
              </a:ext>
            </a:extLst>
          </p:cNvPr>
          <p:cNvSpPr/>
          <p:nvPr/>
        </p:nvSpPr>
        <p:spPr>
          <a:xfrm>
            <a:off x="10052754" y="4733920"/>
            <a:ext cx="1903749" cy="809643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MY" sz="2000" dirty="0">
                <a:solidFill>
                  <a:schemeClr val="bg1"/>
                </a:solidFill>
              </a:rPr>
              <a:t>Vendor 1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chemeClr val="bg1"/>
                </a:solidFill>
              </a:rPr>
              <a:t>Bacon, Beef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8C3CB7F-50B9-2686-FEA8-7A555E03B512}"/>
              </a:ext>
            </a:extLst>
          </p:cNvPr>
          <p:cNvSpPr/>
          <p:nvPr/>
        </p:nvSpPr>
        <p:spPr>
          <a:xfrm>
            <a:off x="10052754" y="5666704"/>
            <a:ext cx="1903749" cy="1043585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MY" sz="2000" dirty="0">
                <a:solidFill>
                  <a:schemeClr val="bg1"/>
                </a:solidFill>
              </a:rPr>
              <a:t>Vendor 2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chemeClr val="bg1"/>
                </a:solidFill>
              </a:rPr>
              <a:t>Tomato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chemeClr val="bg1"/>
                </a:solidFill>
              </a:rPr>
              <a:t>Salad, …</a:t>
            </a:r>
          </a:p>
        </p:txBody>
      </p:sp>
      <p:pic>
        <p:nvPicPr>
          <p:cNvPr id="2" name="Picture 1" descr="Hamburger PNG Vector Clipart">
            <a:extLst>
              <a:ext uri="{FF2B5EF4-FFF2-40B4-BE49-F238E27FC236}">
                <a16:creationId xmlns:a16="http://schemas.microsoft.com/office/drawing/2014/main" id="{8FE3106C-8304-78FC-6204-21A461D21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958" y="2387962"/>
            <a:ext cx="2535085" cy="161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505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28EAB8A-EF19-11F7-8157-D716119B1322}"/>
              </a:ext>
            </a:extLst>
          </p:cNvPr>
          <p:cNvSpPr txBox="1">
            <a:spLocks/>
          </p:cNvSpPr>
          <p:nvPr/>
        </p:nvSpPr>
        <p:spPr>
          <a:xfrm>
            <a:off x="736600" y="3165232"/>
            <a:ext cx="10718799" cy="1185620"/>
          </a:xfrm>
          <a:prstGeom prst="rect">
            <a:avLst/>
          </a:prstGeom>
          <a:scene3d>
            <a:camera prst="perspectiveFront"/>
            <a:lightRig rig="threePt" dir="t"/>
          </a:scene3d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Live Demo</a:t>
            </a:r>
            <a:endParaRPr lang="en-IS" sz="6000" b="1" i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61753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electronics, display, screenshot&#10;&#10;Description automatically generated">
            <a:extLst>
              <a:ext uri="{FF2B5EF4-FFF2-40B4-BE49-F238E27FC236}">
                <a16:creationId xmlns:a16="http://schemas.microsoft.com/office/drawing/2014/main" id="{73D276A3-D842-0C78-B0A0-C6F4119DF2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87" r="23659"/>
          <a:stretch/>
        </p:blipFill>
        <p:spPr>
          <a:xfrm>
            <a:off x="675722" y="1552919"/>
            <a:ext cx="3731979" cy="3227979"/>
          </a:xfrm>
          <a:prstGeom prst="rect">
            <a:avLst/>
          </a:prstGeom>
        </p:spPr>
      </p:pic>
      <p:pic>
        <p:nvPicPr>
          <p:cNvPr id="3" name="Picture 2" descr="Hamburger PNG Vector Clipart">
            <a:extLst>
              <a:ext uri="{FF2B5EF4-FFF2-40B4-BE49-F238E27FC236}">
                <a16:creationId xmlns:a16="http://schemas.microsoft.com/office/drawing/2014/main" id="{33A25B90-41C6-990F-A332-2F9B21905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4476" y="1707387"/>
            <a:ext cx="2094092" cy="133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CFC45E-8198-3842-0705-C5F48DC588E1}"/>
              </a:ext>
            </a:extLst>
          </p:cNvPr>
          <p:cNvSpPr txBox="1"/>
          <p:nvPr/>
        </p:nvSpPr>
        <p:spPr>
          <a:xfrm>
            <a:off x="5407322" y="1545007"/>
            <a:ext cx="45016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Is this functionality for Hospitality 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only ?</a:t>
            </a:r>
          </a:p>
        </p:txBody>
      </p:sp>
      <p:pic>
        <p:nvPicPr>
          <p:cNvPr id="3074" name="Picture 2" descr="Yes/No questions | Ms. Petersen, SLP">
            <a:extLst>
              <a:ext uri="{FF2B5EF4-FFF2-40B4-BE49-F238E27FC236}">
                <a16:creationId xmlns:a16="http://schemas.microsoft.com/office/drawing/2014/main" id="{B763EBCA-A385-694F-5AC4-F39C603D8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46" b="92552" l="6207" r="93202">
                        <a14:foregroundMark x1="11921" y1="28707" x2="5616" y2="29045"/>
                        <a14:foregroundMark x1="5616" y1="29045" x2="7488" y2="37644"/>
                        <a14:foregroundMark x1="7488" y1="37644" x2="10690" y2="42451"/>
                        <a14:foregroundMark x1="21724" y1="37982" x2="32512" y2="40623"/>
                        <a14:foregroundMark x1="32463" y1="16046" x2="47438" y2="22207"/>
                        <a14:foregroundMark x1="30690" y1="11036" x2="40887" y2="11713"/>
                        <a14:foregroundMark x1="40887" y1="11713" x2="47537" y2="10900"/>
                        <a14:foregroundMark x1="47537" y1="10900" x2="48768" y2="9749"/>
                        <a14:foregroundMark x1="78818" y1="25118" x2="89458" y2="27691"/>
                        <a14:foregroundMark x1="89458" y1="27691" x2="90739" y2="39472"/>
                        <a14:foregroundMark x1="90739" y1="39472" x2="90099" y2="42451"/>
                        <a14:foregroundMark x1="91576" y1="24848" x2="93153" y2="25796"/>
                        <a14:foregroundMark x1="95123" y1="49492" x2="93300" y2="58429"/>
                        <a14:foregroundMark x1="93300" y1="58429" x2="93005" y2="58700"/>
                        <a14:foregroundMark x1="57980" y1="17806" x2="70394" y2="26676"/>
                        <a14:foregroundMark x1="82906" y1="29248" x2="89704" y2="41909"/>
                        <a14:foregroundMark x1="46158" y1="51930" x2="54286" y2="38050"/>
                        <a14:foregroundMark x1="53251" y1="33988" x2="46059" y2="32972"/>
                        <a14:foregroundMark x1="46059" y1="32972" x2="41576" y2="43805"/>
                        <a14:foregroundMark x1="41576" y1="43805" x2="42414" y2="52945"/>
                        <a14:foregroundMark x1="76749" y1="64590" x2="80690" y2="72173"/>
                        <a14:foregroundMark x1="74532" y1="46378" x2="74975" y2="53216"/>
                        <a14:foregroundMark x1="32709" y1="54096" x2="40690" y2="52336"/>
                        <a14:foregroundMark x1="40690" y1="52336" x2="42118" y2="51388"/>
                        <a14:foregroundMark x1="6207" y1="55992" x2="8374" y2="68788"/>
                        <a14:foregroundMark x1="8374" y1="68788" x2="9113" y2="69601"/>
                        <a14:foregroundMark x1="34286" y1="58700" x2="39409" y2="65267"/>
                        <a14:foregroundMark x1="39409" y1="65267" x2="39458" y2="65267"/>
                        <a14:foregroundMark x1="68079" y1="10359" x2="70394" y2="9614"/>
                        <a14:foregroundMark x1="8079" y1="56804" x2="15714" y2="68179"/>
                        <a14:foregroundMark x1="15714" y1="68179" x2="16305" y2="68585"/>
                        <a14:foregroundMark x1="76010" y1="80366" x2="74975" y2="92552"/>
                        <a14:foregroundMark x1="35271" y1="10697" x2="49064" y2="9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513" y="3483999"/>
            <a:ext cx="5159576" cy="375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46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 Split Testing Ideas (You Can Run Today!)">
            <a:extLst>
              <a:ext uri="{FF2B5EF4-FFF2-40B4-BE49-F238E27FC236}">
                <a16:creationId xmlns:a16="http://schemas.microsoft.com/office/drawing/2014/main" id="{D377FCC3-0DA1-48F0-9DF0-A57DC7CF6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429" y="1352550"/>
            <a:ext cx="5732336" cy="382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A0981-7623-EF70-F38F-84B0ABC5A8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7845348" cy="507365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US" sz="200" dirty="0"/>
          </a:p>
          <a:p>
            <a:pPr marL="0" indent="0">
              <a:buNone/>
            </a:pPr>
            <a:r>
              <a:rPr lang="en-US" sz="2400" dirty="0"/>
              <a:t>Recipe/BOM centric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Segoe UI"/>
                <a:cs typeface="Segoe UI"/>
              </a:rPr>
              <a:t>Make to Order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Segoe UI"/>
                <a:cs typeface="Segoe UI"/>
              </a:rPr>
              <a:t>Make to Stock</a:t>
            </a: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Plan driven</a:t>
            </a:r>
            <a:br>
              <a:rPr lang="en-US" sz="2000" dirty="0"/>
            </a:br>
            <a:endParaRPr lang="en-US" sz="2000" dirty="0"/>
          </a:p>
          <a:p>
            <a:endParaRPr lang="en-US" sz="900" dirty="0"/>
          </a:p>
          <a:p>
            <a:pPr marL="0" indent="0">
              <a:buNone/>
            </a:pPr>
            <a:r>
              <a:rPr lang="en-US" sz="2400" dirty="0"/>
              <a:t>Ingredient/Component centric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Inventory driven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Sales driven</a:t>
            </a:r>
            <a:br>
              <a:rPr lang="en-US" sz="2000" dirty="0"/>
            </a:br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  <a:p>
            <a:endParaRPr lang="en-US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9E3E15-D7B2-720B-91E5-A30BED423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C8EF21-C487-B503-03A4-45DA1E612B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rgbClr val="61DCF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486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5475" y="2279402"/>
            <a:ext cx="385340" cy="33717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A80666A-6328-53CA-71C7-CA80327C0D46}"/>
              </a:ext>
            </a:extLst>
          </p:cNvPr>
          <p:cNvSpPr/>
          <p:nvPr/>
        </p:nvSpPr>
        <p:spPr>
          <a:xfrm>
            <a:off x="3547866" y="2804138"/>
            <a:ext cx="366233" cy="337172"/>
          </a:xfrm>
          <a:prstGeom prst="rect">
            <a:avLst/>
          </a:prstGeom>
          <a:noFill/>
          <a:ln w="38100">
            <a:solidFill>
              <a:srgbClr val="49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A10953-74DE-C570-8654-1B1B1CBAFFDE}"/>
              </a:ext>
            </a:extLst>
          </p:cNvPr>
          <p:cNvSpPr/>
          <p:nvPr/>
        </p:nvSpPr>
        <p:spPr>
          <a:xfrm>
            <a:off x="3551557" y="4611877"/>
            <a:ext cx="366233" cy="337172"/>
          </a:xfrm>
          <a:prstGeom prst="rect">
            <a:avLst/>
          </a:prstGeom>
          <a:noFill/>
          <a:ln w="38100">
            <a:solidFill>
              <a:srgbClr val="49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FE8A88-1ECF-0793-ABE0-F4DFA1CF2A80}"/>
              </a:ext>
            </a:extLst>
          </p:cNvPr>
          <p:cNvSpPr/>
          <p:nvPr/>
        </p:nvSpPr>
        <p:spPr>
          <a:xfrm>
            <a:off x="3551308" y="2346894"/>
            <a:ext cx="366233" cy="337172"/>
          </a:xfrm>
          <a:prstGeom prst="rect">
            <a:avLst/>
          </a:prstGeom>
          <a:noFill/>
          <a:ln w="38100">
            <a:solidFill>
              <a:srgbClr val="49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41D6D1-73A9-31CC-05EF-E6E6C143B0E0}"/>
              </a:ext>
            </a:extLst>
          </p:cNvPr>
          <p:cNvSpPr/>
          <p:nvPr/>
        </p:nvSpPr>
        <p:spPr>
          <a:xfrm>
            <a:off x="3555647" y="1900269"/>
            <a:ext cx="366233" cy="337172"/>
          </a:xfrm>
          <a:prstGeom prst="rect">
            <a:avLst/>
          </a:prstGeom>
          <a:noFill/>
          <a:ln w="38100">
            <a:solidFill>
              <a:srgbClr val="49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6A5EB7-844E-58B7-1A5F-8BCC971043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rgbClr val="61DCF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486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5475" y="1858308"/>
            <a:ext cx="385340" cy="33717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364C31E-4E52-AFE2-5A5D-9482CD36B2F3}"/>
              </a:ext>
            </a:extLst>
          </p:cNvPr>
          <p:cNvSpPr/>
          <p:nvPr/>
        </p:nvSpPr>
        <p:spPr>
          <a:xfrm>
            <a:off x="3555646" y="4154633"/>
            <a:ext cx="366233" cy="337172"/>
          </a:xfrm>
          <a:prstGeom prst="rect">
            <a:avLst/>
          </a:prstGeom>
          <a:noFill/>
          <a:ln w="38100">
            <a:solidFill>
              <a:srgbClr val="49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B1EBE9-237F-8EF0-2D10-3175E69AD8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rgbClr val="61DCF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486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5475" y="4087141"/>
            <a:ext cx="385340" cy="33717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4362943-2500-8FD0-19A4-AE72FE37A8B4}"/>
              </a:ext>
            </a:extLst>
          </p:cNvPr>
          <p:cNvSpPr/>
          <p:nvPr/>
        </p:nvSpPr>
        <p:spPr>
          <a:xfrm rot="20838877">
            <a:off x="1911391" y="5248140"/>
            <a:ext cx="441215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noFill/>
                  <a:prstDash val="solid"/>
                </a:ln>
                <a:solidFill>
                  <a:srgbClr val="49878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Planned release</a:t>
            </a:r>
            <a:br>
              <a:rPr lang="en-US" sz="4400" b="1" dirty="0">
                <a:ln w="6600">
                  <a:noFill/>
                  <a:prstDash val="solid"/>
                </a:ln>
                <a:solidFill>
                  <a:srgbClr val="49878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400" b="1" dirty="0">
                <a:ln w="6600">
                  <a:noFill/>
                  <a:prstDash val="solid"/>
                </a:ln>
                <a:solidFill>
                  <a:srgbClr val="49878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Q2 2023</a:t>
            </a:r>
          </a:p>
        </p:txBody>
      </p:sp>
    </p:spTree>
    <p:extLst>
      <p:ext uri="{BB962C8B-B14F-4D97-AF65-F5344CB8AC3E}">
        <p14:creationId xmlns:p14="http://schemas.microsoft.com/office/powerpoint/2010/main" val="93026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00778 moon, purple, ocean, beautiful, waves, sea - Rare Gallery HD  Wallpapers">
            <a:extLst>
              <a:ext uri="{FF2B5EF4-FFF2-40B4-BE49-F238E27FC236}">
                <a16:creationId xmlns:a16="http://schemas.microsoft.com/office/drawing/2014/main" id="{C6A95172-AB7C-60AC-97C2-C9583F402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54"/>
            <a:ext cx="12192000" cy="686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28EAB8A-EF19-11F7-8157-D716119B1322}"/>
              </a:ext>
            </a:extLst>
          </p:cNvPr>
          <p:cNvSpPr txBox="1">
            <a:spLocks/>
          </p:cNvSpPr>
          <p:nvPr/>
        </p:nvSpPr>
        <p:spPr>
          <a:xfrm>
            <a:off x="736600" y="2391509"/>
            <a:ext cx="10718799" cy="1185620"/>
          </a:xfrm>
          <a:prstGeom prst="rect">
            <a:avLst/>
          </a:prstGeom>
          <a:scene3d>
            <a:camera prst="perspectiveFront"/>
            <a:lightRig rig="threePt" dir="t"/>
          </a:scene3d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What happened</a:t>
            </a:r>
            <a:br>
              <a:rPr lang="en-US" sz="60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40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to</a:t>
            </a:r>
            <a:r>
              <a:rPr lang="en-US" sz="60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br>
              <a:rPr lang="en-US" sz="60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60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LS Forecast ?</a:t>
            </a:r>
            <a:endParaRPr lang="en-IS" sz="6000" b="1" i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00423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uds Clipart Animated Gif - Vector Cloud Outline Png, Transparent Png -  clouds png transparent - Transparent Png Download (#2404425) - PngFind">
            <a:extLst>
              <a:ext uri="{FF2B5EF4-FFF2-40B4-BE49-F238E27FC236}">
                <a16:creationId xmlns:a16="http://schemas.microsoft.com/office/drawing/2014/main" id="{CF649505-1D2B-5FEB-FF91-A9E044050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rgbClr val="E7E6E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438" r="98125">
                        <a14:foregroundMark x1="10000" y1="49688" x2="3438" y2="64375"/>
                        <a14:foregroundMark x1="3438" y1="64375" x2="10313" y2="74688"/>
                        <a14:foregroundMark x1="89063" y1="51563" x2="93750" y2="67188"/>
                        <a14:foregroundMark x1="93750" y1="67188" x2="88750" y2="75313"/>
                        <a14:foregroundMark x1="97188" y1="60938" x2="98125" y2="65625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470" y="1674570"/>
            <a:ext cx="1525688" cy="15256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ABC970A-1450-4763-1BD4-29DEB5926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88601"/>
            <a:ext cx="11394509" cy="588637"/>
          </a:xfrm>
        </p:spPr>
        <p:txBody>
          <a:bodyPr>
            <a:normAutofit fontScale="90000"/>
          </a:bodyPr>
          <a:lstStyle/>
          <a:p>
            <a:r>
              <a:rPr lang="en-US" dirty="0"/>
              <a:t>LS Forecast</a:t>
            </a:r>
          </a:p>
        </p:txBody>
      </p:sp>
      <p:pic>
        <p:nvPicPr>
          <p:cNvPr id="36" name="Picture 2" descr="Clouds Clipart Animated Gif - Vector Cloud Outline Png, Transparent Png -  clouds png transparent - Transparent Png Download (#2404425) - PngFind">
            <a:extLst>
              <a:ext uri="{FF2B5EF4-FFF2-40B4-BE49-F238E27FC236}">
                <a16:creationId xmlns:a16="http://schemas.microsoft.com/office/drawing/2014/main" id="{9C8380DB-28D6-A2F4-7217-FCC534DC2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rgbClr val="E7E6E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438" r="98125">
                        <a14:foregroundMark x1="10000" y1="49688" x2="3438" y2="64375"/>
                        <a14:foregroundMark x1="3438" y1="64375" x2="10313" y2="74688"/>
                        <a14:foregroundMark x1="89063" y1="51563" x2="93750" y2="67188"/>
                        <a14:foregroundMark x1="93750" y1="67188" x2="88750" y2="75313"/>
                        <a14:foregroundMark x1="97188" y1="60938" x2="98125" y2="65625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912" y="1633952"/>
            <a:ext cx="1525688" cy="15256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7B9F150-DB2C-6217-30A1-AEE14298294F}"/>
              </a:ext>
            </a:extLst>
          </p:cNvPr>
          <p:cNvSpPr txBox="1"/>
          <p:nvPr/>
        </p:nvSpPr>
        <p:spPr>
          <a:xfrm>
            <a:off x="1371599" y="5700191"/>
            <a:ext cx="15813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  <a:buFont typeface="Arial"/>
              <a:buNone/>
              <a:defRPr/>
            </a:pPr>
            <a:r>
              <a:rPr lang="en-US" sz="2000" dirty="0">
                <a:solidFill>
                  <a:prstClr val="white"/>
                </a:solidFill>
                <a:latin typeface="Segoe UI"/>
              </a:rPr>
              <a:t>LS Central</a:t>
            </a:r>
          </a:p>
        </p:txBody>
      </p:sp>
      <p:pic>
        <p:nvPicPr>
          <p:cNvPr id="40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0F7611BE-8966-E2A3-ED8F-A528B18CC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9" y="4585539"/>
            <a:ext cx="1054194" cy="10492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92DA25E-B182-31E4-4483-999F3D21ABE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288" y="2401494"/>
            <a:ext cx="1691018" cy="1132447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D0DB679-F9E7-69A2-8A8D-73522780143A}"/>
              </a:ext>
            </a:extLst>
          </p:cNvPr>
          <p:cNvSpPr txBox="1"/>
          <p:nvPr/>
        </p:nvSpPr>
        <p:spPr>
          <a:xfrm>
            <a:off x="1105221" y="3599371"/>
            <a:ext cx="17291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2400"/>
              </a:spcAft>
              <a:buFont typeface="Arial"/>
              <a:buNone/>
              <a:defRPr/>
            </a:pPr>
            <a:r>
              <a:rPr lang="en-US" sz="2000" dirty="0">
                <a:solidFill>
                  <a:prstClr val="white"/>
                </a:solidFill>
                <a:latin typeface="Segoe UI"/>
              </a:rPr>
              <a:t>LS Forecast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300DD9-0C61-693E-3936-5F48FE49398B}"/>
              </a:ext>
            </a:extLst>
          </p:cNvPr>
          <p:cNvSpPr/>
          <p:nvPr/>
        </p:nvSpPr>
        <p:spPr>
          <a:xfrm>
            <a:off x="3494720" y="4628268"/>
            <a:ext cx="1525688" cy="857903"/>
          </a:xfrm>
          <a:prstGeom prst="rect">
            <a:avLst/>
          </a:prstGeom>
          <a:solidFill>
            <a:srgbClr val="008F9A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Master data</a:t>
            </a:r>
            <a:br>
              <a:rPr lang="en-US" sz="2000" dirty="0"/>
            </a:br>
            <a:r>
              <a:rPr lang="en-US" sz="2000" dirty="0"/>
              <a:t>Sales history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EB18AE-BA94-92B9-9B11-B863FCDF270E}"/>
              </a:ext>
            </a:extLst>
          </p:cNvPr>
          <p:cNvSpPr/>
          <p:nvPr/>
        </p:nvSpPr>
        <p:spPr>
          <a:xfrm>
            <a:off x="4554415" y="2538765"/>
            <a:ext cx="1995854" cy="857903"/>
          </a:xfrm>
          <a:prstGeom prst="rect">
            <a:avLst/>
          </a:prstGeom>
          <a:solidFill>
            <a:srgbClr val="43B3E6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Forecast calculation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6663B7-823A-B6CD-94FA-F71733D272FE}"/>
              </a:ext>
            </a:extLst>
          </p:cNvPr>
          <p:cNvSpPr/>
          <p:nvPr/>
        </p:nvSpPr>
        <p:spPr>
          <a:xfrm>
            <a:off x="6312331" y="4628267"/>
            <a:ext cx="1525688" cy="857903"/>
          </a:xfrm>
          <a:prstGeom prst="rect">
            <a:avLst/>
          </a:prstGeom>
          <a:solidFill>
            <a:srgbClr val="008F9A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Forecast </a:t>
            </a:r>
            <a:br>
              <a:rPr lang="en-US" sz="2000" dirty="0"/>
            </a:br>
            <a:r>
              <a:rPr lang="en-US" sz="2000" dirty="0"/>
              <a:t>results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12C253-1462-1803-F62C-B896D70A113C}"/>
              </a:ext>
            </a:extLst>
          </p:cNvPr>
          <p:cNvSpPr/>
          <p:nvPr/>
        </p:nvSpPr>
        <p:spPr>
          <a:xfrm>
            <a:off x="9014500" y="4623521"/>
            <a:ext cx="1525688" cy="857903"/>
          </a:xfrm>
          <a:prstGeom prst="rect">
            <a:avLst/>
          </a:prstGeom>
          <a:solidFill>
            <a:srgbClr val="43B3E6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Replenish-</a:t>
            </a:r>
            <a:r>
              <a:rPr lang="en-US" sz="2000" dirty="0" err="1"/>
              <a:t>ment</a:t>
            </a:r>
            <a:endParaRPr lang="en-US" sz="2000" dirty="0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B3039D0E-34A1-533D-4823-D8FDA6F32DE3}"/>
              </a:ext>
            </a:extLst>
          </p:cNvPr>
          <p:cNvSpPr/>
          <p:nvPr/>
        </p:nvSpPr>
        <p:spPr>
          <a:xfrm rot="16200000">
            <a:off x="8220548" y="4562588"/>
            <a:ext cx="411424" cy="979767"/>
          </a:xfrm>
          <a:prstGeom prst="downArrow">
            <a:avLst/>
          </a:prstGeom>
          <a:solidFill>
            <a:srgbClr val="2BD9E4"/>
          </a:solidFill>
          <a:ln w="12700" cap="flat" cmpd="sng" algn="ctr">
            <a:noFill/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F0CB219-729F-807B-2740-F0BD0004491D}"/>
              </a:ext>
            </a:extLst>
          </p:cNvPr>
          <p:cNvSpPr/>
          <p:nvPr/>
        </p:nvSpPr>
        <p:spPr>
          <a:xfrm>
            <a:off x="10401300" y="3165243"/>
            <a:ext cx="1603403" cy="910943"/>
          </a:xfrm>
          <a:prstGeom prst="wedgeRoundRectCallout">
            <a:avLst>
              <a:gd name="adj1" fmla="val -58191"/>
              <a:gd name="adj2" fmla="val 102420"/>
              <a:gd name="adj3" fmla="val 16667"/>
            </a:avLst>
          </a:prstGeom>
          <a:solidFill>
            <a:srgbClr val="43B3E6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Advanced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calculation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logic</a:t>
            </a:r>
          </a:p>
        </p:txBody>
      </p:sp>
      <p:sp>
        <p:nvSpPr>
          <p:cNvPr id="50" name="Arrow: Down 49">
            <a:extLst>
              <a:ext uri="{FF2B5EF4-FFF2-40B4-BE49-F238E27FC236}">
                <a16:creationId xmlns:a16="http://schemas.microsoft.com/office/drawing/2014/main" id="{4DD00F41-2E9D-54CC-F2E6-DF1CD599C656}"/>
              </a:ext>
            </a:extLst>
          </p:cNvPr>
          <p:cNvSpPr/>
          <p:nvPr/>
        </p:nvSpPr>
        <p:spPr>
          <a:xfrm rot="13298578">
            <a:off x="4348704" y="3612599"/>
            <a:ext cx="411424" cy="660014"/>
          </a:xfrm>
          <a:prstGeom prst="downArrow">
            <a:avLst/>
          </a:prstGeom>
          <a:solidFill>
            <a:srgbClr val="2BD9E4"/>
          </a:solidFill>
          <a:ln w="12700" cap="flat" cmpd="sng" algn="ctr">
            <a:noFill/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90C533CF-1A3A-5511-F1E7-9087D7724F0D}"/>
              </a:ext>
            </a:extLst>
          </p:cNvPr>
          <p:cNvSpPr/>
          <p:nvPr/>
        </p:nvSpPr>
        <p:spPr>
          <a:xfrm rot="19369577">
            <a:off x="6253602" y="3656614"/>
            <a:ext cx="411424" cy="660014"/>
          </a:xfrm>
          <a:prstGeom prst="downArrow">
            <a:avLst/>
          </a:prstGeom>
          <a:solidFill>
            <a:srgbClr val="2BD9E4"/>
          </a:solidFill>
          <a:ln w="12700" cap="flat" cmpd="sng" algn="ctr">
            <a:noFill/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738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9" grpId="0" animBg="1"/>
      <p:bldP spid="10" grpId="0" animBg="1"/>
      <p:bldP spid="11" grpId="0" animBg="1"/>
      <p:bldP spid="50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BC970A-1450-4763-1BD4-29DEB5926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88601"/>
            <a:ext cx="11394509" cy="588637"/>
          </a:xfrm>
        </p:spPr>
        <p:txBody>
          <a:bodyPr>
            <a:normAutofit fontScale="90000"/>
          </a:bodyPr>
          <a:lstStyle/>
          <a:p>
            <a:r>
              <a:rPr lang="en-US" dirty="0"/>
              <a:t>LS Forecast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9F150-DB2C-6217-30A1-AEE14298294F}"/>
              </a:ext>
            </a:extLst>
          </p:cNvPr>
          <p:cNvSpPr txBox="1"/>
          <p:nvPr/>
        </p:nvSpPr>
        <p:spPr>
          <a:xfrm>
            <a:off x="1371599" y="5700191"/>
            <a:ext cx="15813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  <a:buFont typeface="Arial"/>
              <a:buNone/>
              <a:defRPr/>
            </a:pPr>
            <a:r>
              <a:rPr lang="en-US" sz="2000" dirty="0">
                <a:solidFill>
                  <a:prstClr val="white"/>
                </a:solidFill>
                <a:latin typeface="Segoe UI"/>
              </a:rPr>
              <a:t>LS Central</a:t>
            </a:r>
          </a:p>
        </p:txBody>
      </p:sp>
      <p:pic>
        <p:nvPicPr>
          <p:cNvPr id="40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0F7611BE-8966-E2A3-ED8F-A528B18CC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9" y="4585539"/>
            <a:ext cx="1054194" cy="10492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300DD9-0C61-693E-3936-5F48FE49398B}"/>
              </a:ext>
            </a:extLst>
          </p:cNvPr>
          <p:cNvSpPr/>
          <p:nvPr/>
        </p:nvSpPr>
        <p:spPr>
          <a:xfrm>
            <a:off x="3494720" y="4628268"/>
            <a:ext cx="1525688" cy="857903"/>
          </a:xfrm>
          <a:prstGeom prst="rect">
            <a:avLst/>
          </a:prstGeom>
          <a:solidFill>
            <a:srgbClr val="008F9A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Master data</a:t>
            </a:r>
            <a:br>
              <a:rPr lang="en-US" sz="2000" dirty="0"/>
            </a:br>
            <a:r>
              <a:rPr lang="en-US" sz="2000" dirty="0"/>
              <a:t>Sales history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6663B7-823A-B6CD-94FA-F71733D272FE}"/>
              </a:ext>
            </a:extLst>
          </p:cNvPr>
          <p:cNvSpPr/>
          <p:nvPr/>
        </p:nvSpPr>
        <p:spPr>
          <a:xfrm>
            <a:off x="6312331" y="4628267"/>
            <a:ext cx="1525688" cy="857903"/>
          </a:xfrm>
          <a:prstGeom prst="rect">
            <a:avLst/>
          </a:prstGeom>
          <a:solidFill>
            <a:srgbClr val="008F9A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Forecast </a:t>
            </a:r>
            <a:br>
              <a:rPr lang="en-US" sz="2000" dirty="0"/>
            </a:br>
            <a:r>
              <a:rPr lang="en-US" sz="2000" dirty="0"/>
              <a:t>results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12C253-1462-1803-F62C-B896D70A113C}"/>
              </a:ext>
            </a:extLst>
          </p:cNvPr>
          <p:cNvSpPr/>
          <p:nvPr/>
        </p:nvSpPr>
        <p:spPr>
          <a:xfrm>
            <a:off x="9014500" y="4623521"/>
            <a:ext cx="1525688" cy="857903"/>
          </a:xfrm>
          <a:prstGeom prst="rect">
            <a:avLst/>
          </a:prstGeom>
          <a:solidFill>
            <a:srgbClr val="43B3E6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Replenish-</a:t>
            </a:r>
            <a:r>
              <a:rPr lang="en-US" sz="2000" dirty="0" err="1"/>
              <a:t>ment</a:t>
            </a:r>
            <a:endParaRPr lang="en-US" sz="2000" dirty="0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B3039D0E-34A1-533D-4823-D8FDA6F32DE3}"/>
              </a:ext>
            </a:extLst>
          </p:cNvPr>
          <p:cNvSpPr/>
          <p:nvPr/>
        </p:nvSpPr>
        <p:spPr>
          <a:xfrm rot="16200000">
            <a:off x="8220548" y="4562588"/>
            <a:ext cx="411424" cy="979767"/>
          </a:xfrm>
          <a:prstGeom prst="downArrow">
            <a:avLst/>
          </a:prstGeom>
          <a:solidFill>
            <a:srgbClr val="2BD9E4"/>
          </a:solidFill>
          <a:ln w="12700" cap="flat" cmpd="sng" algn="ctr">
            <a:noFill/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F0CB219-729F-807B-2740-F0BD0004491D}"/>
              </a:ext>
            </a:extLst>
          </p:cNvPr>
          <p:cNvSpPr/>
          <p:nvPr/>
        </p:nvSpPr>
        <p:spPr>
          <a:xfrm>
            <a:off x="10401300" y="3165243"/>
            <a:ext cx="1603403" cy="910943"/>
          </a:xfrm>
          <a:prstGeom prst="wedgeRoundRectCallout">
            <a:avLst>
              <a:gd name="adj1" fmla="val -58191"/>
              <a:gd name="adj2" fmla="val 102420"/>
              <a:gd name="adj3" fmla="val 16667"/>
            </a:avLst>
          </a:prstGeom>
          <a:solidFill>
            <a:srgbClr val="43B3E6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Advanced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calculation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logic</a:t>
            </a:r>
          </a:p>
        </p:txBody>
      </p:sp>
    </p:spTree>
    <p:extLst>
      <p:ext uri="{BB962C8B-B14F-4D97-AF65-F5344CB8AC3E}">
        <p14:creationId xmlns:p14="http://schemas.microsoft.com/office/powerpoint/2010/main" val="734566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BC970A-1450-4763-1BD4-29DEB5926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88601"/>
            <a:ext cx="11394509" cy="588637"/>
          </a:xfrm>
        </p:spPr>
        <p:txBody>
          <a:bodyPr>
            <a:normAutofit fontScale="90000"/>
          </a:bodyPr>
          <a:lstStyle/>
          <a:p>
            <a:r>
              <a:rPr lang="en-US" dirty="0"/>
              <a:t>LS Forecast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9F150-DB2C-6217-30A1-AEE14298294F}"/>
              </a:ext>
            </a:extLst>
          </p:cNvPr>
          <p:cNvSpPr txBox="1"/>
          <p:nvPr/>
        </p:nvSpPr>
        <p:spPr>
          <a:xfrm>
            <a:off x="1371599" y="5700191"/>
            <a:ext cx="15813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  <a:buFont typeface="Arial"/>
              <a:buNone/>
              <a:defRPr/>
            </a:pPr>
            <a:r>
              <a:rPr lang="en-US" sz="2000" dirty="0">
                <a:solidFill>
                  <a:prstClr val="white"/>
                </a:solidFill>
                <a:latin typeface="Segoe UI"/>
              </a:rPr>
              <a:t>LS Central</a:t>
            </a:r>
          </a:p>
        </p:txBody>
      </p:sp>
      <p:pic>
        <p:nvPicPr>
          <p:cNvPr id="40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0F7611BE-8966-E2A3-ED8F-A528B18CC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9" y="4585539"/>
            <a:ext cx="1054194" cy="10492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300DD9-0C61-693E-3936-5F48FE49398B}"/>
              </a:ext>
            </a:extLst>
          </p:cNvPr>
          <p:cNvSpPr/>
          <p:nvPr/>
        </p:nvSpPr>
        <p:spPr>
          <a:xfrm>
            <a:off x="3494720" y="4628268"/>
            <a:ext cx="1525688" cy="857903"/>
          </a:xfrm>
          <a:prstGeom prst="rect">
            <a:avLst/>
          </a:prstGeom>
          <a:solidFill>
            <a:srgbClr val="008F9A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Master data</a:t>
            </a:r>
            <a:br>
              <a:rPr lang="en-US" sz="2000" dirty="0"/>
            </a:br>
            <a:r>
              <a:rPr lang="en-US" sz="2000" dirty="0"/>
              <a:t>Sales history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EB18AE-BA94-92B9-9B11-B863FCDF270E}"/>
              </a:ext>
            </a:extLst>
          </p:cNvPr>
          <p:cNvSpPr/>
          <p:nvPr/>
        </p:nvSpPr>
        <p:spPr>
          <a:xfrm>
            <a:off x="4554415" y="2538765"/>
            <a:ext cx="1995854" cy="8579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Forecast calculation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6663B7-823A-B6CD-94FA-F71733D272FE}"/>
              </a:ext>
            </a:extLst>
          </p:cNvPr>
          <p:cNvSpPr/>
          <p:nvPr/>
        </p:nvSpPr>
        <p:spPr>
          <a:xfrm>
            <a:off x="6312331" y="4628267"/>
            <a:ext cx="1525688" cy="857903"/>
          </a:xfrm>
          <a:prstGeom prst="rect">
            <a:avLst/>
          </a:prstGeom>
          <a:solidFill>
            <a:srgbClr val="008F9A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Forecast </a:t>
            </a:r>
            <a:br>
              <a:rPr lang="en-US" sz="2000" dirty="0"/>
            </a:br>
            <a:r>
              <a:rPr lang="en-US" sz="2000" dirty="0"/>
              <a:t>results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12C253-1462-1803-F62C-B896D70A113C}"/>
              </a:ext>
            </a:extLst>
          </p:cNvPr>
          <p:cNvSpPr/>
          <p:nvPr/>
        </p:nvSpPr>
        <p:spPr>
          <a:xfrm>
            <a:off x="9014500" y="4623521"/>
            <a:ext cx="1525688" cy="857903"/>
          </a:xfrm>
          <a:prstGeom prst="rect">
            <a:avLst/>
          </a:prstGeom>
          <a:solidFill>
            <a:srgbClr val="43B3E6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Replenish-</a:t>
            </a:r>
            <a:r>
              <a:rPr lang="en-US" sz="2000" dirty="0" err="1"/>
              <a:t>ment</a:t>
            </a:r>
            <a:endParaRPr lang="en-US" sz="2000" dirty="0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B3039D0E-34A1-533D-4823-D8FDA6F32DE3}"/>
              </a:ext>
            </a:extLst>
          </p:cNvPr>
          <p:cNvSpPr/>
          <p:nvPr/>
        </p:nvSpPr>
        <p:spPr>
          <a:xfrm rot="16200000">
            <a:off x="8220548" y="4562588"/>
            <a:ext cx="411424" cy="979767"/>
          </a:xfrm>
          <a:prstGeom prst="downArrow">
            <a:avLst/>
          </a:prstGeom>
          <a:solidFill>
            <a:srgbClr val="2BD9E4"/>
          </a:solidFill>
          <a:ln w="12700" cap="flat" cmpd="sng" algn="ctr">
            <a:noFill/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F0CB219-729F-807B-2740-F0BD0004491D}"/>
              </a:ext>
            </a:extLst>
          </p:cNvPr>
          <p:cNvSpPr/>
          <p:nvPr/>
        </p:nvSpPr>
        <p:spPr>
          <a:xfrm>
            <a:off x="10401300" y="3165243"/>
            <a:ext cx="1603403" cy="910943"/>
          </a:xfrm>
          <a:prstGeom prst="wedgeRoundRectCallout">
            <a:avLst>
              <a:gd name="adj1" fmla="val -58191"/>
              <a:gd name="adj2" fmla="val 102420"/>
              <a:gd name="adj3" fmla="val 16667"/>
            </a:avLst>
          </a:prstGeom>
          <a:solidFill>
            <a:srgbClr val="43B3E6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Advanced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calculation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logic</a:t>
            </a:r>
          </a:p>
        </p:txBody>
      </p:sp>
      <p:sp>
        <p:nvSpPr>
          <p:cNvPr id="50" name="Arrow: Down 49">
            <a:extLst>
              <a:ext uri="{FF2B5EF4-FFF2-40B4-BE49-F238E27FC236}">
                <a16:creationId xmlns:a16="http://schemas.microsoft.com/office/drawing/2014/main" id="{4DD00F41-2E9D-54CC-F2E6-DF1CD599C656}"/>
              </a:ext>
            </a:extLst>
          </p:cNvPr>
          <p:cNvSpPr/>
          <p:nvPr/>
        </p:nvSpPr>
        <p:spPr>
          <a:xfrm rot="13298578">
            <a:off x="4348704" y="3612599"/>
            <a:ext cx="411424" cy="660014"/>
          </a:xfrm>
          <a:prstGeom prst="downArrow">
            <a:avLst/>
          </a:prstGeom>
          <a:solidFill>
            <a:srgbClr val="2BD9E4"/>
          </a:solidFill>
          <a:ln w="12700" cap="flat" cmpd="sng" algn="ctr">
            <a:noFill/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90C533CF-1A3A-5511-F1E7-9087D7724F0D}"/>
              </a:ext>
            </a:extLst>
          </p:cNvPr>
          <p:cNvSpPr/>
          <p:nvPr/>
        </p:nvSpPr>
        <p:spPr>
          <a:xfrm rot="19369577">
            <a:off x="6253602" y="3656614"/>
            <a:ext cx="411424" cy="660014"/>
          </a:xfrm>
          <a:prstGeom prst="downArrow">
            <a:avLst/>
          </a:prstGeom>
          <a:solidFill>
            <a:srgbClr val="2BD9E4"/>
          </a:solidFill>
          <a:ln w="12700" cap="flat" cmpd="sng" algn="ctr">
            <a:noFill/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0702302-4394-59EB-9DB2-1DD06B8CD50F}"/>
              </a:ext>
            </a:extLst>
          </p:cNvPr>
          <p:cNvSpPr/>
          <p:nvPr/>
        </p:nvSpPr>
        <p:spPr>
          <a:xfrm>
            <a:off x="3086100" y="1400240"/>
            <a:ext cx="1995854" cy="183605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sz="1200" dirty="0">
                <a:solidFill>
                  <a:prstClr val="white"/>
                </a:solidFill>
                <a:latin typeface="Segoe UI"/>
              </a:rPr>
            </a:br>
            <a:r>
              <a:rPr lang="en-US" sz="2000" dirty="0">
                <a:solidFill>
                  <a:prstClr val="white"/>
                </a:solidFill>
                <a:latin typeface="Segoe UI"/>
              </a:rPr>
              <a:t>3</a:t>
            </a:r>
            <a:r>
              <a:rPr lang="en-US" sz="2000" baseline="30000" dirty="0">
                <a:solidFill>
                  <a:prstClr val="white"/>
                </a:solidFill>
                <a:latin typeface="Segoe UI"/>
              </a:rPr>
              <a:t>rd</a:t>
            </a:r>
            <a:r>
              <a:rPr lang="en-US" sz="1800" dirty="0">
                <a:solidFill>
                  <a:prstClr val="white"/>
                </a:solidFill>
                <a:latin typeface="Segoe UI"/>
              </a:rPr>
              <a:t> party</a:t>
            </a:r>
            <a:br>
              <a:rPr lang="en-US" sz="1800" dirty="0">
                <a:solidFill>
                  <a:prstClr val="white"/>
                </a:solidFill>
                <a:latin typeface="Segoe UI"/>
              </a:rPr>
            </a:br>
            <a:r>
              <a:rPr lang="en-US" sz="1800" dirty="0">
                <a:solidFill>
                  <a:prstClr val="white"/>
                </a:solidFill>
                <a:latin typeface="Segoe UI"/>
              </a:rPr>
              <a:t>Forecasting </a:t>
            </a:r>
            <a:br>
              <a:rPr lang="en-US" sz="1800" dirty="0">
                <a:solidFill>
                  <a:prstClr val="white"/>
                </a:solidFill>
                <a:latin typeface="Segoe UI"/>
              </a:rPr>
            </a:br>
            <a:r>
              <a:rPr lang="en-US" sz="1800" dirty="0">
                <a:solidFill>
                  <a:prstClr val="white"/>
                </a:solidFill>
                <a:latin typeface="Segoe UI"/>
              </a:rPr>
              <a:t>Engine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111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map of Bali, Indonesia, from the 1930s. Photo: Handout">
            <a:extLst>
              <a:ext uri="{FF2B5EF4-FFF2-40B4-BE49-F238E27FC236}">
                <a16:creationId xmlns:a16="http://schemas.microsoft.com/office/drawing/2014/main" id="{06E7466A-059D-4DD8-1E3F-4A97D48D8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2151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BC970A-1450-4763-1BD4-29DEB5926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88601"/>
            <a:ext cx="11394509" cy="588637"/>
          </a:xfrm>
        </p:spPr>
        <p:txBody>
          <a:bodyPr>
            <a:normAutofit fontScale="90000"/>
          </a:bodyPr>
          <a:lstStyle/>
          <a:p>
            <a:r>
              <a:rPr lang="en-US" dirty="0"/>
              <a:t>LS Forecast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9F150-DB2C-6217-30A1-AEE14298294F}"/>
              </a:ext>
            </a:extLst>
          </p:cNvPr>
          <p:cNvSpPr txBox="1"/>
          <p:nvPr/>
        </p:nvSpPr>
        <p:spPr>
          <a:xfrm>
            <a:off x="1371599" y="5700191"/>
            <a:ext cx="15813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  <a:buFont typeface="Arial"/>
              <a:buNone/>
              <a:defRPr/>
            </a:pPr>
            <a:r>
              <a:rPr lang="en-US" sz="2000" dirty="0">
                <a:solidFill>
                  <a:prstClr val="white"/>
                </a:solidFill>
                <a:latin typeface="Segoe UI"/>
              </a:rPr>
              <a:t>LS Central</a:t>
            </a:r>
          </a:p>
        </p:txBody>
      </p:sp>
      <p:pic>
        <p:nvPicPr>
          <p:cNvPr id="40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0F7611BE-8966-E2A3-ED8F-A528B18CC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9" y="4585539"/>
            <a:ext cx="1054194" cy="10492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300DD9-0C61-693E-3936-5F48FE49398B}"/>
              </a:ext>
            </a:extLst>
          </p:cNvPr>
          <p:cNvSpPr/>
          <p:nvPr/>
        </p:nvSpPr>
        <p:spPr>
          <a:xfrm>
            <a:off x="3494720" y="4628268"/>
            <a:ext cx="1525688" cy="857903"/>
          </a:xfrm>
          <a:prstGeom prst="rect">
            <a:avLst/>
          </a:prstGeom>
          <a:solidFill>
            <a:srgbClr val="008F9A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Master data</a:t>
            </a:r>
            <a:br>
              <a:rPr lang="en-US" sz="2000" dirty="0"/>
            </a:br>
            <a:r>
              <a:rPr lang="en-US" sz="2000" dirty="0"/>
              <a:t>Sales history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EB18AE-BA94-92B9-9B11-B863FCDF270E}"/>
              </a:ext>
            </a:extLst>
          </p:cNvPr>
          <p:cNvSpPr/>
          <p:nvPr/>
        </p:nvSpPr>
        <p:spPr>
          <a:xfrm>
            <a:off x="4554415" y="2538765"/>
            <a:ext cx="1995854" cy="8579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Forecast calculation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6663B7-823A-B6CD-94FA-F71733D272FE}"/>
              </a:ext>
            </a:extLst>
          </p:cNvPr>
          <p:cNvSpPr/>
          <p:nvPr/>
        </p:nvSpPr>
        <p:spPr>
          <a:xfrm>
            <a:off x="6312331" y="4628267"/>
            <a:ext cx="1525688" cy="857903"/>
          </a:xfrm>
          <a:prstGeom prst="rect">
            <a:avLst/>
          </a:prstGeom>
          <a:solidFill>
            <a:srgbClr val="008F9A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Forecast </a:t>
            </a:r>
            <a:br>
              <a:rPr lang="en-US" sz="2000" dirty="0"/>
            </a:br>
            <a:r>
              <a:rPr lang="en-US" sz="2000" dirty="0"/>
              <a:t>results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12C253-1462-1803-F62C-B896D70A113C}"/>
              </a:ext>
            </a:extLst>
          </p:cNvPr>
          <p:cNvSpPr/>
          <p:nvPr/>
        </p:nvSpPr>
        <p:spPr>
          <a:xfrm>
            <a:off x="9014500" y="4623521"/>
            <a:ext cx="1525688" cy="857903"/>
          </a:xfrm>
          <a:prstGeom prst="rect">
            <a:avLst/>
          </a:prstGeom>
          <a:solidFill>
            <a:srgbClr val="43B3E6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Replenish-</a:t>
            </a:r>
            <a:r>
              <a:rPr lang="en-US" sz="2000" dirty="0" err="1"/>
              <a:t>ment</a:t>
            </a:r>
            <a:endParaRPr lang="en-US" sz="2000" dirty="0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B3039D0E-34A1-533D-4823-D8FDA6F32DE3}"/>
              </a:ext>
            </a:extLst>
          </p:cNvPr>
          <p:cNvSpPr/>
          <p:nvPr/>
        </p:nvSpPr>
        <p:spPr>
          <a:xfrm rot="16200000">
            <a:off x="8220548" y="4562588"/>
            <a:ext cx="411424" cy="979767"/>
          </a:xfrm>
          <a:prstGeom prst="downArrow">
            <a:avLst/>
          </a:prstGeom>
          <a:solidFill>
            <a:srgbClr val="2BD9E4"/>
          </a:solidFill>
          <a:ln w="12700" cap="flat" cmpd="sng" algn="ctr">
            <a:noFill/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F0CB219-729F-807B-2740-F0BD0004491D}"/>
              </a:ext>
            </a:extLst>
          </p:cNvPr>
          <p:cNvSpPr/>
          <p:nvPr/>
        </p:nvSpPr>
        <p:spPr>
          <a:xfrm>
            <a:off x="10401300" y="3165243"/>
            <a:ext cx="1603403" cy="910943"/>
          </a:xfrm>
          <a:prstGeom prst="wedgeRoundRectCallout">
            <a:avLst>
              <a:gd name="adj1" fmla="val -58191"/>
              <a:gd name="adj2" fmla="val 102420"/>
              <a:gd name="adj3" fmla="val 16667"/>
            </a:avLst>
          </a:prstGeom>
          <a:solidFill>
            <a:srgbClr val="43B3E6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Advanced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calculation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logic</a:t>
            </a:r>
          </a:p>
        </p:txBody>
      </p:sp>
      <p:sp>
        <p:nvSpPr>
          <p:cNvPr id="50" name="Arrow: Down 49">
            <a:extLst>
              <a:ext uri="{FF2B5EF4-FFF2-40B4-BE49-F238E27FC236}">
                <a16:creationId xmlns:a16="http://schemas.microsoft.com/office/drawing/2014/main" id="{4DD00F41-2E9D-54CC-F2E6-DF1CD599C656}"/>
              </a:ext>
            </a:extLst>
          </p:cNvPr>
          <p:cNvSpPr/>
          <p:nvPr/>
        </p:nvSpPr>
        <p:spPr>
          <a:xfrm rot="13298578">
            <a:off x="4348704" y="3612599"/>
            <a:ext cx="411424" cy="660014"/>
          </a:xfrm>
          <a:prstGeom prst="downArrow">
            <a:avLst/>
          </a:prstGeom>
          <a:solidFill>
            <a:srgbClr val="2BD9E4"/>
          </a:solidFill>
          <a:ln w="12700" cap="flat" cmpd="sng" algn="ctr">
            <a:noFill/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90C533CF-1A3A-5511-F1E7-9087D7724F0D}"/>
              </a:ext>
            </a:extLst>
          </p:cNvPr>
          <p:cNvSpPr/>
          <p:nvPr/>
        </p:nvSpPr>
        <p:spPr>
          <a:xfrm rot="19369577">
            <a:off x="6253602" y="3656614"/>
            <a:ext cx="411424" cy="660014"/>
          </a:xfrm>
          <a:prstGeom prst="downArrow">
            <a:avLst/>
          </a:prstGeom>
          <a:solidFill>
            <a:srgbClr val="2BD9E4"/>
          </a:solidFill>
          <a:ln w="12700" cap="flat" cmpd="sng" algn="ctr">
            <a:noFill/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637D1471-278A-D2ED-1D74-CDE5BDC720FF}"/>
              </a:ext>
            </a:extLst>
          </p:cNvPr>
          <p:cNvSpPr/>
          <p:nvPr/>
        </p:nvSpPr>
        <p:spPr>
          <a:xfrm>
            <a:off x="7620079" y="1599816"/>
            <a:ext cx="2394360" cy="1344007"/>
          </a:xfrm>
          <a:prstGeom prst="wedgeRoundRectCallout">
            <a:avLst>
              <a:gd name="adj1" fmla="val -68106"/>
              <a:gd name="adj2" fmla="val 164568"/>
              <a:gd name="adj3" fmla="val 16667"/>
            </a:avLst>
          </a:prstGeom>
          <a:solidFill>
            <a:srgbClr val="43B3E6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Improved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integration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options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0702302-4394-59EB-9DB2-1DD06B8CD50F}"/>
              </a:ext>
            </a:extLst>
          </p:cNvPr>
          <p:cNvSpPr/>
          <p:nvPr/>
        </p:nvSpPr>
        <p:spPr>
          <a:xfrm>
            <a:off x="3086100" y="1400240"/>
            <a:ext cx="1995854" cy="183605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sz="1200" dirty="0">
                <a:solidFill>
                  <a:prstClr val="white"/>
                </a:solidFill>
                <a:latin typeface="Segoe UI"/>
              </a:rPr>
            </a:br>
            <a:r>
              <a:rPr lang="en-US" sz="2000" dirty="0">
                <a:solidFill>
                  <a:prstClr val="white"/>
                </a:solidFill>
                <a:latin typeface="Segoe UI"/>
              </a:rPr>
              <a:t>3</a:t>
            </a:r>
            <a:r>
              <a:rPr lang="en-US" sz="2000" baseline="30000" dirty="0">
                <a:solidFill>
                  <a:prstClr val="white"/>
                </a:solidFill>
                <a:latin typeface="Segoe UI"/>
              </a:rPr>
              <a:t>rd</a:t>
            </a:r>
            <a:r>
              <a:rPr lang="en-US" sz="1800" dirty="0">
                <a:solidFill>
                  <a:prstClr val="white"/>
                </a:solidFill>
                <a:latin typeface="Segoe UI"/>
              </a:rPr>
              <a:t> party</a:t>
            </a:r>
            <a:br>
              <a:rPr lang="en-US" sz="1800" dirty="0">
                <a:solidFill>
                  <a:prstClr val="white"/>
                </a:solidFill>
                <a:latin typeface="Segoe UI"/>
              </a:rPr>
            </a:br>
            <a:r>
              <a:rPr lang="en-US" sz="1800" dirty="0">
                <a:solidFill>
                  <a:prstClr val="white"/>
                </a:solidFill>
                <a:latin typeface="Segoe UI"/>
              </a:rPr>
              <a:t>Forecasting </a:t>
            </a:r>
            <a:br>
              <a:rPr lang="en-US" sz="1800" dirty="0">
                <a:solidFill>
                  <a:prstClr val="white"/>
                </a:solidFill>
                <a:latin typeface="Segoe UI"/>
              </a:rPr>
            </a:br>
            <a:r>
              <a:rPr lang="en-US" sz="1800" dirty="0">
                <a:solidFill>
                  <a:prstClr val="white"/>
                </a:solidFill>
                <a:latin typeface="Segoe UI"/>
              </a:rPr>
              <a:t>Engine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688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D1676C2-3A83-4078-AD13-9A7EBAE3BB3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34903" r="4663"/>
          <a:stretch/>
        </p:blipFill>
        <p:spPr>
          <a:xfrm>
            <a:off x="0" y="1"/>
            <a:ext cx="4964853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3A59B16-DF81-947F-5092-769B8E4D9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future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DED35F-1EA9-41A3-8D18-7EA26D9C56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sz="1200" b="1" dirty="0">
              <a:solidFill>
                <a:srgbClr val="138890"/>
              </a:solidFill>
            </a:endParaRPr>
          </a:p>
          <a:p>
            <a:pPr marL="0" indent="0">
              <a:buNone/>
            </a:pPr>
            <a:r>
              <a:rPr lang="en-US" sz="2000" b="1" dirty="0"/>
              <a:t>Out-of-Stock Management improvements</a:t>
            </a:r>
          </a:p>
          <a:p>
            <a:pPr lvl="1"/>
            <a:r>
              <a:rPr lang="en-US" sz="1800" dirty="0"/>
              <a:t>Improved calculation process </a:t>
            </a:r>
          </a:p>
          <a:p>
            <a:pPr lvl="1"/>
            <a:r>
              <a:rPr lang="en-US" sz="1800" dirty="0"/>
              <a:t>Better presentation of results</a:t>
            </a:r>
          </a:p>
          <a:p>
            <a:pPr marL="457200" lvl="1" indent="0">
              <a:buNone/>
            </a:pPr>
            <a:br>
              <a:rPr lang="en-US" sz="1100" dirty="0"/>
            </a:br>
            <a:endParaRPr lang="en-US" sz="400" dirty="0"/>
          </a:p>
          <a:p>
            <a:pPr marL="0" indent="0">
              <a:buNone/>
            </a:pPr>
            <a:r>
              <a:rPr lang="en-US" sz="2000" b="1" dirty="0"/>
              <a:t>Multi-Warehouse Replenishment</a:t>
            </a:r>
          </a:p>
          <a:p>
            <a:pPr lvl="1"/>
            <a:r>
              <a:rPr lang="en-US" sz="1800" dirty="0"/>
              <a:t>Improved processes for scenarios with multiple warehouses</a:t>
            </a:r>
          </a:p>
          <a:p>
            <a:pPr lvl="1"/>
            <a:r>
              <a:rPr lang="en-US" sz="1800" dirty="0"/>
              <a:t>Secondary warehouses for items</a:t>
            </a:r>
          </a:p>
          <a:p>
            <a:pPr lvl="1"/>
            <a:r>
              <a:rPr lang="en-US" sz="1800" dirty="0"/>
              <a:t>Warehouse to warehouse transfers</a:t>
            </a:r>
            <a:br>
              <a:rPr lang="en-US" sz="1800" dirty="0"/>
            </a:br>
            <a:endParaRPr lang="en-US" sz="1800" dirty="0"/>
          </a:p>
          <a:p>
            <a:pPr lvl="1"/>
            <a:endParaRPr lang="en-US" sz="200" dirty="0"/>
          </a:p>
          <a:p>
            <a:pPr marL="0" indent="0">
              <a:buNone/>
            </a:pPr>
            <a:r>
              <a:rPr lang="en-US" sz="2000" b="1" dirty="0"/>
              <a:t>Season Management</a:t>
            </a:r>
          </a:p>
          <a:p>
            <a:pPr lvl="1"/>
            <a:r>
              <a:rPr lang="en-US" sz="1800" dirty="0"/>
              <a:t>End of season management (carry-overs)</a:t>
            </a:r>
          </a:p>
          <a:p>
            <a:pPr lvl="1"/>
            <a:r>
              <a:rPr lang="en-US" sz="1800" dirty="0"/>
              <a:t>Mass data management</a:t>
            </a:r>
          </a:p>
          <a:p>
            <a:pPr marL="0" indent="0">
              <a:buNone/>
            </a:pPr>
            <a:br>
              <a:rPr lang="en-US" sz="2000" dirty="0"/>
            </a:br>
            <a:r>
              <a:rPr lang="en-US" sz="2000" b="1" dirty="0"/>
              <a:t>Further performance improvements &amp; process enhancements</a:t>
            </a:r>
          </a:p>
          <a:p>
            <a:pPr marL="0" indent="0">
              <a:buNone/>
            </a:pPr>
            <a:br>
              <a:rPr lang="en-US" sz="1400" dirty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691072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88702D-BC3E-D5BB-434D-4C2BBDD24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Burning platform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A9506E-506A-F4CF-5F34-CE4BBB5F7E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/>
              <a:t>SaaS customer</a:t>
            </a:r>
          </a:p>
          <a:p>
            <a:pPr marL="0" indent="0">
              <a:buNone/>
            </a:pPr>
            <a:r>
              <a:rPr lang="en-US" sz="2000" dirty="0"/>
              <a:t>  Cosmetics</a:t>
            </a:r>
          </a:p>
          <a:p>
            <a:pPr marL="0" indent="0">
              <a:buNone/>
            </a:pPr>
            <a:r>
              <a:rPr lang="en-US" sz="2000" dirty="0"/>
              <a:t>  118 Stores/Locations</a:t>
            </a:r>
          </a:p>
          <a:p>
            <a:pPr marL="0" indent="0">
              <a:buNone/>
            </a:pPr>
            <a:r>
              <a:rPr lang="en-US" sz="2000" dirty="0"/>
              <a:t>  18.000 Items</a:t>
            </a:r>
          </a:p>
          <a:p>
            <a:pPr marL="0" indent="0">
              <a:buNone/>
            </a:pPr>
            <a:r>
              <a:rPr lang="en-US" sz="2000" dirty="0"/>
              <a:t>  Approx. 27.000 POS Transaction lines / day</a:t>
            </a:r>
          </a:p>
          <a:p>
            <a:pPr marL="0" indent="0">
              <a:buNone/>
            </a:pPr>
            <a:r>
              <a:rPr lang="en-US" sz="2000" dirty="0"/>
              <a:t>  Replen. calculation: 7 hours plus manual review </a:t>
            </a:r>
          </a:p>
          <a:p>
            <a:pPr marL="0" indent="0">
              <a:buNone/>
            </a:pPr>
            <a:r>
              <a:rPr lang="en-US" sz="2000" dirty="0"/>
              <a:t> </a:t>
            </a:r>
          </a:p>
          <a:p>
            <a:pPr marL="0" indent="0">
              <a:buNone/>
            </a:pPr>
            <a:r>
              <a:rPr lang="en-US" sz="2000" b="1" dirty="0"/>
              <a:t>Replenishment calculation</a:t>
            </a:r>
          </a:p>
          <a:p>
            <a:pPr marL="0" indent="0">
              <a:buNone/>
            </a:pPr>
            <a:r>
              <a:rPr lang="en-US" sz="2000" dirty="0"/>
              <a:t>From 7 hours down to 1,5 hours </a:t>
            </a:r>
            <a:br>
              <a:rPr lang="en-US" sz="2000" dirty="0"/>
            </a:br>
            <a:r>
              <a:rPr lang="en-US" sz="2000" dirty="0"/>
              <a:t>(with 4 parallel processes)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Implementation time: 10 minutes</a:t>
            </a:r>
          </a:p>
        </p:txBody>
      </p:sp>
      <p:pic>
        <p:nvPicPr>
          <p:cNvPr id="1026" name="Picture 2" descr="Burning Platforms?">
            <a:extLst>
              <a:ext uri="{FF2B5EF4-FFF2-40B4-BE49-F238E27FC236}">
                <a16:creationId xmlns:a16="http://schemas.microsoft.com/office/drawing/2014/main" id="{8830F4AB-021D-EA7F-55A3-CFE79A408ED7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2" r="23262"/>
          <a:stretch>
            <a:fillRect/>
          </a:stretch>
        </p:blipFill>
        <p:spPr bwMode="auto">
          <a:xfrm>
            <a:off x="0" y="0"/>
            <a:ext cx="49431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987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n by PAGA ANIRUDH on Divine | Hanuman images, Hanuman photos, Hanuman ji  wallpapers">
            <a:extLst>
              <a:ext uri="{FF2B5EF4-FFF2-40B4-BE49-F238E27FC236}">
                <a16:creationId xmlns:a16="http://schemas.microsoft.com/office/drawing/2014/main" id="{F97DF323-798E-6EA6-A6A6-7A9C9F44A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243" y="0"/>
            <a:ext cx="5076825" cy="6858000"/>
          </a:xfrm>
          <a:prstGeom prst="rect">
            <a:avLst/>
          </a:prstGeom>
          <a:noFill/>
          <a:effectLst>
            <a:glow rad="1270000">
              <a:schemeClr val="accent1">
                <a:alpha val="46000"/>
              </a:schemeClr>
            </a:glo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33E5DE-DFF3-C23D-B129-0C1091BAF511}"/>
              </a:ext>
            </a:extLst>
          </p:cNvPr>
          <p:cNvSpPr txBox="1">
            <a:spLocks/>
          </p:cNvSpPr>
          <p:nvPr/>
        </p:nvSpPr>
        <p:spPr>
          <a:xfrm>
            <a:off x="129932" y="1035057"/>
            <a:ext cx="6572815" cy="11856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UNLEASH the </a:t>
            </a:r>
          </a:p>
          <a:p>
            <a:pPr marL="0" indent="0" algn="ctr">
              <a:buNone/>
            </a:pPr>
            <a:r>
              <a:rPr lang="en-US" sz="6600" b="1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speed </a:t>
            </a:r>
            <a:r>
              <a:rPr lang="en-US" sz="66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of</a:t>
            </a:r>
          </a:p>
          <a:p>
            <a:pPr marL="0" indent="0" algn="ctr">
              <a:buNone/>
            </a:pPr>
            <a:r>
              <a:rPr lang="en-US" sz="66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Hanuman</a:t>
            </a:r>
            <a:br>
              <a:rPr lang="en-US" sz="6600" b="1" dirty="0">
                <a:solidFill>
                  <a:schemeClr val="bg1"/>
                </a:solidFill>
              </a:rPr>
            </a:br>
            <a:endParaRPr lang="en-US" sz="66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5400" dirty="0">
                <a:solidFill>
                  <a:schemeClr val="bg1"/>
                </a:solidFill>
              </a:rPr>
              <a:t>in your Replenishment</a:t>
            </a:r>
            <a:br>
              <a:rPr lang="en-US" sz="5400" dirty="0">
                <a:solidFill>
                  <a:schemeClr val="bg1"/>
                </a:solidFill>
              </a:rPr>
            </a:br>
            <a:r>
              <a:rPr lang="en-US" sz="5400" dirty="0">
                <a:solidFill>
                  <a:schemeClr val="bg1"/>
                </a:solidFill>
              </a:rPr>
              <a:t>installation</a:t>
            </a:r>
            <a:br>
              <a:rPr lang="en-US" sz="5400" dirty="0">
                <a:solidFill>
                  <a:schemeClr val="bg1"/>
                </a:solidFill>
              </a:rPr>
            </a:br>
            <a:r>
              <a:rPr lang="en-US" sz="5400" dirty="0">
                <a:solidFill>
                  <a:schemeClr val="bg1"/>
                </a:solidFill>
              </a:rPr>
              <a:t> </a:t>
            </a:r>
            <a:endParaRPr lang="en-I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292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Your Questions please!</a:t>
            </a:r>
            <a:br>
              <a:rPr lang="en-US" dirty="0"/>
            </a:br>
            <a:r>
              <a:rPr lang="en-US" dirty="0"/>
              <a:t>(or feedback </a:t>
            </a:r>
            <a:r>
              <a:rPr lang="en-US" dirty="0">
                <a:sym typeface="Wingdings" panose="05000000000000000000" pitchFamily="2" charset="2"/>
              </a:rPr>
              <a:t>)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916289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ecak Dance Bali - All Things You Need To Know Before Watching">
            <a:extLst>
              <a:ext uri="{FF2B5EF4-FFF2-40B4-BE49-F238E27FC236}">
                <a16:creationId xmlns:a16="http://schemas.microsoft.com/office/drawing/2014/main" id="{CEBFBDA9-06C4-9490-60BD-CA2DD3911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05A92C-9427-8731-2BAB-5802C5CA6CFA}"/>
              </a:ext>
            </a:extLst>
          </p:cNvPr>
          <p:cNvSpPr txBox="1"/>
          <p:nvPr/>
        </p:nvSpPr>
        <p:spPr>
          <a:xfrm>
            <a:off x="70426" y="5515779"/>
            <a:ext cx="47018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Kecak Dance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 err="1">
                <a:solidFill>
                  <a:schemeClr val="bg1"/>
                </a:solidFill>
              </a:rPr>
              <a:t>Uluwatu</a:t>
            </a:r>
            <a:r>
              <a:rPr lang="en-US" sz="4000" b="1" dirty="0">
                <a:solidFill>
                  <a:schemeClr val="bg1"/>
                </a:solidFill>
              </a:rPr>
              <a:t> Temple, Bali</a:t>
            </a:r>
          </a:p>
        </p:txBody>
      </p:sp>
    </p:spTree>
    <p:extLst>
      <p:ext uri="{BB962C8B-B14F-4D97-AF65-F5344CB8AC3E}">
        <p14:creationId xmlns:p14="http://schemas.microsoft.com/office/powerpoint/2010/main" val="30960008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40335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435B50A-531A-666F-A0BB-5BB7AF291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505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435B50A-531A-666F-A0BB-5BB7AF2919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6332" r="6332"/>
          <a:stretch/>
        </p:blipFill>
        <p:spPr bwMode="auto">
          <a:xfrm>
            <a:off x="-1" y="0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295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UBUD MONKEY FOREST – DESTINATION IN BALI">
            <a:extLst>
              <a:ext uri="{FF2B5EF4-FFF2-40B4-BE49-F238E27FC236}">
                <a16:creationId xmlns:a16="http://schemas.microsoft.com/office/drawing/2014/main" id="{7BC3ACEA-D04E-C4E7-7A57-BE3B4063B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180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UBUD MONKEY FOREST – DESTINATION IN BALI">
            <a:extLst>
              <a:ext uri="{FF2B5EF4-FFF2-40B4-BE49-F238E27FC236}">
                <a16:creationId xmlns:a16="http://schemas.microsoft.com/office/drawing/2014/main" id="{7BC3ACEA-D04E-C4E7-7A57-BE3B4063B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F9AC93-2D9B-DF1B-6417-C870CA66B0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40" t="10065" b="31224"/>
          <a:stretch/>
        </p:blipFill>
        <p:spPr>
          <a:xfrm>
            <a:off x="4021394" y="1381031"/>
            <a:ext cx="3979689" cy="3895857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D03153-4BAD-8D05-11B9-40140E0193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419"/>
          <a:stretch/>
        </p:blipFill>
        <p:spPr>
          <a:xfrm>
            <a:off x="7845886" y="2215629"/>
            <a:ext cx="4346114" cy="3908738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1155FD-BD8F-D307-AE0D-72012022EB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4353"/>
            <a:ext cx="4190919" cy="3908738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400424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UBUD MONKEY FOREST – DESTINATION IN BALI">
            <a:extLst>
              <a:ext uri="{FF2B5EF4-FFF2-40B4-BE49-F238E27FC236}">
                <a16:creationId xmlns:a16="http://schemas.microsoft.com/office/drawing/2014/main" id="{7BC3ACEA-D04E-C4E7-7A57-BE3B4063B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anuman Ji, god, kashtabhanjan dev, pavan putra, shree ...">
            <a:extLst>
              <a:ext uri="{FF2B5EF4-FFF2-40B4-BE49-F238E27FC236}">
                <a16:creationId xmlns:a16="http://schemas.microsoft.com/office/drawing/2014/main" id="{B35F581F-630A-5386-6582-2E2E181DE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431" y="0"/>
            <a:ext cx="6471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F065A5-5ABD-0A8F-BFEC-584860D9F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7705" y="3328925"/>
            <a:ext cx="152421" cy="8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68689"/>
      </p:ext>
    </p:extLst>
  </p:cSld>
  <p:clrMapOvr>
    <a:masterClrMapping/>
  </p:clrMapOvr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5C5FD05A-3634-F448-BDB5-C27CC61F903F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71F9C1AD-5526-F144-A340-EF64AA228DFB}"/>
    </a:ext>
  </a:extLst>
</a:theme>
</file>

<file path=ppt/theme/theme3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2E460B70-E7D2-EA41-B896-A43B50378A20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232FC006-03AF-7746-8B1A-26A282BC4DC2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E4B59A-48D1-4E42-BB53-EDF1FAABA4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c22545-32f7-47c8-afbd-c0084660662b"/>
    <ds:schemaRef ds:uri="a1a525c2-d4eb-46fe-9b09-8f8634d79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4CDAC53-A9DA-42AE-9568-111514231D4D}">
  <ds:schemaRefs>
    <ds:schemaRef ds:uri="http://schemas.openxmlformats.org/package/2006/metadata/core-properties"/>
    <ds:schemaRef ds:uri="a1a525c2-d4eb-46fe-9b09-8f8634d7947d"/>
    <ds:schemaRef ds:uri="http://purl.org/dc/terms/"/>
    <ds:schemaRef ds:uri="0ec22545-32f7-47c8-afbd-c0084660662b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FF2B807-A264-48E4-B12E-CB13D82729F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Purple slides</Template>
  <TotalTime>20689</TotalTime>
  <Words>1744</Words>
  <Application>Microsoft Office PowerPoint</Application>
  <PresentationFormat>Widescreen</PresentationFormat>
  <Paragraphs>486</Paragraphs>
  <Slides>46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Arial</vt:lpstr>
      <vt:lpstr>Calibri</vt:lpstr>
      <vt:lpstr>Segoe UI</vt:lpstr>
      <vt:lpstr>Segoe UI Semibold</vt:lpstr>
      <vt:lpstr>Purple slides</vt:lpstr>
      <vt:lpstr>White slides</vt:lpstr>
      <vt:lpstr>Purple product slides</vt:lpstr>
      <vt:lpstr>White product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Replenishment - Performance</vt:lpstr>
      <vt:lpstr>Replenishment - Performance</vt:lpstr>
      <vt:lpstr>Parallel calculation</vt:lpstr>
      <vt:lpstr>Parallel Replenishment Calculation Tests in SaaS </vt:lpstr>
      <vt:lpstr>Parallel Replenishment Calculation Tests in SaaS </vt:lpstr>
      <vt:lpstr>Replenishment - Performance</vt:lpstr>
      <vt:lpstr>Replenishment - Performance</vt:lpstr>
      <vt:lpstr>Parallel Replenishment Journal Calculation </vt:lpstr>
      <vt:lpstr>Parallel Replenishment Journal Calculation </vt:lpstr>
      <vt:lpstr>Parallel Replenishment Journal Calculation </vt:lpstr>
      <vt:lpstr>Parallel Replenishment Journal Calculation </vt:lpstr>
      <vt:lpstr>Parallel Replenishment Journal Calculation </vt:lpstr>
      <vt:lpstr>Parallel Replenishment Journal Calculation </vt:lpstr>
      <vt:lpstr>Parallel Replenishment Journal Calculation </vt:lpstr>
      <vt:lpstr>PowerPoint Presentation</vt:lpstr>
      <vt:lpstr>PowerPoint Presentation</vt:lpstr>
      <vt:lpstr>Lead Time per Vendor &amp; destination Location </vt:lpstr>
      <vt:lpstr>PowerPoint Presentation</vt:lpstr>
      <vt:lpstr>PowerPoint Presentation</vt:lpstr>
      <vt:lpstr>PowerPoint Presentation</vt:lpstr>
      <vt:lpstr>Scenarios</vt:lpstr>
      <vt:lpstr>Replenishment calculation </vt:lpstr>
      <vt:lpstr>PowerPoint Presentation</vt:lpstr>
      <vt:lpstr>PowerPoint Presentation</vt:lpstr>
      <vt:lpstr>Status</vt:lpstr>
      <vt:lpstr>PowerPoint Presentation</vt:lpstr>
      <vt:lpstr>LS Forecast</vt:lpstr>
      <vt:lpstr>LS Forecast</vt:lpstr>
      <vt:lpstr>LS Forecast</vt:lpstr>
      <vt:lpstr>LS Forecast</vt:lpstr>
      <vt:lpstr>The future</vt:lpstr>
      <vt:lpstr>Burning platform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variations and where to find them</dc:title>
  <dc:creator>Elias Johann Jonsson</dc:creator>
  <cp:lastModifiedBy>Martin Kleindl</cp:lastModifiedBy>
  <cp:revision>31</cp:revision>
  <dcterms:created xsi:type="dcterms:W3CDTF">2022-12-13T13:44:05Z</dcterms:created>
  <dcterms:modified xsi:type="dcterms:W3CDTF">2023-03-05T02:44:14Z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MediaServiceImageTags">
    <vt:lpwstr/>
  </property>
</Properties>
</file>