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736" r:id="rId6"/>
    <p:sldMasterId id="2147483713" r:id="rId7"/>
    <p:sldMasterId id="2147483717" r:id="rId8"/>
    <p:sldMasterId id="2147483733" r:id="rId9"/>
    <p:sldMasterId id="2147483821" r:id="rId10"/>
  </p:sldMasterIdLst>
  <p:notesMasterIdLst>
    <p:notesMasterId r:id="rId42"/>
  </p:notesMasterIdLst>
  <p:handoutMasterIdLst>
    <p:handoutMasterId r:id="rId43"/>
  </p:handoutMasterIdLst>
  <p:sldIdLst>
    <p:sldId id="294" r:id="rId11"/>
    <p:sldId id="324" r:id="rId12"/>
    <p:sldId id="690" r:id="rId13"/>
    <p:sldId id="691" r:id="rId14"/>
    <p:sldId id="679" r:id="rId15"/>
    <p:sldId id="707" r:id="rId16"/>
    <p:sldId id="708" r:id="rId17"/>
    <p:sldId id="684" r:id="rId18"/>
    <p:sldId id="355" r:id="rId19"/>
    <p:sldId id="625" r:id="rId20"/>
    <p:sldId id="633" r:id="rId21"/>
    <p:sldId id="605" r:id="rId22"/>
    <p:sldId id="710" r:id="rId23"/>
    <p:sldId id="664" r:id="rId24"/>
    <p:sldId id="671" r:id="rId25"/>
    <p:sldId id="686" r:id="rId26"/>
    <p:sldId id="704" r:id="rId27"/>
    <p:sldId id="703" r:id="rId28"/>
    <p:sldId id="715" r:id="rId29"/>
    <p:sldId id="709" r:id="rId30"/>
    <p:sldId id="473" r:id="rId31"/>
    <p:sldId id="474" r:id="rId32"/>
    <p:sldId id="476" r:id="rId33"/>
    <p:sldId id="663" r:id="rId34"/>
    <p:sldId id="661" r:id="rId35"/>
    <p:sldId id="711" r:id="rId36"/>
    <p:sldId id="662" r:id="rId37"/>
    <p:sldId id="712" r:id="rId38"/>
    <p:sldId id="714" r:id="rId39"/>
    <p:sldId id="479" r:id="rId40"/>
    <p:sldId id="32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3737C5-ACAD-F348-873D-E52CC5A28EE9}">
          <p14:sldIdLst>
            <p14:sldId id="294"/>
            <p14:sldId id="324"/>
            <p14:sldId id="690"/>
            <p14:sldId id="691"/>
            <p14:sldId id="679"/>
            <p14:sldId id="707"/>
            <p14:sldId id="708"/>
            <p14:sldId id="684"/>
            <p14:sldId id="355"/>
            <p14:sldId id="625"/>
            <p14:sldId id="633"/>
            <p14:sldId id="605"/>
            <p14:sldId id="710"/>
            <p14:sldId id="664"/>
            <p14:sldId id="671"/>
            <p14:sldId id="686"/>
            <p14:sldId id="704"/>
            <p14:sldId id="703"/>
            <p14:sldId id="715"/>
            <p14:sldId id="709"/>
            <p14:sldId id="473"/>
            <p14:sldId id="474"/>
            <p14:sldId id="476"/>
            <p14:sldId id="663"/>
            <p14:sldId id="661"/>
            <p14:sldId id="711"/>
            <p14:sldId id="662"/>
            <p14:sldId id="712"/>
            <p14:sldId id="714"/>
            <p14:sldId id="479"/>
            <p14:sldId id="323"/>
          </p14:sldIdLst>
        </p14:section>
        <p14:section name="Graphics" id="{FE6BDCF8-5167-B644-9F4F-BD21418EEC1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8B8"/>
    <a:srgbClr val="138890"/>
    <a:srgbClr val="FEC80E"/>
    <a:srgbClr val="229298"/>
    <a:srgbClr val="3078BA"/>
    <a:srgbClr val="235889"/>
    <a:srgbClr val="203850"/>
    <a:srgbClr val="27292C"/>
    <a:srgbClr val="000002"/>
    <a:srgbClr val="FE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69686" autoAdjust="0"/>
  </p:normalViewPr>
  <p:slideViewPr>
    <p:cSldViewPr snapToObjects="1">
      <p:cViewPr varScale="1">
        <p:scale>
          <a:sx n="77" d="100"/>
          <a:sy n="77" d="100"/>
        </p:scale>
        <p:origin x="8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131" d="100"/>
          <a:sy n="131" d="100"/>
        </p:scale>
        <p:origin x="48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25A34-B180-4D1E-A075-AEFBE93DC06A}" type="doc">
      <dgm:prSet loTypeId="urn:microsoft.com/office/officeart/2005/8/layout/orgChart1" loCatId="hierarchy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de-AT"/>
        </a:p>
      </dgm:t>
    </dgm:pt>
    <dgm:pt modelId="{4704F455-5F82-42F1-BA25-8589AB48EF68}">
      <dgm:prSet phldrT="[Text]" custT="1"/>
      <dgm:spPr>
        <a:solidFill>
          <a:srgbClr val="138890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b="0" dirty="0"/>
            <a:t>Warehouse 1</a:t>
          </a:r>
        </a:p>
      </dgm:t>
    </dgm:pt>
    <dgm:pt modelId="{77A2B426-A94E-4F1F-86F4-F73AE6F23ADA}" type="parTrans" cxnId="{0840A28D-CC3F-441B-8CC4-00946DD8B1BE}">
      <dgm:prSet/>
      <dgm:spPr/>
      <dgm:t>
        <a:bodyPr/>
        <a:lstStyle/>
        <a:p>
          <a:endParaRPr lang="de-AT" sz="2000"/>
        </a:p>
      </dgm:t>
    </dgm:pt>
    <dgm:pt modelId="{598281A5-3001-4A52-B0CC-26960B6DDFEB}" type="sibTrans" cxnId="{0840A28D-CC3F-441B-8CC4-00946DD8B1BE}">
      <dgm:prSet/>
      <dgm:spPr/>
      <dgm:t>
        <a:bodyPr/>
        <a:lstStyle/>
        <a:p>
          <a:endParaRPr lang="de-AT" sz="2000"/>
        </a:p>
      </dgm:t>
    </dgm:pt>
    <dgm:pt modelId="{C5B64BDE-6440-4EFA-97A6-7537383B96BC}">
      <dgm:prSet phldrT="[Text]" custT="1"/>
      <dgm:spPr>
        <a:solidFill>
          <a:srgbClr val="138890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b="0" dirty="0"/>
            <a:t>Store 1</a:t>
          </a:r>
        </a:p>
      </dgm:t>
    </dgm:pt>
    <dgm:pt modelId="{FD7FF675-5904-45B0-8DF5-281270FBAC65}" type="parTrans" cxnId="{B598CE77-1AC9-443E-A8E3-08D758313699}">
      <dgm:prSet/>
      <dgm:spPr>
        <a:ln>
          <a:solidFill>
            <a:srgbClr val="138890"/>
          </a:solidFill>
        </a:ln>
      </dgm:spPr>
      <dgm:t>
        <a:bodyPr/>
        <a:lstStyle/>
        <a:p>
          <a:endParaRPr lang="de-AT" sz="2000"/>
        </a:p>
      </dgm:t>
    </dgm:pt>
    <dgm:pt modelId="{1466AA83-B975-4FC5-AF84-E9FD173E3A96}" type="sibTrans" cxnId="{B598CE77-1AC9-443E-A8E3-08D758313699}">
      <dgm:prSet/>
      <dgm:spPr/>
      <dgm:t>
        <a:bodyPr/>
        <a:lstStyle/>
        <a:p>
          <a:endParaRPr lang="de-AT" sz="2000"/>
        </a:p>
      </dgm:t>
    </dgm:pt>
    <dgm:pt modelId="{EAE10688-4230-4BC3-A88C-ECEE64C7938B}">
      <dgm:prSet phldrT="[Text]" custT="1"/>
      <dgm:spPr>
        <a:solidFill>
          <a:srgbClr val="138890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b="0" dirty="0"/>
            <a:t>Store 2</a:t>
          </a:r>
        </a:p>
      </dgm:t>
    </dgm:pt>
    <dgm:pt modelId="{50CA1340-9F11-4B7A-973E-BD8B8162B79E}" type="parTrans" cxnId="{B91BDD3E-11A8-4BCE-89FF-691A4B00BD47}">
      <dgm:prSet/>
      <dgm:spPr>
        <a:ln>
          <a:solidFill>
            <a:srgbClr val="138890"/>
          </a:solidFill>
        </a:ln>
      </dgm:spPr>
      <dgm:t>
        <a:bodyPr/>
        <a:lstStyle/>
        <a:p>
          <a:endParaRPr lang="de-AT" sz="2000"/>
        </a:p>
      </dgm:t>
    </dgm:pt>
    <dgm:pt modelId="{9C953E9A-2F37-4C47-8C59-25164E5A22B9}" type="sibTrans" cxnId="{B91BDD3E-11A8-4BCE-89FF-691A4B00BD47}">
      <dgm:prSet/>
      <dgm:spPr/>
      <dgm:t>
        <a:bodyPr/>
        <a:lstStyle/>
        <a:p>
          <a:endParaRPr lang="de-AT" sz="2000"/>
        </a:p>
      </dgm:t>
    </dgm:pt>
    <dgm:pt modelId="{BA122481-74B3-4A70-B7C3-5EA805DB2B40}">
      <dgm:prSet phldrT="[Text]" custT="1"/>
      <dgm:spPr>
        <a:solidFill>
          <a:srgbClr val="138890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b="0" dirty="0"/>
            <a:t>Store 3</a:t>
          </a:r>
        </a:p>
      </dgm:t>
    </dgm:pt>
    <dgm:pt modelId="{CEF0E5BB-F233-46D5-8B5F-B77F433DC9CC}" type="parTrans" cxnId="{47E21741-07CC-44C6-9C77-0E8F954F51E0}">
      <dgm:prSet/>
      <dgm:spPr>
        <a:ln>
          <a:solidFill>
            <a:srgbClr val="138890"/>
          </a:solidFill>
        </a:ln>
      </dgm:spPr>
      <dgm:t>
        <a:bodyPr/>
        <a:lstStyle/>
        <a:p>
          <a:endParaRPr lang="de-AT" sz="2000"/>
        </a:p>
      </dgm:t>
    </dgm:pt>
    <dgm:pt modelId="{13B98461-ABCB-4613-933B-10DBFFBE7B05}" type="sibTrans" cxnId="{47E21741-07CC-44C6-9C77-0E8F954F51E0}">
      <dgm:prSet/>
      <dgm:spPr/>
      <dgm:t>
        <a:bodyPr/>
        <a:lstStyle/>
        <a:p>
          <a:endParaRPr lang="de-AT" sz="2000"/>
        </a:p>
      </dgm:t>
    </dgm:pt>
    <dgm:pt modelId="{E94CB23B-037F-4289-8946-0DD17828164B}">
      <dgm:prSet phldrT="[Text]" custT="1"/>
      <dgm:spPr>
        <a:solidFill>
          <a:srgbClr val="138890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b="0" dirty="0"/>
            <a:t>Warehouse 2</a:t>
          </a:r>
        </a:p>
      </dgm:t>
    </dgm:pt>
    <dgm:pt modelId="{617AC6E2-B14A-45E2-BB6E-CFF8DDCC3120}" type="parTrans" cxnId="{4E56F453-E42C-4D26-969F-EC4D0A3B818E}">
      <dgm:prSet/>
      <dgm:spPr/>
      <dgm:t>
        <a:bodyPr/>
        <a:lstStyle/>
        <a:p>
          <a:endParaRPr lang="de-AT" sz="2000"/>
        </a:p>
      </dgm:t>
    </dgm:pt>
    <dgm:pt modelId="{23761298-634F-4EA5-A79D-5B2AC3657F52}" type="sibTrans" cxnId="{4E56F453-E42C-4D26-969F-EC4D0A3B818E}">
      <dgm:prSet/>
      <dgm:spPr/>
      <dgm:t>
        <a:bodyPr/>
        <a:lstStyle/>
        <a:p>
          <a:endParaRPr lang="de-AT" sz="2000"/>
        </a:p>
      </dgm:t>
    </dgm:pt>
    <dgm:pt modelId="{A755E284-F2C1-4065-897D-1C836E5EE0BE}">
      <dgm:prSet phldrT="[Text]" custT="1"/>
      <dgm:spPr>
        <a:solidFill>
          <a:srgbClr val="138890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b="0" dirty="0"/>
            <a:t>Store 4</a:t>
          </a:r>
        </a:p>
      </dgm:t>
    </dgm:pt>
    <dgm:pt modelId="{C7AB1C09-FAC5-45B4-9CE9-9BDB96F691BC}" type="parTrans" cxnId="{B22709A3-C869-4CC9-9C98-8584CBF049DC}">
      <dgm:prSet/>
      <dgm:spPr>
        <a:ln>
          <a:solidFill>
            <a:srgbClr val="138890"/>
          </a:solidFill>
        </a:ln>
      </dgm:spPr>
      <dgm:t>
        <a:bodyPr/>
        <a:lstStyle/>
        <a:p>
          <a:endParaRPr lang="de-AT" sz="2000"/>
        </a:p>
      </dgm:t>
    </dgm:pt>
    <dgm:pt modelId="{1202BA38-1621-4BA4-B56A-9E3EDC287717}" type="sibTrans" cxnId="{B22709A3-C869-4CC9-9C98-8584CBF049DC}">
      <dgm:prSet/>
      <dgm:spPr/>
      <dgm:t>
        <a:bodyPr/>
        <a:lstStyle/>
        <a:p>
          <a:endParaRPr lang="de-AT" sz="2000"/>
        </a:p>
      </dgm:t>
    </dgm:pt>
    <dgm:pt modelId="{66B0F06E-3250-43CB-8482-DA875D813773}">
      <dgm:prSet phldrT="[Text]" custT="1"/>
      <dgm:spPr>
        <a:solidFill>
          <a:srgbClr val="138890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b="0" dirty="0"/>
            <a:t>Store 5</a:t>
          </a:r>
        </a:p>
      </dgm:t>
    </dgm:pt>
    <dgm:pt modelId="{31122219-B1D2-43BD-9C92-26C684275957}" type="parTrans" cxnId="{5AE140B0-C2A6-4B90-A351-86D292F30DFD}">
      <dgm:prSet/>
      <dgm:spPr>
        <a:ln>
          <a:solidFill>
            <a:srgbClr val="138890"/>
          </a:solidFill>
        </a:ln>
      </dgm:spPr>
      <dgm:t>
        <a:bodyPr/>
        <a:lstStyle/>
        <a:p>
          <a:endParaRPr lang="de-AT" sz="2000"/>
        </a:p>
      </dgm:t>
    </dgm:pt>
    <dgm:pt modelId="{BCAFBBF7-9E31-4BC5-943F-CE511E6A4842}" type="sibTrans" cxnId="{5AE140B0-C2A6-4B90-A351-86D292F30DFD}">
      <dgm:prSet/>
      <dgm:spPr/>
      <dgm:t>
        <a:bodyPr/>
        <a:lstStyle/>
        <a:p>
          <a:endParaRPr lang="de-AT" sz="2000"/>
        </a:p>
      </dgm:t>
    </dgm:pt>
    <dgm:pt modelId="{07BC4521-5077-46D8-B882-6492EEC4BF5B}">
      <dgm:prSet phldrT="[Text]" custT="1"/>
      <dgm:spPr>
        <a:solidFill>
          <a:srgbClr val="A77533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dirty="0"/>
            <a:t>Vendor A</a:t>
          </a:r>
        </a:p>
      </dgm:t>
    </dgm:pt>
    <dgm:pt modelId="{118A0D90-AF43-4CD8-B425-F758C54C0819}" type="parTrans" cxnId="{9DFDA149-0A8C-4C97-AF6F-D775083BB966}">
      <dgm:prSet/>
      <dgm:spPr/>
      <dgm:t>
        <a:bodyPr/>
        <a:lstStyle/>
        <a:p>
          <a:endParaRPr lang="de-AT" sz="2000"/>
        </a:p>
      </dgm:t>
    </dgm:pt>
    <dgm:pt modelId="{36C31095-450F-4F14-BF85-161A2D311BAC}" type="sibTrans" cxnId="{9DFDA149-0A8C-4C97-AF6F-D775083BB966}">
      <dgm:prSet/>
      <dgm:spPr/>
      <dgm:t>
        <a:bodyPr/>
        <a:lstStyle/>
        <a:p>
          <a:endParaRPr lang="de-AT" sz="2000"/>
        </a:p>
      </dgm:t>
    </dgm:pt>
    <dgm:pt modelId="{35D7714C-BA3C-4053-8D80-9C3E3005D288}">
      <dgm:prSet phldrT="[Text]" custT="1"/>
      <dgm:spPr>
        <a:solidFill>
          <a:srgbClr val="A77533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dirty="0"/>
            <a:t>Vendor C</a:t>
          </a:r>
        </a:p>
      </dgm:t>
    </dgm:pt>
    <dgm:pt modelId="{E68E17A3-AA0A-4874-A95F-2766A9A304DE}" type="parTrans" cxnId="{7BE9ED01-C516-4ED7-9DCA-83B3B765B13F}">
      <dgm:prSet/>
      <dgm:spPr/>
      <dgm:t>
        <a:bodyPr/>
        <a:lstStyle/>
        <a:p>
          <a:endParaRPr lang="de-AT" sz="2000"/>
        </a:p>
      </dgm:t>
    </dgm:pt>
    <dgm:pt modelId="{96B7AFF5-9B39-4D35-B281-5A9FCC8D2642}" type="sibTrans" cxnId="{7BE9ED01-C516-4ED7-9DCA-83B3B765B13F}">
      <dgm:prSet/>
      <dgm:spPr/>
      <dgm:t>
        <a:bodyPr/>
        <a:lstStyle/>
        <a:p>
          <a:endParaRPr lang="de-AT" sz="2000"/>
        </a:p>
      </dgm:t>
    </dgm:pt>
    <dgm:pt modelId="{F3A9605A-F465-4104-B930-4985860E8EC5}">
      <dgm:prSet phldrT="[Text]" custT="1"/>
      <dgm:spPr>
        <a:solidFill>
          <a:srgbClr val="A77533"/>
        </a:solidFill>
        <a:ln>
          <a:solidFill>
            <a:schemeClr val="tx1">
              <a:lumMod val="75000"/>
              <a:lumOff val="25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de-AT" sz="1800" dirty="0"/>
            <a:t>Vendor B</a:t>
          </a:r>
        </a:p>
      </dgm:t>
    </dgm:pt>
    <dgm:pt modelId="{756616E3-80E9-4260-8A6E-F91DBC965546}" type="parTrans" cxnId="{4B94FA86-6DFD-4D25-8C47-477A98E86786}">
      <dgm:prSet/>
      <dgm:spPr/>
      <dgm:t>
        <a:bodyPr/>
        <a:lstStyle/>
        <a:p>
          <a:endParaRPr lang="de-AT" sz="2000"/>
        </a:p>
      </dgm:t>
    </dgm:pt>
    <dgm:pt modelId="{944CFA9F-EA4D-4ADD-A7CE-36E8E6BA4206}" type="sibTrans" cxnId="{4B94FA86-6DFD-4D25-8C47-477A98E86786}">
      <dgm:prSet/>
      <dgm:spPr/>
      <dgm:t>
        <a:bodyPr/>
        <a:lstStyle/>
        <a:p>
          <a:endParaRPr lang="de-AT" sz="2000"/>
        </a:p>
      </dgm:t>
    </dgm:pt>
    <dgm:pt modelId="{B1F32590-C654-4000-85CA-EC1F6C2F605F}" type="pres">
      <dgm:prSet presAssocID="{E5E25A34-B180-4D1E-A075-AEFBE93DC0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2F2645-E48C-4B3B-A7FA-A6BFF7C662BC}" type="pres">
      <dgm:prSet presAssocID="{07BC4521-5077-46D8-B882-6492EEC4BF5B}" presName="hierRoot1" presStyleCnt="0">
        <dgm:presLayoutVars>
          <dgm:hierBranch val="init"/>
        </dgm:presLayoutVars>
      </dgm:prSet>
      <dgm:spPr/>
    </dgm:pt>
    <dgm:pt modelId="{60F52897-1C75-4341-9EDC-F8C740C1D101}" type="pres">
      <dgm:prSet presAssocID="{07BC4521-5077-46D8-B882-6492EEC4BF5B}" presName="rootComposite1" presStyleCnt="0"/>
      <dgm:spPr/>
    </dgm:pt>
    <dgm:pt modelId="{BEDBBFEF-EC7B-4E39-A2A9-CA89A7D94AEC}" type="pres">
      <dgm:prSet presAssocID="{07BC4521-5077-46D8-B882-6492EEC4BF5B}" presName="rootText1" presStyleLbl="node0" presStyleIdx="0" presStyleCnt="5" custScaleX="133068" custLinFactX="100000" custLinFactY="-100000" custLinFactNeighborX="174414" custLinFactNeighborY="-140633">
        <dgm:presLayoutVars>
          <dgm:chPref val="3"/>
        </dgm:presLayoutVars>
      </dgm:prSet>
      <dgm:spPr>
        <a:prstGeom prst="flowChartTerminator">
          <a:avLst/>
        </a:prstGeom>
      </dgm:spPr>
    </dgm:pt>
    <dgm:pt modelId="{DF465E8E-6AC0-445F-89CA-092BDA12AD38}" type="pres">
      <dgm:prSet presAssocID="{07BC4521-5077-46D8-B882-6492EEC4BF5B}" presName="rootConnector1" presStyleLbl="node1" presStyleIdx="0" presStyleCnt="0"/>
      <dgm:spPr/>
    </dgm:pt>
    <dgm:pt modelId="{A644B476-5BF1-4A7B-9BCA-F5C7B78BDBA8}" type="pres">
      <dgm:prSet presAssocID="{07BC4521-5077-46D8-B882-6492EEC4BF5B}" presName="hierChild2" presStyleCnt="0"/>
      <dgm:spPr/>
    </dgm:pt>
    <dgm:pt modelId="{A43C4B8E-AE40-4400-8E8C-6E000C4B73C5}" type="pres">
      <dgm:prSet presAssocID="{07BC4521-5077-46D8-B882-6492EEC4BF5B}" presName="hierChild3" presStyleCnt="0"/>
      <dgm:spPr/>
    </dgm:pt>
    <dgm:pt modelId="{2428598F-5913-4938-95A6-93C3094B8803}" type="pres">
      <dgm:prSet presAssocID="{F3A9605A-F465-4104-B930-4985860E8EC5}" presName="hierRoot1" presStyleCnt="0">
        <dgm:presLayoutVars>
          <dgm:hierBranch val="init"/>
        </dgm:presLayoutVars>
      </dgm:prSet>
      <dgm:spPr/>
    </dgm:pt>
    <dgm:pt modelId="{6C8CFBA8-78C4-41A3-BC0E-7F00FE8FCD73}" type="pres">
      <dgm:prSet presAssocID="{F3A9605A-F465-4104-B930-4985860E8EC5}" presName="rootComposite1" presStyleCnt="0"/>
      <dgm:spPr/>
    </dgm:pt>
    <dgm:pt modelId="{5E3210C3-39E1-4B9E-B522-C106647A2DBA}" type="pres">
      <dgm:prSet presAssocID="{F3A9605A-F465-4104-B930-4985860E8EC5}" presName="rootText1" presStyleLbl="node0" presStyleIdx="1" presStyleCnt="5" custScaleX="133068" custLinFactX="125305" custLinFactY="-100000" custLinFactNeighborX="200000" custLinFactNeighborY="-140633">
        <dgm:presLayoutVars>
          <dgm:chPref val="3"/>
        </dgm:presLayoutVars>
      </dgm:prSet>
      <dgm:spPr>
        <a:prstGeom prst="flowChartTerminator">
          <a:avLst/>
        </a:prstGeom>
      </dgm:spPr>
    </dgm:pt>
    <dgm:pt modelId="{AEA3C571-DD5A-4D27-A1B9-BAAE218DB6CD}" type="pres">
      <dgm:prSet presAssocID="{F3A9605A-F465-4104-B930-4985860E8EC5}" presName="rootConnector1" presStyleLbl="node1" presStyleIdx="0" presStyleCnt="0"/>
      <dgm:spPr/>
    </dgm:pt>
    <dgm:pt modelId="{7903CD05-EDB7-41EA-9160-0719B2F30126}" type="pres">
      <dgm:prSet presAssocID="{F3A9605A-F465-4104-B930-4985860E8EC5}" presName="hierChild2" presStyleCnt="0"/>
      <dgm:spPr/>
    </dgm:pt>
    <dgm:pt modelId="{88B3FA65-69EB-426A-A0CA-D95D0E2C81F2}" type="pres">
      <dgm:prSet presAssocID="{F3A9605A-F465-4104-B930-4985860E8EC5}" presName="hierChild3" presStyleCnt="0"/>
      <dgm:spPr/>
    </dgm:pt>
    <dgm:pt modelId="{27A857DF-E474-43C1-9D04-BF26EE0477D6}" type="pres">
      <dgm:prSet presAssocID="{35D7714C-BA3C-4053-8D80-9C3E3005D288}" presName="hierRoot1" presStyleCnt="0">
        <dgm:presLayoutVars>
          <dgm:hierBranch val="init"/>
        </dgm:presLayoutVars>
      </dgm:prSet>
      <dgm:spPr/>
    </dgm:pt>
    <dgm:pt modelId="{60D9BF95-68A8-422B-BAC9-97D34CF3BC15}" type="pres">
      <dgm:prSet presAssocID="{35D7714C-BA3C-4053-8D80-9C3E3005D288}" presName="rootComposite1" presStyleCnt="0"/>
      <dgm:spPr/>
    </dgm:pt>
    <dgm:pt modelId="{6B00ECE2-F1A3-47DB-B91A-8A7FC67BA7EE}" type="pres">
      <dgm:prSet presAssocID="{35D7714C-BA3C-4053-8D80-9C3E3005D288}" presName="rootText1" presStyleLbl="node0" presStyleIdx="2" presStyleCnt="5" custScaleX="133068" custLinFactX="200000" custLinFactY="-100000" custLinFactNeighborX="277386" custLinFactNeighborY="-138600">
        <dgm:presLayoutVars>
          <dgm:chPref val="3"/>
        </dgm:presLayoutVars>
      </dgm:prSet>
      <dgm:spPr>
        <a:prstGeom prst="flowChartTerminator">
          <a:avLst/>
        </a:prstGeom>
      </dgm:spPr>
    </dgm:pt>
    <dgm:pt modelId="{699D4B0A-FAC1-44DD-8408-64B72229AEBC}" type="pres">
      <dgm:prSet presAssocID="{35D7714C-BA3C-4053-8D80-9C3E3005D288}" presName="rootConnector1" presStyleLbl="node1" presStyleIdx="0" presStyleCnt="0"/>
      <dgm:spPr/>
    </dgm:pt>
    <dgm:pt modelId="{187B1504-6B4B-4C54-AFB9-84DB69729D95}" type="pres">
      <dgm:prSet presAssocID="{35D7714C-BA3C-4053-8D80-9C3E3005D288}" presName="hierChild2" presStyleCnt="0"/>
      <dgm:spPr/>
    </dgm:pt>
    <dgm:pt modelId="{FDA33751-F42C-4285-BC8C-E557EF0B4EC9}" type="pres">
      <dgm:prSet presAssocID="{35D7714C-BA3C-4053-8D80-9C3E3005D288}" presName="hierChild3" presStyleCnt="0"/>
      <dgm:spPr/>
    </dgm:pt>
    <dgm:pt modelId="{85E8FDC0-B8E7-42FA-81ED-FAB3860E29B2}" type="pres">
      <dgm:prSet presAssocID="{4704F455-5F82-42F1-BA25-8589AB48EF68}" presName="hierRoot1" presStyleCnt="0">
        <dgm:presLayoutVars>
          <dgm:hierBranch val="init"/>
        </dgm:presLayoutVars>
      </dgm:prSet>
      <dgm:spPr/>
    </dgm:pt>
    <dgm:pt modelId="{78FF5037-7562-47BE-98E9-CD5E9F4CA06F}" type="pres">
      <dgm:prSet presAssocID="{4704F455-5F82-42F1-BA25-8589AB48EF68}" presName="rootComposite1" presStyleCnt="0"/>
      <dgm:spPr/>
    </dgm:pt>
    <dgm:pt modelId="{A7759050-0E23-430D-84AB-F7C896378227}" type="pres">
      <dgm:prSet presAssocID="{4704F455-5F82-42F1-BA25-8589AB48EF68}" presName="rootText1" presStyleLbl="node0" presStyleIdx="3" presStyleCnt="5" custScaleX="166048">
        <dgm:presLayoutVars>
          <dgm:chPref val="3"/>
        </dgm:presLayoutVars>
      </dgm:prSet>
      <dgm:spPr/>
    </dgm:pt>
    <dgm:pt modelId="{1865B8EC-901F-4F8F-8DC2-CAB80AB11E7B}" type="pres">
      <dgm:prSet presAssocID="{4704F455-5F82-42F1-BA25-8589AB48EF68}" presName="rootConnector1" presStyleLbl="node1" presStyleIdx="0" presStyleCnt="0"/>
      <dgm:spPr/>
    </dgm:pt>
    <dgm:pt modelId="{B4E6BA7F-0D3F-41C5-808B-A69F153C21B2}" type="pres">
      <dgm:prSet presAssocID="{4704F455-5F82-42F1-BA25-8589AB48EF68}" presName="hierChild2" presStyleCnt="0"/>
      <dgm:spPr/>
    </dgm:pt>
    <dgm:pt modelId="{925BB5FA-8899-48D9-B68C-08D3DE5C7782}" type="pres">
      <dgm:prSet presAssocID="{FD7FF675-5904-45B0-8DF5-281270FBAC65}" presName="Name37" presStyleLbl="parChTrans1D2" presStyleIdx="0" presStyleCnt="5"/>
      <dgm:spPr/>
    </dgm:pt>
    <dgm:pt modelId="{5DB76003-3C44-4D24-A3BB-6F7505FE0AE9}" type="pres">
      <dgm:prSet presAssocID="{C5B64BDE-6440-4EFA-97A6-7537383B96BC}" presName="hierRoot2" presStyleCnt="0">
        <dgm:presLayoutVars>
          <dgm:hierBranch val="init"/>
        </dgm:presLayoutVars>
      </dgm:prSet>
      <dgm:spPr/>
    </dgm:pt>
    <dgm:pt modelId="{FD22F9F5-F197-4B60-BAFE-E00055077AE7}" type="pres">
      <dgm:prSet presAssocID="{C5B64BDE-6440-4EFA-97A6-7537383B96BC}" presName="rootComposite" presStyleCnt="0"/>
      <dgm:spPr/>
    </dgm:pt>
    <dgm:pt modelId="{71D3AA72-29D6-4024-A97E-ACD3CD75BE9B}" type="pres">
      <dgm:prSet presAssocID="{C5B64BDE-6440-4EFA-97A6-7537383B96BC}" presName="rootText" presStyleLbl="node2" presStyleIdx="0" presStyleCnt="5" custLinFactY="16739" custLinFactNeighborX="588" custLinFactNeighborY="100000">
        <dgm:presLayoutVars>
          <dgm:chPref val="3"/>
        </dgm:presLayoutVars>
      </dgm:prSet>
      <dgm:spPr/>
    </dgm:pt>
    <dgm:pt modelId="{1744B7F3-BB29-46B6-88C3-BC8D53EDAB62}" type="pres">
      <dgm:prSet presAssocID="{C5B64BDE-6440-4EFA-97A6-7537383B96BC}" presName="rootConnector" presStyleLbl="node2" presStyleIdx="0" presStyleCnt="5"/>
      <dgm:spPr/>
    </dgm:pt>
    <dgm:pt modelId="{534F14BD-5002-483A-B073-11AF1171B05B}" type="pres">
      <dgm:prSet presAssocID="{C5B64BDE-6440-4EFA-97A6-7537383B96BC}" presName="hierChild4" presStyleCnt="0"/>
      <dgm:spPr/>
    </dgm:pt>
    <dgm:pt modelId="{7F9BF6FB-3932-4C13-93A7-BA87C6FF53F6}" type="pres">
      <dgm:prSet presAssocID="{C5B64BDE-6440-4EFA-97A6-7537383B96BC}" presName="hierChild5" presStyleCnt="0"/>
      <dgm:spPr/>
    </dgm:pt>
    <dgm:pt modelId="{7C205DAD-9631-4E8D-8051-8CFAFF6E83C2}" type="pres">
      <dgm:prSet presAssocID="{50CA1340-9F11-4B7A-973E-BD8B8162B79E}" presName="Name37" presStyleLbl="parChTrans1D2" presStyleIdx="1" presStyleCnt="5"/>
      <dgm:spPr/>
    </dgm:pt>
    <dgm:pt modelId="{ED949C3D-79F6-4613-9BB6-4B9025200683}" type="pres">
      <dgm:prSet presAssocID="{EAE10688-4230-4BC3-A88C-ECEE64C7938B}" presName="hierRoot2" presStyleCnt="0">
        <dgm:presLayoutVars>
          <dgm:hierBranch val="init"/>
        </dgm:presLayoutVars>
      </dgm:prSet>
      <dgm:spPr/>
    </dgm:pt>
    <dgm:pt modelId="{49BAD953-2277-42DC-A33F-BF5828B25F67}" type="pres">
      <dgm:prSet presAssocID="{EAE10688-4230-4BC3-A88C-ECEE64C7938B}" presName="rootComposite" presStyleCnt="0"/>
      <dgm:spPr/>
    </dgm:pt>
    <dgm:pt modelId="{9B70A1B2-9F02-4A0A-92E3-329BF3D6B7C5}" type="pres">
      <dgm:prSet presAssocID="{EAE10688-4230-4BC3-A88C-ECEE64C7938B}" presName="rootText" presStyleLbl="node2" presStyleIdx="1" presStyleCnt="5" custLinFactY="16739" custLinFactNeighborX="588" custLinFactNeighborY="100000">
        <dgm:presLayoutVars>
          <dgm:chPref val="3"/>
        </dgm:presLayoutVars>
      </dgm:prSet>
      <dgm:spPr/>
    </dgm:pt>
    <dgm:pt modelId="{EE2F388E-C520-4199-A54A-37DD3E21312A}" type="pres">
      <dgm:prSet presAssocID="{EAE10688-4230-4BC3-A88C-ECEE64C7938B}" presName="rootConnector" presStyleLbl="node2" presStyleIdx="1" presStyleCnt="5"/>
      <dgm:spPr/>
    </dgm:pt>
    <dgm:pt modelId="{259FE86D-55C6-4669-97AE-FE28F78BC9C5}" type="pres">
      <dgm:prSet presAssocID="{EAE10688-4230-4BC3-A88C-ECEE64C7938B}" presName="hierChild4" presStyleCnt="0"/>
      <dgm:spPr/>
    </dgm:pt>
    <dgm:pt modelId="{A8BF98A3-CD48-4737-8BF8-C828DCD1CE3F}" type="pres">
      <dgm:prSet presAssocID="{EAE10688-4230-4BC3-A88C-ECEE64C7938B}" presName="hierChild5" presStyleCnt="0"/>
      <dgm:spPr/>
    </dgm:pt>
    <dgm:pt modelId="{8605B160-6D20-41CB-BD5F-48BF4F1D1571}" type="pres">
      <dgm:prSet presAssocID="{CEF0E5BB-F233-46D5-8B5F-B77F433DC9CC}" presName="Name37" presStyleLbl="parChTrans1D2" presStyleIdx="2" presStyleCnt="5"/>
      <dgm:spPr/>
    </dgm:pt>
    <dgm:pt modelId="{E99CBC0E-3067-4583-A832-BE8B2D0773F9}" type="pres">
      <dgm:prSet presAssocID="{BA122481-74B3-4A70-B7C3-5EA805DB2B40}" presName="hierRoot2" presStyleCnt="0">
        <dgm:presLayoutVars>
          <dgm:hierBranch val="init"/>
        </dgm:presLayoutVars>
      </dgm:prSet>
      <dgm:spPr/>
    </dgm:pt>
    <dgm:pt modelId="{60692760-07F3-421E-9891-4CE9B9785FCA}" type="pres">
      <dgm:prSet presAssocID="{BA122481-74B3-4A70-B7C3-5EA805DB2B40}" presName="rootComposite" presStyleCnt="0"/>
      <dgm:spPr/>
    </dgm:pt>
    <dgm:pt modelId="{EA4FC67C-645A-413A-B813-B06F6A9009DE}" type="pres">
      <dgm:prSet presAssocID="{BA122481-74B3-4A70-B7C3-5EA805DB2B40}" presName="rootText" presStyleLbl="node2" presStyleIdx="2" presStyleCnt="5" custLinFactY="16739" custLinFactNeighborX="588" custLinFactNeighborY="100000">
        <dgm:presLayoutVars>
          <dgm:chPref val="3"/>
        </dgm:presLayoutVars>
      </dgm:prSet>
      <dgm:spPr/>
    </dgm:pt>
    <dgm:pt modelId="{C1A1C634-3F45-449B-990C-A2EAD780ABBD}" type="pres">
      <dgm:prSet presAssocID="{BA122481-74B3-4A70-B7C3-5EA805DB2B40}" presName="rootConnector" presStyleLbl="node2" presStyleIdx="2" presStyleCnt="5"/>
      <dgm:spPr/>
    </dgm:pt>
    <dgm:pt modelId="{B6902B63-D510-45CA-A5E6-04174B44619F}" type="pres">
      <dgm:prSet presAssocID="{BA122481-74B3-4A70-B7C3-5EA805DB2B40}" presName="hierChild4" presStyleCnt="0"/>
      <dgm:spPr/>
    </dgm:pt>
    <dgm:pt modelId="{1242D694-D92B-4ED1-BFF2-332171583D4D}" type="pres">
      <dgm:prSet presAssocID="{BA122481-74B3-4A70-B7C3-5EA805DB2B40}" presName="hierChild5" presStyleCnt="0"/>
      <dgm:spPr/>
    </dgm:pt>
    <dgm:pt modelId="{B97ABC1D-6724-4479-A5EC-13A5E5E04C2A}" type="pres">
      <dgm:prSet presAssocID="{4704F455-5F82-42F1-BA25-8589AB48EF68}" presName="hierChild3" presStyleCnt="0"/>
      <dgm:spPr/>
    </dgm:pt>
    <dgm:pt modelId="{6F062FF9-9DF4-4CFE-AAF8-F964A372DA8B}" type="pres">
      <dgm:prSet presAssocID="{E94CB23B-037F-4289-8946-0DD17828164B}" presName="hierRoot1" presStyleCnt="0">
        <dgm:presLayoutVars>
          <dgm:hierBranch val="init"/>
        </dgm:presLayoutVars>
      </dgm:prSet>
      <dgm:spPr/>
    </dgm:pt>
    <dgm:pt modelId="{F7A6E6BB-225B-4522-A5FA-18C7E41E1A2A}" type="pres">
      <dgm:prSet presAssocID="{E94CB23B-037F-4289-8946-0DD17828164B}" presName="rootComposite1" presStyleCnt="0"/>
      <dgm:spPr/>
    </dgm:pt>
    <dgm:pt modelId="{8EDEA7EF-95EF-4CFB-8FEB-13C3F612DC88}" type="pres">
      <dgm:prSet presAssocID="{E94CB23B-037F-4289-8946-0DD17828164B}" presName="rootText1" presStyleLbl="node0" presStyleIdx="4" presStyleCnt="5" custScaleX="162514">
        <dgm:presLayoutVars>
          <dgm:chPref val="3"/>
        </dgm:presLayoutVars>
      </dgm:prSet>
      <dgm:spPr/>
    </dgm:pt>
    <dgm:pt modelId="{8FC994CD-24F6-4CA5-87E8-CFF7FF94C213}" type="pres">
      <dgm:prSet presAssocID="{E94CB23B-037F-4289-8946-0DD17828164B}" presName="rootConnector1" presStyleLbl="node1" presStyleIdx="0" presStyleCnt="0"/>
      <dgm:spPr/>
    </dgm:pt>
    <dgm:pt modelId="{94B24BE3-0515-4645-9600-641872D87F9C}" type="pres">
      <dgm:prSet presAssocID="{E94CB23B-037F-4289-8946-0DD17828164B}" presName="hierChild2" presStyleCnt="0"/>
      <dgm:spPr/>
    </dgm:pt>
    <dgm:pt modelId="{7597DB84-EC4F-4C31-B7E9-A72DA9B5720E}" type="pres">
      <dgm:prSet presAssocID="{C7AB1C09-FAC5-45B4-9CE9-9BDB96F691BC}" presName="Name37" presStyleLbl="parChTrans1D2" presStyleIdx="3" presStyleCnt="5"/>
      <dgm:spPr/>
    </dgm:pt>
    <dgm:pt modelId="{E79C2807-6D3F-4B81-AEA7-7D37EAB981B1}" type="pres">
      <dgm:prSet presAssocID="{A755E284-F2C1-4065-897D-1C836E5EE0BE}" presName="hierRoot2" presStyleCnt="0">
        <dgm:presLayoutVars>
          <dgm:hierBranch val="init"/>
        </dgm:presLayoutVars>
      </dgm:prSet>
      <dgm:spPr/>
    </dgm:pt>
    <dgm:pt modelId="{867754B5-71FB-4310-B025-0E823B09FCEF}" type="pres">
      <dgm:prSet presAssocID="{A755E284-F2C1-4065-897D-1C836E5EE0BE}" presName="rootComposite" presStyleCnt="0"/>
      <dgm:spPr/>
    </dgm:pt>
    <dgm:pt modelId="{F896FC51-9C24-41AD-A6E5-D8C2DC41C243}" type="pres">
      <dgm:prSet presAssocID="{A755E284-F2C1-4065-897D-1C836E5EE0BE}" presName="rootText" presStyleLbl="node2" presStyleIdx="3" presStyleCnt="5" custLinFactY="16739" custLinFactNeighborX="588" custLinFactNeighborY="100000">
        <dgm:presLayoutVars>
          <dgm:chPref val="3"/>
        </dgm:presLayoutVars>
      </dgm:prSet>
      <dgm:spPr/>
    </dgm:pt>
    <dgm:pt modelId="{6AEBEFEE-5E0A-48ED-8F14-C700C479C870}" type="pres">
      <dgm:prSet presAssocID="{A755E284-F2C1-4065-897D-1C836E5EE0BE}" presName="rootConnector" presStyleLbl="node2" presStyleIdx="3" presStyleCnt="5"/>
      <dgm:spPr/>
    </dgm:pt>
    <dgm:pt modelId="{9A721BD5-62A5-4801-9808-46E5BDD2DD07}" type="pres">
      <dgm:prSet presAssocID="{A755E284-F2C1-4065-897D-1C836E5EE0BE}" presName="hierChild4" presStyleCnt="0"/>
      <dgm:spPr/>
    </dgm:pt>
    <dgm:pt modelId="{353B84B9-C902-4C49-A462-A8224D09F75D}" type="pres">
      <dgm:prSet presAssocID="{A755E284-F2C1-4065-897D-1C836E5EE0BE}" presName="hierChild5" presStyleCnt="0"/>
      <dgm:spPr/>
    </dgm:pt>
    <dgm:pt modelId="{3E6BED4B-64A3-4A50-8BCA-D4CDACE076AA}" type="pres">
      <dgm:prSet presAssocID="{31122219-B1D2-43BD-9C92-26C684275957}" presName="Name37" presStyleLbl="parChTrans1D2" presStyleIdx="4" presStyleCnt="5"/>
      <dgm:spPr/>
    </dgm:pt>
    <dgm:pt modelId="{ACA89C4A-AE0D-4B65-BC41-1E65898783BF}" type="pres">
      <dgm:prSet presAssocID="{66B0F06E-3250-43CB-8482-DA875D813773}" presName="hierRoot2" presStyleCnt="0">
        <dgm:presLayoutVars>
          <dgm:hierBranch val="init"/>
        </dgm:presLayoutVars>
      </dgm:prSet>
      <dgm:spPr/>
    </dgm:pt>
    <dgm:pt modelId="{E5A694AA-436A-49C6-A56A-005B977AA7D8}" type="pres">
      <dgm:prSet presAssocID="{66B0F06E-3250-43CB-8482-DA875D813773}" presName="rootComposite" presStyleCnt="0"/>
      <dgm:spPr/>
    </dgm:pt>
    <dgm:pt modelId="{2C0EE6D1-59CF-4EBD-80E9-7BF24768F690}" type="pres">
      <dgm:prSet presAssocID="{66B0F06E-3250-43CB-8482-DA875D813773}" presName="rootText" presStyleLbl="node2" presStyleIdx="4" presStyleCnt="5" custLinFactY="16739" custLinFactNeighborX="-6242" custLinFactNeighborY="100000">
        <dgm:presLayoutVars>
          <dgm:chPref val="3"/>
        </dgm:presLayoutVars>
      </dgm:prSet>
      <dgm:spPr/>
    </dgm:pt>
    <dgm:pt modelId="{399D4711-27D1-4575-B280-93EE9135AE8B}" type="pres">
      <dgm:prSet presAssocID="{66B0F06E-3250-43CB-8482-DA875D813773}" presName="rootConnector" presStyleLbl="node2" presStyleIdx="4" presStyleCnt="5"/>
      <dgm:spPr/>
    </dgm:pt>
    <dgm:pt modelId="{8B5C45C1-048C-4DE6-9D68-53A4B26B681E}" type="pres">
      <dgm:prSet presAssocID="{66B0F06E-3250-43CB-8482-DA875D813773}" presName="hierChild4" presStyleCnt="0"/>
      <dgm:spPr/>
    </dgm:pt>
    <dgm:pt modelId="{329AD5A6-0787-4E36-B308-0E1B24D9E51F}" type="pres">
      <dgm:prSet presAssocID="{66B0F06E-3250-43CB-8482-DA875D813773}" presName="hierChild5" presStyleCnt="0"/>
      <dgm:spPr/>
    </dgm:pt>
    <dgm:pt modelId="{89C33B7E-338D-417C-9DE7-729CF0F6497D}" type="pres">
      <dgm:prSet presAssocID="{E94CB23B-037F-4289-8946-0DD17828164B}" presName="hierChild3" presStyleCnt="0"/>
      <dgm:spPr/>
    </dgm:pt>
  </dgm:ptLst>
  <dgm:cxnLst>
    <dgm:cxn modelId="{7BE9ED01-C516-4ED7-9DCA-83B3B765B13F}" srcId="{E5E25A34-B180-4D1E-A075-AEFBE93DC06A}" destId="{35D7714C-BA3C-4053-8D80-9C3E3005D288}" srcOrd="2" destOrd="0" parTransId="{E68E17A3-AA0A-4874-A95F-2766A9A304DE}" sibTransId="{96B7AFF5-9B39-4D35-B281-5A9FCC8D2642}"/>
    <dgm:cxn modelId="{6A41B302-F606-4DF7-AEEE-9A208CF9745B}" type="presOf" srcId="{4704F455-5F82-42F1-BA25-8589AB48EF68}" destId="{1865B8EC-901F-4F8F-8DC2-CAB80AB11E7B}" srcOrd="1" destOrd="0" presId="urn:microsoft.com/office/officeart/2005/8/layout/orgChart1"/>
    <dgm:cxn modelId="{3E849811-5C3F-46CD-B1D1-1103F55F3D8A}" type="presOf" srcId="{07BC4521-5077-46D8-B882-6492EEC4BF5B}" destId="{BEDBBFEF-EC7B-4E39-A2A9-CA89A7D94AEC}" srcOrd="0" destOrd="0" presId="urn:microsoft.com/office/officeart/2005/8/layout/orgChart1"/>
    <dgm:cxn modelId="{DB898C18-19B1-4D21-AA25-778C9B5C3907}" type="presOf" srcId="{F3A9605A-F465-4104-B930-4985860E8EC5}" destId="{AEA3C571-DD5A-4D27-A1B9-BAAE218DB6CD}" srcOrd="1" destOrd="0" presId="urn:microsoft.com/office/officeart/2005/8/layout/orgChart1"/>
    <dgm:cxn modelId="{17518F1B-C6D4-4B0F-AC0F-B27C30189DE5}" type="presOf" srcId="{66B0F06E-3250-43CB-8482-DA875D813773}" destId="{2C0EE6D1-59CF-4EBD-80E9-7BF24768F690}" srcOrd="0" destOrd="0" presId="urn:microsoft.com/office/officeart/2005/8/layout/orgChart1"/>
    <dgm:cxn modelId="{2D4CAA21-8979-4F01-B3D0-ED63278A5A11}" type="presOf" srcId="{FD7FF675-5904-45B0-8DF5-281270FBAC65}" destId="{925BB5FA-8899-48D9-B68C-08D3DE5C7782}" srcOrd="0" destOrd="0" presId="urn:microsoft.com/office/officeart/2005/8/layout/orgChart1"/>
    <dgm:cxn modelId="{E2CFC925-291F-4FA7-8F9E-A7CBC3A26C1A}" type="presOf" srcId="{A755E284-F2C1-4065-897D-1C836E5EE0BE}" destId="{6AEBEFEE-5E0A-48ED-8F14-C700C479C870}" srcOrd="1" destOrd="0" presId="urn:microsoft.com/office/officeart/2005/8/layout/orgChart1"/>
    <dgm:cxn modelId="{10407834-4639-4785-9C9A-D5702F212495}" type="presOf" srcId="{C5B64BDE-6440-4EFA-97A6-7537383B96BC}" destId="{1744B7F3-BB29-46B6-88C3-BC8D53EDAB62}" srcOrd="1" destOrd="0" presId="urn:microsoft.com/office/officeart/2005/8/layout/orgChart1"/>
    <dgm:cxn modelId="{B91BDD3E-11A8-4BCE-89FF-691A4B00BD47}" srcId="{4704F455-5F82-42F1-BA25-8589AB48EF68}" destId="{EAE10688-4230-4BC3-A88C-ECEE64C7938B}" srcOrd="1" destOrd="0" parTransId="{50CA1340-9F11-4B7A-973E-BD8B8162B79E}" sibTransId="{9C953E9A-2F37-4C47-8C59-25164E5A22B9}"/>
    <dgm:cxn modelId="{D8880C41-3BCD-4729-A375-E693CCEFEA20}" type="presOf" srcId="{E5E25A34-B180-4D1E-A075-AEFBE93DC06A}" destId="{B1F32590-C654-4000-85CA-EC1F6C2F605F}" srcOrd="0" destOrd="0" presId="urn:microsoft.com/office/officeart/2005/8/layout/orgChart1"/>
    <dgm:cxn modelId="{47E21741-07CC-44C6-9C77-0E8F954F51E0}" srcId="{4704F455-5F82-42F1-BA25-8589AB48EF68}" destId="{BA122481-74B3-4A70-B7C3-5EA805DB2B40}" srcOrd="2" destOrd="0" parTransId="{CEF0E5BB-F233-46D5-8B5F-B77F433DC9CC}" sibTransId="{13B98461-ABCB-4613-933B-10DBFFBE7B05}"/>
    <dgm:cxn modelId="{360D4963-F055-47F6-847F-F6307B694EAD}" type="presOf" srcId="{BA122481-74B3-4A70-B7C3-5EA805DB2B40}" destId="{EA4FC67C-645A-413A-B813-B06F6A9009DE}" srcOrd="0" destOrd="0" presId="urn:microsoft.com/office/officeart/2005/8/layout/orgChart1"/>
    <dgm:cxn modelId="{126EEF64-5D88-416F-BC8A-EB18558A0FE6}" type="presOf" srcId="{EAE10688-4230-4BC3-A88C-ECEE64C7938B}" destId="{9B70A1B2-9F02-4A0A-92E3-329BF3D6B7C5}" srcOrd="0" destOrd="0" presId="urn:microsoft.com/office/officeart/2005/8/layout/orgChart1"/>
    <dgm:cxn modelId="{9DFDA149-0A8C-4C97-AF6F-D775083BB966}" srcId="{E5E25A34-B180-4D1E-A075-AEFBE93DC06A}" destId="{07BC4521-5077-46D8-B882-6492EEC4BF5B}" srcOrd="0" destOrd="0" parTransId="{118A0D90-AF43-4CD8-B425-F758C54C0819}" sibTransId="{36C31095-450F-4F14-BF85-161A2D311BAC}"/>
    <dgm:cxn modelId="{5045C749-4D8D-474A-B090-E65280DD6CB0}" type="presOf" srcId="{4704F455-5F82-42F1-BA25-8589AB48EF68}" destId="{A7759050-0E23-430D-84AB-F7C896378227}" srcOrd="0" destOrd="0" presId="urn:microsoft.com/office/officeart/2005/8/layout/orgChart1"/>
    <dgm:cxn modelId="{592F086C-C453-4269-A0E8-67909B29527A}" type="presOf" srcId="{C5B64BDE-6440-4EFA-97A6-7537383B96BC}" destId="{71D3AA72-29D6-4024-A97E-ACD3CD75BE9B}" srcOrd="0" destOrd="0" presId="urn:microsoft.com/office/officeart/2005/8/layout/orgChart1"/>
    <dgm:cxn modelId="{8A418473-9420-4CF9-88FD-3A444630BB4B}" type="presOf" srcId="{66B0F06E-3250-43CB-8482-DA875D813773}" destId="{399D4711-27D1-4575-B280-93EE9135AE8B}" srcOrd="1" destOrd="0" presId="urn:microsoft.com/office/officeart/2005/8/layout/orgChart1"/>
    <dgm:cxn modelId="{4E56F453-E42C-4D26-969F-EC4D0A3B818E}" srcId="{E5E25A34-B180-4D1E-A075-AEFBE93DC06A}" destId="{E94CB23B-037F-4289-8946-0DD17828164B}" srcOrd="4" destOrd="0" parTransId="{617AC6E2-B14A-45E2-BB6E-CFF8DDCC3120}" sibTransId="{23761298-634F-4EA5-A79D-5B2AC3657F52}"/>
    <dgm:cxn modelId="{B598CE77-1AC9-443E-A8E3-08D758313699}" srcId="{4704F455-5F82-42F1-BA25-8589AB48EF68}" destId="{C5B64BDE-6440-4EFA-97A6-7537383B96BC}" srcOrd="0" destOrd="0" parTransId="{FD7FF675-5904-45B0-8DF5-281270FBAC65}" sibTransId="{1466AA83-B975-4FC5-AF84-E9FD173E3A96}"/>
    <dgm:cxn modelId="{4B94FA86-6DFD-4D25-8C47-477A98E86786}" srcId="{E5E25A34-B180-4D1E-A075-AEFBE93DC06A}" destId="{F3A9605A-F465-4104-B930-4985860E8EC5}" srcOrd="1" destOrd="0" parTransId="{756616E3-80E9-4260-8A6E-F91DBC965546}" sibTransId="{944CFA9F-EA4D-4ADD-A7CE-36E8E6BA4206}"/>
    <dgm:cxn modelId="{1DFF9F8B-F4C9-4BCE-89F5-3C557E4B0376}" type="presOf" srcId="{35D7714C-BA3C-4053-8D80-9C3E3005D288}" destId="{6B00ECE2-F1A3-47DB-B91A-8A7FC67BA7EE}" srcOrd="0" destOrd="0" presId="urn:microsoft.com/office/officeart/2005/8/layout/orgChart1"/>
    <dgm:cxn modelId="{0840A28D-CC3F-441B-8CC4-00946DD8B1BE}" srcId="{E5E25A34-B180-4D1E-A075-AEFBE93DC06A}" destId="{4704F455-5F82-42F1-BA25-8589AB48EF68}" srcOrd="3" destOrd="0" parTransId="{77A2B426-A94E-4F1F-86F4-F73AE6F23ADA}" sibTransId="{598281A5-3001-4A52-B0CC-26960B6DDFEB}"/>
    <dgm:cxn modelId="{9EA6598E-66E6-450B-8213-D49A72007B29}" type="presOf" srcId="{EAE10688-4230-4BC3-A88C-ECEE64C7938B}" destId="{EE2F388E-C520-4199-A54A-37DD3E21312A}" srcOrd="1" destOrd="0" presId="urn:microsoft.com/office/officeart/2005/8/layout/orgChart1"/>
    <dgm:cxn modelId="{90FA518F-A426-497D-B486-B637141A74A1}" type="presOf" srcId="{31122219-B1D2-43BD-9C92-26C684275957}" destId="{3E6BED4B-64A3-4A50-8BCA-D4CDACE076AA}" srcOrd="0" destOrd="0" presId="urn:microsoft.com/office/officeart/2005/8/layout/orgChart1"/>
    <dgm:cxn modelId="{94CB8093-C81B-4F2B-9B55-CC611CC869DF}" type="presOf" srcId="{E94CB23B-037F-4289-8946-0DD17828164B}" destId="{8FC994CD-24F6-4CA5-87E8-CFF7FF94C213}" srcOrd="1" destOrd="0" presId="urn:microsoft.com/office/officeart/2005/8/layout/orgChart1"/>
    <dgm:cxn modelId="{B22709A3-C869-4CC9-9C98-8584CBF049DC}" srcId="{E94CB23B-037F-4289-8946-0DD17828164B}" destId="{A755E284-F2C1-4065-897D-1C836E5EE0BE}" srcOrd="0" destOrd="0" parTransId="{C7AB1C09-FAC5-45B4-9CE9-9BDB96F691BC}" sibTransId="{1202BA38-1621-4BA4-B56A-9E3EDC287717}"/>
    <dgm:cxn modelId="{8937B7A3-F730-44BB-A8C7-C0F3E63BB1F0}" type="presOf" srcId="{F3A9605A-F465-4104-B930-4985860E8EC5}" destId="{5E3210C3-39E1-4B9E-B522-C106647A2DBA}" srcOrd="0" destOrd="0" presId="urn:microsoft.com/office/officeart/2005/8/layout/orgChart1"/>
    <dgm:cxn modelId="{B7A684AE-CABC-4BC8-883A-52D944CB2AEE}" type="presOf" srcId="{C7AB1C09-FAC5-45B4-9CE9-9BDB96F691BC}" destId="{7597DB84-EC4F-4C31-B7E9-A72DA9B5720E}" srcOrd="0" destOrd="0" presId="urn:microsoft.com/office/officeart/2005/8/layout/orgChart1"/>
    <dgm:cxn modelId="{5AE140B0-C2A6-4B90-A351-86D292F30DFD}" srcId="{E94CB23B-037F-4289-8946-0DD17828164B}" destId="{66B0F06E-3250-43CB-8482-DA875D813773}" srcOrd="1" destOrd="0" parTransId="{31122219-B1D2-43BD-9C92-26C684275957}" sibTransId="{BCAFBBF7-9E31-4BC5-943F-CE511E6A4842}"/>
    <dgm:cxn modelId="{DEC4C3B5-9C19-40DF-8724-94BA1BA8D029}" type="presOf" srcId="{35D7714C-BA3C-4053-8D80-9C3E3005D288}" destId="{699D4B0A-FAC1-44DD-8408-64B72229AEBC}" srcOrd="1" destOrd="0" presId="urn:microsoft.com/office/officeart/2005/8/layout/orgChart1"/>
    <dgm:cxn modelId="{BBB8EBC1-813D-4D38-B453-6C83AA5EFB6F}" type="presOf" srcId="{50CA1340-9F11-4B7A-973E-BD8B8162B79E}" destId="{7C205DAD-9631-4E8D-8051-8CFAFF6E83C2}" srcOrd="0" destOrd="0" presId="urn:microsoft.com/office/officeart/2005/8/layout/orgChart1"/>
    <dgm:cxn modelId="{AEA077E0-62C7-49A6-AA0A-1E809994B093}" type="presOf" srcId="{E94CB23B-037F-4289-8946-0DD17828164B}" destId="{8EDEA7EF-95EF-4CFB-8FEB-13C3F612DC88}" srcOrd="0" destOrd="0" presId="urn:microsoft.com/office/officeart/2005/8/layout/orgChart1"/>
    <dgm:cxn modelId="{5CDAC5F3-2E01-4A3A-9366-D442F3A113CF}" type="presOf" srcId="{CEF0E5BB-F233-46D5-8B5F-B77F433DC9CC}" destId="{8605B160-6D20-41CB-BD5F-48BF4F1D1571}" srcOrd="0" destOrd="0" presId="urn:microsoft.com/office/officeart/2005/8/layout/orgChart1"/>
    <dgm:cxn modelId="{C6E34BF4-062F-4152-9F3F-CB40239204A3}" type="presOf" srcId="{BA122481-74B3-4A70-B7C3-5EA805DB2B40}" destId="{C1A1C634-3F45-449B-990C-A2EAD780ABBD}" srcOrd="1" destOrd="0" presId="urn:microsoft.com/office/officeart/2005/8/layout/orgChart1"/>
    <dgm:cxn modelId="{C404A2F6-E2B2-4223-A6E3-D143FCA7FCAE}" type="presOf" srcId="{A755E284-F2C1-4065-897D-1C836E5EE0BE}" destId="{F896FC51-9C24-41AD-A6E5-D8C2DC41C243}" srcOrd="0" destOrd="0" presId="urn:microsoft.com/office/officeart/2005/8/layout/orgChart1"/>
    <dgm:cxn modelId="{19488FFC-8424-4EE0-AF57-248AE0DD1367}" type="presOf" srcId="{07BC4521-5077-46D8-B882-6492EEC4BF5B}" destId="{DF465E8E-6AC0-445F-89CA-092BDA12AD38}" srcOrd="1" destOrd="0" presId="urn:microsoft.com/office/officeart/2005/8/layout/orgChart1"/>
    <dgm:cxn modelId="{6D27FCC9-B180-480B-8A9B-7DE3E03962C4}" type="presParOf" srcId="{B1F32590-C654-4000-85CA-EC1F6C2F605F}" destId="{CD2F2645-E48C-4B3B-A7FA-A6BFF7C662BC}" srcOrd="0" destOrd="0" presId="urn:microsoft.com/office/officeart/2005/8/layout/orgChart1"/>
    <dgm:cxn modelId="{CD28F03C-CD31-48D6-A5C4-52408F4B81A9}" type="presParOf" srcId="{CD2F2645-E48C-4B3B-A7FA-A6BFF7C662BC}" destId="{60F52897-1C75-4341-9EDC-F8C740C1D101}" srcOrd="0" destOrd="0" presId="urn:microsoft.com/office/officeart/2005/8/layout/orgChart1"/>
    <dgm:cxn modelId="{C753195E-BDC7-4C01-84F1-6255F4812D7C}" type="presParOf" srcId="{60F52897-1C75-4341-9EDC-F8C740C1D101}" destId="{BEDBBFEF-EC7B-4E39-A2A9-CA89A7D94AEC}" srcOrd="0" destOrd="0" presId="urn:microsoft.com/office/officeart/2005/8/layout/orgChart1"/>
    <dgm:cxn modelId="{8171C049-790F-48BC-A952-2BB75F0E9000}" type="presParOf" srcId="{60F52897-1C75-4341-9EDC-F8C740C1D101}" destId="{DF465E8E-6AC0-445F-89CA-092BDA12AD38}" srcOrd="1" destOrd="0" presId="urn:microsoft.com/office/officeart/2005/8/layout/orgChart1"/>
    <dgm:cxn modelId="{7E01EB7B-527A-4078-82EA-46F49D4A6F05}" type="presParOf" srcId="{CD2F2645-E48C-4B3B-A7FA-A6BFF7C662BC}" destId="{A644B476-5BF1-4A7B-9BCA-F5C7B78BDBA8}" srcOrd="1" destOrd="0" presId="urn:microsoft.com/office/officeart/2005/8/layout/orgChart1"/>
    <dgm:cxn modelId="{9D4B7FF9-156C-48CA-97E6-4002C29664D0}" type="presParOf" srcId="{CD2F2645-E48C-4B3B-A7FA-A6BFF7C662BC}" destId="{A43C4B8E-AE40-4400-8E8C-6E000C4B73C5}" srcOrd="2" destOrd="0" presId="urn:microsoft.com/office/officeart/2005/8/layout/orgChart1"/>
    <dgm:cxn modelId="{59E5D6E6-355C-493F-869E-BDF789F880EB}" type="presParOf" srcId="{B1F32590-C654-4000-85CA-EC1F6C2F605F}" destId="{2428598F-5913-4938-95A6-93C3094B8803}" srcOrd="1" destOrd="0" presId="urn:microsoft.com/office/officeart/2005/8/layout/orgChart1"/>
    <dgm:cxn modelId="{5D34948C-645B-400A-880A-34D5E219DE70}" type="presParOf" srcId="{2428598F-5913-4938-95A6-93C3094B8803}" destId="{6C8CFBA8-78C4-41A3-BC0E-7F00FE8FCD73}" srcOrd="0" destOrd="0" presId="urn:microsoft.com/office/officeart/2005/8/layout/orgChart1"/>
    <dgm:cxn modelId="{FD87698B-BA27-4939-BB79-D6A9557626F5}" type="presParOf" srcId="{6C8CFBA8-78C4-41A3-BC0E-7F00FE8FCD73}" destId="{5E3210C3-39E1-4B9E-B522-C106647A2DBA}" srcOrd="0" destOrd="0" presId="urn:microsoft.com/office/officeart/2005/8/layout/orgChart1"/>
    <dgm:cxn modelId="{1C386A81-E5BC-42C4-8CD0-9FB1EFE2DB95}" type="presParOf" srcId="{6C8CFBA8-78C4-41A3-BC0E-7F00FE8FCD73}" destId="{AEA3C571-DD5A-4D27-A1B9-BAAE218DB6CD}" srcOrd="1" destOrd="0" presId="urn:microsoft.com/office/officeart/2005/8/layout/orgChart1"/>
    <dgm:cxn modelId="{C46D3D1B-BEEF-4E0E-A686-5757699FFF2D}" type="presParOf" srcId="{2428598F-5913-4938-95A6-93C3094B8803}" destId="{7903CD05-EDB7-41EA-9160-0719B2F30126}" srcOrd="1" destOrd="0" presId="urn:microsoft.com/office/officeart/2005/8/layout/orgChart1"/>
    <dgm:cxn modelId="{D56DD148-297F-4CF6-92C6-C8593EBDB352}" type="presParOf" srcId="{2428598F-5913-4938-95A6-93C3094B8803}" destId="{88B3FA65-69EB-426A-A0CA-D95D0E2C81F2}" srcOrd="2" destOrd="0" presId="urn:microsoft.com/office/officeart/2005/8/layout/orgChart1"/>
    <dgm:cxn modelId="{CE602E7D-F866-4807-ACCA-E1D1CAA98CD4}" type="presParOf" srcId="{B1F32590-C654-4000-85CA-EC1F6C2F605F}" destId="{27A857DF-E474-43C1-9D04-BF26EE0477D6}" srcOrd="2" destOrd="0" presId="urn:microsoft.com/office/officeart/2005/8/layout/orgChart1"/>
    <dgm:cxn modelId="{2A95E676-711A-4D97-98D1-B99BFE1B39F0}" type="presParOf" srcId="{27A857DF-E474-43C1-9D04-BF26EE0477D6}" destId="{60D9BF95-68A8-422B-BAC9-97D34CF3BC15}" srcOrd="0" destOrd="0" presId="urn:microsoft.com/office/officeart/2005/8/layout/orgChart1"/>
    <dgm:cxn modelId="{502B49D9-725E-4EC4-B99B-25A4170B67CD}" type="presParOf" srcId="{60D9BF95-68A8-422B-BAC9-97D34CF3BC15}" destId="{6B00ECE2-F1A3-47DB-B91A-8A7FC67BA7EE}" srcOrd="0" destOrd="0" presId="urn:microsoft.com/office/officeart/2005/8/layout/orgChart1"/>
    <dgm:cxn modelId="{08CBDEAB-5DDE-4E9D-98C7-13EDBC23231E}" type="presParOf" srcId="{60D9BF95-68A8-422B-BAC9-97D34CF3BC15}" destId="{699D4B0A-FAC1-44DD-8408-64B72229AEBC}" srcOrd="1" destOrd="0" presId="urn:microsoft.com/office/officeart/2005/8/layout/orgChart1"/>
    <dgm:cxn modelId="{47E1B024-E14A-4EA0-A55A-C5F432C2DF6C}" type="presParOf" srcId="{27A857DF-E474-43C1-9D04-BF26EE0477D6}" destId="{187B1504-6B4B-4C54-AFB9-84DB69729D95}" srcOrd="1" destOrd="0" presId="urn:microsoft.com/office/officeart/2005/8/layout/orgChart1"/>
    <dgm:cxn modelId="{FBED35AA-0969-4C06-BBCD-F41B5E24A01D}" type="presParOf" srcId="{27A857DF-E474-43C1-9D04-BF26EE0477D6}" destId="{FDA33751-F42C-4285-BC8C-E557EF0B4EC9}" srcOrd="2" destOrd="0" presId="urn:microsoft.com/office/officeart/2005/8/layout/orgChart1"/>
    <dgm:cxn modelId="{CF93934D-7D40-445B-AC78-562596B011DE}" type="presParOf" srcId="{B1F32590-C654-4000-85CA-EC1F6C2F605F}" destId="{85E8FDC0-B8E7-42FA-81ED-FAB3860E29B2}" srcOrd="3" destOrd="0" presId="urn:microsoft.com/office/officeart/2005/8/layout/orgChart1"/>
    <dgm:cxn modelId="{7300EB36-01C2-4DBE-92FA-04DD345EEE02}" type="presParOf" srcId="{85E8FDC0-B8E7-42FA-81ED-FAB3860E29B2}" destId="{78FF5037-7562-47BE-98E9-CD5E9F4CA06F}" srcOrd="0" destOrd="0" presId="urn:microsoft.com/office/officeart/2005/8/layout/orgChart1"/>
    <dgm:cxn modelId="{6DBF9B4F-8BAD-406B-B5DF-D4B64C77A07E}" type="presParOf" srcId="{78FF5037-7562-47BE-98E9-CD5E9F4CA06F}" destId="{A7759050-0E23-430D-84AB-F7C896378227}" srcOrd="0" destOrd="0" presId="urn:microsoft.com/office/officeart/2005/8/layout/orgChart1"/>
    <dgm:cxn modelId="{CFBB9E11-8F65-42D9-BBD2-A5EC6672D2B6}" type="presParOf" srcId="{78FF5037-7562-47BE-98E9-CD5E9F4CA06F}" destId="{1865B8EC-901F-4F8F-8DC2-CAB80AB11E7B}" srcOrd="1" destOrd="0" presId="urn:microsoft.com/office/officeart/2005/8/layout/orgChart1"/>
    <dgm:cxn modelId="{DA1C7F9F-A0D7-44E6-A3C9-5C2FBC497D84}" type="presParOf" srcId="{85E8FDC0-B8E7-42FA-81ED-FAB3860E29B2}" destId="{B4E6BA7F-0D3F-41C5-808B-A69F153C21B2}" srcOrd="1" destOrd="0" presId="urn:microsoft.com/office/officeart/2005/8/layout/orgChart1"/>
    <dgm:cxn modelId="{CD8FD48D-2189-4DA5-BB2B-8ACFD9E1AD38}" type="presParOf" srcId="{B4E6BA7F-0D3F-41C5-808B-A69F153C21B2}" destId="{925BB5FA-8899-48D9-B68C-08D3DE5C7782}" srcOrd="0" destOrd="0" presId="urn:microsoft.com/office/officeart/2005/8/layout/orgChart1"/>
    <dgm:cxn modelId="{0DF80F98-C80F-408B-8C67-088CDB3AA9CA}" type="presParOf" srcId="{B4E6BA7F-0D3F-41C5-808B-A69F153C21B2}" destId="{5DB76003-3C44-4D24-A3BB-6F7505FE0AE9}" srcOrd="1" destOrd="0" presId="urn:microsoft.com/office/officeart/2005/8/layout/orgChart1"/>
    <dgm:cxn modelId="{1557F5A7-63F5-4F2C-AA15-ABE8BF2AA088}" type="presParOf" srcId="{5DB76003-3C44-4D24-A3BB-6F7505FE0AE9}" destId="{FD22F9F5-F197-4B60-BAFE-E00055077AE7}" srcOrd="0" destOrd="0" presId="urn:microsoft.com/office/officeart/2005/8/layout/orgChart1"/>
    <dgm:cxn modelId="{832F9FFE-1315-4F89-8376-F3BF3C4EF2DD}" type="presParOf" srcId="{FD22F9F5-F197-4B60-BAFE-E00055077AE7}" destId="{71D3AA72-29D6-4024-A97E-ACD3CD75BE9B}" srcOrd="0" destOrd="0" presId="urn:microsoft.com/office/officeart/2005/8/layout/orgChart1"/>
    <dgm:cxn modelId="{5BCBB0EE-0D2A-438D-A6DD-5FF0C81732D8}" type="presParOf" srcId="{FD22F9F5-F197-4B60-BAFE-E00055077AE7}" destId="{1744B7F3-BB29-46B6-88C3-BC8D53EDAB62}" srcOrd="1" destOrd="0" presId="urn:microsoft.com/office/officeart/2005/8/layout/orgChart1"/>
    <dgm:cxn modelId="{F458F419-1DCF-4D27-AD75-197BCE3B695E}" type="presParOf" srcId="{5DB76003-3C44-4D24-A3BB-6F7505FE0AE9}" destId="{534F14BD-5002-483A-B073-11AF1171B05B}" srcOrd="1" destOrd="0" presId="urn:microsoft.com/office/officeart/2005/8/layout/orgChart1"/>
    <dgm:cxn modelId="{CF87A826-84F0-4485-A797-9ECC08DF62AE}" type="presParOf" srcId="{5DB76003-3C44-4D24-A3BB-6F7505FE0AE9}" destId="{7F9BF6FB-3932-4C13-93A7-BA87C6FF53F6}" srcOrd="2" destOrd="0" presId="urn:microsoft.com/office/officeart/2005/8/layout/orgChart1"/>
    <dgm:cxn modelId="{8B3816C2-A04B-4912-B332-BDD8C7B2CF27}" type="presParOf" srcId="{B4E6BA7F-0D3F-41C5-808B-A69F153C21B2}" destId="{7C205DAD-9631-4E8D-8051-8CFAFF6E83C2}" srcOrd="2" destOrd="0" presId="urn:microsoft.com/office/officeart/2005/8/layout/orgChart1"/>
    <dgm:cxn modelId="{F612BC2A-52F0-49DE-B9F3-A80B5056D5D6}" type="presParOf" srcId="{B4E6BA7F-0D3F-41C5-808B-A69F153C21B2}" destId="{ED949C3D-79F6-4613-9BB6-4B9025200683}" srcOrd="3" destOrd="0" presId="urn:microsoft.com/office/officeart/2005/8/layout/orgChart1"/>
    <dgm:cxn modelId="{F98FBE5A-4E37-458A-9B65-6E69E2FBCF96}" type="presParOf" srcId="{ED949C3D-79F6-4613-9BB6-4B9025200683}" destId="{49BAD953-2277-42DC-A33F-BF5828B25F67}" srcOrd="0" destOrd="0" presId="urn:microsoft.com/office/officeart/2005/8/layout/orgChart1"/>
    <dgm:cxn modelId="{22CBD6D4-F878-4DC9-BBA8-A0954DAD03D1}" type="presParOf" srcId="{49BAD953-2277-42DC-A33F-BF5828B25F67}" destId="{9B70A1B2-9F02-4A0A-92E3-329BF3D6B7C5}" srcOrd="0" destOrd="0" presId="urn:microsoft.com/office/officeart/2005/8/layout/orgChart1"/>
    <dgm:cxn modelId="{CCE04951-699E-4CD7-8A90-DBF7811F6259}" type="presParOf" srcId="{49BAD953-2277-42DC-A33F-BF5828B25F67}" destId="{EE2F388E-C520-4199-A54A-37DD3E21312A}" srcOrd="1" destOrd="0" presId="urn:microsoft.com/office/officeart/2005/8/layout/orgChart1"/>
    <dgm:cxn modelId="{F9B11A6C-03FB-40A2-8668-59AD54356B22}" type="presParOf" srcId="{ED949C3D-79F6-4613-9BB6-4B9025200683}" destId="{259FE86D-55C6-4669-97AE-FE28F78BC9C5}" srcOrd="1" destOrd="0" presId="urn:microsoft.com/office/officeart/2005/8/layout/orgChart1"/>
    <dgm:cxn modelId="{997FF139-7DD7-466A-AD8C-A16D1BDD8276}" type="presParOf" srcId="{ED949C3D-79F6-4613-9BB6-4B9025200683}" destId="{A8BF98A3-CD48-4737-8BF8-C828DCD1CE3F}" srcOrd="2" destOrd="0" presId="urn:microsoft.com/office/officeart/2005/8/layout/orgChart1"/>
    <dgm:cxn modelId="{C2794A77-1DDB-4155-9A03-C1457BA0F731}" type="presParOf" srcId="{B4E6BA7F-0D3F-41C5-808B-A69F153C21B2}" destId="{8605B160-6D20-41CB-BD5F-48BF4F1D1571}" srcOrd="4" destOrd="0" presId="urn:microsoft.com/office/officeart/2005/8/layout/orgChart1"/>
    <dgm:cxn modelId="{CFCC7986-B920-4751-930A-659E6D8D671E}" type="presParOf" srcId="{B4E6BA7F-0D3F-41C5-808B-A69F153C21B2}" destId="{E99CBC0E-3067-4583-A832-BE8B2D0773F9}" srcOrd="5" destOrd="0" presId="urn:microsoft.com/office/officeart/2005/8/layout/orgChart1"/>
    <dgm:cxn modelId="{FA13B1A2-66C4-4F59-BE39-B4DE740D9556}" type="presParOf" srcId="{E99CBC0E-3067-4583-A832-BE8B2D0773F9}" destId="{60692760-07F3-421E-9891-4CE9B9785FCA}" srcOrd="0" destOrd="0" presId="urn:microsoft.com/office/officeart/2005/8/layout/orgChart1"/>
    <dgm:cxn modelId="{73C2608D-2597-4A09-A362-F6EF529E5077}" type="presParOf" srcId="{60692760-07F3-421E-9891-4CE9B9785FCA}" destId="{EA4FC67C-645A-413A-B813-B06F6A9009DE}" srcOrd="0" destOrd="0" presId="urn:microsoft.com/office/officeart/2005/8/layout/orgChart1"/>
    <dgm:cxn modelId="{A035EF1A-BFBF-41AC-85F1-86603B7B1B69}" type="presParOf" srcId="{60692760-07F3-421E-9891-4CE9B9785FCA}" destId="{C1A1C634-3F45-449B-990C-A2EAD780ABBD}" srcOrd="1" destOrd="0" presId="urn:microsoft.com/office/officeart/2005/8/layout/orgChart1"/>
    <dgm:cxn modelId="{63CAA01C-A60E-4F2E-85BA-661A2592B422}" type="presParOf" srcId="{E99CBC0E-3067-4583-A832-BE8B2D0773F9}" destId="{B6902B63-D510-45CA-A5E6-04174B44619F}" srcOrd="1" destOrd="0" presId="urn:microsoft.com/office/officeart/2005/8/layout/orgChart1"/>
    <dgm:cxn modelId="{5C927D84-7766-418C-A11A-6147FB51C609}" type="presParOf" srcId="{E99CBC0E-3067-4583-A832-BE8B2D0773F9}" destId="{1242D694-D92B-4ED1-BFF2-332171583D4D}" srcOrd="2" destOrd="0" presId="urn:microsoft.com/office/officeart/2005/8/layout/orgChart1"/>
    <dgm:cxn modelId="{98C5DB5E-6170-436A-84DB-EFE7C4D2F9AB}" type="presParOf" srcId="{85E8FDC0-B8E7-42FA-81ED-FAB3860E29B2}" destId="{B97ABC1D-6724-4479-A5EC-13A5E5E04C2A}" srcOrd="2" destOrd="0" presId="urn:microsoft.com/office/officeart/2005/8/layout/orgChart1"/>
    <dgm:cxn modelId="{029182DA-8E28-4684-9116-3E9A75404E9F}" type="presParOf" srcId="{B1F32590-C654-4000-85CA-EC1F6C2F605F}" destId="{6F062FF9-9DF4-4CFE-AAF8-F964A372DA8B}" srcOrd="4" destOrd="0" presId="urn:microsoft.com/office/officeart/2005/8/layout/orgChart1"/>
    <dgm:cxn modelId="{89960704-D8DE-4908-A5C9-58DB5D11E0DF}" type="presParOf" srcId="{6F062FF9-9DF4-4CFE-AAF8-F964A372DA8B}" destId="{F7A6E6BB-225B-4522-A5FA-18C7E41E1A2A}" srcOrd="0" destOrd="0" presId="urn:microsoft.com/office/officeart/2005/8/layout/orgChart1"/>
    <dgm:cxn modelId="{36AA0D6B-FC4B-4B1C-BD63-4D13A66BFEFD}" type="presParOf" srcId="{F7A6E6BB-225B-4522-A5FA-18C7E41E1A2A}" destId="{8EDEA7EF-95EF-4CFB-8FEB-13C3F612DC88}" srcOrd="0" destOrd="0" presId="urn:microsoft.com/office/officeart/2005/8/layout/orgChart1"/>
    <dgm:cxn modelId="{3065C00C-CD24-44C6-B6B1-87787C96E8EE}" type="presParOf" srcId="{F7A6E6BB-225B-4522-A5FA-18C7E41E1A2A}" destId="{8FC994CD-24F6-4CA5-87E8-CFF7FF94C213}" srcOrd="1" destOrd="0" presId="urn:microsoft.com/office/officeart/2005/8/layout/orgChart1"/>
    <dgm:cxn modelId="{6A979C79-9F90-4B79-8AA2-2A65771588CC}" type="presParOf" srcId="{6F062FF9-9DF4-4CFE-AAF8-F964A372DA8B}" destId="{94B24BE3-0515-4645-9600-641872D87F9C}" srcOrd="1" destOrd="0" presId="urn:microsoft.com/office/officeart/2005/8/layout/orgChart1"/>
    <dgm:cxn modelId="{CE38979F-7A7C-4352-9EA1-B5954581A171}" type="presParOf" srcId="{94B24BE3-0515-4645-9600-641872D87F9C}" destId="{7597DB84-EC4F-4C31-B7E9-A72DA9B5720E}" srcOrd="0" destOrd="0" presId="urn:microsoft.com/office/officeart/2005/8/layout/orgChart1"/>
    <dgm:cxn modelId="{624148AF-C40D-4431-B14B-01D8772ADF7D}" type="presParOf" srcId="{94B24BE3-0515-4645-9600-641872D87F9C}" destId="{E79C2807-6D3F-4B81-AEA7-7D37EAB981B1}" srcOrd="1" destOrd="0" presId="urn:microsoft.com/office/officeart/2005/8/layout/orgChart1"/>
    <dgm:cxn modelId="{1A482BC3-FBC3-4582-BB0C-49C5B3CA3904}" type="presParOf" srcId="{E79C2807-6D3F-4B81-AEA7-7D37EAB981B1}" destId="{867754B5-71FB-4310-B025-0E823B09FCEF}" srcOrd="0" destOrd="0" presId="urn:microsoft.com/office/officeart/2005/8/layout/orgChart1"/>
    <dgm:cxn modelId="{7073EDAD-3EE5-41A2-9F75-6E2EE204FCE3}" type="presParOf" srcId="{867754B5-71FB-4310-B025-0E823B09FCEF}" destId="{F896FC51-9C24-41AD-A6E5-D8C2DC41C243}" srcOrd="0" destOrd="0" presId="urn:microsoft.com/office/officeart/2005/8/layout/orgChart1"/>
    <dgm:cxn modelId="{831C977C-8966-4CE9-A9EB-CF018E87FBFA}" type="presParOf" srcId="{867754B5-71FB-4310-B025-0E823B09FCEF}" destId="{6AEBEFEE-5E0A-48ED-8F14-C700C479C870}" srcOrd="1" destOrd="0" presId="urn:microsoft.com/office/officeart/2005/8/layout/orgChart1"/>
    <dgm:cxn modelId="{620889E9-C3AE-4B96-B3D6-7F8EA6BE3770}" type="presParOf" srcId="{E79C2807-6D3F-4B81-AEA7-7D37EAB981B1}" destId="{9A721BD5-62A5-4801-9808-46E5BDD2DD07}" srcOrd="1" destOrd="0" presId="urn:microsoft.com/office/officeart/2005/8/layout/orgChart1"/>
    <dgm:cxn modelId="{F7AC2A2B-9AF6-4DCC-B085-D5856E4C0A64}" type="presParOf" srcId="{E79C2807-6D3F-4B81-AEA7-7D37EAB981B1}" destId="{353B84B9-C902-4C49-A462-A8224D09F75D}" srcOrd="2" destOrd="0" presId="urn:microsoft.com/office/officeart/2005/8/layout/orgChart1"/>
    <dgm:cxn modelId="{4FCF0EE5-C3E5-4303-BA7E-D5B16E2DD7F2}" type="presParOf" srcId="{94B24BE3-0515-4645-9600-641872D87F9C}" destId="{3E6BED4B-64A3-4A50-8BCA-D4CDACE076AA}" srcOrd="2" destOrd="0" presId="urn:microsoft.com/office/officeart/2005/8/layout/orgChart1"/>
    <dgm:cxn modelId="{3BD41573-4F3E-4B01-AC60-B98D27036A82}" type="presParOf" srcId="{94B24BE3-0515-4645-9600-641872D87F9C}" destId="{ACA89C4A-AE0D-4B65-BC41-1E65898783BF}" srcOrd="3" destOrd="0" presId="urn:microsoft.com/office/officeart/2005/8/layout/orgChart1"/>
    <dgm:cxn modelId="{99A39280-EEAF-4B3E-B5CB-3908E0FAD7F7}" type="presParOf" srcId="{ACA89C4A-AE0D-4B65-BC41-1E65898783BF}" destId="{E5A694AA-436A-49C6-A56A-005B977AA7D8}" srcOrd="0" destOrd="0" presId="urn:microsoft.com/office/officeart/2005/8/layout/orgChart1"/>
    <dgm:cxn modelId="{57F1EE37-9CE1-4E9A-8BBB-78AB8A359298}" type="presParOf" srcId="{E5A694AA-436A-49C6-A56A-005B977AA7D8}" destId="{2C0EE6D1-59CF-4EBD-80E9-7BF24768F690}" srcOrd="0" destOrd="0" presId="urn:microsoft.com/office/officeart/2005/8/layout/orgChart1"/>
    <dgm:cxn modelId="{F37DD829-D8B5-4C59-9E78-F82006A4D179}" type="presParOf" srcId="{E5A694AA-436A-49C6-A56A-005B977AA7D8}" destId="{399D4711-27D1-4575-B280-93EE9135AE8B}" srcOrd="1" destOrd="0" presId="urn:microsoft.com/office/officeart/2005/8/layout/orgChart1"/>
    <dgm:cxn modelId="{2314ACC9-8743-424C-83FB-B1BBF0D690B1}" type="presParOf" srcId="{ACA89C4A-AE0D-4B65-BC41-1E65898783BF}" destId="{8B5C45C1-048C-4DE6-9D68-53A4B26B681E}" srcOrd="1" destOrd="0" presId="urn:microsoft.com/office/officeart/2005/8/layout/orgChart1"/>
    <dgm:cxn modelId="{E7CC7F9E-448F-4D7A-81C8-C2F002519B52}" type="presParOf" srcId="{ACA89C4A-AE0D-4B65-BC41-1E65898783BF}" destId="{329AD5A6-0787-4E36-B308-0E1B24D9E51F}" srcOrd="2" destOrd="0" presId="urn:microsoft.com/office/officeart/2005/8/layout/orgChart1"/>
    <dgm:cxn modelId="{25C4BDD2-DE43-4D23-89BB-198B33B0C808}" type="presParOf" srcId="{6F062FF9-9DF4-4CFE-AAF8-F964A372DA8B}" destId="{89C33B7E-338D-417C-9DE7-729CF0F649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0C149B-051D-4037-9EFE-C668AE7DC5E6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497B21-9C9B-48CE-BE1E-13323B05C5A8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 dirty="0"/>
            <a:t>Bread</a:t>
          </a:r>
        </a:p>
      </dgm:t>
    </dgm:pt>
    <dgm:pt modelId="{B071E40F-C8E5-458D-B5C7-25226686EAC7}" type="parTrans" cxnId="{2FA1D76C-B3F5-400B-8146-7A3AC069A79D}">
      <dgm:prSet/>
      <dgm:spPr/>
      <dgm:t>
        <a:bodyPr/>
        <a:lstStyle/>
        <a:p>
          <a:endParaRPr lang="en-US"/>
        </a:p>
      </dgm:t>
    </dgm:pt>
    <dgm:pt modelId="{840125E8-1B6F-4E49-8416-FB9DC3DFEB3D}" type="sibTrans" cxnId="{2FA1D76C-B3F5-400B-8146-7A3AC069A79D}">
      <dgm:prSet/>
      <dgm:spPr/>
      <dgm:t>
        <a:bodyPr/>
        <a:lstStyle/>
        <a:p>
          <a:endParaRPr lang="en-US"/>
        </a:p>
      </dgm:t>
    </dgm:pt>
    <dgm:pt modelId="{206A6435-7088-4F39-93A7-633052A92982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 dirty="0"/>
            <a:t>Dairy</a:t>
          </a:r>
        </a:p>
      </dgm:t>
    </dgm:pt>
    <dgm:pt modelId="{ACF158C6-E701-45CE-899F-4E9B8CF38CE3}" type="parTrans" cxnId="{CC819EDD-E822-40A5-898B-BF262F89027A}">
      <dgm:prSet/>
      <dgm:spPr/>
      <dgm:t>
        <a:bodyPr/>
        <a:lstStyle/>
        <a:p>
          <a:endParaRPr lang="en-US"/>
        </a:p>
      </dgm:t>
    </dgm:pt>
    <dgm:pt modelId="{F5EAC805-9E73-463D-8888-9EEC4983021E}" type="sibTrans" cxnId="{CC819EDD-E822-40A5-898B-BF262F89027A}">
      <dgm:prSet/>
      <dgm:spPr/>
      <dgm:t>
        <a:bodyPr/>
        <a:lstStyle/>
        <a:p>
          <a:endParaRPr lang="en-US"/>
        </a:p>
      </dgm:t>
    </dgm:pt>
    <dgm:pt modelId="{F581897B-966F-42E9-BE3C-7B98A9D0A164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Batch “A”</a:t>
          </a:r>
          <a:br>
            <a:rPr lang="en-US" sz="2000" dirty="0">
              <a:solidFill>
                <a:schemeClr val="bg1"/>
              </a:solidFill>
            </a:rPr>
          </a:br>
          <a:endParaRPr lang="en-US" sz="2000" dirty="0">
            <a:solidFill>
              <a:schemeClr val="bg1"/>
            </a:solidFill>
          </a:endParaRPr>
        </a:p>
      </dgm:t>
    </dgm:pt>
    <dgm:pt modelId="{E02E4CDC-463B-481B-BDB7-53D24695DD09}" type="parTrans" cxnId="{1C3B7BD1-E5D7-41E4-84C5-1FE87C25E1F1}">
      <dgm:prSet/>
      <dgm:spPr/>
      <dgm:t>
        <a:bodyPr/>
        <a:lstStyle/>
        <a:p>
          <a:endParaRPr lang="en-US"/>
        </a:p>
      </dgm:t>
    </dgm:pt>
    <dgm:pt modelId="{4C5A38B4-0490-4AB5-BB72-60A11BE058D0}" type="sibTrans" cxnId="{1C3B7BD1-E5D7-41E4-84C5-1FE87C25E1F1}">
      <dgm:prSet/>
      <dgm:spPr/>
      <dgm:t>
        <a:bodyPr/>
        <a:lstStyle/>
        <a:p>
          <a:endParaRPr lang="en-US"/>
        </a:p>
      </dgm:t>
    </dgm:pt>
    <dgm:pt modelId="{F64DEBF6-E685-481E-9121-E57C6139B46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 dirty="0"/>
            <a:t>Fruits</a:t>
          </a:r>
          <a:endParaRPr lang="en-US" sz="1400" dirty="0"/>
        </a:p>
      </dgm:t>
    </dgm:pt>
    <dgm:pt modelId="{95EC728E-721D-414E-8B48-0159E0A4747A}" type="sibTrans" cxnId="{5CADA7B5-30E3-47D3-8BA4-E76AA247DAF2}">
      <dgm:prSet/>
      <dgm:spPr/>
      <dgm:t>
        <a:bodyPr/>
        <a:lstStyle/>
        <a:p>
          <a:endParaRPr lang="en-US"/>
        </a:p>
      </dgm:t>
    </dgm:pt>
    <dgm:pt modelId="{9FE42AA9-8116-4401-AE56-A8FF5C941AD2}" type="parTrans" cxnId="{5CADA7B5-30E3-47D3-8BA4-E76AA247DAF2}">
      <dgm:prSet/>
      <dgm:spPr/>
      <dgm:t>
        <a:bodyPr/>
        <a:lstStyle/>
        <a:p>
          <a:endParaRPr lang="en-US"/>
        </a:p>
      </dgm:t>
    </dgm:pt>
    <dgm:pt modelId="{5C5A806B-E72C-4208-99A0-87769ED8A8C9}" type="pres">
      <dgm:prSet presAssocID="{260C149B-051D-4037-9EFE-C668AE7DC5E6}" presName="Name0" presStyleCnt="0">
        <dgm:presLayoutVars>
          <dgm:chMax val="4"/>
          <dgm:resizeHandles val="exact"/>
        </dgm:presLayoutVars>
      </dgm:prSet>
      <dgm:spPr/>
    </dgm:pt>
    <dgm:pt modelId="{0A39397C-3CA3-4C63-B52C-17DED554E633}" type="pres">
      <dgm:prSet presAssocID="{260C149B-051D-4037-9EFE-C668AE7DC5E6}" presName="ellipse" presStyleLbl="trBgShp" presStyleIdx="0" presStyleCnt="1"/>
      <dgm:spPr/>
    </dgm:pt>
    <dgm:pt modelId="{A565C2C7-C32B-4683-A861-368DE6E189F6}" type="pres">
      <dgm:prSet presAssocID="{260C149B-051D-4037-9EFE-C668AE7DC5E6}" presName="arrow1" presStyleLbl="fgShp" presStyleIdx="0" presStyleCnt="1"/>
      <dgm:spPr/>
    </dgm:pt>
    <dgm:pt modelId="{CD13EB0F-92BC-4C43-B67A-0B57903535E4}" type="pres">
      <dgm:prSet presAssocID="{260C149B-051D-4037-9EFE-C668AE7DC5E6}" presName="rectangle" presStyleLbl="revTx" presStyleIdx="0" presStyleCnt="1" custLinFactNeighborX="1545" custLinFactNeighborY="39040">
        <dgm:presLayoutVars>
          <dgm:bulletEnabled val="1"/>
        </dgm:presLayoutVars>
      </dgm:prSet>
      <dgm:spPr/>
    </dgm:pt>
    <dgm:pt modelId="{18754DA3-E54F-4E8A-9610-556D55C9A9AA}" type="pres">
      <dgm:prSet presAssocID="{206A6435-7088-4F39-93A7-633052A92982}" presName="item1" presStyleLbl="node1" presStyleIdx="0" presStyleCnt="3">
        <dgm:presLayoutVars>
          <dgm:bulletEnabled val="1"/>
        </dgm:presLayoutVars>
      </dgm:prSet>
      <dgm:spPr/>
    </dgm:pt>
    <dgm:pt modelId="{E1787771-30D4-4B81-B371-EFC2DC4D70B7}" type="pres">
      <dgm:prSet presAssocID="{F64DEBF6-E685-481E-9121-E57C6139B465}" presName="item2" presStyleLbl="node1" presStyleIdx="1" presStyleCnt="3">
        <dgm:presLayoutVars>
          <dgm:bulletEnabled val="1"/>
        </dgm:presLayoutVars>
      </dgm:prSet>
      <dgm:spPr/>
    </dgm:pt>
    <dgm:pt modelId="{47DC4F7D-A7E8-4022-A98B-14BDCA1D82EA}" type="pres">
      <dgm:prSet presAssocID="{F581897B-966F-42E9-BE3C-7B98A9D0A164}" presName="item3" presStyleLbl="node1" presStyleIdx="2" presStyleCnt="3">
        <dgm:presLayoutVars>
          <dgm:bulletEnabled val="1"/>
        </dgm:presLayoutVars>
      </dgm:prSet>
      <dgm:spPr/>
    </dgm:pt>
    <dgm:pt modelId="{E8FD33C6-439D-49E1-86F5-6BF389E3FFAF}" type="pres">
      <dgm:prSet presAssocID="{260C149B-051D-4037-9EFE-C668AE7DC5E6}" presName="funnel" presStyleLbl="trAlignAcc1" presStyleIdx="0" presStyleCnt="1"/>
      <dgm:spPr/>
    </dgm:pt>
  </dgm:ptLst>
  <dgm:cxnLst>
    <dgm:cxn modelId="{1144AD06-B669-49B1-9D53-63780767C8C8}" type="presOf" srcId="{F64DEBF6-E685-481E-9121-E57C6139B465}" destId="{18754DA3-E54F-4E8A-9610-556D55C9A9AA}" srcOrd="0" destOrd="0" presId="urn:microsoft.com/office/officeart/2005/8/layout/funnel1"/>
    <dgm:cxn modelId="{BD6A1A2E-58F8-41B8-813C-821F38D56B38}" type="presOf" srcId="{F581897B-966F-42E9-BE3C-7B98A9D0A164}" destId="{CD13EB0F-92BC-4C43-B67A-0B57903535E4}" srcOrd="0" destOrd="0" presId="urn:microsoft.com/office/officeart/2005/8/layout/funnel1"/>
    <dgm:cxn modelId="{2FA1D76C-B3F5-400B-8146-7A3AC069A79D}" srcId="{260C149B-051D-4037-9EFE-C668AE7DC5E6}" destId="{8A497B21-9C9B-48CE-BE1E-13323B05C5A8}" srcOrd="0" destOrd="0" parTransId="{B071E40F-C8E5-458D-B5C7-25226686EAC7}" sibTransId="{840125E8-1B6F-4E49-8416-FB9DC3DFEB3D}"/>
    <dgm:cxn modelId="{9D371D78-EA18-48E0-A7AD-7733DD65A7BF}" type="presOf" srcId="{206A6435-7088-4F39-93A7-633052A92982}" destId="{E1787771-30D4-4B81-B371-EFC2DC4D70B7}" srcOrd="0" destOrd="0" presId="urn:microsoft.com/office/officeart/2005/8/layout/funnel1"/>
    <dgm:cxn modelId="{A116A17B-A403-4633-AF61-CFDF45CB4083}" type="presOf" srcId="{8A497B21-9C9B-48CE-BE1E-13323B05C5A8}" destId="{47DC4F7D-A7E8-4022-A98B-14BDCA1D82EA}" srcOrd="0" destOrd="0" presId="urn:microsoft.com/office/officeart/2005/8/layout/funnel1"/>
    <dgm:cxn modelId="{0EB1E296-0CC4-4D99-A5B4-058E10B35183}" type="presOf" srcId="{260C149B-051D-4037-9EFE-C668AE7DC5E6}" destId="{5C5A806B-E72C-4208-99A0-87769ED8A8C9}" srcOrd="0" destOrd="0" presId="urn:microsoft.com/office/officeart/2005/8/layout/funnel1"/>
    <dgm:cxn modelId="{5CADA7B5-30E3-47D3-8BA4-E76AA247DAF2}" srcId="{260C149B-051D-4037-9EFE-C668AE7DC5E6}" destId="{F64DEBF6-E685-481E-9121-E57C6139B465}" srcOrd="2" destOrd="0" parTransId="{9FE42AA9-8116-4401-AE56-A8FF5C941AD2}" sibTransId="{95EC728E-721D-414E-8B48-0159E0A4747A}"/>
    <dgm:cxn modelId="{1C3B7BD1-E5D7-41E4-84C5-1FE87C25E1F1}" srcId="{260C149B-051D-4037-9EFE-C668AE7DC5E6}" destId="{F581897B-966F-42E9-BE3C-7B98A9D0A164}" srcOrd="3" destOrd="0" parTransId="{E02E4CDC-463B-481B-BDB7-53D24695DD09}" sibTransId="{4C5A38B4-0490-4AB5-BB72-60A11BE058D0}"/>
    <dgm:cxn modelId="{CC819EDD-E822-40A5-898B-BF262F89027A}" srcId="{260C149B-051D-4037-9EFE-C668AE7DC5E6}" destId="{206A6435-7088-4F39-93A7-633052A92982}" srcOrd="1" destOrd="0" parTransId="{ACF158C6-E701-45CE-899F-4E9B8CF38CE3}" sibTransId="{F5EAC805-9E73-463D-8888-9EEC4983021E}"/>
    <dgm:cxn modelId="{7E5DF4F3-9B2E-4FCD-9859-FEE713F35B06}" type="presParOf" srcId="{5C5A806B-E72C-4208-99A0-87769ED8A8C9}" destId="{0A39397C-3CA3-4C63-B52C-17DED554E633}" srcOrd="0" destOrd="0" presId="urn:microsoft.com/office/officeart/2005/8/layout/funnel1"/>
    <dgm:cxn modelId="{5B692064-16F3-49B9-A35D-EB47D18B8D2D}" type="presParOf" srcId="{5C5A806B-E72C-4208-99A0-87769ED8A8C9}" destId="{A565C2C7-C32B-4683-A861-368DE6E189F6}" srcOrd="1" destOrd="0" presId="urn:microsoft.com/office/officeart/2005/8/layout/funnel1"/>
    <dgm:cxn modelId="{D1E0CFAD-2B90-4459-A8CC-DF7074AF9B1E}" type="presParOf" srcId="{5C5A806B-E72C-4208-99A0-87769ED8A8C9}" destId="{CD13EB0F-92BC-4C43-B67A-0B57903535E4}" srcOrd="2" destOrd="0" presId="urn:microsoft.com/office/officeart/2005/8/layout/funnel1"/>
    <dgm:cxn modelId="{B8AAC86C-9001-40AD-ADCB-8245927CDBBD}" type="presParOf" srcId="{5C5A806B-E72C-4208-99A0-87769ED8A8C9}" destId="{18754DA3-E54F-4E8A-9610-556D55C9A9AA}" srcOrd="3" destOrd="0" presId="urn:microsoft.com/office/officeart/2005/8/layout/funnel1"/>
    <dgm:cxn modelId="{D35C608B-C1DA-4C98-9E63-46A037C0DCF4}" type="presParOf" srcId="{5C5A806B-E72C-4208-99A0-87769ED8A8C9}" destId="{E1787771-30D4-4B81-B371-EFC2DC4D70B7}" srcOrd="4" destOrd="0" presId="urn:microsoft.com/office/officeart/2005/8/layout/funnel1"/>
    <dgm:cxn modelId="{224D578A-9004-45EF-8A05-8AE96343AC11}" type="presParOf" srcId="{5C5A806B-E72C-4208-99A0-87769ED8A8C9}" destId="{47DC4F7D-A7E8-4022-A98B-14BDCA1D82EA}" srcOrd="5" destOrd="0" presId="urn:microsoft.com/office/officeart/2005/8/layout/funnel1"/>
    <dgm:cxn modelId="{E4941EB4-35F7-48FB-B25F-7642BE380595}" type="presParOf" srcId="{5C5A806B-E72C-4208-99A0-87769ED8A8C9}" destId="{E8FD33C6-439D-49E1-86F5-6BF389E3FF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0C149B-051D-4037-9EFE-C668AE7DC5E6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497B21-9C9B-48CE-BE1E-13323B05C5A8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 dirty="0"/>
            <a:t>DVD</a:t>
          </a:r>
          <a:endParaRPr lang="en-US" sz="1400" dirty="0"/>
        </a:p>
      </dgm:t>
    </dgm:pt>
    <dgm:pt modelId="{B071E40F-C8E5-458D-B5C7-25226686EAC7}" type="parTrans" cxnId="{2FA1D76C-B3F5-400B-8146-7A3AC069A79D}">
      <dgm:prSet/>
      <dgm:spPr/>
      <dgm:t>
        <a:bodyPr/>
        <a:lstStyle/>
        <a:p>
          <a:endParaRPr lang="en-US"/>
        </a:p>
      </dgm:t>
    </dgm:pt>
    <dgm:pt modelId="{840125E8-1B6F-4E49-8416-FB9DC3DFEB3D}" type="sibTrans" cxnId="{2FA1D76C-B3F5-400B-8146-7A3AC069A79D}">
      <dgm:prSet/>
      <dgm:spPr/>
      <dgm:t>
        <a:bodyPr/>
        <a:lstStyle/>
        <a:p>
          <a:endParaRPr lang="en-US"/>
        </a:p>
      </dgm:t>
    </dgm:pt>
    <dgm:pt modelId="{206A6435-7088-4F39-93A7-633052A92982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 dirty="0"/>
            <a:t>MP3</a:t>
          </a:r>
          <a:br>
            <a:rPr lang="en-US" sz="1200" dirty="0"/>
          </a:br>
          <a:r>
            <a:rPr lang="en-US" sz="1200" dirty="0"/>
            <a:t>Player</a:t>
          </a:r>
        </a:p>
      </dgm:t>
    </dgm:pt>
    <dgm:pt modelId="{ACF158C6-E701-45CE-899F-4E9B8CF38CE3}" type="parTrans" cxnId="{CC819EDD-E822-40A5-898B-BF262F89027A}">
      <dgm:prSet/>
      <dgm:spPr/>
      <dgm:t>
        <a:bodyPr/>
        <a:lstStyle/>
        <a:p>
          <a:endParaRPr lang="en-US"/>
        </a:p>
      </dgm:t>
    </dgm:pt>
    <dgm:pt modelId="{F5EAC805-9E73-463D-8888-9EEC4983021E}" type="sibTrans" cxnId="{CC819EDD-E822-40A5-898B-BF262F89027A}">
      <dgm:prSet/>
      <dgm:spPr/>
      <dgm:t>
        <a:bodyPr/>
        <a:lstStyle/>
        <a:p>
          <a:endParaRPr lang="en-US"/>
        </a:p>
      </dgm:t>
    </dgm:pt>
    <dgm:pt modelId="{F64DEBF6-E685-481E-9121-E57C6139B46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200" dirty="0"/>
            <a:t>Speaker</a:t>
          </a:r>
        </a:p>
      </dgm:t>
    </dgm:pt>
    <dgm:pt modelId="{9FE42AA9-8116-4401-AE56-A8FF5C941AD2}" type="parTrans" cxnId="{5CADA7B5-30E3-47D3-8BA4-E76AA247DAF2}">
      <dgm:prSet/>
      <dgm:spPr/>
      <dgm:t>
        <a:bodyPr/>
        <a:lstStyle/>
        <a:p>
          <a:endParaRPr lang="en-US"/>
        </a:p>
      </dgm:t>
    </dgm:pt>
    <dgm:pt modelId="{95EC728E-721D-414E-8B48-0159E0A4747A}" type="sibTrans" cxnId="{5CADA7B5-30E3-47D3-8BA4-E76AA247DAF2}">
      <dgm:prSet/>
      <dgm:spPr/>
      <dgm:t>
        <a:bodyPr/>
        <a:lstStyle/>
        <a:p>
          <a:endParaRPr lang="en-US"/>
        </a:p>
      </dgm:t>
    </dgm:pt>
    <dgm:pt modelId="{F581897B-966F-42E9-BE3C-7B98A9D0A164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Batch “B”</a:t>
          </a:r>
          <a:br>
            <a:rPr lang="en-US" sz="2000" dirty="0">
              <a:solidFill>
                <a:schemeClr val="bg1"/>
              </a:solidFill>
            </a:rPr>
          </a:br>
          <a:endParaRPr lang="en-US" sz="2000" dirty="0">
            <a:solidFill>
              <a:schemeClr val="bg1"/>
            </a:solidFill>
          </a:endParaRPr>
        </a:p>
      </dgm:t>
    </dgm:pt>
    <dgm:pt modelId="{E02E4CDC-463B-481B-BDB7-53D24695DD09}" type="parTrans" cxnId="{1C3B7BD1-E5D7-41E4-84C5-1FE87C25E1F1}">
      <dgm:prSet/>
      <dgm:spPr/>
      <dgm:t>
        <a:bodyPr/>
        <a:lstStyle/>
        <a:p>
          <a:endParaRPr lang="en-US"/>
        </a:p>
      </dgm:t>
    </dgm:pt>
    <dgm:pt modelId="{4C5A38B4-0490-4AB5-BB72-60A11BE058D0}" type="sibTrans" cxnId="{1C3B7BD1-E5D7-41E4-84C5-1FE87C25E1F1}">
      <dgm:prSet/>
      <dgm:spPr/>
      <dgm:t>
        <a:bodyPr/>
        <a:lstStyle/>
        <a:p>
          <a:endParaRPr lang="en-US"/>
        </a:p>
      </dgm:t>
    </dgm:pt>
    <dgm:pt modelId="{5C5A806B-E72C-4208-99A0-87769ED8A8C9}" type="pres">
      <dgm:prSet presAssocID="{260C149B-051D-4037-9EFE-C668AE7DC5E6}" presName="Name0" presStyleCnt="0">
        <dgm:presLayoutVars>
          <dgm:chMax val="4"/>
          <dgm:resizeHandles val="exact"/>
        </dgm:presLayoutVars>
      </dgm:prSet>
      <dgm:spPr/>
    </dgm:pt>
    <dgm:pt modelId="{0A39397C-3CA3-4C63-B52C-17DED554E633}" type="pres">
      <dgm:prSet presAssocID="{260C149B-051D-4037-9EFE-C668AE7DC5E6}" presName="ellipse" presStyleLbl="trBgShp" presStyleIdx="0" presStyleCnt="1"/>
      <dgm:spPr/>
    </dgm:pt>
    <dgm:pt modelId="{A565C2C7-C32B-4683-A861-368DE6E189F6}" type="pres">
      <dgm:prSet presAssocID="{260C149B-051D-4037-9EFE-C668AE7DC5E6}" presName="arrow1" presStyleLbl="fgShp" presStyleIdx="0" presStyleCnt="1"/>
      <dgm:spPr/>
    </dgm:pt>
    <dgm:pt modelId="{CD13EB0F-92BC-4C43-B67A-0B57903535E4}" type="pres">
      <dgm:prSet presAssocID="{260C149B-051D-4037-9EFE-C668AE7DC5E6}" presName="rectangle" presStyleLbl="revTx" presStyleIdx="0" presStyleCnt="1" custLinFactNeighborX="1545" custLinFactNeighborY="39040">
        <dgm:presLayoutVars>
          <dgm:bulletEnabled val="1"/>
        </dgm:presLayoutVars>
      </dgm:prSet>
      <dgm:spPr/>
    </dgm:pt>
    <dgm:pt modelId="{18754DA3-E54F-4E8A-9610-556D55C9A9AA}" type="pres">
      <dgm:prSet presAssocID="{206A6435-7088-4F39-93A7-633052A92982}" presName="item1" presStyleLbl="node1" presStyleIdx="0" presStyleCnt="3">
        <dgm:presLayoutVars>
          <dgm:bulletEnabled val="1"/>
        </dgm:presLayoutVars>
      </dgm:prSet>
      <dgm:spPr/>
    </dgm:pt>
    <dgm:pt modelId="{E1787771-30D4-4B81-B371-EFC2DC4D70B7}" type="pres">
      <dgm:prSet presAssocID="{F64DEBF6-E685-481E-9121-E57C6139B465}" presName="item2" presStyleLbl="node1" presStyleIdx="1" presStyleCnt="3">
        <dgm:presLayoutVars>
          <dgm:bulletEnabled val="1"/>
        </dgm:presLayoutVars>
      </dgm:prSet>
      <dgm:spPr/>
    </dgm:pt>
    <dgm:pt modelId="{47DC4F7D-A7E8-4022-A98B-14BDCA1D82EA}" type="pres">
      <dgm:prSet presAssocID="{F581897B-966F-42E9-BE3C-7B98A9D0A164}" presName="item3" presStyleLbl="node1" presStyleIdx="2" presStyleCnt="3">
        <dgm:presLayoutVars>
          <dgm:bulletEnabled val="1"/>
        </dgm:presLayoutVars>
      </dgm:prSet>
      <dgm:spPr/>
    </dgm:pt>
    <dgm:pt modelId="{E8FD33C6-439D-49E1-86F5-6BF389E3FFAF}" type="pres">
      <dgm:prSet presAssocID="{260C149B-051D-4037-9EFE-C668AE7DC5E6}" presName="funnel" presStyleLbl="trAlignAcc1" presStyleIdx="0" presStyleCnt="1"/>
      <dgm:spPr/>
    </dgm:pt>
  </dgm:ptLst>
  <dgm:cxnLst>
    <dgm:cxn modelId="{1144AD06-B669-49B1-9D53-63780767C8C8}" type="presOf" srcId="{F64DEBF6-E685-481E-9121-E57C6139B465}" destId="{18754DA3-E54F-4E8A-9610-556D55C9A9AA}" srcOrd="0" destOrd="0" presId="urn:microsoft.com/office/officeart/2005/8/layout/funnel1"/>
    <dgm:cxn modelId="{BD6A1A2E-58F8-41B8-813C-821F38D56B38}" type="presOf" srcId="{F581897B-966F-42E9-BE3C-7B98A9D0A164}" destId="{CD13EB0F-92BC-4C43-B67A-0B57903535E4}" srcOrd="0" destOrd="0" presId="urn:microsoft.com/office/officeart/2005/8/layout/funnel1"/>
    <dgm:cxn modelId="{2FA1D76C-B3F5-400B-8146-7A3AC069A79D}" srcId="{260C149B-051D-4037-9EFE-C668AE7DC5E6}" destId="{8A497B21-9C9B-48CE-BE1E-13323B05C5A8}" srcOrd="0" destOrd="0" parTransId="{B071E40F-C8E5-458D-B5C7-25226686EAC7}" sibTransId="{840125E8-1B6F-4E49-8416-FB9DC3DFEB3D}"/>
    <dgm:cxn modelId="{9D371D78-EA18-48E0-A7AD-7733DD65A7BF}" type="presOf" srcId="{206A6435-7088-4F39-93A7-633052A92982}" destId="{E1787771-30D4-4B81-B371-EFC2DC4D70B7}" srcOrd="0" destOrd="0" presId="urn:microsoft.com/office/officeart/2005/8/layout/funnel1"/>
    <dgm:cxn modelId="{A116A17B-A403-4633-AF61-CFDF45CB4083}" type="presOf" srcId="{8A497B21-9C9B-48CE-BE1E-13323B05C5A8}" destId="{47DC4F7D-A7E8-4022-A98B-14BDCA1D82EA}" srcOrd="0" destOrd="0" presId="urn:microsoft.com/office/officeart/2005/8/layout/funnel1"/>
    <dgm:cxn modelId="{0EB1E296-0CC4-4D99-A5B4-058E10B35183}" type="presOf" srcId="{260C149B-051D-4037-9EFE-C668AE7DC5E6}" destId="{5C5A806B-E72C-4208-99A0-87769ED8A8C9}" srcOrd="0" destOrd="0" presId="urn:microsoft.com/office/officeart/2005/8/layout/funnel1"/>
    <dgm:cxn modelId="{5CADA7B5-30E3-47D3-8BA4-E76AA247DAF2}" srcId="{260C149B-051D-4037-9EFE-C668AE7DC5E6}" destId="{F64DEBF6-E685-481E-9121-E57C6139B465}" srcOrd="2" destOrd="0" parTransId="{9FE42AA9-8116-4401-AE56-A8FF5C941AD2}" sibTransId="{95EC728E-721D-414E-8B48-0159E0A4747A}"/>
    <dgm:cxn modelId="{1C3B7BD1-E5D7-41E4-84C5-1FE87C25E1F1}" srcId="{260C149B-051D-4037-9EFE-C668AE7DC5E6}" destId="{F581897B-966F-42E9-BE3C-7B98A9D0A164}" srcOrd="3" destOrd="0" parTransId="{E02E4CDC-463B-481B-BDB7-53D24695DD09}" sibTransId="{4C5A38B4-0490-4AB5-BB72-60A11BE058D0}"/>
    <dgm:cxn modelId="{CC819EDD-E822-40A5-898B-BF262F89027A}" srcId="{260C149B-051D-4037-9EFE-C668AE7DC5E6}" destId="{206A6435-7088-4F39-93A7-633052A92982}" srcOrd="1" destOrd="0" parTransId="{ACF158C6-E701-45CE-899F-4E9B8CF38CE3}" sibTransId="{F5EAC805-9E73-463D-8888-9EEC4983021E}"/>
    <dgm:cxn modelId="{7E5DF4F3-9B2E-4FCD-9859-FEE713F35B06}" type="presParOf" srcId="{5C5A806B-E72C-4208-99A0-87769ED8A8C9}" destId="{0A39397C-3CA3-4C63-B52C-17DED554E633}" srcOrd="0" destOrd="0" presId="urn:microsoft.com/office/officeart/2005/8/layout/funnel1"/>
    <dgm:cxn modelId="{5B692064-16F3-49B9-A35D-EB47D18B8D2D}" type="presParOf" srcId="{5C5A806B-E72C-4208-99A0-87769ED8A8C9}" destId="{A565C2C7-C32B-4683-A861-368DE6E189F6}" srcOrd="1" destOrd="0" presId="urn:microsoft.com/office/officeart/2005/8/layout/funnel1"/>
    <dgm:cxn modelId="{D1E0CFAD-2B90-4459-A8CC-DF7074AF9B1E}" type="presParOf" srcId="{5C5A806B-E72C-4208-99A0-87769ED8A8C9}" destId="{CD13EB0F-92BC-4C43-B67A-0B57903535E4}" srcOrd="2" destOrd="0" presId="urn:microsoft.com/office/officeart/2005/8/layout/funnel1"/>
    <dgm:cxn modelId="{B8AAC86C-9001-40AD-ADCB-8245927CDBBD}" type="presParOf" srcId="{5C5A806B-E72C-4208-99A0-87769ED8A8C9}" destId="{18754DA3-E54F-4E8A-9610-556D55C9A9AA}" srcOrd="3" destOrd="0" presId="urn:microsoft.com/office/officeart/2005/8/layout/funnel1"/>
    <dgm:cxn modelId="{D35C608B-C1DA-4C98-9E63-46A037C0DCF4}" type="presParOf" srcId="{5C5A806B-E72C-4208-99A0-87769ED8A8C9}" destId="{E1787771-30D4-4B81-B371-EFC2DC4D70B7}" srcOrd="4" destOrd="0" presId="urn:microsoft.com/office/officeart/2005/8/layout/funnel1"/>
    <dgm:cxn modelId="{224D578A-9004-45EF-8A05-8AE96343AC11}" type="presParOf" srcId="{5C5A806B-E72C-4208-99A0-87769ED8A8C9}" destId="{47DC4F7D-A7E8-4022-A98B-14BDCA1D82EA}" srcOrd="5" destOrd="0" presId="urn:microsoft.com/office/officeart/2005/8/layout/funnel1"/>
    <dgm:cxn modelId="{E4941EB4-35F7-48FB-B25F-7642BE380595}" type="presParOf" srcId="{5C5A806B-E72C-4208-99A0-87769ED8A8C9}" destId="{E8FD33C6-439D-49E1-86F5-6BF389E3FF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270B54-01C3-49FF-886A-71CB636A087E}" type="doc">
      <dgm:prSet loTypeId="urn:microsoft.com/office/officeart/2005/8/layout/chevron1" loCatId="process" qsTypeId="urn:microsoft.com/office/officeart/2005/8/quickstyle/3d1" qsCatId="3D" csTypeId="urn:microsoft.com/office/officeart/2005/8/colors/accent3_2" csCatId="accent3" phldr="1"/>
      <dgm:spPr/>
    </dgm:pt>
    <dgm:pt modelId="{61CE4443-3E32-44E0-BE71-A5F1203B5B24}">
      <dgm:prSet phldrT="[Text]" custT="1"/>
      <dgm:spPr/>
      <dgm:t>
        <a:bodyPr/>
        <a:lstStyle/>
        <a:p>
          <a:r>
            <a:rPr lang="en-US" sz="1600" dirty="0"/>
            <a:t>LS Insight</a:t>
          </a:r>
          <a:br>
            <a:rPr lang="en-US" sz="1600" dirty="0"/>
          </a:br>
          <a:r>
            <a:rPr lang="en-US" sz="1600" dirty="0"/>
            <a:t>Replen. Setup</a:t>
          </a:r>
        </a:p>
      </dgm:t>
    </dgm:pt>
    <dgm:pt modelId="{F14E937E-BE95-40B0-9764-2B4D2B77CA97}" type="parTrans" cxnId="{206E4FF0-527D-4B29-B180-9CD135E89196}">
      <dgm:prSet/>
      <dgm:spPr/>
      <dgm:t>
        <a:bodyPr/>
        <a:lstStyle/>
        <a:p>
          <a:endParaRPr lang="en-US" sz="1100"/>
        </a:p>
      </dgm:t>
    </dgm:pt>
    <dgm:pt modelId="{ED0E3A42-61EE-4672-8CA1-CDC12B0D78E8}" type="sibTrans" cxnId="{206E4FF0-527D-4B29-B180-9CD135E89196}">
      <dgm:prSet/>
      <dgm:spPr/>
      <dgm:t>
        <a:bodyPr/>
        <a:lstStyle/>
        <a:p>
          <a:endParaRPr lang="en-US" sz="1100"/>
        </a:p>
      </dgm:t>
    </dgm:pt>
    <dgm:pt modelId="{A6134AD2-A3D4-4657-97D7-3DCEA2A41E80}">
      <dgm:prSet phldrT="[Text]" custT="1"/>
      <dgm:spPr/>
      <dgm:t>
        <a:bodyPr spcFirstLastPara="0" vert="horz" wrap="square" lIns="64008" tIns="21336" rIns="21336" bIns="21336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/>
              <a:ea typeface="+mn-ea"/>
              <a:cs typeface="+mn-cs"/>
            </a:rPr>
            <a:t>LS Forecast Setup</a:t>
          </a:r>
          <a:endParaRPr lang="en-US" sz="1600" kern="1200" dirty="0">
            <a:latin typeface="Segoe UI"/>
            <a:ea typeface="+mn-ea"/>
            <a:cs typeface="+mn-cs"/>
          </a:endParaRPr>
        </a:p>
      </dgm:t>
    </dgm:pt>
    <dgm:pt modelId="{34477429-9613-4C23-896B-F513DD3C81FA}" type="parTrans" cxnId="{81661D3F-F7F0-4016-B5A3-5C3F5E048F90}">
      <dgm:prSet/>
      <dgm:spPr/>
      <dgm:t>
        <a:bodyPr/>
        <a:lstStyle/>
        <a:p>
          <a:endParaRPr lang="en-US" sz="1100"/>
        </a:p>
      </dgm:t>
    </dgm:pt>
    <dgm:pt modelId="{E91D945C-28A9-43B8-BBC2-526329CBD62F}" type="sibTrans" cxnId="{81661D3F-F7F0-4016-B5A3-5C3F5E048F90}">
      <dgm:prSet/>
      <dgm:spPr/>
      <dgm:t>
        <a:bodyPr/>
        <a:lstStyle/>
        <a:p>
          <a:endParaRPr lang="en-US" sz="1100"/>
        </a:p>
      </dgm:t>
    </dgm:pt>
    <dgm:pt modelId="{F9F7A05B-7EC0-40D0-9872-51CE7F0DD7F0}">
      <dgm:prSet phldrT="[Text]" custT="1"/>
      <dgm:spPr/>
      <dgm:t>
        <a:bodyPr/>
        <a:lstStyle/>
        <a:p>
          <a:r>
            <a:rPr lang="en-US" sz="1600" dirty="0"/>
            <a:t>First Calculation and Review</a:t>
          </a:r>
        </a:p>
      </dgm:t>
    </dgm:pt>
    <dgm:pt modelId="{65958353-BB6D-4752-9A8B-F580AC8820F1}" type="parTrans" cxnId="{A550817C-3B15-4197-B957-1306DF3FA953}">
      <dgm:prSet/>
      <dgm:spPr/>
      <dgm:t>
        <a:bodyPr/>
        <a:lstStyle/>
        <a:p>
          <a:endParaRPr lang="en-US" sz="1100"/>
        </a:p>
      </dgm:t>
    </dgm:pt>
    <dgm:pt modelId="{7800172A-6EEF-4071-8365-B5473B2CE0BC}" type="sibTrans" cxnId="{A550817C-3B15-4197-B957-1306DF3FA953}">
      <dgm:prSet/>
      <dgm:spPr/>
      <dgm:t>
        <a:bodyPr/>
        <a:lstStyle/>
        <a:p>
          <a:endParaRPr lang="en-US" sz="1100"/>
        </a:p>
      </dgm:t>
    </dgm:pt>
    <dgm:pt modelId="{B409DC8E-3F1B-4488-9FC5-6823E8D3340B}">
      <dgm:prSet phldrT="[Text]" custT="1"/>
      <dgm:spPr/>
      <dgm:t>
        <a:bodyPr/>
        <a:lstStyle/>
        <a:p>
          <a:r>
            <a:rPr lang="en-US" sz="1600" dirty="0"/>
            <a:t>Go Live</a:t>
          </a:r>
        </a:p>
      </dgm:t>
    </dgm:pt>
    <dgm:pt modelId="{A667137A-3CFC-4136-9543-BD7FCABE06B6}" type="parTrans" cxnId="{23C8F3BF-D832-4C83-A3E5-40A9333CF8EF}">
      <dgm:prSet/>
      <dgm:spPr/>
      <dgm:t>
        <a:bodyPr/>
        <a:lstStyle/>
        <a:p>
          <a:endParaRPr lang="en-US" sz="1100"/>
        </a:p>
      </dgm:t>
    </dgm:pt>
    <dgm:pt modelId="{2F7A26BB-6E4D-4898-B87A-6EF2E24B7643}" type="sibTrans" cxnId="{23C8F3BF-D832-4C83-A3E5-40A9333CF8EF}">
      <dgm:prSet/>
      <dgm:spPr/>
      <dgm:t>
        <a:bodyPr/>
        <a:lstStyle/>
        <a:p>
          <a:endParaRPr lang="en-US" sz="1100"/>
        </a:p>
      </dgm:t>
    </dgm:pt>
    <dgm:pt modelId="{D87BF046-E787-4873-8EE7-A55FA2602843}" type="pres">
      <dgm:prSet presAssocID="{41270B54-01C3-49FF-886A-71CB636A087E}" presName="Name0" presStyleCnt="0">
        <dgm:presLayoutVars>
          <dgm:dir/>
          <dgm:animLvl val="lvl"/>
          <dgm:resizeHandles val="exact"/>
        </dgm:presLayoutVars>
      </dgm:prSet>
      <dgm:spPr/>
    </dgm:pt>
    <dgm:pt modelId="{463A3D09-8A1B-45BD-AC86-D0916E205A25}" type="pres">
      <dgm:prSet presAssocID="{61CE4443-3E32-44E0-BE71-A5F1203B5B2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3515796-5B00-46AC-8B12-3BBDC20BC48B}" type="pres">
      <dgm:prSet presAssocID="{ED0E3A42-61EE-4672-8CA1-CDC12B0D78E8}" presName="parTxOnlySpace" presStyleCnt="0"/>
      <dgm:spPr/>
    </dgm:pt>
    <dgm:pt modelId="{A684F582-03F8-45D5-9ED0-72AB90D8BD0C}" type="pres">
      <dgm:prSet presAssocID="{A6134AD2-A3D4-4657-97D7-3DCEA2A41E80}" presName="parTxOnly" presStyleLbl="node1" presStyleIdx="1" presStyleCnt="4">
        <dgm:presLayoutVars>
          <dgm:chMax val="0"/>
          <dgm:chPref val="0"/>
          <dgm:bulletEnabled val="1"/>
        </dgm:presLayoutVars>
      </dgm:prSet>
      <dgm:spPr>
        <a:xfrm>
          <a:off x="2100908" y="0"/>
          <a:ext cx="2329895" cy="717842"/>
        </a:xfrm>
        <a:prstGeom prst="chevron">
          <a:avLst/>
        </a:prstGeom>
      </dgm:spPr>
    </dgm:pt>
    <dgm:pt modelId="{66B42CD8-DA49-4C1B-9AE0-32D144DEE77D}" type="pres">
      <dgm:prSet presAssocID="{E91D945C-28A9-43B8-BBC2-526329CBD62F}" presName="parTxOnlySpace" presStyleCnt="0"/>
      <dgm:spPr/>
    </dgm:pt>
    <dgm:pt modelId="{7567F0EA-9A88-4CB9-A116-B35AA367BF38}" type="pres">
      <dgm:prSet presAssocID="{F9F7A05B-7EC0-40D0-9872-51CE7F0DD7F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D445569-B7C9-4777-81A3-FCC3E9E50E7E}" type="pres">
      <dgm:prSet presAssocID="{7800172A-6EEF-4071-8365-B5473B2CE0BC}" presName="parTxOnlySpace" presStyleCnt="0"/>
      <dgm:spPr/>
    </dgm:pt>
    <dgm:pt modelId="{C19A9585-1388-4930-855A-95192320895C}" type="pres">
      <dgm:prSet presAssocID="{B409DC8E-3F1B-4488-9FC5-6823E8D3340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C331812-8643-4725-A39E-79BE629FBC08}" type="presOf" srcId="{F9F7A05B-7EC0-40D0-9872-51CE7F0DD7F0}" destId="{7567F0EA-9A88-4CB9-A116-B35AA367BF38}" srcOrd="0" destOrd="0" presId="urn:microsoft.com/office/officeart/2005/8/layout/chevron1"/>
    <dgm:cxn modelId="{5B379524-DC1F-44A5-9027-580642D84409}" type="presOf" srcId="{B409DC8E-3F1B-4488-9FC5-6823E8D3340B}" destId="{C19A9585-1388-4930-855A-95192320895C}" srcOrd="0" destOrd="0" presId="urn:microsoft.com/office/officeart/2005/8/layout/chevron1"/>
    <dgm:cxn modelId="{C9CDF83C-DAE5-40E6-8AF1-38EB1AA069B8}" type="presOf" srcId="{61CE4443-3E32-44E0-BE71-A5F1203B5B24}" destId="{463A3D09-8A1B-45BD-AC86-D0916E205A25}" srcOrd="0" destOrd="0" presId="urn:microsoft.com/office/officeart/2005/8/layout/chevron1"/>
    <dgm:cxn modelId="{81661D3F-F7F0-4016-B5A3-5C3F5E048F90}" srcId="{41270B54-01C3-49FF-886A-71CB636A087E}" destId="{A6134AD2-A3D4-4657-97D7-3DCEA2A41E80}" srcOrd="1" destOrd="0" parTransId="{34477429-9613-4C23-896B-F513DD3C81FA}" sibTransId="{E91D945C-28A9-43B8-BBC2-526329CBD62F}"/>
    <dgm:cxn modelId="{A550817C-3B15-4197-B957-1306DF3FA953}" srcId="{41270B54-01C3-49FF-886A-71CB636A087E}" destId="{F9F7A05B-7EC0-40D0-9872-51CE7F0DD7F0}" srcOrd="2" destOrd="0" parTransId="{65958353-BB6D-4752-9A8B-F580AC8820F1}" sibTransId="{7800172A-6EEF-4071-8365-B5473B2CE0BC}"/>
    <dgm:cxn modelId="{C9DF7B96-D792-468D-9039-5BF8EF10C2DD}" type="presOf" srcId="{A6134AD2-A3D4-4657-97D7-3DCEA2A41E80}" destId="{A684F582-03F8-45D5-9ED0-72AB90D8BD0C}" srcOrd="0" destOrd="0" presId="urn:microsoft.com/office/officeart/2005/8/layout/chevron1"/>
    <dgm:cxn modelId="{23C8F3BF-D832-4C83-A3E5-40A9333CF8EF}" srcId="{41270B54-01C3-49FF-886A-71CB636A087E}" destId="{B409DC8E-3F1B-4488-9FC5-6823E8D3340B}" srcOrd="3" destOrd="0" parTransId="{A667137A-3CFC-4136-9543-BD7FCABE06B6}" sibTransId="{2F7A26BB-6E4D-4898-B87A-6EF2E24B7643}"/>
    <dgm:cxn modelId="{FE79C9EC-F817-403F-B6D8-F852DC7B48DE}" type="presOf" srcId="{41270B54-01C3-49FF-886A-71CB636A087E}" destId="{D87BF046-E787-4873-8EE7-A55FA2602843}" srcOrd="0" destOrd="0" presId="urn:microsoft.com/office/officeart/2005/8/layout/chevron1"/>
    <dgm:cxn modelId="{206E4FF0-527D-4B29-B180-9CD135E89196}" srcId="{41270B54-01C3-49FF-886A-71CB636A087E}" destId="{61CE4443-3E32-44E0-BE71-A5F1203B5B24}" srcOrd="0" destOrd="0" parTransId="{F14E937E-BE95-40B0-9764-2B4D2B77CA97}" sibTransId="{ED0E3A42-61EE-4672-8CA1-CDC12B0D78E8}"/>
    <dgm:cxn modelId="{4104212C-FB16-486B-A56A-10EA36A72031}" type="presParOf" srcId="{D87BF046-E787-4873-8EE7-A55FA2602843}" destId="{463A3D09-8A1B-45BD-AC86-D0916E205A25}" srcOrd="0" destOrd="0" presId="urn:microsoft.com/office/officeart/2005/8/layout/chevron1"/>
    <dgm:cxn modelId="{8B5402AC-9858-4DAC-B768-485FE84B96EF}" type="presParOf" srcId="{D87BF046-E787-4873-8EE7-A55FA2602843}" destId="{73515796-5B00-46AC-8B12-3BBDC20BC48B}" srcOrd="1" destOrd="0" presId="urn:microsoft.com/office/officeart/2005/8/layout/chevron1"/>
    <dgm:cxn modelId="{7520248E-C628-425E-A4DE-A8E89270E3EC}" type="presParOf" srcId="{D87BF046-E787-4873-8EE7-A55FA2602843}" destId="{A684F582-03F8-45D5-9ED0-72AB90D8BD0C}" srcOrd="2" destOrd="0" presId="urn:microsoft.com/office/officeart/2005/8/layout/chevron1"/>
    <dgm:cxn modelId="{8E9E7CA5-1656-49C1-84E3-4C1F08F6D8F3}" type="presParOf" srcId="{D87BF046-E787-4873-8EE7-A55FA2602843}" destId="{66B42CD8-DA49-4C1B-9AE0-32D144DEE77D}" srcOrd="3" destOrd="0" presId="urn:microsoft.com/office/officeart/2005/8/layout/chevron1"/>
    <dgm:cxn modelId="{1A42B67F-0930-4D23-9FD8-998676503D89}" type="presParOf" srcId="{D87BF046-E787-4873-8EE7-A55FA2602843}" destId="{7567F0EA-9A88-4CB9-A116-B35AA367BF38}" srcOrd="4" destOrd="0" presId="urn:microsoft.com/office/officeart/2005/8/layout/chevron1"/>
    <dgm:cxn modelId="{74D7D276-68CB-45CD-ABF9-7DDA2FEC27CD}" type="presParOf" srcId="{D87BF046-E787-4873-8EE7-A55FA2602843}" destId="{5D445569-B7C9-4777-81A3-FCC3E9E50E7E}" srcOrd="5" destOrd="0" presId="urn:microsoft.com/office/officeart/2005/8/layout/chevron1"/>
    <dgm:cxn modelId="{FE2F5E72-6F2D-403F-85B0-7C4F79573477}" type="presParOf" srcId="{D87BF046-E787-4873-8EE7-A55FA2602843}" destId="{C19A9585-1388-4930-855A-95192320895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ED4B-64A3-4A50-8BCA-D4CDACE076AA}">
      <dsp:nvSpPr>
        <dsp:cNvPr id="0" name=""/>
        <dsp:cNvSpPr/>
      </dsp:nvSpPr>
      <dsp:spPr>
        <a:xfrm>
          <a:off x="8382173" y="2762885"/>
          <a:ext cx="536080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536080" y="680445"/>
              </a:lnTo>
              <a:lnTo>
                <a:pt x="536080" y="784187"/>
              </a:lnTo>
            </a:path>
          </a:pathLst>
        </a:custGeom>
        <a:noFill/>
        <a:ln w="12700" cap="flat" cmpd="sng" algn="ctr">
          <a:solidFill>
            <a:srgbClr val="1388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7DB84-EC4F-4C31-B7E9-A72DA9B5720E}">
      <dsp:nvSpPr>
        <dsp:cNvPr id="0" name=""/>
        <dsp:cNvSpPr/>
      </dsp:nvSpPr>
      <dsp:spPr>
        <a:xfrm>
          <a:off x="7790229" y="2762885"/>
          <a:ext cx="591943" cy="784187"/>
        </a:xfrm>
        <a:custGeom>
          <a:avLst/>
          <a:gdLst/>
          <a:ahLst/>
          <a:cxnLst/>
          <a:rect l="0" t="0" r="0" b="0"/>
          <a:pathLst>
            <a:path>
              <a:moveTo>
                <a:pt x="591943" y="0"/>
              </a:moveTo>
              <a:lnTo>
                <a:pt x="591943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rgbClr val="1388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5B160-6D20-41CB-BD5F-48BF4F1D1571}">
      <dsp:nvSpPr>
        <dsp:cNvPr id="0" name=""/>
        <dsp:cNvSpPr/>
      </dsp:nvSpPr>
      <dsp:spPr>
        <a:xfrm>
          <a:off x="5393408" y="2762885"/>
          <a:ext cx="1201315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1201315" y="680445"/>
              </a:lnTo>
              <a:lnTo>
                <a:pt x="1201315" y="784187"/>
              </a:lnTo>
            </a:path>
          </a:pathLst>
        </a:custGeom>
        <a:noFill/>
        <a:ln w="12700" cap="flat" cmpd="sng" algn="ctr">
          <a:solidFill>
            <a:srgbClr val="1388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5DAD-9631-4E8D-8051-8CFAFF6E83C2}">
      <dsp:nvSpPr>
        <dsp:cNvPr id="0" name=""/>
        <dsp:cNvSpPr/>
      </dsp:nvSpPr>
      <dsp:spPr>
        <a:xfrm>
          <a:off x="5347688" y="2762885"/>
          <a:ext cx="91440" cy="784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445"/>
              </a:lnTo>
              <a:lnTo>
                <a:pt x="51529" y="680445"/>
              </a:lnTo>
              <a:lnTo>
                <a:pt x="51529" y="784187"/>
              </a:lnTo>
            </a:path>
          </a:pathLst>
        </a:custGeom>
        <a:noFill/>
        <a:ln w="12700" cap="flat" cmpd="sng" algn="ctr">
          <a:solidFill>
            <a:srgbClr val="1388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BB5FA-8899-48D9-B68C-08D3DE5C7782}">
      <dsp:nvSpPr>
        <dsp:cNvPr id="0" name=""/>
        <dsp:cNvSpPr/>
      </dsp:nvSpPr>
      <dsp:spPr>
        <a:xfrm>
          <a:off x="4203712" y="2762885"/>
          <a:ext cx="1189696" cy="784187"/>
        </a:xfrm>
        <a:custGeom>
          <a:avLst/>
          <a:gdLst/>
          <a:ahLst/>
          <a:cxnLst/>
          <a:rect l="0" t="0" r="0" b="0"/>
          <a:pathLst>
            <a:path>
              <a:moveTo>
                <a:pt x="1189696" y="0"/>
              </a:moveTo>
              <a:lnTo>
                <a:pt x="1189696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rgbClr val="1388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BBFEF-EC7B-4E39-A2A9-CA89A7D94AEC}">
      <dsp:nvSpPr>
        <dsp:cNvPr id="0" name=""/>
        <dsp:cNvSpPr/>
      </dsp:nvSpPr>
      <dsp:spPr>
        <a:xfrm>
          <a:off x="2717708" y="1080122"/>
          <a:ext cx="1314740" cy="494010"/>
        </a:xfrm>
        <a:prstGeom prst="flowChartTerminator">
          <a:avLst/>
        </a:prstGeom>
        <a:solidFill>
          <a:srgbClr val="A77533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Vendor A</a:t>
          </a:r>
        </a:p>
      </dsp:txBody>
      <dsp:txXfrm>
        <a:off x="2779671" y="1152462"/>
        <a:ext cx="1190814" cy="349330"/>
      </dsp:txXfrm>
    </dsp:sp>
    <dsp:sp modelId="{5E3210C3-39E1-4B9E-B522-C106647A2DBA}">
      <dsp:nvSpPr>
        <dsp:cNvPr id="0" name=""/>
        <dsp:cNvSpPr/>
      </dsp:nvSpPr>
      <dsp:spPr>
        <a:xfrm>
          <a:off x="4742746" y="1080122"/>
          <a:ext cx="1314740" cy="494010"/>
        </a:xfrm>
        <a:prstGeom prst="flowChartTerminator">
          <a:avLst/>
        </a:prstGeom>
        <a:solidFill>
          <a:srgbClr val="A77533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Vendor B</a:t>
          </a:r>
        </a:p>
      </dsp:txBody>
      <dsp:txXfrm>
        <a:off x="4804709" y="1152462"/>
        <a:ext cx="1190814" cy="349330"/>
      </dsp:txXfrm>
    </dsp:sp>
    <dsp:sp modelId="{6B00ECE2-F1A3-47DB-B91A-8A7FC67BA7EE}">
      <dsp:nvSpPr>
        <dsp:cNvPr id="0" name=""/>
        <dsp:cNvSpPr/>
      </dsp:nvSpPr>
      <dsp:spPr>
        <a:xfrm>
          <a:off x="7767564" y="1090165"/>
          <a:ext cx="1314740" cy="494010"/>
        </a:xfrm>
        <a:prstGeom prst="flowChartTerminator">
          <a:avLst/>
        </a:prstGeom>
        <a:solidFill>
          <a:srgbClr val="A77533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kern="1200" dirty="0"/>
            <a:t>Vendor C</a:t>
          </a:r>
        </a:p>
      </dsp:txBody>
      <dsp:txXfrm>
        <a:off x="7829527" y="1162505"/>
        <a:ext cx="1190814" cy="349330"/>
      </dsp:txXfrm>
    </dsp:sp>
    <dsp:sp modelId="{A7759050-0E23-430D-84AB-F7C896378227}">
      <dsp:nvSpPr>
        <dsp:cNvPr id="0" name=""/>
        <dsp:cNvSpPr/>
      </dsp:nvSpPr>
      <dsp:spPr>
        <a:xfrm>
          <a:off x="4573113" y="2268875"/>
          <a:ext cx="1640589" cy="494010"/>
        </a:xfrm>
        <a:prstGeom prst="rect">
          <a:avLst/>
        </a:prstGeom>
        <a:solidFill>
          <a:srgbClr val="138890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0" kern="1200" dirty="0"/>
            <a:t>Warehouse 1</a:t>
          </a:r>
        </a:p>
      </dsp:txBody>
      <dsp:txXfrm>
        <a:off x="4573113" y="2268875"/>
        <a:ext cx="1640589" cy="494010"/>
      </dsp:txXfrm>
    </dsp:sp>
    <dsp:sp modelId="{71D3AA72-29D6-4024-A97E-ACD3CD75BE9B}">
      <dsp:nvSpPr>
        <dsp:cNvPr id="0" name=""/>
        <dsp:cNvSpPr/>
      </dsp:nvSpPr>
      <dsp:spPr>
        <a:xfrm>
          <a:off x="3709701" y="3547073"/>
          <a:ext cx="988021" cy="494010"/>
        </a:xfrm>
        <a:prstGeom prst="rect">
          <a:avLst/>
        </a:prstGeom>
        <a:solidFill>
          <a:srgbClr val="138890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0" kern="1200" dirty="0"/>
            <a:t>Store 1</a:t>
          </a:r>
        </a:p>
      </dsp:txBody>
      <dsp:txXfrm>
        <a:off x="3709701" y="3547073"/>
        <a:ext cx="988021" cy="494010"/>
      </dsp:txXfrm>
    </dsp:sp>
    <dsp:sp modelId="{9B70A1B2-9F02-4A0A-92E3-329BF3D6B7C5}">
      <dsp:nvSpPr>
        <dsp:cNvPr id="0" name=""/>
        <dsp:cNvSpPr/>
      </dsp:nvSpPr>
      <dsp:spPr>
        <a:xfrm>
          <a:off x="4905207" y="3547073"/>
          <a:ext cx="988021" cy="494010"/>
        </a:xfrm>
        <a:prstGeom prst="rect">
          <a:avLst/>
        </a:prstGeom>
        <a:solidFill>
          <a:srgbClr val="138890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0" kern="1200" dirty="0"/>
            <a:t>Store 2</a:t>
          </a:r>
        </a:p>
      </dsp:txBody>
      <dsp:txXfrm>
        <a:off x="4905207" y="3547073"/>
        <a:ext cx="988021" cy="494010"/>
      </dsp:txXfrm>
    </dsp:sp>
    <dsp:sp modelId="{EA4FC67C-645A-413A-B813-B06F6A9009DE}">
      <dsp:nvSpPr>
        <dsp:cNvPr id="0" name=""/>
        <dsp:cNvSpPr/>
      </dsp:nvSpPr>
      <dsp:spPr>
        <a:xfrm>
          <a:off x="6100713" y="3547073"/>
          <a:ext cx="988021" cy="494010"/>
        </a:xfrm>
        <a:prstGeom prst="rect">
          <a:avLst/>
        </a:prstGeom>
        <a:solidFill>
          <a:srgbClr val="138890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0" kern="1200" dirty="0"/>
            <a:t>Store 3</a:t>
          </a:r>
        </a:p>
      </dsp:txBody>
      <dsp:txXfrm>
        <a:off x="6100713" y="3547073"/>
        <a:ext cx="988021" cy="494010"/>
      </dsp:txXfrm>
    </dsp:sp>
    <dsp:sp modelId="{8EDEA7EF-95EF-4CFB-8FEB-13C3F612DC88}">
      <dsp:nvSpPr>
        <dsp:cNvPr id="0" name=""/>
        <dsp:cNvSpPr/>
      </dsp:nvSpPr>
      <dsp:spPr>
        <a:xfrm>
          <a:off x="7579336" y="2268875"/>
          <a:ext cx="1605673" cy="494010"/>
        </a:xfrm>
        <a:prstGeom prst="rect">
          <a:avLst/>
        </a:prstGeom>
        <a:solidFill>
          <a:srgbClr val="138890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0" kern="1200" dirty="0"/>
            <a:t>Warehouse 2</a:t>
          </a:r>
        </a:p>
      </dsp:txBody>
      <dsp:txXfrm>
        <a:off x="7579336" y="2268875"/>
        <a:ext cx="1605673" cy="494010"/>
      </dsp:txXfrm>
    </dsp:sp>
    <dsp:sp modelId="{F896FC51-9C24-41AD-A6E5-D8C2DC41C243}">
      <dsp:nvSpPr>
        <dsp:cNvPr id="0" name=""/>
        <dsp:cNvSpPr/>
      </dsp:nvSpPr>
      <dsp:spPr>
        <a:xfrm>
          <a:off x="7296219" y="3547073"/>
          <a:ext cx="988021" cy="494010"/>
        </a:xfrm>
        <a:prstGeom prst="rect">
          <a:avLst/>
        </a:prstGeom>
        <a:solidFill>
          <a:srgbClr val="138890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0" kern="1200" dirty="0"/>
            <a:t>Store 4</a:t>
          </a:r>
        </a:p>
      </dsp:txBody>
      <dsp:txXfrm>
        <a:off x="7296219" y="3547073"/>
        <a:ext cx="988021" cy="494010"/>
      </dsp:txXfrm>
    </dsp:sp>
    <dsp:sp modelId="{2C0EE6D1-59CF-4EBD-80E9-7BF24768F690}">
      <dsp:nvSpPr>
        <dsp:cNvPr id="0" name=""/>
        <dsp:cNvSpPr/>
      </dsp:nvSpPr>
      <dsp:spPr>
        <a:xfrm>
          <a:off x="8424243" y="3547073"/>
          <a:ext cx="988021" cy="494010"/>
        </a:xfrm>
        <a:prstGeom prst="rect">
          <a:avLst/>
        </a:prstGeom>
        <a:solidFill>
          <a:srgbClr val="138890"/>
        </a:solidFill>
        <a:ln w="1905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0" kern="1200" dirty="0"/>
            <a:t>Store 5</a:t>
          </a:r>
        </a:p>
      </dsp:txBody>
      <dsp:txXfrm>
        <a:off x="8424243" y="3547073"/>
        <a:ext cx="988021" cy="494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9397C-3CA3-4C63-B52C-17DED554E633}">
      <dsp:nvSpPr>
        <dsp:cNvPr id="0" name=""/>
        <dsp:cNvSpPr/>
      </dsp:nvSpPr>
      <dsp:spPr>
        <a:xfrm>
          <a:off x="665691" y="263059"/>
          <a:ext cx="2432698" cy="84484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5C2C7-C32B-4683-A861-368DE6E189F6}">
      <dsp:nvSpPr>
        <dsp:cNvPr id="0" name=""/>
        <dsp:cNvSpPr/>
      </dsp:nvSpPr>
      <dsp:spPr>
        <a:xfrm>
          <a:off x="1650085" y="2331795"/>
          <a:ext cx="471453" cy="30173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3EB0F-92BC-4C43-B67A-0B57903535E4}">
      <dsp:nvSpPr>
        <dsp:cNvPr id="0" name=""/>
        <dsp:cNvSpPr/>
      </dsp:nvSpPr>
      <dsp:spPr>
        <a:xfrm>
          <a:off x="789287" y="2732519"/>
          <a:ext cx="2262975" cy="565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Batch “A”</a:t>
          </a:r>
          <a:br>
            <a:rPr lang="en-US" sz="2000" kern="1200" dirty="0">
              <a:solidFill>
                <a:schemeClr val="bg1"/>
              </a:solidFill>
            </a:rPr>
          </a:br>
          <a:endParaRPr lang="en-US" sz="2000" kern="1200" dirty="0">
            <a:solidFill>
              <a:schemeClr val="bg1"/>
            </a:solidFill>
          </a:endParaRPr>
        </a:p>
      </dsp:txBody>
      <dsp:txXfrm>
        <a:off x="789287" y="2732519"/>
        <a:ext cx="2262975" cy="565743"/>
      </dsp:txXfrm>
    </dsp:sp>
    <dsp:sp modelId="{18754DA3-E54F-4E8A-9610-556D55C9A9AA}">
      <dsp:nvSpPr>
        <dsp:cNvPr id="0" name=""/>
        <dsp:cNvSpPr/>
      </dsp:nvSpPr>
      <dsp:spPr>
        <a:xfrm>
          <a:off x="1550137" y="1173152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Fruits</a:t>
          </a:r>
          <a:endParaRPr lang="en-US" sz="1400" kern="1200" dirty="0"/>
        </a:p>
      </dsp:txBody>
      <dsp:txXfrm>
        <a:off x="1674414" y="1297429"/>
        <a:ext cx="600061" cy="600061"/>
      </dsp:txXfrm>
    </dsp:sp>
    <dsp:sp modelId="{E1787771-30D4-4B81-B371-EFC2DC4D70B7}">
      <dsp:nvSpPr>
        <dsp:cNvPr id="0" name=""/>
        <dsp:cNvSpPr/>
      </dsp:nvSpPr>
      <dsp:spPr>
        <a:xfrm>
          <a:off x="942906" y="536502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Dairy</a:t>
          </a:r>
        </a:p>
      </dsp:txBody>
      <dsp:txXfrm>
        <a:off x="1067183" y="660779"/>
        <a:ext cx="600061" cy="600061"/>
      </dsp:txXfrm>
    </dsp:sp>
    <dsp:sp modelId="{47DC4F7D-A7E8-4022-A98B-14BDCA1D82EA}">
      <dsp:nvSpPr>
        <dsp:cNvPr id="0" name=""/>
        <dsp:cNvSpPr/>
      </dsp:nvSpPr>
      <dsp:spPr>
        <a:xfrm>
          <a:off x="1810380" y="331325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Bread</a:t>
          </a:r>
        </a:p>
      </dsp:txBody>
      <dsp:txXfrm>
        <a:off x="1934657" y="455602"/>
        <a:ext cx="600061" cy="600061"/>
      </dsp:txXfrm>
    </dsp:sp>
    <dsp:sp modelId="{E8FD33C6-439D-49E1-86F5-6BF389E3FFAF}">
      <dsp:nvSpPr>
        <dsp:cNvPr id="0" name=""/>
        <dsp:cNvSpPr/>
      </dsp:nvSpPr>
      <dsp:spPr>
        <a:xfrm>
          <a:off x="565743" y="159339"/>
          <a:ext cx="2640137" cy="211211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9397C-3CA3-4C63-B52C-17DED554E633}">
      <dsp:nvSpPr>
        <dsp:cNvPr id="0" name=""/>
        <dsp:cNvSpPr/>
      </dsp:nvSpPr>
      <dsp:spPr>
        <a:xfrm>
          <a:off x="665691" y="263059"/>
          <a:ext cx="2432698" cy="84484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5C2C7-C32B-4683-A861-368DE6E189F6}">
      <dsp:nvSpPr>
        <dsp:cNvPr id="0" name=""/>
        <dsp:cNvSpPr/>
      </dsp:nvSpPr>
      <dsp:spPr>
        <a:xfrm>
          <a:off x="1650085" y="2331795"/>
          <a:ext cx="471453" cy="30173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3EB0F-92BC-4C43-B67A-0B57903535E4}">
      <dsp:nvSpPr>
        <dsp:cNvPr id="0" name=""/>
        <dsp:cNvSpPr/>
      </dsp:nvSpPr>
      <dsp:spPr>
        <a:xfrm>
          <a:off x="789287" y="2732519"/>
          <a:ext cx="2262975" cy="5657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Batch “B”</a:t>
          </a:r>
          <a:br>
            <a:rPr lang="en-US" sz="2000" kern="1200" dirty="0">
              <a:solidFill>
                <a:schemeClr val="bg1"/>
              </a:solidFill>
            </a:rPr>
          </a:br>
          <a:endParaRPr lang="en-US" sz="2000" kern="1200" dirty="0">
            <a:solidFill>
              <a:schemeClr val="bg1"/>
            </a:solidFill>
          </a:endParaRPr>
        </a:p>
      </dsp:txBody>
      <dsp:txXfrm>
        <a:off x="789287" y="2732519"/>
        <a:ext cx="2262975" cy="565743"/>
      </dsp:txXfrm>
    </dsp:sp>
    <dsp:sp modelId="{18754DA3-E54F-4E8A-9610-556D55C9A9AA}">
      <dsp:nvSpPr>
        <dsp:cNvPr id="0" name=""/>
        <dsp:cNvSpPr/>
      </dsp:nvSpPr>
      <dsp:spPr>
        <a:xfrm>
          <a:off x="1550137" y="1173152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Speaker</a:t>
          </a:r>
        </a:p>
      </dsp:txBody>
      <dsp:txXfrm>
        <a:off x="1674414" y="1297429"/>
        <a:ext cx="600061" cy="600061"/>
      </dsp:txXfrm>
    </dsp:sp>
    <dsp:sp modelId="{E1787771-30D4-4B81-B371-EFC2DC4D70B7}">
      <dsp:nvSpPr>
        <dsp:cNvPr id="0" name=""/>
        <dsp:cNvSpPr/>
      </dsp:nvSpPr>
      <dsp:spPr>
        <a:xfrm>
          <a:off x="942906" y="536502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MP3</a:t>
          </a:r>
          <a:br>
            <a:rPr lang="en-US" sz="1200" kern="1200" dirty="0"/>
          </a:br>
          <a:r>
            <a:rPr lang="en-US" sz="1200" kern="1200" dirty="0"/>
            <a:t>Player</a:t>
          </a:r>
        </a:p>
      </dsp:txBody>
      <dsp:txXfrm>
        <a:off x="1067183" y="660779"/>
        <a:ext cx="600061" cy="600061"/>
      </dsp:txXfrm>
    </dsp:sp>
    <dsp:sp modelId="{47DC4F7D-A7E8-4022-A98B-14BDCA1D82EA}">
      <dsp:nvSpPr>
        <dsp:cNvPr id="0" name=""/>
        <dsp:cNvSpPr/>
      </dsp:nvSpPr>
      <dsp:spPr>
        <a:xfrm>
          <a:off x="1810380" y="331325"/>
          <a:ext cx="848615" cy="848615"/>
        </a:xfrm>
        <a:prstGeom prst="ellipse">
          <a:avLst/>
        </a:prstGeom>
        <a:solidFill>
          <a:srgbClr val="1388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DVD</a:t>
          </a:r>
          <a:endParaRPr lang="en-US" sz="1400" kern="1200" dirty="0"/>
        </a:p>
      </dsp:txBody>
      <dsp:txXfrm>
        <a:off x="1934657" y="455602"/>
        <a:ext cx="600061" cy="600061"/>
      </dsp:txXfrm>
    </dsp:sp>
    <dsp:sp modelId="{E8FD33C6-439D-49E1-86F5-6BF389E3FFAF}">
      <dsp:nvSpPr>
        <dsp:cNvPr id="0" name=""/>
        <dsp:cNvSpPr/>
      </dsp:nvSpPr>
      <dsp:spPr>
        <a:xfrm>
          <a:off x="565743" y="159339"/>
          <a:ext cx="2640137" cy="211211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A3D09-8A1B-45BD-AC86-D0916E205A25}">
      <dsp:nvSpPr>
        <dsp:cNvPr id="0" name=""/>
        <dsp:cNvSpPr/>
      </dsp:nvSpPr>
      <dsp:spPr>
        <a:xfrm>
          <a:off x="4002" y="0"/>
          <a:ext cx="2329895" cy="7178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LS Insight</a:t>
          </a:r>
          <a:br>
            <a:rPr lang="en-US" sz="1600" kern="1200" dirty="0"/>
          </a:br>
          <a:r>
            <a:rPr lang="en-US" sz="1600" kern="1200" dirty="0"/>
            <a:t>Replen. Setup</a:t>
          </a:r>
        </a:p>
      </dsp:txBody>
      <dsp:txXfrm>
        <a:off x="362923" y="0"/>
        <a:ext cx="1612053" cy="717842"/>
      </dsp:txXfrm>
    </dsp:sp>
    <dsp:sp modelId="{A684F582-03F8-45D5-9ED0-72AB90D8BD0C}">
      <dsp:nvSpPr>
        <dsp:cNvPr id="0" name=""/>
        <dsp:cNvSpPr/>
      </dsp:nvSpPr>
      <dsp:spPr>
        <a:xfrm>
          <a:off x="2100908" y="0"/>
          <a:ext cx="2329895" cy="7178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/>
              <a:ea typeface="+mn-ea"/>
              <a:cs typeface="+mn-cs"/>
            </a:rPr>
            <a:t>LS Forecast Setup</a:t>
          </a:r>
          <a:endParaRPr lang="en-US" sz="1600" kern="1200" dirty="0">
            <a:latin typeface="Segoe UI"/>
            <a:ea typeface="+mn-ea"/>
            <a:cs typeface="+mn-cs"/>
          </a:endParaRPr>
        </a:p>
      </dsp:txBody>
      <dsp:txXfrm>
        <a:off x="2459829" y="0"/>
        <a:ext cx="1612053" cy="717842"/>
      </dsp:txXfrm>
    </dsp:sp>
    <dsp:sp modelId="{7567F0EA-9A88-4CB9-A116-B35AA367BF38}">
      <dsp:nvSpPr>
        <dsp:cNvPr id="0" name=""/>
        <dsp:cNvSpPr/>
      </dsp:nvSpPr>
      <dsp:spPr>
        <a:xfrm>
          <a:off x="4197814" y="0"/>
          <a:ext cx="2329895" cy="7178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First Calculation and Review</a:t>
          </a:r>
        </a:p>
      </dsp:txBody>
      <dsp:txXfrm>
        <a:off x="4556735" y="0"/>
        <a:ext cx="1612053" cy="717842"/>
      </dsp:txXfrm>
    </dsp:sp>
    <dsp:sp modelId="{C19A9585-1388-4930-855A-95192320895C}">
      <dsp:nvSpPr>
        <dsp:cNvPr id="0" name=""/>
        <dsp:cNvSpPr/>
      </dsp:nvSpPr>
      <dsp:spPr>
        <a:xfrm>
          <a:off x="6294720" y="0"/>
          <a:ext cx="2329895" cy="71784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Go Live</a:t>
          </a:r>
        </a:p>
      </dsp:txBody>
      <dsp:txXfrm>
        <a:off x="6653641" y="0"/>
        <a:ext cx="1612053" cy="717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6C288-7337-2440-B849-9367C6B9F4AB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3A118-D422-7E4F-9475-56537557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85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1FF86-396E-EB4A-94C7-C0CCCDDF9F2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FD216-A965-6446-BFAC-87845540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3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69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4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835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81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115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921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37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45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883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90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61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56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66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40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20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59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09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296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42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58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7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10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85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73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80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6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12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97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73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9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5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F7F49-B456-2342-98F0-8D9694F3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93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4" y="188912"/>
            <a:ext cx="26318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170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4" y="188912"/>
            <a:ext cx="26318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Hospitali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4467D0-86CE-F94A-A111-06005F56B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6" y="44624"/>
            <a:ext cx="3168254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517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Hospitali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805F48-07A9-9F42-A0BE-2F3ADDB0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6" y="44624"/>
            <a:ext cx="3168254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444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454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_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 for background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6" y="5232734"/>
            <a:ext cx="6122113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200" b="1" baseline="0">
                <a:solidFill>
                  <a:srgbClr val="242D2F"/>
                </a:solidFill>
              </a:defRPr>
            </a:lvl1pPr>
          </a:lstStyle>
          <a:p>
            <a:r>
              <a:rPr lang="is-IS" dirty="0"/>
              <a:t>Insert your name here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80326" y="5770731"/>
            <a:ext cx="6120678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80327" y="6312831"/>
            <a:ext cx="6121400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rgbClr val="43B3E6"/>
                </a:solidFill>
              </a:defRPr>
            </a:lvl1pPr>
          </a:lstStyle>
          <a:p>
            <a:pPr lvl="0"/>
            <a:r>
              <a:rPr lang="en-US" dirty="0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3429000"/>
            <a:ext cx="1439863" cy="143986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your photo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780642" y="1268413"/>
            <a:ext cx="8642350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4000" b="1" baseline="0">
                <a:solidFill>
                  <a:srgbClr val="242D2F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780642" y="1989138"/>
            <a:ext cx="864235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200" b="0" baseline="0">
                <a:solidFill>
                  <a:srgbClr val="242D2F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here, if you want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+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29225"/>
            <a:ext cx="4799856" cy="1628775"/>
          </a:xfrm>
          <a:prstGeom prst="rect">
            <a:avLst/>
          </a:prstGeom>
          <a:solidFill>
            <a:srgbClr val="187399">
              <a:alpha val="90000"/>
            </a:srgb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1864" y="5229225"/>
            <a:ext cx="7320136" cy="1628775"/>
          </a:xfrm>
          <a:prstGeom prst="rect">
            <a:avLst/>
          </a:prstGeom>
          <a:solidFill>
            <a:srgbClr val="A8762B">
              <a:alpha val="90000"/>
            </a:srgb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304" y="265473"/>
            <a:ext cx="1068675" cy="77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40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+ gradien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5735638" cy="6858000"/>
          </a:xfrm>
          <a:prstGeom prst="rect">
            <a:avLst/>
          </a:prstGeom>
          <a:gradFill>
            <a:gsLst>
              <a:gs pos="100000">
                <a:srgbClr val="123647">
                  <a:alpha val="0"/>
                </a:srgbClr>
              </a:gs>
              <a:gs pos="66000">
                <a:srgbClr val="123647">
                  <a:alpha val="80000"/>
                </a:srgbClr>
              </a:gs>
            </a:gsLst>
            <a:lin ang="0" scaled="0"/>
          </a:gradFill>
        </p:spPr>
        <p:txBody>
          <a:bodyPr lIns="720000" tIns="720000" rIns="1080000" bIns="720000"/>
          <a:lstStyle>
            <a:lvl1pPr marL="0" indent="0">
              <a:lnSpc>
                <a:spcPct val="100000"/>
              </a:lnSpc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Gradient text box</a:t>
            </a:r>
          </a:p>
        </p:txBody>
      </p:sp>
    </p:spTree>
    <p:extLst>
      <p:ext uri="{BB962C8B-B14F-4D97-AF65-F5344CB8AC3E}">
        <p14:creationId xmlns:p14="http://schemas.microsoft.com/office/powerpoint/2010/main" val="8723181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30B5E4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951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4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1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2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3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385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931E86-B224-E744-B059-80B521FFD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7392" y="65289"/>
            <a:ext cx="2534608" cy="612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138890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44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4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1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2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3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F777B0-D1C2-204A-BACE-0595E1B84C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2" y="65289"/>
            <a:ext cx="2534608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605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55BE8C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737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4994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 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416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F0535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6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charco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A8473-32FB-3947-9243-26BE62E1E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801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56882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498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595688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453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040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452"/>
            <a:ext cx="5400675" cy="1800225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F50A25-4D8E-0A4C-96A3-9123E753EF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148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56882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193D5-4614-F547-88EE-7188CF28C5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6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5688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E47D25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56882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oftware enhancer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5688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34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oftware enhancer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59568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577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dustry solution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595688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3E4648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ustry solution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56882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59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31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717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6" y="5232734"/>
            <a:ext cx="6122113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Insert your name here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80326" y="5770731"/>
            <a:ext cx="6120678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80327" y="6312831"/>
            <a:ext cx="6121400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 dirty="0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3429000"/>
            <a:ext cx="1439863" cy="143986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photo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780642" y="1268413"/>
            <a:ext cx="8642350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780642" y="1989138"/>
            <a:ext cx="864235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41140672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179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lue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4144409"/>
            <a:ext cx="4679950" cy="1805541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843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ue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1800225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3789363"/>
            <a:ext cx="46799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2.</a:t>
            </a:r>
          </a:p>
        </p:txBody>
      </p:sp>
      <p:sp>
        <p:nvSpPr>
          <p:cNvPr id="6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335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ue textbox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43211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8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5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30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-imag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2" y="1628776"/>
            <a:ext cx="6843994" cy="467995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5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4652681" y="550571"/>
            <a:ext cx="5404132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Insert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379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384032" y="3013501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97768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sh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2" cy="6860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951" y="188913"/>
            <a:ext cx="1081088" cy="78493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800232" y="5725196"/>
            <a:ext cx="4056408" cy="36070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800232" y="6157913"/>
            <a:ext cx="4056408" cy="431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43070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Nav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151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562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168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1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Nav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896864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264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Nav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30B5E4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788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Omn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7" y="188912"/>
            <a:ext cx="169220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829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Activi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8912"/>
            <a:ext cx="1969964" cy="35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441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Recomme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4" y="188912"/>
            <a:ext cx="26318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959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Ins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4" y="188913"/>
            <a:ext cx="1835553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30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y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2160588"/>
          </a:xfrm>
          <a:prstGeom prst="rect">
            <a:avLst/>
          </a:prstGeom>
          <a:solidFill>
            <a:srgbClr val="A8762B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4144409"/>
            <a:ext cx="4679950" cy="1805541"/>
          </a:xfrm>
          <a:prstGeom prst="rect">
            <a:avLst/>
          </a:prstGeom>
          <a:solidFill>
            <a:srgbClr val="004A8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S B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7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Nav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4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1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2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Icon text 3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871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F7F49-B456-2342-98F0-8D9694F3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919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7785329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20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y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1800225"/>
          </a:xfrm>
          <a:prstGeom prst="rect">
            <a:avLst/>
          </a:prstGeom>
          <a:solidFill>
            <a:srgbClr val="004A8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3789363"/>
            <a:ext cx="4679950" cy="2160588"/>
          </a:xfrm>
          <a:prstGeom prst="rect">
            <a:avLst/>
          </a:prstGeom>
          <a:solidFill>
            <a:srgbClr val="A8762B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2.</a:t>
            </a:r>
          </a:p>
        </p:txBody>
      </p:sp>
      <p:sp>
        <p:nvSpPr>
          <p:cNvPr id="10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textbox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43211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8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8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ide-imag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2" y="1628776"/>
            <a:ext cx="6843994" cy="467995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8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4652681" y="550571"/>
            <a:ext cx="5404132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Insert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D7AEC8-E9B9-6043-A5CC-B95B5B3ED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20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DBA3E-13F3-0F49-9614-FA08C75B8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2" y="65289"/>
            <a:ext cx="2534608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9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D3EB0A-A7C5-FB40-ABB5-27383CDB9A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2" y="65289"/>
            <a:ext cx="2534608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7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C8C3D1-7A0C-8A42-BD5F-CCE3D849F1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147160"/>
            <a:ext cx="720724" cy="520563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9950"/>
            <a:ext cx="108013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0D0A9-AB8A-3841-B984-2082DB5ABE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50"/>
            <a:ext cx="10775950" cy="908050"/>
          </a:xfrm>
          <a:prstGeom prst="rect">
            <a:avLst/>
          </a:prstGeom>
          <a:solidFill>
            <a:srgbClr val="E47D25"/>
          </a:solidFill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6" y="5232734"/>
            <a:ext cx="6122113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Insert your name here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80326" y="5770731"/>
            <a:ext cx="6120678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80327" y="6312831"/>
            <a:ext cx="6121400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 dirty="0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3429000"/>
            <a:ext cx="1439863" cy="143986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photo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780642" y="1268413"/>
            <a:ext cx="8642350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780642" y="1989138"/>
            <a:ext cx="864235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117933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8912"/>
            <a:ext cx="1969964" cy="359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8912"/>
            <a:ext cx="1969964" cy="359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170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4" y="188913"/>
            <a:ext cx="1835553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4" y="188913"/>
            <a:ext cx="1835553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4" y="188912"/>
            <a:ext cx="26318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3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4" y="188912"/>
            <a:ext cx="26318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Hospitalit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A8DB56-1EDB-3342-AC16-37E93EBAAF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6" y="44624"/>
            <a:ext cx="3168254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26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Hospitalit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AFC951-7B5D-7D48-8D85-7EA1975AB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6" y="44624"/>
            <a:ext cx="3168254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6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833" y="188913"/>
            <a:ext cx="2309205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4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lue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4144409"/>
            <a:ext cx="4679950" cy="1805541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2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9C78C-0CD6-7447-90BA-C7C24B4B2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43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1F7F49-B456-2342-98F0-8D9694F3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58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4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9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9" y="188913"/>
            <a:ext cx="1567866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806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FC5A43-8D32-A54C-8D27-DC8B2A915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49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147160"/>
            <a:ext cx="720724" cy="520563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49950"/>
            <a:ext cx="108013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25B9C1-4A3B-3948-A546-F89829E80B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69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50"/>
            <a:ext cx="10775950" cy="908050"/>
          </a:xfrm>
          <a:prstGeom prst="rect">
            <a:avLst/>
          </a:prstGeom>
          <a:solidFill>
            <a:srgbClr val="E47D25"/>
          </a:solidFill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74" y="188912"/>
            <a:ext cx="2032752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lue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1800225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3789363"/>
            <a:ext cx="46799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2.</a:t>
            </a:r>
          </a:p>
        </p:txBody>
      </p:sp>
      <p:sp>
        <p:nvSpPr>
          <p:cNvPr id="6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197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567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9137"/>
            <a:ext cx="1969964" cy="3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5" y="188913"/>
            <a:ext cx="1835551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8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a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425" y="188913"/>
            <a:ext cx="1381612" cy="360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Recommend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169" y="188912"/>
            <a:ext cx="263186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ue textbox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43211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8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5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7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orecour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88" y="188913"/>
            <a:ext cx="2243150" cy="360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6558F-0016-3B48-BAAA-DC665BDF7D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62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Hospitalit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5147F-BF46-B04A-A1A5-77BBDEF9CE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23748" y="44624"/>
            <a:ext cx="3168249" cy="6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804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999" y="188913"/>
            <a:ext cx="229087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hite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2160588"/>
          </a:xfrm>
          <a:prstGeom prst="rect">
            <a:avLst/>
          </a:prstGeom>
          <a:solidFill>
            <a:srgbClr val="A8762B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4144409"/>
            <a:ext cx="4679950" cy="1805541"/>
          </a:xfrm>
          <a:prstGeom prst="rect">
            <a:avLst/>
          </a:prstGeom>
          <a:solidFill>
            <a:srgbClr val="004A8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hite with textbox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1800225"/>
          </a:xfrm>
          <a:prstGeom prst="rect">
            <a:avLst/>
          </a:prstGeom>
          <a:solidFill>
            <a:srgbClr val="004A8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6" y="3789363"/>
            <a:ext cx="4679950" cy="2160588"/>
          </a:xfrm>
          <a:prstGeom prst="rect">
            <a:avLst/>
          </a:prstGeom>
          <a:solidFill>
            <a:srgbClr val="A8762B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2.</a:t>
            </a:r>
          </a:p>
        </p:txBody>
      </p:sp>
      <p:sp>
        <p:nvSpPr>
          <p:cNvPr id="12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-imag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2" y="1628776"/>
            <a:ext cx="6843994" cy="467995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5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4652681" y="550571"/>
            <a:ext cx="5404132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Insert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01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extbox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628776"/>
            <a:ext cx="5761037" cy="4321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6" y="1628775"/>
            <a:ext cx="4679950" cy="43211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8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0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ide-imag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2" y="1628776"/>
            <a:ext cx="6843994" cy="467995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0" name="Title Placeholder 6"/>
          <p:cNvSpPr>
            <a:spLocks noGrp="1"/>
          </p:cNvSpPr>
          <p:nvPr>
            <p:ph type="title" hasCustomPrompt="1"/>
          </p:nvPr>
        </p:nvSpPr>
        <p:spPr>
          <a:xfrm>
            <a:off x="4652681" y="550571"/>
            <a:ext cx="5404132" cy="717842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Insert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896864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27CCF-24EF-EF4E-86C6-09E0D39F3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2" y="65289"/>
            <a:ext cx="2534608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226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896864"/>
            <a:ext cx="4319588" cy="1079500"/>
          </a:xfrm>
          <a:prstGeom prst="rect">
            <a:avLst/>
          </a:prstGeom>
          <a:solidFill>
            <a:srgbClr val="138890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FE13E-0E0D-1C48-A0CF-51EB91FD2D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7392" y="65289"/>
            <a:ext cx="2534608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467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 lIns="180000"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899670"/>
            <a:ext cx="4319588" cy="107950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384032" y="3013501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23434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4AD114-D728-B84C-8999-A5FAEEBC1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90BA8-4956-6841-BAB6-B1D4EF5096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449" y="65289"/>
            <a:ext cx="2151551" cy="6127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6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7983"/>
            <a:ext cx="4319588" cy="107950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Activi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8912"/>
            <a:ext cx="1969964" cy="359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Activi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74" y="188912"/>
            <a:ext cx="1969964" cy="359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B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BI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9638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057" y="188912"/>
            <a:ext cx="1117980" cy="358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Ins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10801350" cy="4681538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4" y="188913"/>
            <a:ext cx="1835553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Ins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8050"/>
            <a:ext cx="4319588" cy="107950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8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484" y="188913"/>
            <a:ext cx="1835553" cy="36036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image" Target="../media/image9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image" Target="../media/image26.jp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0" r:id="rId3"/>
    <p:sldLayoutId id="2147483660" r:id="rId4"/>
    <p:sldLayoutId id="2147483661" r:id="rId5"/>
    <p:sldLayoutId id="2147483670" r:id="rId6"/>
    <p:sldLayoutId id="2147483668" r:id="rId7"/>
    <p:sldLayoutId id="2147483672" r:id="rId8"/>
    <p:sldLayoutId id="2147483753" r:id="rId9"/>
    <p:sldLayoutId id="2147483817" r:id="rId10"/>
    <p:sldLayoutId id="2147483818" r:id="rId11"/>
    <p:sldLayoutId id="21474838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5ACBF0"/>
          </p15:clr>
        </p15:guide>
        <p15:guide id="4" pos="7242" userDrawn="1">
          <p15:clr>
            <a:srgbClr val="A4A3A4"/>
          </p15:clr>
        </p15:guide>
        <p15:guide id="5" pos="7015" userDrawn="1">
          <p15:clr>
            <a:srgbClr val="A4A3A4"/>
          </p15:clr>
        </p15:guide>
        <p15:guide id="6" pos="6788" userDrawn="1">
          <p15:clr>
            <a:srgbClr val="A4A3A4"/>
          </p15:clr>
        </p15:guide>
        <p15:guide id="7" pos="6562" userDrawn="1">
          <p15:clr>
            <a:srgbClr val="A4A3A4"/>
          </p15:clr>
        </p15:guide>
        <p15:guide id="8" pos="6335" userDrawn="1">
          <p15:clr>
            <a:srgbClr val="A4A3A4"/>
          </p15:clr>
        </p15:guide>
        <p15:guide id="9" pos="6108" userDrawn="1">
          <p15:clr>
            <a:srgbClr val="A4A3A4"/>
          </p15:clr>
        </p15:guide>
        <p15:guide id="10" pos="5881" userDrawn="1">
          <p15:clr>
            <a:srgbClr val="A4A3A4"/>
          </p15:clr>
        </p15:guide>
        <p15:guide id="11" pos="5654" userDrawn="1">
          <p15:clr>
            <a:srgbClr val="A4A3A4"/>
          </p15:clr>
        </p15:guide>
        <p15:guide id="12" pos="5428" userDrawn="1">
          <p15:clr>
            <a:srgbClr val="A4A3A4"/>
          </p15:clr>
        </p15:guide>
        <p15:guide id="13" pos="5201" userDrawn="1">
          <p15:clr>
            <a:srgbClr val="A4A3A4"/>
          </p15:clr>
        </p15:guide>
        <p15:guide id="14" pos="4974" userDrawn="1">
          <p15:clr>
            <a:srgbClr val="A4A3A4"/>
          </p15:clr>
        </p15:guide>
        <p15:guide id="15" pos="4747" userDrawn="1">
          <p15:clr>
            <a:srgbClr val="A4A3A4"/>
          </p15:clr>
        </p15:guide>
        <p15:guide id="16" pos="4520" userDrawn="1">
          <p15:clr>
            <a:srgbClr val="A4A3A4"/>
          </p15:clr>
        </p15:guide>
        <p15:guide id="17" pos="4294" userDrawn="1">
          <p15:clr>
            <a:srgbClr val="A4A3A4"/>
          </p15:clr>
        </p15:guide>
        <p15:guide id="18" pos="4067" userDrawn="1">
          <p15:clr>
            <a:srgbClr val="A4A3A4"/>
          </p15:clr>
        </p15:guide>
        <p15:guide id="19" pos="3613" userDrawn="1">
          <p15:clr>
            <a:srgbClr val="A4A3A4"/>
          </p15:clr>
        </p15:guide>
        <p15:guide id="20" pos="3386" userDrawn="1">
          <p15:clr>
            <a:srgbClr val="A4A3A4"/>
          </p15:clr>
        </p15:guide>
        <p15:guide id="21" pos="3160" userDrawn="1">
          <p15:clr>
            <a:srgbClr val="A4A3A4"/>
          </p15:clr>
        </p15:guide>
        <p15:guide id="22" pos="2933" userDrawn="1">
          <p15:clr>
            <a:srgbClr val="A4A3A4"/>
          </p15:clr>
        </p15:guide>
        <p15:guide id="23" pos="2706" userDrawn="1">
          <p15:clr>
            <a:srgbClr val="A4A3A4"/>
          </p15:clr>
        </p15:guide>
        <p15:guide id="24" pos="2479" userDrawn="1">
          <p15:clr>
            <a:srgbClr val="A4A3A4"/>
          </p15:clr>
        </p15:guide>
        <p15:guide id="25" pos="2252" userDrawn="1">
          <p15:clr>
            <a:srgbClr val="A4A3A4"/>
          </p15:clr>
        </p15:guide>
        <p15:guide id="26" pos="2026" userDrawn="1">
          <p15:clr>
            <a:srgbClr val="A4A3A4"/>
          </p15:clr>
        </p15:guide>
        <p15:guide id="27" pos="1799" userDrawn="1">
          <p15:clr>
            <a:srgbClr val="A4A3A4"/>
          </p15:clr>
        </p15:guide>
        <p15:guide id="28" pos="1572" userDrawn="1">
          <p15:clr>
            <a:srgbClr val="A4A3A4"/>
          </p15:clr>
        </p15:guide>
        <p15:guide id="29" pos="1345" userDrawn="1">
          <p15:clr>
            <a:srgbClr val="A4A3A4"/>
          </p15:clr>
        </p15:guide>
        <p15:guide id="30" pos="1118" userDrawn="1">
          <p15:clr>
            <a:srgbClr val="A4A3A4"/>
          </p15:clr>
        </p15:guide>
        <p15:guide id="31" pos="892" userDrawn="1">
          <p15:clr>
            <a:srgbClr val="A4A3A4"/>
          </p15:clr>
        </p15:guide>
        <p15:guide id="32" pos="665" userDrawn="1">
          <p15:clr>
            <a:srgbClr val="A4A3A4"/>
          </p15:clr>
        </p15:guide>
        <p15:guide id="33" pos="438" userDrawn="1">
          <p15:clr>
            <a:srgbClr val="A4A3A4"/>
          </p15:clr>
        </p15:guide>
        <p15:guide id="34" pos="211" userDrawn="1">
          <p15:clr>
            <a:srgbClr val="5ACBF0"/>
          </p15:clr>
        </p15:guide>
        <p15:guide id="35" orient="horz" pos="119" userDrawn="1">
          <p15:clr>
            <a:srgbClr val="5ACBF0"/>
          </p15:clr>
        </p15:guide>
        <p15:guide id="36" orient="horz" pos="346" userDrawn="1">
          <p15:clr>
            <a:srgbClr val="A4A3A4"/>
          </p15:clr>
        </p15:guide>
        <p15:guide id="37" orient="horz" pos="572" userDrawn="1">
          <p15:clr>
            <a:srgbClr val="A4A3A4"/>
          </p15:clr>
        </p15:guide>
        <p15:guide id="38" orient="horz" pos="799" userDrawn="1">
          <p15:clr>
            <a:srgbClr val="A4A3A4"/>
          </p15:clr>
        </p15:guide>
        <p15:guide id="39" orient="horz" pos="1026" userDrawn="1">
          <p15:clr>
            <a:srgbClr val="A4A3A4"/>
          </p15:clr>
        </p15:guide>
        <p15:guide id="40" orient="horz" pos="1253" userDrawn="1">
          <p15:clr>
            <a:srgbClr val="A4A3A4"/>
          </p15:clr>
        </p15:guide>
        <p15:guide id="41" orient="horz" pos="1480" userDrawn="1">
          <p15:clr>
            <a:srgbClr val="A4A3A4"/>
          </p15:clr>
        </p15:guide>
        <p15:guide id="42" orient="horz" pos="1706" userDrawn="1">
          <p15:clr>
            <a:srgbClr val="A4A3A4"/>
          </p15:clr>
        </p15:guide>
        <p15:guide id="43" orient="horz" pos="1933" userDrawn="1">
          <p15:clr>
            <a:srgbClr val="A4A3A4"/>
          </p15:clr>
        </p15:guide>
        <p15:guide id="44" orient="horz" pos="2387" userDrawn="1">
          <p15:clr>
            <a:srgbClr val="A4A3A4"/>
          </p15:clr>
        </p15:guide>
        <p15:guide id="45" orient="horz" pos="2614" userDrawn="1">
          <p15:clr>
            <a:srgbClr val="A4A3A4"/>
          </p15:clr>
        </p15:guide>
        <p15:guide id="46" orient="horz" pos="2840" userDrawn="1">
          <p15:clr>
            <a:srgbClr val="A4A3A4"/>
          </p15:clr>
        </p15:guide>
        <p15:guide id="47" orient="horz" pos="3067" userDrawn="1">
          <p15:clr>
            <a:srgbClr val="A4A3A4"/>
          </p15:clr>
        </p15:guide>
        <p15:guide id="48" orient="horz" pos="3294" userDrawn="1">
          <p15:clr>
            <a:srgbClr val="A4A3A4"/>
          </p15:clr>
        </p15:guide>
        <p15:guide id="49" orient="horz" pos="3521" userDrawn="1">
          <p15:clr>
            <a:srgbClr val="A4A3A4"/>
          </p15:clr>
        </p15:guide>
        <p15:guide id="50" orient="horz" pos="3748" userDrawn="1">
          <p15:clr>
            <a:srgbClr val="A4A3A4"/>
          </p15:clr>
        </p15:guide>
        <p15:guide id="51" orient="horz" pos="3974" userDrawn="1">
          <p15:clr>
            <a:srgbClr val="A4A3A4"/>
          </p15:clr>
        </p15:guide>
        <p15:guide id="52" orient="horz" pos="4201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7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54" r:id="rId7"/>
    <p:sldLayoutId id="2147483755" r:id="rId8"/>
    <p:sldLayoutId id="2147483803" r:id="rId9"/>
    <p:sldLayoutId id="2147483804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66" r:id="rId29"/>
    <p:sldLayoutId id="2147483767" r:id="rId30"/>
    <p:sldLayoutId id="2147483811" r:id="rId31"/>
    <p:sldLayoutId id="2147483812" r:id="rId32"/>
    <p:sldLayoutId id="2147483777" r:id="rId33"/>
    <p:sldLayoutId id="2147483778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5ACBF0"/>
          </p15:clr>
        </p15:guide>
        <p15:guide id="4" pos="7242" userDrawn="1">
          <p15:clr>
            <a:srgbClr val="A4A3A4"/>
          </p15:clr>
        </p15:guide>
        <p15:guide id="5" pos="7015" userDrawn="1">
          <p15:clr>
            <a:srgbClr val="A4A3A4"/>
          </p15:clr>
        </p15:guide>
        <p15:guide id="6" pos="6788" userDrawn="1">
          <p15:clr>
            <a:srgbClr val="A4A3A4"/>
          </p15:clr>
        </p15:guide>
        <p15:guide id="7" pos="6562" userDrawn="1">
          <p15:clr>
            <a:srgbClr val="A4A3A4"/>
          </p15:clr>
        </p15:guide>
        <p15:guide id="8" pos="6335" userDrawn="1">
          <p15:clr>
            <a:srgbClr val="A4A3A4"/>
          </p15:clr>
        </p15:guide>
        <p15:guide id="9" pos="6108" userDrawn="1">
          <p15:clr>
            <a:srgbClr val="A4A3A4"/>
          </p15:clr>
        </p15:guide>
        <p15:guide id="10" pos="5881" userDrawn="1">
          <p15:clr>
            <a:srgbClr val="A4A3A4"/>
          </p15:clr>
        </p15:guide>
        <p15:guide id="11" pos="5654" userDrawn="1">
          <p15:clr>
            <a:srgbClr val="A4A3A4"/>
          </p15:clr>
        </p15:guide>
        <p15:guide id="12" pos="5428" userDrawn="1">
          <p15:clr>
            <a:srgbClr val="A4A3A4"/>
          </p15:clr>
        </p15:guide>
        <p15:guide id="13" pos="5201" userDrawn="1">
          <p15:clr>
            <a:srgbClr val="A4A3A4"/>
          </p15:clr>
        </p15:guide>
        <p15:guide id="14" pos="4974" userDrawn="1">
          <p15:clr>
            <a:srgbClr val="A4A3A4"/>
          </p15:clr>
        </p15:guide>
        <p15:guide id="15" pos="4747" userDrawn="1">
          <p15:clr>
            <a:srgbClr val="A4A3A4"/>
          </p15:clr>
        </p15:guide>
        <p15:guide id="16" pos="4520" userDrawn="1">
          <p15:clr>
            <a:srgbClr val="A4A3A4"/>
          </p15:clr>
        </p15:guide>
        <p15:guide id="17" pos="4294" userDrawn="1">
          <p15:clr>
            <a:srgbClr val="A4A3A4"/>
          </p15:clr>
        </p15:guide>
        <p15:guide id="18" pos="4067" userDrawn="1">
          <p15:clr>
            <a:srgbClr val="A4A3A4"/>
          </p15:clr>
        </p15:guide>
        <p15:guide id="19" pos="3613" userDrawn="1">
          <p15:clr>
            <a:srgbClr val="A4A3A4"/>
          </p15:clr>
        </p15:guide>
        <p15:guide id="20" pos="3386" userDrawn="1">
          <p15:clr>
            <a:srgbClr val="A4A3A4"/>
          </p15:clr>
        </p15:guide>
        <p15:guide id="21" pos="3160" userDrawn="1">
          <p15:clr>
            <a:srgbClr val="A4A3A4"/>
          </p15:clr>
        </p15:guide>
        <p15:guide id="22" pos="2933" userDrawn="1">
          <p15:clr>
            <a:srgbClr val="A4A3A4"/>
          </p15:clr>
        </p15:guide>
        <p15:guide id="23" pos="2706" userDrawn="1">
          <p15:clr>
            <a:srgbClr val="A4A3A4"/>
          </p15:clr>
        </p15:guide>
        <p15:guide id="24" pos="2479" userDrawn="1">
          <p15:clr>
            <a:srgbClr val="A4A3A4"/>
          </p15:clr>
        </p15:guide>
        <p15:guide id="25" pos="2252" userDrawn="1">
          <p15:clr>
            <a:srgbClr val="A4A3A4"/>
          </p15:clr>
        </p15:guide>
        <p15:guide id="26" pos="2026" userDrawn="1">
          <p15:clr>
            <a:srgbClr val="A4A3A4"/>
          </p15:clr>
        </p15:guide>
        <p15:guide id="27" pos="1799" userDrawn="1">
          <p15:clr>
            <a:srgbClr val="A4A3A4"/>
          </p15:clr>
        </p15:guide>
        <p15:guide id="28" pos="1572" userDrawn="1">
          <p15:clr>
            <a:srgbClr val="A4A3A4"/>
          </p15:clr>
        </p15:guide>
        <p15:guide id="29" pos="1345" userDrawn="1">
          <p15:clr>
            <a:srgbClr val="A4A3A4"/>
          </p15:clr>
        </p15:guide>
        <p15:guide id="30" pos="1118" userDrawn="1">
          <p15:clr>
            <a:srgbClr val="A4A3A4"/>
          </p15:clr>
        </p15:guide>
        <p15:guide id="31" pos="892" userDrawn="1">
          <p15:clr>
            <a:srgbClr val="A4A3A4"/>
          </p15:clr>
        </p15:guide>
        <p15:guide id="32" pos="665" userDrawn="1">
          <p15:clr>
            <a:srgbClr val="A4A3A4"/>
          </p15:clr>
        </p15:guide>
        <p15:guide id="33" pos="438" userDrawn="1">
          <p15:clr>
            <a:srgbClr val="A4A3A4"/>
          </p15:clr>
        </p15:guide>
        <p15:guide id="34" pos="211" userDrawn="1">
          <p15:clr>
            <a:srgbClr val="5ACBF0"/>
          </p15:clr>
        </p15:guide>
        <p15:guide id="35" orient="horz" pos="119" userDrawn="1">
          <p15:clr>
            <a:srgbClr val="5ACBF0"/>
          </p15:clr>
        </p15:guide>
        <p15:guide id="36" orient="horz" pos="346" userDrawn="1">
          <p15:clr>
            <a:srgbClr val="A4A3A4"/>
          </p15:clr>
        </p15:guide>
        <p15:guide id="37" orient="horz" pos="572" userDrawn="1">
          <p15:clr>
            <a:srgbClr val="A4A3A4"/>
          </p15:clr>
        </p15:guide>
        <p15:guide id="38" orient="horz" pos="799" userDrawn="1">
          <p15:clr>
            <a:srgbClr val="A4A3A4"/>
          </p15:clr>
        </p15:guide>
        <p15:guide id="39" orient="horz" pos="1026" userDrawn="1">
          <p15:clr>
            <a:srgbClr val="A4A3A4"/>
          </p15:clr>
        </p15:guide>
        <p15:guide id="40" orient="horz" pos="1253" userDrawn="1">
          <p15:clr>
            <a:srgbClr val="A4A3A4"/>
          </p15:clr>
        </p15:guide>
        <p15:guide id="41" orient="horz" pos="1480" userDrawn="1">
          <p15:clr>
            <a:srgbClr val="A4A3A4"/>
          </p15:clr>
        </p15:guide>
        <p15:guide id="42" orient="horz" pos="1706" userDrawn="1">
          <p15:clr>
            <a:srgbClr val="A4A3A4"/>
          </p15:clr>
        </p15:guide>
        <p15:guide id="43" orient="horz" pos="1933" userDrawn="1">
          <p15:clr>
            <a:srgbClr val="A4A3A4"/>
          </p15:clr>
        </p15:guide>
        <p15:guide id="44" orient="horz" pos="2387" userDrawn="1">
          <p15:clr>
            <a:srgbClr val="A4A3A4"/>
          </p15:clr>
        </p15:guide>
        <p15:guide id="45" orient="horz" pos="2614" userDrawn="1">
          <p15:clr>
            <a:srgbClr val="A4A3A4"/>
          </p15:clr>
        </p15:guide>
        <p15:guide id="46" orient="horz" pos="2840" userDrawn="1">
          <p15:clr>
            <a:srgbClr val="A4A3A4"/>
          </p15:clr>
        </p15:guide>
        <p15:guide id="47" orient="horz" pos="3067" userDrawn="1">
          <p15:clr>
            <a:srgbClr val="A4A3A4"/>
          </p15:clr>
        </p15:guide>
        <p15:guide id="48" orient="horz" pos="3294" userDrawn="1">
          <p15:clr>
            <a:srgbClr val="A4A3A4"/>
          </p15:clr>
        </p15:guide>
        <p15:guide id="49" orient="horz" pos="3521" userDrawn="1">
          <p15:clr>
            <a:srgbClr val="A4A3A4"/>
          </p15:clr>
        </p15:guide>
        <p15:guide id="50" orient="horz" pos="3748" userDrawn="1">
          <p15:clr>
            <a:srgbClr val="A4A3A4"/>
          </p15:clr>
        </p15:guide>
        <p15:guide id="51" orient="horz" pos="3974" userDrawn="1">
          <p15:clr>
            <a:srgbClr val="A4A3A4"/>
          </p15:clr>
        </p15:guide>
        <p15:guide id="52" orient="horz" pos="4201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2D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69CA86-2178-B346-8F00-6F117161A73F}"/>
              </a:ext>
            </a:extLst>
          </p:cNvPr>
          <p:cNvPicPr>
            <a:picLocks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33901-8F69-9B43-9AD3-9B9C6D1B6C04}"/>
              </a:ext>
            </a:extLst>
          </p:cNvPr>
          <p:cNvPicPr>
            <a:picLocks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14" r:id="rId2"/>
    <p:sldLayoutId id="2147483684" r:id="rId3"/>
    <p:sldLayoutId id="2147483805" r:id="rId4"/>
    <p:sldLayoutId id="2147483806" r:id="rId5"/>
    <p:sldLayoutId id="2147483685" r:id="rId6"/>
    <p:sldLayoutId id="2147483686" r:id="rId7"/>
    <p:sldLayoutId id="2147483712" r:id="rId8"/>
    <p:sldLayoutId id="2147483676" r:id="rId9"/>
    <p:sldLayoutId id="2147483674" r:id="rId10"/>
    <p:sldLayoutId id="2147483681" r:id="rId11"/>
    <p:sldLayoutId id="2147483707" r:id="rId12"/>
    <p:sldLayoutId id="2147483708" r:id="rId13"/>
    <p:sldLayoutId id="2147483697" r:id="rId14"/>
    <p:sldLayoutId id="214748369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16" r:id="rId24"/>
    <p:sldLayoutId id="2147483715" r:id="rId25"/>
    <p:sldLayoutId id="2147483814" r:id="rId26"/>
    <p:sldLayoutId id="2147483813" r:id="rId27"/>
    <p:sldLayoutId id="2147483787" r:id="rId28"/>
    <p:sldLayoutId id="214748378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5ACBF0"/>
          </p15:clr>
        </p15:guide>
        <p15:guide id="4" pos="7242" userDrawn="1">
          <p15:clr>
            <a:srgbClr val="A4A3A4"/>
          </p15:clr>
        </p15:guide>
        <p15:guide id="5" pos="7015" userDrawn="1">
          <p15:clr>
            <a:srgbClr val="A4A3A4"/>
          </p15:clr>
        </p15:guide>
        <p15:guide id="6" pos="6788" userDrawn="1">
          <p15:clr>
            <a:srgbClr val="A4A3A4"/>
          </p15:clr>
        </p15:guide>
        <p15:guide id="7" pos="6562" userDrawn="1">
          <p15:clr>
            <a:srgbClr val="A4A3A4"/>
          </p15:clr>
        </p15:guide>
        <p15:guide id="8" pos="6335" userDrawn="1">
          <p15:clr>
            <a:srgbClr val="A4A3A4"/>
          </p15:clr>
        </p15:guide>
        <p15:guide id="9" pos="6108" userDrawn="1">
          <p15:clr>
            <a:srgbClr val="A4A3A4"/>
          </p15:clr>
        </p15:guide>
        <p15:guide id="10" pos="5881" userDrawn="1">
          <p15:clr>
            <a:srgbClr val="A4A3A4"/>
          </p15:clr>
        </p15:guide>
        <p15:guide id="11" pos="5654" userDrawn="1">
          <p15:clr>
            <a:srgbClr val="A4A3A4"/>
          </p15:clr>
        </p15:guide>
        <p15:guide id="12" pos="5428" userDrawn="1">
          <p15:clr>
            <a:srgbClr val="A4A3A4"/>
          </p15:clr>
        </p15:guide>
        <p15:guide id="13" pos="5201" userDrawn="1">
          <p15:clr>
            <a:srgbClr val="A4A3A4"/>
          </p15:clr>
        </p15:guide>
        <p15:guide id="14" pos="4974" userDrawn="1">
          <p15:clr>
            <a:srgbClr val="A4A3A4"/>
          </p15:clr>
        </p15:guide>
        <p15:guide id="15" pos="4747" userDrawn="1">
          <p15:clr>
            <a:srgbClr val="A4A3A4"/>
          </p15:clr>
        </p15:guide>
        <p15:guide id="16" pos="4520" userDrawn="1">
          <p15:clr>
            <a:srgbClr val="A4A3A4"/>
          </p15:clr>
        </p15:guide>
        <p15:guide id="17" pos="4294" userDrawn="1">
          <p15:clr>
            <a:srgbClr val="A4A3A4"/>
          </p15:clr>
        </p15:guide>
        <p15:guide id="18" pos="4067" userDrawn="1">
          <p15:clr>
            <a:srgbClr val="A4A3A4"/>
          </p15:clr>
        </p15:guide>
        <p15:guide id="19" pos="3613" userDrawn="1">
          <p15:clr>
            <a:srgbClr val="A4A3A4"/>
          </p15:clr>
        </p15:guide>
        <p15:guide id="20" pos="3386" userDrawn="1">
          <p15:clr>
            <a:srgbClr val="A4A3A4"/>
          </p15:clr>
        </p15:guide>
        <p15:guide id="21" pos="3160" userDrawn="1">
          <p15:clr>
            <a:srgbClr val="A4A3A4"/>
          </p15:clr>
        </p15:guide>
        <p15:guide id="22" pos="2933" userDrawn="1">
          <p15:clr>
            <a:srgbClr val="A4A3A4"/>
          </p15:clr>
        </p15:guide>
        <p15:guide id="23" pos="2706" userDrawn="1">
          <p15:clr>
            <a:srgbClr val="A4A3A4"/>
          </p15:clr>
        </p15:guide>
        <p15:guide id="24" pos="2479" userDrawn="1">
          <p15:clr>
            <a:srgbClr val="A4A3A4"/>
          </p15:clr>
        </p15:guide>
        <p15:guide id="25" pos="2252" userDrawn="1">
          <p15:clr>
            <a:srgbClr val="A4A3A4"/>
          </p15:clr>
        </p15:guide>
        <p15:guide id="26" pos="2026" userDrawn="1">
          <p15:clr>
            <a:srgbClr val="A4A3A4"/>
          </p15:clr>
        </p15:guide>
        <p15:guide id="27" pos="1799" userDrawn="1">
          <p15:clr>
            <a:srgbClr val="A4A3A4"/>
          </p15:clr>
        </p15:guide>
        <p15:guide id="28" pos="1572" userDrawn="1">
          <p15:clr>
            <a:srgbClr val="A4A3A4"/>
          </p15:clr>
        </p15:guide>
        <p15:guide id="29" pos="1345" userDrawn="1">
          <p15:clr>
            <a:srgbClr val="A4A3A4"/>
          </p15:clr>
        </p15:guide>
        <p15:guide id="30" pos="1118" userDrawn="1">
          <p15:clr>
            <a:srgbClr val="A4A3A4"/>
          </p15:clr>
        </p15:guide>
        <p15:guide id="31" pos="892" userDrawn="1">
          <p15:clr>
            <a:srgbClr val="A4A3A4"/>
          </p15:clr>
        </p15:guide>
        <p15:guide id="32" pos="665" userDrawn="1">
          <p15:clr>
            <a:srgbClr val="A4A3A4"/>
          </p15:clr>
        </p15:guide>
        <p15:guide id="33" pos="438" userDrawn="1">
          <p15:clr>
            <a:srgbClr val="A4A3A4"/>
          </p15:clr>
        </p15:guide>
        <p15:guide id="34" pos="211" userDrawn="1">
          <p15:clr>
            <a:srgbClr val="5ACBF0"/>
          </p15:clr>
        </p15:guide>
        <p15:guide id="35" orient="horz" pos="119" userDrawn="1">
          <p15:clr>
            <a:srgbClr val="5ACBF0"/>
          </p15:clr>
        </p15:guide>
        <p15:guide id="36" orient="horz" pos="346" userDrawn="1">
          <p15:clr>
            <a:srgbClr val="A4A3A4"/>
          </p15:clr>
        </p15:guide>
        <p15:guide id="37" orient="horz" pos="572" userDrawn="1">
          <p15:clr>
            <a:srgbClr val="A4A3A4"/>
          </p15:clr>
        </p15:guide>
        <p15:guide id="38" orient="horz" pos="799" userDrawn="1">
          <p15:clr>
            <a:srgbClr val="A4A3A4"/>
          </p15:clr>
        </p15:guide>
        <p15:guide id="39" orient="horz" pos="1026" userDrawn="1">
          <p15:clr>
            <a:srgbClr val="A4A3A4"/>
          </p15:clr>
        </p15:guide>
        <p15:guide id="40" orient="horz" pos="1253" userDrawn="1">
          <p15:clr>
            <a:srgbClr val="A4A3A4"/>
          </p15:clr>
        </p15:guide>
        <p15:guide id="41" orient="horz" pos="1480" userDrawn="1">
          <p15:clr>
            <a:srgbClr val="A4A3A4"/>
          </p15:clr>
        </p15:guide>
        <p15:guide id="42" orient="horz" pos="1706" userDrawn="1">
          <p15:clr>
            <a:srgbClr val="A4A3A4"/>
          </p15:clr>
        </p15:guide>
        <p15:guide id="43" orient="horz" pos="1933" userDrawn="1">
          <p15:clr>
            <a:srgbClr val="A4A3A4"/>
          </p15:clr>
        </p15:guide>
        <p15:guide id="44" orient="horz" pos="2387" userDrawn="1">
          <p15:clr>
            <a:srgbClr val="A4A3A4"/>
          </p15:clr>
        </p15:guide>
        <p15:guide id="45" orient="horz" pos="2614" userDrawn="1">
          <p15:clr>
            <a:srgbClr val="A4A3A4"/>
          </p15:clr>
        </p15:guide>
        <p15:guide id="46" orient="horz" pos="2840" userDrawn="1">
          <p15:clr>
            <a:srgbClr val="A4A3A4"/>
          </p15:clr>
        </p15:guide>
        <p15:guide id="47" orient="horz" pos="3067" userDrawn="1">
          <p15:clr>
            <a:srgbClr val="A4A3A4"/>
          </p15:clr>
        </p15:guide>
        <p15:guide id="48" orient="horz" pos="3294" userDrawn="1">
          <p15:clr>
            <a:srgbClr val="A4A3A4"/>
          </p15:clr>
        </p15:guide>
        <p15:guide id="49" orient="horz" pos="3521" userDrawn="1">
          <p15:clr>
            <a:srgbClr val="A4A3A4"/>
          </p15:clr>
        </p15:guide>
        <p15:guide id="50" orient="horz" pos="3748" userDrawn="1">
          <p15:clr>
            <a:srgbClr val="A4A3A4"/>
          </p15:clr>
        </p15:guide>
        <p15:guide id="51" orient="horz" pos="3974" userDrawn="1">
          <p15:clr>
            <a:srgbClr val="A4A3A4"/>
          </p15:clr>
        </p15:guide>
        <p15:guide id="52" orient="horz" pos="4201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2EF279-5000-0B4F-8EEE-6BCDD1A965F2}"/>
              </a:ext>
            </a:extLst>
          </p:cNvPr>
          <p:cNvPicPr>
            <a:picLocks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E56148-A46D-AF44-9F94-83807AB7F7CA}"/>
              </a:ext>
            </a:extLst>
          </p:cNvPr>
          <p:cNvPicPr>
            <a:picLocks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19" r:id="rId7"/>
    <p:sldLayoutId id="2147483720" r:id="rId8"/>
    <p:sldLayoutId id="2147483808" r:id="rId9"/>
    <p:sldLayoutId id="2147483807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16" r:id="rId31"/>
    <p:sldLayoutId id="2147483815" r:id="rId32"/>
    <p:sldLayoutId id="2147483801" r:id="rId33"/>
    <p:sldLayoutId id="2147483802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5ACBF0"/>
          </p15:clr>
        </p15:guide>
        <p15:guide id="4" pos="211" userDrawn="1">
          <p15:clr>
            <a:srgbClr val="5ACBF0"/>
          </p15:clr>
        </p15:guide>
        <p15:guide id="5" pos="7242" userDrawn="1">
          <p15:clr>
            <a:srgbClr val="A4A3A4"/>
          </p15:clr>
        </p15:guide>
        <p15:guide id="6" pos="7015" userDrawn="1">
          <p15:clr>
            <a:srgbClr val="A4A3A4"/>
          </p15:clr>
        </p15:guide>
        <p15:guide id="7" pos="6788" userDrawn="1">
          <p15:clr>
            <a:srgbClr val="A4A3A4"/>
          </p15:clr>
        </p15:guide>
        <p15:guide id="8" pos="6562" userDrawn="1">
          <p15:clr>
            <a:srgbClr val="A4A3A4"/>
          </p15:clr>
        </p15:guide>
        <p15:guide id="9" pos="6335" userDrawn="1">
          <p15:clr>
            <a:srgbClr val="A4A3A4"/>
          </p15:clr>
        </p15:guide>
        <p15:guide id="10" pos="6108" userDrawn="1">
          <p15:clr>
            <a:srgbClr val="A4A3A4"/>
          </p15:clr>
        </p15:guide>
        <p15:guide id="11" pos="5881" userDrawn="1">
          <p15:clr>
            <a:srgbClr val="A4A3A4"/>
          </p15:clr>
        </p15:guide>
        <p15:guide id="12" pos="5654" userDrawn="1">
          <p15:clr>
            <a:srgbClr val="A4A3A4"/>
          </p15:clr>
        </p15:guide>
        <p15:guide id="13" pos="5428" userDrawn="1">
          <p15:clr>
            <a:srgbClr val="A4A3A4"/>
          </p15:clr>
        </p15:guide>
        <p15:guide id="14" pos="5201" userDrawn="1">
          <p15:clr>
            <a:srgbClr val="A4A3A4"/>
          </p15:clr>
        </p15:guide>
        <p15:guide id="15" pos="4974" userDrawn="1">
          <p15:clr>
            <a:srgbClr val="A4A3A4"/>
          </p15:clr>
        </p15:guide>
        <p15:guide id="16" pos="4747" userDrawn="1">
          <p15:clr>
            <a:srgbClr val="A4A3A4"/>
          </p15:clr>
        </p15:guide>
        <p15:guide id="17" pos="4520" userDrawn="1">
          <p15:clr>
            <a:srgbClr val="A4A3A4"/>
          </p15:clr>
        </p15:guide>
        <p15:guide id="18" pos="4294" userDrawn="1">
          <p15:clr>
            <a:srgbClr val="A4A3A4"/>
          </p15:clr>
        </p15:guide>
        <p15:guide id="19" pos="4067" userDrawn="1">
          <p15:clr>
            <a:srgbClr val="A4A3A4"/>
          </p15:clr>
        </p15:guide>
        <p15:guide id="20" pos="3613" userDrawn="1">
          <p15:clr>
            <a:srgbClr val="A4A3A4"/>
          </p15:clr>
        </p15:guide>
        <p15:guide id="21" pos="3386" userDrawn="1">
          <p15:clr>
            <a:srgbClr val="A4A3A4"/>
          </p15:clr>
        </p15:guide>
        <p15:guide id="22" pos="3160" userDrawn="1">
          <p15:clr>
            <a:srgbClr val="A4A3A4"/>
          </p15:clr>
        </p15:guide>
        <p15:guide id="23" pos="2933" userDrawn="1">
          <p15:clr>
            <a:srgbClr val="A4A3A4"/>
          </p15:clr>
        </p15:guide>
        <p15:guide id="24" pos="2706" userDrawn="1">
          <p15:clr>
            <a:srgbClr val="A4A3A4"/>
          </p15:clr>
        </p15:guide>
        <p15:guide id="25" pos="2479" userDrawn="1">
          <p15:clr>
            <a:srgbClr val="A4A3A4"/>
          </p15:clr>
        </p15:guide>
        <p15:guide id="26" pos="2252" userDrawn="1">
          <p15:clr>
            <a:srgbClr val="A4A3A4"/>
          </p15:clr>
        </p15:guide>
        <p15:guide id="27" pos="2026" userDrawn="1">
          <p15:clr>
            <a:srgbClr val="A4A3A4"/>
          </p15:clr>
        </p15:guide>
        <p15:guide id="28" pos="1799" userDrawn="1">
          <p15:clr>
            <a:srgbClr val="A4A3A4"/>
          </p15:clr>
        </p15:guide>
        <p15:guide id="29" pos="1572" userDrawn="1">
          <p15:clr>
            <a:srgbClr val="A4A3A4"/>
          </p15:clr>
        </p15:guide>
        <p15:guide id="30" pos="1345" userDrawn="1">
          <p15:clr>
            <a:srgbClr val="A4A3A4"/>
          </p15:clr>
        </p15:guide>
        <p15:guide id="31" pos="1118" userDrawn="1">
          <p15:clr>
            <a:srgbClr val="A4A3A4"/>
          </p15:clr>
        </p15:guide>
        <p15:guide id="32" pos="892" userDrawn="1">
          <p15:clr>
            <a:srgbClr val="A4A3A4"/>
          </p15:clr>
        </p15:guide>
        <p15:guide id="33" pos="665" userDrawn="1">
          <p15:clr>
            <a:srgbClr val="A4A3A4"/>
          </p15:clr>
        </p15:guide>
        <p15:guide id="34" pos="438" userDrawn="1">
          <p15:clr>
            <a:srgbClr val="A4A3A4"/>
          </p15:clr>
        </p15:guide>
        <p15:guide id="35" orient="horz" pos="119" userDrawn="1">
          <p15:clr>
            <a:srgbClr val="5ACBF0"/>
          </p15:clr>
        </p15:guide>
        <p15:guide id="36" orient="horz" pos="4201" userDrawn="1">
          <p15:clr>
            <a:srgbClr val="5ACBF0"/>
          </p15:clr>
        </p15:guide>
        <p15:guide id="37" orient="horz" pos="346" userDrawn="1">
          <p15:clr>
            <a:srgbClr val="A4A3A4"/>
          </p15:clr>
        </p15:guide>
        <p15:guide id="38" orient="horz" pos="572" userDrawn="1">
          <p15:clr>
            <a:srgbClr val="A4A3A4"/>
          </p15:clr>
        </p15:guide>
        <p15:guide id="39" orient="horz" pos="799" userDrawn="1">
          <p15:clr>
            <a:srgbClr val="A4A3A4"/>
          </p15:clr>
        </p15:guide>
        <p15:guide id="40" orient="horz" pos="1026" userDrawn="1">
          <p15:clr>
            <a:srgbClr val="A4A3A4"/>
          </p15:clr>
        </p15:guide>
        <p15:guide id="41" orient="horz" pos="1253" userDrawn="1">
          <p15:clr>
            <a:srgbClr val="A4A3A4"/>
          </p15:clr>
        </p15:guide>
        <p15:guide id="42" orient="horz" pos="1480" userDrawn="1">
          <p15:clr>
            <a:srgbClr val="A4A3A4"/>
          </p15:clr>
        </p15:guide>
        <p15:guide id="43" orient="horz" pos="1706" userDrawn="1">
          <p15:clr>
            <a:srgbClr val="A4A3A4"/>
          </p15:clr>
        </p15:guide>
        <p15:guide id="44" orient="horz" pos="1933" userDrawn="1">
          <p15:clr>
            <a:srgbClr val="A4A3A4"/>
          </p15:clr>
        </p15:guide>
        <p15:guide id="45" orient="horz" pos="2387" userDrawn="1">
          <p15:clr>
            <a:srgbClr val="A4A3A4"/>
          </p15:clr>
        </p15:guide>
        <p15:guide id="46" orient="horz" pos="2614" userDrawn="1">
          <p15:clr>
            <a:srgbClr val="A4A3A4"/>
          </p15:clr>
        </p15:guide>
        <p15:guide id="47" orient="horz" pos="2840" userDrawn="1">
          <p15:clr>
            <a:srgbClr val="A4A3A4"/>
          </p15:clr>
        </p15:guide>
        <p15:guide id="48" orient="horz" pos="3067" userDrawn="1">
          <p15:clr>
            <a:srgbClr val="A4A3A4"/>
          </p15:clr>
        </p15:guide>
        <p15:guide id="49" orient="horz" pos="3294" userDrawn="1">
          <p15:clr>
            <a:srgbClr val="A4A3A4"/>
          </p15:clr>
        </p15:guide>
        <p15:guide id="50" orient="horz" pos="3521" userDrawn="1">
          <p15:clr>
            <a:srgbClr val="A4A3A4"/>
          </p15:clr>
        </p15:guide>
        <p15:guide id="51" orient="horz" pos="3748" userDrawn="1">
          <p15:clr>
            <a:srgbClr val="A4A3A4"/>
          </p15:clr>
        </p15:guide>
        <p15:guide id="52" orient="horz" pos="3974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1E205-2CC4-7D42-A35F-52C24E3FEFA3}"/>
              </a:ext>
            </a:extLst>
          </p:cNvPr>
          <p:cNvPicPr>
            <a:picLocks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58F87-56D6-ED4A-B55C-91E4A9829CC6}"/>
              </a:ext>
            </a:extLst>
          </p:cNvPr>
          <p:cNvPicPr>
            <a:picLocks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0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655" r:id="rId2"/>
    <p:sldLayoutId id="2147483673" r:id="rId3"/>
    <p:sldLayoutId id="2147483687" r:id="rId4"/>
    <p:sldLayoutId id="2147483688" r:id="rId5"/>
    <p:sldLayoutId id="2147483809" r:id="rId6"/>
    <p:sldLayoutId id="2147483810" r:id="rId7"/>
    <p:sldLayoutId id="2147483689" r:id="rId8"/>
    <p:sldLayoutId id="2147483690" r:id="rId9"/>
    <p:sldLayoutId id="2147483693" r:id="rId10"/>
    <p:sldLayoutId id="2147483694" r:id="rId11"/>
    <p:sldLayoutId id="2147483691" r:id="rId12"/>
    <p:sldLayoutId id="2147483692" r:id="rId13"/>
    <p:sldLayoutId id="2147483709" r:id="rId14"/>
    <p:sldLayoutId id="2147483710" r:id="rId15"/>
    <p:sldLayoutId id="2147483699" r:id="rId16"/>
    <p:sldLayoutId id="2147483700" r:id="rId17"/>
    <p:sldLayoutId id="2147483734" r:id="rId18"/>
    <p:sldLayoutId id="2147483735" r:id="rId19"/>
    <p:sldLayoutId id="214748375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5ACBF0"/>
          </p15:clr>
        </p15:guide>
        <p15:guide id="4" pos="7469" userDrawn="1">
          <p15:clr>
            <a:srgbClr val="5ACBF0"/>
          </p15:clr>
        </p15:guide>
        <p15:guide id="5" pos="7242" userDrawn="1">
          <p15:clr>
            <a:srgbClr val="A4A3A4"/>
          </p15:clr>
        </p15:guide>
        <p15:guide id="6" pos="7015" userDrawn="1">
          <p15:clr>
            <a:srgbClr val="A4A3A4"/>
          </p15:clr>
        </p15:guide>
        <p15:guide id="7" pos="6788" userDrawn="1">
          <p15:clr>
            <a:srgbClr val="A4A3A4"/>
          </p15:clr>
        </p15:guide>
        <p15:guide id="8" pos="6562" userDrawn="1">
          <p15:clr>
            <a:srgbClr val="A4A3A4"/>
          </p15:clr>
        </p15:guide>
        <p15:guide id="9" pos="6335" userDrawn="1">
          <p15:clr>
            <a:srgbClr val="A4A3A4"/>
          </p15:clr>
        </p15:guide>
        <p15:guide id="10" pos="6108" userDrawn="1">
          <p15:clr>
            <a:srgbClr val="A4A3A4"/>
          </p15:clr>
        </p15:guide>
        <p15:guide id="11" pos="5881" userDrawn="1">
          <p15:clr>
            <a:srgbClr val="A4A3A4"/>
          </p15:clr>
        </p15:guide>
        <p15:guide id="12" pos="5654" userDrawn="1">
          <p15:clr>
            <a:srgbClr val="A4A3A4"/>
          </p15:clr>
        </p15:guide>
        <p15:guide id="13" pos="5428" userDrawn="1">
          <p15:clr>
            <a:srgbClr val="A4A3A4"/>
          </p15:clr>
        </p15:guide>
        <p15:guide id="14" pos="5201" userDrawn="1">
          <p15:clr>
            <a:srgbClr val="A4A3A4"/>
          </p15:clr>
        </p15:guide>
        <p15:guide id="15" pos="4974" userDrawn="1">
          <p15:clr>
            <a:srgbClr val="A4A3A4"/>
          </p15:clr>
        </p15:guide>
        <p15:guide id="16" pos="4747" userDrawn="1">
          <p15:clr>
            <a:srgbClr val="A4A3A4"/>
          </p15:clr>
        </p15:guide>
        <p15:guide id="17" pos="4520" userDrawn="1">
          <p15:clr>
            <a:srgbClr val="A4A3A4"/>
          </p15:clr>
        </p15:guide>
        <p15:guide id="18" pos="4294" userDrawn="1">
          <p15:clr>
            <a:srgbClr val="A4A3A4"/>
          </p15:clr>
        </p15:guide>
        <p15:guide id="19" pos="4067" userDrawn="1">
          <p15:clr>
            <a:srgbClr val="A4A3A4"/>
          </p15:clr>
        </p15:guide>
        <p15:guide id="20" pos="3613" userDrawn="1">
          <p15:clr>
            <a:srgbClr val="A4A3A4"/>
          </p15:clr>
        </p15:guide>
        <p15:guide id="21" pos="3386" userDrawn="1">
          <p15:clr>
            <a:srgbClr val="A4A3A4"/>
          </p15:clr>
        </p15:guide>
        <p15:guide id="22" pos="3160" userDrawn="1">
          <p15:clr>
            <a:srgbClr val="A4A3A4"/>
          </p15:clr>
        </p15:guide>
        <p15:guide id="23" pos="2933" userDrawn="1">
          <p15:clr>
            <a:srgbClr val="A4A3A4"/>
          </p15:clr>
        </p15:guide>
        <p15:guide id="24" pos="2706" userDrawn="1">
          <p15:clr>
            <a:srgbClr val="A4A3A4"/>
          </p15:clr>
        </p15:guide>
        <p15:guide id="25" pos="2479" userDrawn="1">
          <p15:clr>
            <a:srgbClr val="A4A3A4"/>
          </p15:clr>
        </p15:guide>
        <p15:guide id="26" pos="2252" userDrawn="1">
          <p15:clr>
            <a:srgbClr val="A4A3A4"/>
          </p15:clr>
        </p15:guide>
        <p15:guide id="27" pos="2026" userDrawn="1">
          <p15:clr>
            <a:srgbClr val="A4A3A4"/>
          </p15:clr>
        </p15:guide>
        <p15:guide id="28" pos="1799" userDrawn="1">
          <p15:clr>
            <a:srgbClr val="A4A3A4"/>
          </p15:clr>
        </p15:guide>
        <p15:guide id="29" pos="1572" userDrawn="1">
          <p15:clr>
            <a:srgbClr val="A4A3A4"/>
          </p15:clr>
        </p15:guide>
        <p15:guide id="30" pos="1345" userDrawn="1">
          <p15:clr>
            <a:srgbClr val="A4A3A4"/>
          </p15:clr>
        </p15:guide>
        <p15:guide id="31" pos="1118" userDrawn="1">
          <p15:clr>
            <a:srgbClr val="A4A3A4"/>
          </p15:clr>
        </p15:guide>
        <p15:guide id="32" pos="892" userDrawn="1">
          <p15:clr>
            <a:srgbClr val="A4A3A4"/>
          </p15:clr>
        </p15:guide>
        <p15:guide id="33" pos="665" userDrawn="1">
          <p15:clr>
            <a:srgbClr val="A4A3A4"/>
          </p15:clr>
        </p15:guide>
        <p15:guide id="34" pos="438" userDrawn="1">
          <p15:clr>
            <a:srgbClr val="A4A3A4"/>
          </p15:clr>
        </p15:guide>
        <p15:guide id="35" orient="horz" pos="119" userDrawn="1">
          <p15:clr>
            <a:srgbClr val="5ACBF0"/>
          </p15:clr>
        </p15:guide>
        <p15:guide id="36" orient="horz" pos="4201" userDrawn="1">
          <p15:clr>
            <a:srgbClr val="5ACBF0"/>
          </p15:clr>
        </p15:guide>
        <p15:guide id="37" orient="horz" pos="3974" userDrawn="1">
          <p15:clr>
            <a:srgbClr val="A4A3A4"/>
          </p15:clr>
        </p15:guide>
        <p15:guide id="38" orient="horz" pos="3748" userDrawn="1">
          <p15:clr>
            <a:srgbClr val="A4A3A4"/>
          </p15:clr>
        </p15:guide>
        <p15:guide id="39" orient="horz" pos="3521" userDrawn="1">
          <p15:clr>
            <a:srgbClr val="A4A3A4"/>
          </p15:clr>
        </p15:guide>
        <p15:guide id="40" orient="horz" pos="3294" userDrawn="1">
          <p15:clr>
            <a:srgbClr val="A4A3A4"/>
          </p15:clr>
        </p15:guide>
        <p15:guide id="41" orient="horz" pos="3067" userDrawn="1">
          <p15:clr>
            <a:srgbClr val="A4A3A4"/>
          </p15:clr>
        </p15:guide>
        <p15:guide id="42" orient="horz" pos="2840" userDrawn="1">
          <p15:clr>
            <a:srgbClr val="A4A3A4"/>
          </p15:clr>
        </p15:guide>
        <p15:guide id="43" orient="horz" pos="2614" userDrawn="1">
          <p15:clr>
            <a:srgbClr val="A4A3A4"/>
          </p15:clr>
        </p15:guide>
        <p15:guide id="44" orient="horz" pos="2387" userDrawn="1">
          <p15:clr>
            <a:srgbClr val="A4A3A4"/>
          </p15:clr>
        </p15:guide>
        <p15:guide id="45" orient="horz" pos="1933" userDrawn="1">
          <p15:clr>
            <a:srgbClr val="A4A3A4"/>
          </p15:clr>
        </p15:guide>
        <p15:guide id="46" orient="horz" pos="1706" userDrawn="1">
          <p15:clr>
            <a:srgbClr val="A4A3A4"/>
          </p15:clr>
        </p15:guide>
        <p15:guide id="47" orient="horz" pos="1480" userDrawn="1">
          <p15:clr>
            <a:srgbClr val="A4A3A4"/>
          </p15:clr>
        </p15:guide>
        <p15:guide id="48" orient="horz" pos="1253" userDrawn="1">
          <p15:clr>
            <a:srgbClr val="A4A3A4"/>
          </p15:clr>
        </p15:guide>
        <p15:guide id="49" orient="horz" pos="1026" userDrawn="1">
          <p15:clr>
            <a:srgbClr val="A4A3A4"/>
          </p15:clr>
        </p15:guide>
        <p15:guide id="50" orient="horz" pos="799" userDrawn="1">
          <p15:clr>
            <a:srgbClr val="A4A3A4"/>
          </p15:clr>
        </p15:guide>
        <p15:guide id="51" orient="horz" pos="572" userDrawn="1">
          <p15:clr>
            <a:srgbClr val="A4A3A4"/>
          </p15:clr>
        </p15:guide>
        <p15:guide id="52" orient="horz" pos="346" userDrawn="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0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5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3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2D4C46-A361-4805-A172-2BCBD59DB109}"/>
              </a:ext>
            </a:extLst>
          </p:cNvPr>
          <p:cNvSpPr txBox="1"/>
          <p:nvPr/>
        </p:nvSpPr>
        <p:spPr>
          <a:xfrm>
            <a:off x="7104112" y="6309320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(We will start 2 minutes after the full hour)</a:t>
            </a:r>
          </a:p>
        </p:txBody>
      </p:sp>
    </p:spTree>
    <p:extLst>
      <p:ext uri="{BB962C8B-B14F-4D97-AF65-F5344CB8AC3E}">
        <p14:creationId xmlns:p14="http://schemas.microsoft.com/office/powerpoint/2010/main" val="2064863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CC19E-9DDF-4307-AE35-FA36362919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br>
              <a:rPr lang="en-US" sz="900" dirty="0"/>
            </a:br>
            <a:r>
              <a:rPr lang="en-US" sz="2800" b="1" dirty="0"/>
              <a:t>LS Forecast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409330-331B-4631-9485-52F4E96CE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/>
              <a:t>Cloud </a:t>
            </a:r>
            <a:r>
              <a:rPr lang="de-DE" b="1" dirty="0" err="1"/>
              <a:t>based</a:t>
            </a:r>
            <a:r>
              <a:rPr lang="de-DE" b="1" dirty="0"/>
              <a:t> </a:t>
            </a:r>
            <a:r>
              <a:rPr lang="de-DE" b="1" dirty="0" err="1"/>
              <a:t>solution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calculate</a:t>
            </a:r>
            <a:r>
              <a:rPr lang="de-DE" b="1" dirty="0"/>
              <a:t> </a:t>
            </a:r>
            <a:r>
              <a:rPr lang="de-DE" b="1" dirty="0" err="1"/>
              <a:t>sales</a:t>
            </a:r>
            <a:r>
              <a:rPr lang="de-DE" b="1" dirty="0"/>
              <a:t> </a:t>
            </a:r>
            <a:r>
              <a:rPr lang="de-DE" b="1" dirty="0" err="1"/>
              <a:t>forecasts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sales</a:t>
            </a:r>
            <a:r>
              <a:rPr lang="de-DE" b="1" dirty="0"/>
              <a:t> </a:t>
            </a:r>
            <a:r>
              <a:rPr lang="de-DE" b="1" dirty="0" err="1"/>
              <a:t>history</a:t>
            </a:r>
            <a:br>
              <a:rPr lang="de-DE" b="1" dirty="0"/>
            </a:br>
            <a:endParaRPr lang="de-DE" sz="9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SaaS </a:t>
            </a:r>
            <a:r>
              <a:rPr lang="de-DE" dirty="0" err="1"/>
              <a:t>solution</a:t>
            </a:r>
            <a:r>
              <a:rPr lang="de-DE" dirty="0"/>
              <a:t>, </a:t>
            </a:r>
            <a:r>
              <a:rPr lang="de-DE" dirty="0" err="1"/>
              <a:t>hosted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LS Retail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Built</a:t>
            </a:r>
            <a:r>
              <a:rPr lang="de-DE" dirty="0"/>
              <a:t> on </a:t>
            </a:r>
            <a:r>
              <a:rPr lang="de-DE" dirty="0" err="1"/>
              <a:t>Microsoft‘s</a:t>
            </a:r>
            <a:r>
              <a:rPr lang="de-DE" dirty="0"/>
              <a:t> Cortana </a:t>
            </a:r>
            <a:r>
              <a:rPr lang="de-DE" dirty="0" err="1"/>
              <a:t>Intelligence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Suite</a:t>
            </a:r>
          </a:p>
          <a:p>
            <a:br>
              <a:rPr lang="de-DE" dirty="0"/>
            </a:br>
            <a:endParaRPr lang="de-DE" sz="1100" dirty="0"/>
          </a:p>
          <a:p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 LS Central 16.00 (AL), 14.03 (C/AL)</a:t>
            </a:r>
            <a:br>
              <a:rPr lang="de-DE" dirty="0"/>
            </a:br>
            <a:endParaRPr lang="en-US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5EDB55E-1C70-4901-8B92-3B1F79ED49A3}"/>
              </a:ext>
            </a:extLst>
          </p:cNvPr>
          <p:cNvSpPr/>
          <p:nvPr/>
        </p:nvSpPr>
        <p:spPr>
          <a:xfrm>
            <a:off x="1811479" y="2515846"/>
            <a:ext cx="1692233" cy="819397"/>
          </a:xfrm>
          <a:prstGeom prst="cloud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LS Forecast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9F0370C3-05E9-44B5-9E13-2B6FA7E4A967}"/>
              </a:ext>
            </a:extLst>
          </p:cNvPr>
          <p:cNvSpPr/>
          <p:nvPr/>
        </p:nvSpPr>
        <p:spPr>
          <a:xfrm>
            <a:off x="1958528" y="3969655"/>
            <a:ext cx="1442852" cy="780082"/>
          </a:xfrm>
          <a:prstGeom prst="can">
            <a:avLst/>
          </a:prstGeom>
          <a:solidFill>
            <a:srgbClr val="1388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LS Central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B57FB244-0FAE-4BAC-A66E-18F90A1513B0}"/>
              </a:ext>
            </a:extLst>
          </p:cNvPr>
          <p:cNvSpPr/>
          <p:nvPr/>
        </p:nvSpPr>
        <p:spPr>
          <a:xfrm flipV="1">
            <a:off x="1103808" y="2883063"/>
            <a:ext cx="599704" cy="1387568"/>
          </a:xfrm>
          <a:prstGeom prst="curvedRightArrow">
            <a:avLst/>
          </a:prstGeom>
          <a:solidFill>
            <a:srgbClr val="1388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2BEE503F-3166-4538-B4F6-89DFB211EDE5}"/>
              </a:ext>
            </a:extLst>
          </p:cNvPr>
          <p:cNvSpPr/>
          <p:nvPr/>
        </p:nvSpPr>
        <p:spPr>
          <a:xfrm rot="10800000" flipV="1">
            <a:off x="3575721" y="2883063"/>
            <a:ext cx="599704" cy="1387568"/>
          </a:xfrm>
          <a:prstGeom prst="curvedRightArrow">
            <a:avLst/>
          </a:prstGeom>
          <a:solidFill>
            <a:srgbClr val="1388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B6888-D425-49F4-88BD-9FC97CB87DD5}"/>
              </a:ext>
            </a:extLst>
          </p:cNvPr>
          <p:cNvSpPr txBox="1"/>
          <p:nvPr/>
        </p:nvSpPr>
        <p:spPr>
          <a:xfrm>
            <a:off x="119336" y="3166570"/>
            <a:ext cx="2252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1.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Upload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sales</a:t>
            </a:r>
            <a:r>
              <a:rPr lang="de-DE" dirty="0">
                <a:solidFill>
                  <a:schemeClr val="bg1"/>
                </a:solidFill>
              </a:rPr>
              <a:t>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history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(via LS Insight)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F6C60-CC1F-44DD-AA02-C23CC0D81A9E}"/>
              </a:ext>
            </a:extLst>
          </p:cNvPr>
          <p:cNvSpPr txBox="1"/>
          <p:nvPr/>
        </p:nvSpPr>
        <p:spPr>
          <a:xfrm>
            <a:off x="3293515" y="3115182"/>
            <a:ext cx="2252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3.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Download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sales</a:t>
            </a:r>
            <a:r>
              <a:rPr lang="de-DE" dirty="0">
                <a:solidFill>
                  <a:schemeClr val="bg1"/>
                </a:solidFill>
              </a:rPr>
              <a:t>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chemeClr val="bg1"/>
                </a:solidFill>
              </a:rPr>
              <a:t>forecast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(Webservices)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BBA22C-7FA3-43B3-9042-AB804BF7CA30}"/>
              </a:ext>
            </a:extLst>
          </p:cNvPr>
          <p:cNvSpPr txBox="1"/>
          <p:nvPr/>
        </p:nvSpPr>
        <p:spPr>
          <a:xfrm>
            <a:off x="966314" y="1947129"/>
            <a:ext cx="305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2. </a:t>
            </a:r>
            <a:r>
              <a:rPr lang="de-DE" dirty="0" err="1">
                <a:solidFill>
                  <a:schemeClr val="bg1"/>
                </a:solidFill>
              </a:rPr>
              <a:t>Calculate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sales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forecast</a:t>
            </a:r>
            <a:r>
              <a:rPr lang="de-DE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AB761C-90B4-486B-9DD6-8A5F593B2625}"/>
              </a:ext>
            </a:extLst>
          </p:cNvPr>
          <p:cNvSpPr txBox="1"/>
          <p:nvPr/>
        </p:nvSpPr>
        <p:spPr>
          <a:xfrm>
            <a:off x="1041162" y="4880351"/>
            <a:ext cx="305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4. </a:t>
            </a:r>
            <a:r>
              <a:rPr lang="de-DE" dirty="0" err="1">
                <a:solidFill>
                  <a:schemeClr val="bg1"/>
                </a:solidFill>
              </a:rPr>
              <a:t>Calculate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replenishment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5D6EB27-4F6C-4CA0-AA0C-EA82B220B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71" y="638474"/>
            <a:ext cx="1418930" cy="1079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9963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C99A3-AA6E-4C6D-BE54-0A1DB0DFE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2948386"/>
            <a:ext cx="5733266" cy="18096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80B8E-D8C0-4BE9-A89B-AC7BCF400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952937"/>
            <a:ext cx="5733266" cy="18096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C3F05B-EFEE-4AE0-92A3-806C65398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2944512"/>
            <a:ext cx="5742966" cy="18127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5494312" cy="46815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br>
              <a:rPr lang="en-US" sz="800" b="1" dirty="0"/>
            </a:br>
            <a:r>
              <a:rPr lang="en-US" sz="2400" dirty="0"/>
              <a:t>LS Forecast selects the best model from these model families:</a:t>
            </a:r>
          </a:p>
          <a:p>
            <a:r>
              <a:rPr lang="en-US" sz="2000" dirty="0"/>
              <a:t>Additive Blended</a:t>
            </a:r>
          </a:p>
          <a:p>
            <a:r>
              <a:rPr lang="en-US" sz="2000" dirty="0"/>
              <a:t>Multiplicative Blended</a:t>
            </a:r>
          </a:p>
          <a:p>
            <a:r>
              <a:rPr lang="en-US" sz="2000" dirty="0"/>
              <a:t>Arima </a:t>
            </a:r>
          </a:p>
          <a:p>
            <a:r>
              <a:rPr lang="en-US" sz="2000" dirty="0"/>
              <a:t>Seasonal Arima</a:t>
            </a:r>
            <a:br>
              <a:rPr lang="en-US" sz="2400" dirty="0"/>
            </a:br>
            <a:br>
              <a:rPr lang="en-US" sz="2400" dirty="0"/>
            </a:br>
            <a:endParaRPr lang="en-US" sz="100" dirty="0"/>
          </a:p>
          <a:p>
            <a:pPr marL="0" indent="0">
              <a:buNone/>
            </a:pPr>
            <a:r>
              <a:rPr lang="en-US" sz="2000" dirty="0"/>
              <a:t>Alternatively, you can specify </a:t>
            </a:r>
            <a:br>
              <a:rPr lang="en-US" sz="2000" dirty="0"/>
            </a:br>
            <a:r>
              <a:rPr lang="en-US" sz="2000" dirty="0"/>
              <a:t>the model (in LS Central) manually </a:t>
            </a:r>
            <a:br>
              <a:rPr lang="en-US" sz="2000" dirty="0"/>
            </a:br>
            <a:r>
              <a:rPr lang="en-US" sz="2000" dirty="0"/>
              <a:t>to reduce calculation time.</a:t>
            </a:r>
          </a:p>
          <a:p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894D3A-73EB-48D7-8833-46A471B498B2}"/>
              </a:ext>
            </a:extLst>
          </p:cNvPr>
          <p:cNvGrpSpPr/>
          <p:nvPr/>
        </p:nvGrpSpPr>
        <p:grpSpPr>
          <a:xfrm>
            <a:off x="6456039" y="4941167"/>
            <a:ext cx="3888433" cy="585277"/>
            <a:chOff x="6456039" y="4941167"/>
            <a:chExt cx="3888433" cy="585277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3D608D9C-FAD8-41C2-A864-54A94BF78205}"/>
                </a:ext>
              </a:extLst>
            </p:cNvPr>
            <p:cNvSpPr/>
            <p:nvPr/>
          </p:nvSpPr>
          <p:spPr>
            <a:xfrm rot="16200000">
              <a:off x="8324971" y="3072235"/>
              <a:ext cx="150569" cy="38884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5449B1-D219-46D3-86BB-E5F5A4B4B84D}"/>
                </a:ext>
              </a:extLst>
            </p:cNvPr>
            <p:cNvSpPr txBox="1"/>
            <p:nvPr/>
          </p:nvSpPr>
          <p:spPr>
            <a:xfrm>
              <a:off x="8064128" y="515711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80%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7DDAC3-2B5F-4218-840A-5190C6650AFC}"/>
              </a:ext>
            </a:extLst>
          </p:cNvPr>
          <p:cNvGrpSpPr/>
          <p:nvPr/>
        </p:nvGrpSpPr>
        <p:grpSpPr>
          <a:xfrm>
            <a:off x="10385151" y="4941166"/>
            <a:ext cx="1588131" cy="585278"/>
            <a:chOff x="10385151" y="4941166"/>
            <a:chExt cx="1588131" cy="585278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6796056B-4E2A-4A8C-A26B-81494340AE63}"/>
                </a:ext>
              </a:extLst>
            </p:cNvPr>
            <p:cNvSpPr/>
            <p:nvPr/>
          </p:nvSpPr>
          <p:spPr>
            <a:xfrm rot="16200000">
              <a:off x="11111078" y="4215239"/>
              <a:ext cx="136277" cy="158813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43A57F-3701-429D-BA9B-4DFC94AF8D8B}"/>
                </a:ext>
              </a:extLst>
            </p:cNvPr>
            <p:cNvSpPr txBox="1"/>
            <p:nvPr/>
          </p:nvSpPr>
          <p:spPr>
            <a:xfrm>
              <a:off x="10968633" y="515711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20%</a:t>
              </a:r>
            </a:p>
          </p:txBody>
        </p:sp>
      </p:grp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8441426-2558-4611-8E15-11A7C8475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34" y="1540059"/>
            <a:ext cx="1418930" cy="10795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5419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10801350" cy="46815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dirty="0"/>
              <a:t>LS Forecast considers the following data:</a:t>
            </a:r>
          </a:p>
          <a:p>
            <a:pPr lvl="1"/>
            <a:r>
              <a:rPr lang="en-US" sz="2000" dirty="0"/>
              <a:t>Item Ledger Entries</a:t>
            </a:r>
          </a:p>
          <a:p>
            <a:pPr lvl="2"/>
            <a:r>
              <a:rPr lang="en-US" sz="1800" dirty="0"/>
              <a:t>Sales history</a:t>
            </a:r>
          </a:p>
          <a:p>
            <a:pPr lvl="1"/>
            <a:r>
              <a:rPr lang="en-US" sz="2000" dirty="0"/>
              <a:t>Sales History Adjustments</a:t>
            </a:r>
          </a:p>
          <a:p>
            <a:pPr lvl="2"/>
            <a:r>
              <a:rPr lang="en-US" sz="1800" dirty="0"/>
              <a:t>Sales history corrections</a:t>
            </a:r>
          </a:p>
          <a:p>
            <a:pPr lvl="2"/>
            <a:r>
              <a:rPr lang="en-US" sz="1800" dirty="0"/>
              <a:t>Simulated sales history</a:t>
            </a:r>
          </a:p>
          <a:p>
            <a:pPr lvl="1"/>
            <a:r>
              <a:rPr lang="en-US" sz="2000" dirty="0"/>
              <a:t>Out-of-Stock Entries</a:t>
            </a:r>
          </a:p>
          <a:p>
            <a:pPr lvl="2"/>
            <a:r>
              <a:rPr lang="en-US" sz="1800" dirty="0"/>
              <a:t>Abnormal sales days</a:t>
            </a:r>
            <a:br>
              <a:rPr lang="en-US" sz="2400" dirty="0"/>
            </a:br>
            <a:endParaRPr lang="en-US" sz="100" dirty="0"/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2000" dirty="0"/>
              <a:t>Calculation is always on most detailed level</a:t>
            </a:r>
            <a:br>
              <a:rPr lang="en-US" sz="2000" dirty="0"/>
            </a:br>
            <a:r>
              <a:rPr lang="en-US" sz="2000" dirty="0"/>
              <a:t>(Item, Variant, Location and Date)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6ECE91-3B0E-45D4-AC87-83D68EFD9510}"/>
              </a:ext>
            </a:extLst>
          </p:cNvPr>
          <p:cNvSpPr/>
          <p:nvPr/>
        </p:nvSpPr>
        <p:spPr>
          <a:xfrm>
            <a:off x="7428149" y="4200277"/>
            <a:ext cx="1368152" cy="648072"/>
          </a:xfrm>
          <a:prstGeom prst="rect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Item Ledger Entries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E85A04-EAEB-4237-A400-185239A5746E}"/>
              </a:ext>
            </a:extLst>
          </p:cNvPr>
          <p:cNvSpPr/>
          <p:nvPr/>
        </p:nvSpPr>
        <p:spPr>
          <a:xfrm>
            <a:off x="8940317" y="4194725"/>
            <a:ext cx="1368152" cy="648072"/>
          </a:xfrm>
          <a:prstGeom prst="rect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Sales Hist. Adjustment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1B6CFD-5515-4DFB-8F56-B583F08DC23B}"/>
              </a:ext>
            </a:extLst>
          </p:cNvPr>
          <p:cNvSpPr/>
          <p:nvPr/>
        </p:nvSpPr>
        <p:spPr>
          <a:xfrm>
            <a:off x="8166868" y="4995519"/>
            <a:ext cx="1368152" cy="648072"/>
          </a:xfrm>
          <a:prstGeom prst="rect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Out of Stock Days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0A014C7-9122-4D0D-9F41-670D5D40C8B3}"/>
              </a:ext>
            </a:extLst>
          </p:cNvPr>
          <p:cNvSpPr/>
          <p:nvPr/>
        </p:nvSpPr>
        <p:spPr>
          <a:xfrm rot="10800000">
            <a:off x="8112225" y="3390065"/>
            <a:ext cx="576064" cy="591594"/>
          </a:xfrm>
          <a:prstGeom prst="downArrow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DA2BCBE-6D2D-4C84-8009-DDE250F0CE4A}"/>
              </a:ext>
            </a:extLst>
          </p:cNvPr>
          <p:cNvSpPr/>
          <p:nvPr/>
        </p:nvSpPr>
        <p:spPr>
          <a:xfrm rot="10800000">
            <a:off x="11025319" y="1916157"/>
            <a:ext cx="576064" cy="2049289"/>
          </a:xfrm>
          <a:prstGeom prst="downArrow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08F5F0D-0FFA-450E-91A3-997FAF784A43}"/>
              </a:ext>
            </a:extLst>
          </p:cNvPr>
          <p:cNvSpPr/>
          <p:nvPr/>
        </p:nvSpPr>
        <p:spPr>
          <a:xfrm rot="10800000">
            <a:off x="9048329" y="3387455"/>
            <a:ext cx="576064" cy="591594"/>
          </a:xfrm>
          <a:prstGeom prst="downArrow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FE0C4DC-94F6-40C8-834F-816DF725A4A2}"/>
              </a:ext>
            </a:extLst>
          </p:cNvPr>
          <p:cNvSpPr/>
          <p:nvPr/>
        </p:nvSpPr>
        <p:spPr>
          <a:xfrm>
            <a:off x="7606593" y="2420888"/>
            <a:ext cx="2628291" cy="819397"/>
          </a:xfrm>
          <a:prstGeom prst="cloud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 LS Insight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4C615C5-5B62-4A39-93B9-26B1B2E7D8E1}"/>
              </a:ext>
            </a:extLst>
          </p:cNvPr>
          <p:cNvSpPr/>
          <p:nvPr/>
        </p:nvSpPr>
        <p:spPr>
          <a:xfrm>
            <a:off x="9399078" y="1003363"/>
            <a:ext cx="2628291" cy="746469"/>
          </a:xfrm>
          <a:prstGeom prst="cloud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 LS Forecast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301C92E-5690-46CC-A029-37F6217FCD83}"/>
              </a:ext>
            </a:extLst>
          </p:cNvPr>
          <p:cNvSpPr/>
          <p:nvPr/>
        </p:nvSpPr>
        <p:spPr>
          <a:xfrm rot="13162415">
            <a:off x="9336359" y="1701150"/>
            <a:ext cx="576064" cy="648072"/>
          </a:xfrm>
          <a:prstGeom prst="downArrow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325009-4DC7-4DC0-B26F-974A2BCF69B5}"/>
              </a:ext>
            </a:extLst>
          </p:cNvPr>
          <p:cNvSpPr/>
          <p:nvPr/>
        </p:nvSpPr>
        <p:spPr>
          <a:xfrm>
            <a:off x="10614577" y="4181122"/>
            <a:ext cx="1368152" cy="648072"/>
          </a:xfrm>
          <a:prstGeom prst="rect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Base setup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15A0DB-BF7B-4187-81BB-CE0710F3F7CA}"/>
              </a:ext>
            </a:extLst>
          </p:cNvPr>
          <p:cNvSpPr/>
          <p:nvPr/>
        </p:nvSpPr>
        <p:spPr>
          <a:xfrm>
            <a:off x="10614577" y="4995519"/>
            <a:ext cx="1368152" cy="648072"/>
          </a:xfrm>
          <a:prstGeom prst="rect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Items, Locations</a:t>
            </a:r>
          </a:p>
        </p:txBody>
      </p:sp>
    </p:spTree>
    <p:extLst>
      <p:ext uri="{BB962C8B-B14F-4D97-AF65-F5344CB8AC3E}">
        <p14:creationId xmlns:p14="http://schemas.microsoft.com/office/powerpoint/2010/main" val="130743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9" grpId="0" animBg="1"/>
      <p:bldP spid="7" grpId="0" animBg="1"/>
      <p:bldP spid="18" grpId="0" animBg="1"/>
      <p:bldP spid="29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027025-015F-45F3-BB80-AC711776E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334" y="2132856"/>
            <a:ext cx="3796204" cy="12022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6264771" cy="46815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dirty="0"/>
              <a:t>Forecast granularity</a:t>
            </a:r>
            <a:br>
              <a:rPr lang="en-US" sz="2400" dirty="0"/>
            </a:br>
            <a:r>
              <a:rPr lang="en-US" sz="2000" dirty="0"/>
              <a:t>Specifies the detail level of the forecast output. </a:t>
            </a:r>
          </a:p>
          <a:p>
            <a:pPr lvl="1"/>
            <a:r>
              <a:rPr lang="en-US" sz="1800" dirty="0"/>
              <a:t>Day level</a:t>
            </a:r>
          </a:p>
          <a:p>
            <a:pPr lvl="1"/>
            <a:r>
              <a:rPr lang="en-US" sz="1800" dirty="0"/>
              <a:t>Week level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2400" dirty="0"/>
              <a:t>Forecast frequency</a:t>
            </a:r>
            <a:br>
              <a:rPr lang="en-US" sz="2400" dirty="0"/>
            </a:br>
            <a:r>
              <a:rPr lang="en-US" sz="2000" dirty="0"/>
              <a:t>Specifies how often the forecast is calculated. </a:t>
            </a:r>
          </a:p>
          <a:p>
            <a:pPr lvl="1"/>
            <a:r>
              <a:rPr lang="en-US" sz="1800" dirty="0"/>
              <a:t>Daily</a:t>
            </a:r>
          </a:p>
          <a:p>
            <a:pPr lvl="1"/>
            <a:r>
              <a:rPr lang="en-US" sz="1800" dirty="0"/>
              <a:t>Weekly</a:t>
            </a:r>
          </a:p>
          <a:p>
            <a:pPr lvl="1"/>
            <a:r>
              <a:rPr lang="en-US" sz="1800" dirty="0"/>
              <a:t>Bi-weekly</a:t>
            </a:r>
          </a:p>
          <a:p>
            <a:pPr lvl="1"/>
            <a:r>
              <a:rPr lang="en-US" sz="1800" dirty="0"/>
              <a:t>Monthly</a:t>
            </a:r>
          </a:p>
          <a:p>
            <a:pPr lvl="1"/>
            <a:endParaRPr lang="en-US" sz="1600" dirty="0"/>
          </a:p>
          <a:p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92E341-216F-4A8F-BB59-0757CA19B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842659"/>
            <a:ext cx="3806314" cy="12014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8115FB-93A3-4B3E-9B7F-61BD42F14646}"/>
              </a:ext>
            </a:extLst>
          </p:cNvPr>
          <p:cNvSpPr txBox="1"/>
          <p:nvPr/>
        </p:nvSpPr>
        <p:spPr>
          <a:xfrm rot="16200000">
            <a:off x="7415319" y="1275851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B2843-6F34-4CC0-AA7D-6D64221FD291}"/>
              </a:ext>
            </a:extLst>
          </p:cNvPr>
          <p:cNvSpPr txBox="1"/>
          <p:nvPr/>
        </p:nvSpPr>
        <p:spPr>
          <a:xfrm rot="16200000">
            <a:off x="7337617" y="2522241"/>
            <a:ext cx="849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Weeks</a:t>
            </a:r>
          </a:p>
        </p:txBody>
      </p:sp>
      <p:pic>
        <p:nvPicPr>
          <p:cNvPr id="9" name="Picture 8" descr="A picture containing sitting, table, white, clock&#10;&#10;Description automatically generated">
            <a:extLst>
              <a:ext uri="{FF2B5EF4-FFF2-40B4-BE49-F238E27FC236}">
                <a16:creationId xmlns:a16="http://schemas.microsoft.com/office/drawing/2014/main" id="{0A7EA8CC-E7B1-4A3E-9692-D3DCFC7B0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438" y="3933478"/>
            <a:ext cx="1924986" cy="138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7416899" cy="46815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dirty="0"/>
              <a:t>LS Forecast Batch</a:t>
            </a:r>
          </a:p>
          <a:p>
            <a:r>
              <a:rPr lang="en-US" sz="2000" dirty="0"/>
              <a:t>Groups items based on </a:t>
            </a:r>
          </a:p>
          <a:p>
            <a:pPr lvl="1"/>
            <a:r>
              <a:rPr lang="en-US" sz="1800" dirty="0"/>
              <a:t>Division</a:t>
            </a:r>
          </a:p>
          <a:p>
            <a:pPr lvl="1"/>
            <a:r>
              <a:rPr lang="en-US" sz="1800" dirty="0"/>
              <a:t>Item Category</a:t>
            </a:r>
          </a:p>
          <a:p>
            <a:pPr lvl="1"/>
            <a:r>
              <a:rPr lang="en-US" sz="1800" dirty="0"/>
              <a:t>Retail Product Group</a:t>
            </a:r>
          </a:p>
          <a:p>
            <a:pPr lvl="1"/>
            <a:r>
              <a:rPr lang="en-US" sz="1800" dirty="0"/>
              <a:t>Item</a:t>
            </a:r>
            <a:br>
              <a:rPr lang="en-US" sz="1800" dirty="0"/>
            </a:br>
            <a:endParaRPr lang="en-US" sz="1800" dirty="0"/>
          </a:p>
          <a:p>
            <a:r>
              <a:rPr lang="en-US" sz="2000" dirty="0"/>
              <a:t>Defines calculation granularity (day/week)</a:t>
            </a:r>
          </a:p>
          <a:p>
            <a:r>
              <a:rPr lang="en-US" sz="2000" dirty="0"/>
              <a:t>Defines calculation frequency 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284816" y="836712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F9FF22-B3B5-4456-9ED7-7E4638DD4151}"/>
              </a:ext>
            </a:extLst>
          </p:cNvPr>
          <p:cNvGrpSpPr/>
          <p:nvPr/>
        </p:nvGrpSpPr>
        <p:grpSpPr>
          <a:xfrm>
            <a:off x="6284815" y="1173117"/>
            <a:ext cx="3771625" cy="4711959"/>
            <a:chOff x="6284815" y="1173117"/>
            <a:chExt cx="3771625" cy="4711959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604A6996-FE26-4F2F-A79E-A612960976C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98841354"/>
                </p:ext>
              </p:extLst>
            </p:nvPr>
          </p:nvGraphicFramePr>
          <p:xfrm>
            <a:off x="6284815" y="1173117"/>
            <a:ext cx="3771625" cy="32982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83EB08-BBF9-4C47-BA72-8CEC04F6C8B0}"/>
                </a:ext>
              </a:extLst>
            </p:cNvPr>
            <p:cNvGrpSpPr/>
            <p:nvPr/>
          </p:nvGrpSpPr>
          <p:grpSpPr>
            <a:xfrm>
              <a:off x="7048315" y="4657763"/>
              <a:ext cx="2262975" cy="565743"/>
              <a:chOff x="789287" y="2732519"/>
              <a:chExt cx="2262975" cy="56574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0268DD-2DBD-4D5E-943A-1417749132DC}"/>
                  </a:ext>
                </a:extLst>
              </p:cNvPr>
              <p:cNvSpPr/>
              <p:nvPr/>
            </p:nvSpPr>
            <p:spPr>
              <a:xfrm>
                <a:off x="789287" y="2732519"/>
                <a:ext cx="2262975" cy="56574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03BE12-A3A6-48F4-BADC-29A138F5392D}"/>
                  </a:ext>
                </a:extLst>
              </p:cNvPr>
              <p:cNvSpPr txBox="1"/>
              <p:nvPr/>
            </p:nvSpPr>
            <p:spPr>
              <a:xfrm>
                <a:off x="789287" y="2732519"/>
                <a:ext cx="2262975" cy="565743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solidFill>
                      <a:schemeClr val="bg1"/>
                    </a:solidFill>
                  </a:rPr>
                  <a:t>Day level granularity</a:t>
                </a:r>
                <a:br>
                  <a:rPr lang="en-US" sz="1600" kern="1200" dirty="0">
                    <a:solidFill>
                      <a:schemeClr val="bg1"/>
                    </a:solidFill>
                  </a:rPr>
                </a:br>
                <a:endParaRPr lang="en-US" sz="600" kern="1200" dirty="0">
                  <a:solidFill>
                    <a:schemeClr val="bg1"/>
                  </a:solidFill>
                </a:endParaRPr>
              </a:p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solidFill>
                      <a:schemeClr val="bg1"/>
                    </a:solidFill>
                  </a:rPr>
                  <a:t>Weekly calculation</a:t>
                </a:r>
                <a:br>
                  <a:rPr lang="en-US" sz="1600" kern="1200" dirty="0">
                    <a:solidFill>
                      <a:schemeClr val="bg1"/>
                    </a:solidFill>
                  </a:rPr>
                </a:br>
                <a:r>
                  <a:rPr lang="en-US" sz="1600" kern="1200" dirty="0">
                    <a:solidFill>
                      <a:schemeClr val="bg1"/>
                    </a:solidFill>
                  </a:rPr>
                  <a:t>frequency </a:t>
                </a:r>
                <a:br>
                  <a:rPr lang="en-US" sz="1600" kern="1200" dirty="0">
                    <a:solidFill>
                      <a:schemeClr val="bg1"/>
                    </a:solidFill>
                  </a:rPr>
                </a:br>
                <a:endParaRPr lang="en-US" sz="1600" kern="12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591038-1B34-4155-980D-762C5FD6D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3574" y="5274590"/>
              <a:ext cx="1934106" cy="6104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E1C27C-C1EA-4FBE-A768-02CE25E55106}"/>
              </a:ext>
            </a:extLst>
          </p:cNvPr>
          <p:cNvGrpSpPr/>
          <p:nvPr/>
        </p:nvGrpSpPr>
        <p:grpSpPr>
          <a:xfrm>
            <a:off x="8949111" y="1148811"/>
            <a:ext cx="3771625" cy="4722945"/>
            <a:chOff x="8949111" y="1148811"/>
            <a:chExt cx="3771625" cy="4722945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8FD87010-0BF0-4358-B844-BA0C2A8AA72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26701361"/>
                </p:ext>
              </p:extLst>
            </p:nvPr>
          </p:nvGraphicFramePr>
          <p:xfrm>
            <a:off x="8949111" y="1148811"/>
            <a:ext cx="3771625" cy="32982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8DBB157-37F2-47B7-8B08-F758907CA249}"/>
                </a:ext>
              </a:extLst>
            </p:cNvPr>
            <p:cNvGrpSpPr/>
            <p:nvPr/>
          </p:nvGrpSpPr>
          <p:grpSpPr>
            <a:xfrm>
              <a:off x="9703435" y="4657762"/>
              <a:ext cx="2369229" cy="565743"/>
              <a:chOff x="789287" y="2732519"/>
              <a:chExt cx="2369229" cy="56574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5B6DA46-F4C7-49AE-8A86-3CCAABA671C7}"/>
                  </a:ext>
                </a:extLst>
              </p:cNvPr>
              <p:cNvSpPr/>
              <p:nvPr/>
            </p:nvSpPr>
            <p:spPr>
              <a:xfrm>
                <a:off x="789287" y="2732519"/>
                <a:ext cx="2262975" cy="565743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A8912D-AB55-4000-981B-E4848804F64A}"/>
                  </a:ext>
                </a:extLst>
              </p:cNvPr>
              <p:cNvSpPr txBox="1"/>
              <p:nvPr/>
            </p:nvSpPr>
            <p:spPr>
              <a:xfrm>
                <a:off x="789287" y="2732519"/>
                <a:ext cx="2369229" cy="56574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>
                    <a:solidFill>
                      <a:schemeClr val="bg1"/>
                    </a:solidFill>
                  </a:rPr>
                  <a:t>Week level granularity</a:t>
                </a:r>
                <a:br>
                  <a:rPr lang="en-US" sz="1600" kern="1200" dirty="0">
                    <a:solidFill>
                      <a:schemeClr val="bg1"/>
                    </a:solidFill>
                  </a:rPr>
                </a:br>
                <a:endParaRPr lang="en-US" sz="600" kern="1200" dirty="0">
                  <a:solidFill>
                    <a:schemeClr val="bg1"/>
                  </a:solidFill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Weekly calculation</a:t>
                </a:r>
                <a:br>
                  <a:rPr lang="en-US" sz="1600" dirty="0">
                    <a:solidFill>
                      <a:schemeClr val="bg1"/>
                    </a:solidFill>
                  </a:rPr>
                </a:br>
                <a:r>
                  <a:rPr lang="en-US" sz="1600" dirty="0">
                    <a:solidFill>
                      <a:schemeClr val="bg1"/>
                    </a:solidFill>
                  </a:rPr>
                  <a:t>frequency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600" kern="12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9E3E9E-C319-492B-B906-EBD852C9B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67869" y="5261270"/>
              <a:ext cx="1934106" cy="61048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316861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Down 1">
            <a:extLst>
              <a:ext uri="{FF2B5EF4-FFF2-40B4-BE49-F238E27FC236}">
                <a16:creationId xmlns:a16="http://schemas.microsoft.com/office/drawing/2014/main" id="{E1885234-8B1C-4253-8E00-677887B0EF99}"/>
              </a:ext>
            </a:extLst>
          </p:cNvPr>
          <p:cNvSpPr/>
          <p:nvPr/>
        </p:nvSpPr>
        <p:spPr>
          <a:xfrm>
            <a:off x="7902208" y="2034041"/>
            <a:ext cx="570056" cy="25786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4" y="1123726"/>
            <a:ext cx="6912844" cy="46815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dirty="0"/>
              <a:t>Forecast frequency versus</a:t>
            </a:r>
            <a:br>
              <a:rPr lang="en-US" sz="2400" dirty="0"/>
            </a:br>
            <a:r>
              <a:rPr lang="en-US" sz="2400" dirty="0"/>
              <a:t>Replenishment interval</a:t>
            </a:r>
          </a:p>
          <a:p>
            <a:pPr marL="0" indent="0">
              <a:buNone/>
            </a:pPr>
            <a:br>
              <a:rPr lang="en-US" sz="1100" dirty="0"/>
            </a:br>
            <a:r>
              <a:rPr lang="en-US" sz="1800" dirty="0"/>
              <a:t>Replenishment interval </a:t>
            </a:r>
          </a:p>
          <a:p>
            <a:pPr lvl="1"/>
            <a:r>
              <a:rPr lang="en-US" sz="1600" dirty="0"/>
              <a:t>Transfers: depends on store replenishment interval</a:t>
            </a:r>
          </a:p>
          <a:p>
            <a:pPr lvl="1"/>
            <a:r>
              <a:rPr lang="en-US" sz="1600" dirty="0"/>
              <a:t>Purchases: depends on order cycles</a:t>
            </a:r>
          </a:p>
          <a:p>
            <a:pPr marL="0" indent="0">
              <a:buNone/>
            </a:pPr>
            <a:r>
              <a:rPr lang="en-US" sz="1800" dirty="0"/>
              <a:t>Forecast frequency</a:t>
            </a:r>
          </a:p>
          <a:p>
            <a:pPr lvl="1"/>
            <a:r>
              <a:rPr lang="en-US" sz="1600" dirty="0"/>
              <a:t>Depends on item’s sales patterns</a:t>
            </a:r>
          </a:p>
          <a:p>
            <a:pPr marL="0" indent="0">
              <a:buNone/>
            </a:pPr>
            <a:br>
              <a:rPr lang="en-US" sz="1800" dirty="0"/>
            </a:br>
            <a:r>
              <a:rPr lang="en-US" sz="1800" dirty="0"/>
              <a:t>Forecast frequency ≥ Replenishment interval</a:t>
            </a:r>
          </a:p>
          <a:p>
            <a:pPr marL="0" indent="0">
              <a:buNone/>
            </a:pPr>
            <a:r>
              <a:rPr lang="en-US" sz="1800" dirty="0"/>
              <a:t>Weekly forecast frequency is sufficient for most items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9201472" y="2621519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115FB-93A3-4B3E-9B7F-61BD42F14646}"/>
              </a:ext>
            </a:extLst>
          </p:cNvPr>
          <p:cNvSpPr txBox="1"/>
          <p:nvPr/>
        </p:nvSpPr>
        <p:spPr>
          <a:xfrm rot="19786194">
            <a:off x="8352081" y="3775754"/>
            <a:ext cx="1071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Warehouse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B2843-6F34-4CC0-AA7D-6D64221FD291}"/>
              </a:ext>
            </a:extLst>
          </p:cNvPr>
          <p:cNvSpPr txBox="1"/>
          <p:nvPr/>
        </p:nvSpPr>
        <p:spPr>
          <a:xfrm rot="19499305">
            <a:off x="8531353" y="5395454"/>
            <a:ext cx="595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Store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6EF29996-0A36-4642-B097-65E3E46BD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123" y="2837170"/>
            <a:ext cx="1696386" cy="10924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B4F73C-426E-4B8A-8FAE-35606CA8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17813" y="3835764"/>
            <a:ext cx="435295" cy="354813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AF7024C5-1593-401A-A8C9-64AEF1A8E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973" y="4672661"/>
            <a:ext cx="1143000" cy="8766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A7440B-00D9-4249-99DC-60E1ED1A62A7}"/>
              </a:ext>
            </a:extLst>
          </p:cNvPr>
          <p:cNvSpPr txBox="1"/>
          <p:nvPr/>
        </p:nvSpPr>
        <p:spPr>
          <a:xfrm rot="19845030">
            <a:off x="8305404" y="2098060"/>
            <a:ext cx="833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Vendors</a:t>
            </a:r>
          </a:p>
        </p:txBody>
      </p:sp>
      <p:pic>
        <p:nvPicPr>
          <p:cNvPr id="20" name="Picture 19" descr="A picture containing toy&#10;&#10;Description automatically generated">
            <a:extLst>
              <a:ext uri="{FF2B5EF4-FFF2-40B4-BE49-F238E27FC236}">
                <a16:creationId xmlns:a16="http://schemas.microsoft.com/office/drawing/2014/main" id="{10046474-8024-4DA1-83BD-7F1FCA090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734" y="1268760"/>
            <a:ext cx="1348289" cy="10152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323B69-5785-4B4D-A97A-DA9A1315D5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464152" y="2192415"/>
            <a:ext cx="660964" cy="4766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C0954C-E727-42BC-A7BF-08711DDB3B3C}"/>
              </a:ext>
            </a:extLst>
          </p:cNvPr>
          <p:cNvSpPr txBox="1"/>
          <p:nvPr/>
        </p:nvSpPr>
        <p:spPr>
          <a:xfrm>
            <a:off x="9696400" y="2557205"/>
            <a:ext cx="8940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Purchase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Replen.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Journals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07C3A-4A51-4BCE-B052-CFD98DE59788}"/>
              </a:ext>
            </a:extLst>
          </p:cNvPr>
          <p:cNvSpPr txBox="1"/>
          <p:nvPr/>
        </p:nvSpPr>
        <p:spPr>
          <a:xfrm>
            <a:off x="9712605" y="4213389"/>
            <a:ext cx="8303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Transfer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Replen.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Journals</a:t>
            </a:r>
          </a:p>
        </p:txBody>
      </p:sp>
      <p:pic>
        <p:nvPicPr>
          <p:cNvPr id="23" name="Picture 22" descr="A picture containing sitting, table, white, clock&#10;&#10;Description automatically generated">
            <a:extLst>
              <a:ext uri="{FF2B5EF4-FFF2-40B4-BE49-F238E27FC236}">
                <a16:creationId xmlns:a16="http://schemas.microsoft.com/office/drawing/2014/main" id="{BA4225C9-E1B9-45FA-A350-E57F12CE5E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1715" y="2234472"/>
            <a:ext cx="530280" cy="381215"/>
          </a:xfrm>
          <a:prstGeom prst="rect">
            <a:avLst/>
          </a:prstGeom>
        </p:spPr>
      </p:pic>
      <p:pic>
        <p:nvPicPr>
          <p:cNvPr id="24" name="Picture 23" descr="A picture containing sitting, table, white, clock&#10;&#10;Description automatically generated">
            <a:extLst>
              <a:ext uri="{FF2B5EF4-FFF2-40B4-BE49-F238E27FC236}">
                <a16:creationId xmlns:a16="http://schemas.microsoft.com/office/drawing/2014/main" id="{141EDFCF-A693-4155-9EAC-374F4E1CC4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1715" y="3859134"/>
            <a:ext cx="530280" cy="38121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96519FB-E7B6-4633-B2B8-987EFFD1A136}"/>
              </a:ext>
            </a:extLst>
          </p:cNvPr>
          <p:cNvSpPr txBox="1"/>
          <p:nvPr/>
        </p:nvSpPr>
        <p:spPr>
          <a:xfrm>
            <a:off x="10848528" y="2551428"/>
            <a:ext cx="1059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Forecast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>
                <a:solidFill>
                  <a:schemeClr val="accent2"/>
                </a:solidFill>
              </a:rPr>
              <a:t>Calculation</a:t>
            </a:r>
          </a:p>
        </p:txBody>
      </p:sp>
      <p:pic>
        <p:nvPicPr>
          <p:cNvPr id="26" name="Picture 25" descr="A picture containing sitting, table, white, clock&#10;&#10;Description automatically generated">
            <a:extLst>
              <a:ext uri="{FF2B5EF4-FFF2-40B4-BE49-F238E27FC236}">
                <a16:creationId xmlns:a16="http://schemas.microsoft.com/office/drawing/2014/main" id="{DF2B2077-A838-4245-91F4-489F7FB0C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6782" y="2228695"/>
            <a:ext cx="530280" cy="3812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B2FB25-C9D0-4CA4-83F0-A2C99EDB5378}"/>
              </a:ext>
            </a:extLst>
          </p:cNvPr>
          <p:cNvSpPr txBox="1"/>
          <p:nvPr/>
        </p:nvSpPr>
        <p:spPr>
          <a:xfrm>
            <a:off x="9689626" y="1537628"/>
            <a:ext cx="8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Replen.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interval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5EA8F3-A971-492B-997D-F710E20481EB}"/>
              </a:ext>
            </a:extLst>
          </p:cNvPr>
          <p:cNvSpPr txBox="1"/>
          <p:nvPr/>
        </p:nvSpPr>
        <p:spPr>
          <a:xfrm>
            <a:off x="10800713" y="1507188"/>
            <a:ext cx="1031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Forecast</a:t>
            </a:r>
            <a:br>
              <a:rPr lang="en-US" sz="1400" b="1" dirty="0">
                <a:solidFill>
                  <a:schemeClr val="accent2"/>
                </a:solidFill>
              </a:rPr>
            </a:br>
            <a:r>
              <a:rPr lang="en-US" sz="1400" b="1" dirty="0">
                <a:solidFill>
                  <a:schemeClr val="accent2"/>
                </a:solidFill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5745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5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528C44-E5BB-4E66-A5B3-B8F6C05C5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885" y="2708920"/>
            <a:ext cx="5071193" cy="17632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1D2432-BCCA-4F4F-8180-85E11EE48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678" y="883618"/>
            <a:ext cx="5071194" cy="17632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5408559" cy="4681538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dirty="0">
                <a:solidFill>
                  <a:prstClr val="white"/>
                </a:solidFill>
              </a:rPr>
              <a:t>Forecast accuracy</a:t>
            </a:r>
            <a:br>
              <a:rPr lang="en-US" sz="2400" dirty="0">
                <a:solidFill>
                  <a:prstClr val="white"/>
                </a:solidFill>
              </a:rPr>
            </a:br>
            <a:r>
              <a:rPr lang="en-US" sz="2000" dirty="0">
                <a:solidFill>
                  <a:prstClr val="white"/>
                </a:solidFill>
              </a:rPr>
              <a:t>Specifies the trustworthiness of a forecast</a:t>
            </a:r>
            <a:endParaRPr lang="en-US" sz="2400" dirty="0">
              <a:solidFill>
                <a:prstClr val="white"/>
              </a:solidFill>
            </a:endParaRPr>
          </a:p>
          <a:p>
            <a:pPr lvl="0"/>
            <a:endParaRPr lang="en-US" sz="400" dirty="0">
              <a:solidFill>
                <a:prstClr val="white"/>
              </a:solidFill>
            </a:endParaRP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Based on confidence intervals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KPI for forecast quality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115FB-93A3-4B3E-9B7F-61BD42F14646}"/>
              </a:ext>
            </a:extLst>
          </p:cNvPr>
          <p:cNvSpPr txBox="1"/>
          <p:nvPr/>
        </p:nvSpPr>
        <p:spPr>
          <a:xfrm rot="16200000">
            <a:off x="6060970" y="159086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B2843-6F34-4CC0-AA7D-6D64221FD291}"/>
              </a:ext>
            </a:extLst>
          </p:cNvPr>
          <p:cNvSpPr txBox="1"/>
          <p:nvPr/>
        </p:nvSpPr>
        <p:spPr>
          <a:xfrm rot="16200000">
            <a:off x="6024156" y="3405860"/>
            <a:ext cx="91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volatile</a:t>
            </a:r>
          </a:p>
        </p:txBody>
      </p:sp>
    </p:spTree>
    <p:extLst>
      <p:ext uri="{BB962C8B-B14F-4D97-AF65-F5344CB8AC3E}">
        <p14:creationId xmlns:p14="http://schemas.microsoft.com/office/powerpoint/2010/main" val="406333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528C44-E5BB-4E66-A5B3-B8F6C05C5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885" y="2708920"/>
            <a:ext cx="5071193" cy="17632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1D2432-BCCA-4F4F-8180-85E11EE48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678" y="883618"/>
            <a:ext cx="5071194" cy="17632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5408559" cy="4681538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dirty="0">
                <a:solidFill>
                  <a:prstClr val="white"/>
                </a:solidFill>
              </a:rPr>
              <a:t>Forecast accuracy</a:t>
            </a:r>
            <a:br>
              <a:rPr lang="en-US" sz="2400" dirty="0">
                <a:solidFill>
                  <a:prstClr val="white"/>
                </a:solidFill>
              </a:rPr>
            </a:br>
            <a:r>
              <a:rPr lang="en-US" sz="2000" dirty="0">
                <a:solidFill>
                  <a:prstClr val="white"/>
                </a:solidFill>
              </a:rPr>
              <a:t>Specifies the trustworthiness of a forecast</a:t>
            </a:r>
            <a:endParaRPr lang="en-US" sz="2400" dirty="0">
              <a:solidFill>
                <a:prstClr val="white"/>
              </a:solidFill>
            </a:endParaRPr>
          </a:p>
          <a:p>
            <a:pPr lvl="0"/>
            <a:endParaRPr lang="en-US" sz="400" dirty="0">
              <a:solidFill>
                <a:prstClr val="white"/>
              </a:solidFill>
            </a:endParaRP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Based on confidence intervals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KPI for forecast quality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115FB-93A3-4B3E-9B7F-61BD42F14646}"/>
              </a:ext>
            </a:extLst>
          </p:cNvPr>
          <p:cNvSpPr txBox="1"/>
          <p:nvPr/>
        </p:nvSpPr>
        <p:spPr>
          <a:xfrm rot="16200000">
            <a:off x="6060970" y="159086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B2843-6F34-4CC0-AA7D-6D64221FD291}"/>
              </a:ext>
            </a:extLst>
          </p:cNvPr>
          <p:cNvSpPr txBox="1"/>
          <p:nvPr/>
        </p:nvSpPr>
        <p:spPr>
          <a:xfrm rot="16200000">
            <a:off x="6024156" y="3405860"/>
            <a:ext cx="91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volatile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34589F-1CDF-44B2-8507-B9EB72283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2" r="31989"/>
          <a:stretch/>
        </p:blipFill>
        <p:spPr>
          <a:xfrm>
            <a:off x="7320136" y="1988840"/>
            <a:ext cx="3993343" cy="39276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D177AD-EA86-4F46-8677-929E77FF9176}"/>
              </a:ext>
            </a:extLst>
          </p:cNvPr>
          <p:cNvSpPr/>
          <p:nvPr/>
        </p:nvSpPr>
        <p:spPr>
          <a:xfrm>
            <a:off x="8867391" y="4867559"/>
            <a:ext cx="2088232" cy="100913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528C44-E5BB-4E66-A5B3-B8F6C05C5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885" y="2708920"/>
            <a:ext cx="5071193" cy="17632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1D2432-BCCA-4F4F-8180-85E11EE48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678" y="883618"/>
            <a:ext cx="5071194" cy="176321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5408559" cy="4681538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dirty="0">
                <a:solidFill>
                  <a:prstClr val="white"/>
                </a:solidFill>
              </a:rPr>
              <a:t>Forecast accuracy</a:t>
            </a:r>
            <a:br>
              <a:rPr lang="en-US" sz="2400" dirty="0">
                <a:solidFill>
                  <a:prstClr val="white"/>
                </a:solidFill>
              </a:rPr>
            </a:br>
            <a:r>
              <a:rPr lang="en-US" sz="2000" dirty="0">
                <a:solidFill>
                  <a:prstClr val="white"/>
                </a:solidFill>
              </a:rPr>
              <a:t>Specifies the trustworthiness of a forecast</a:t>
            </a:r>
            <a:endParaRPr lang="en-US" sz="2400" dirty="0">
              <a:solidFill>
                <a:prstClr val="white"/>
              </a:solidFill>
            </a:endParaRPr>
          </a:p>
          <a:p>
            <a:pPr lvl="0"/>
            <a:endParaRPr lang="en-US" sz="400" dirty="0">
              <a:solidFill>
                <a:prstClr val="white"/>
              </a:solidFill>
            </a:endParaRP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Based on confidence intervals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KPI for forecast quality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Safety stock calculation</a:t>
            </a:r>
          </a:p>
          <a:p>
            <a:pPr lvl="0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8115FB-93A3-4B3E-9B7F-61BD42F14646}"/>
              </a:ext>
            </a:extLst>
          </p:cNvPr>
          <p:cNvSpPr txBox="1"/>
          <p:nvPr/>
        </p:nvSpPr>
        <p:spPr>
          <a:xfrm rot="16200000">
            <a:off x="6060970" y="159086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B2843-6F34-4CC0-AA7D-6D64221FD291}"/>
              </a:ext>
            </a:extLst>
          </p:cNvPr>
          <p:cNvSpPr txBox="1"/>
          <p:nvPr/>
        </p:nvSpPr>
        <p:spPr>
          <a:xfrm rot="16200000">
            <a:off x="6024156" y="3405860"/>
            <a:ext cx="91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volatile</a:t>
            </a:r>
          </a:p>
        </p:txBody>
      </p:sp>
    </p:spTree>
    <p:extLst>
      <p:ext uri="{BB962C8B-B14F-4D97-AF65-F5344CB8AC3E}">
        <p14:creationId xmlns:p14="http://schemas.microsoft.com/office/powerpoint/2010/main" val="71643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E6E154-062D-4D45-9565-758C8916B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LS Forecast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A2CFBB-22D3-4882-AAFA-898A629CA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805" y="735658"/>
            <a:ext cx="8254389" cy="49576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0FB0EE-CA9B-4EA8-84B1-4900F3250EF8}"/>
              </a:ext>
            </a:extLst>
          </p:cNvPr>
          <p:cNvSpPr/>
          <p:nvPr/>
        </p:nvSpPr>
        <p:spPr>
          <a:xfrm rot="20144652">
            <a:off x="6475868" y="3818509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273248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42CE-9FF6-D946-BF8A-CE7460C3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Martin Kleindl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E3A11-102A-C947-8843-18C0AD6E9B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0326" y="5770731"/>
            <a:ext cx="6423786" cy="360362"/>
          </a:xfrm>
        </p:spPr>
        <p:txBody>
          <a:bodyPr/>
          <a:lstStyle/>
          <a:p>
            <a:r>
              <a:rPr lang="en-US" dirty="0"/>
              <a:t>Product Director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7CC0A-6FBE-7B48-A251-5956E7B46F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Martin.Kleindl@LSRetail.com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022691-B86C-9B47-87AF-9879EA933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555825"/>
            <a:ext cx="12192000" cy="533693"/>
          </a:xfrm>
        </p:spPr>
        <p:txBody>
          <a:bodyPr/>
          <a:lstStyle/>
          <a:p>
            <a:r>
              <a:rPr lang="en-US" dirty="0"/>
              <a:t>LS Forecast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7027BC-A50D-3D47-9E0F-AAA39FE276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276550"/>
            <a:ext cx="12192000" cy="360362"/>
          </a:xfrm>
        </p:spPr>
        <p:txBody>
          <a:bodyPr/>
          <a:lstStyle/>
          <a:p>
            <a:r>
              <a:rPr lang="en-US" dirty="0"/>
              <a:t>Advanced sales forecasting </a:t>
            </a:r>
            <a:br>
              <a:rPr lang="en-US" dirty="0"/>
            </a:br>
            <a:r>
              <a:rPr lang="en-US" dirty="0"/>
              <a:t>for LS Central</a:t>
            </a:r>
          </a:p>
        </p:txBody>
      </p:sp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8633AD97-E32D-41FD-8CE5-927280BA1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6" b="98225" l="1468" r="83771">
                        <a14:foregroundMark x1="1468" y1="98225" x2="5955" y2="79275"/>
                        <a14:foregroundMark x1="6605" y1="79819" x2="6605" y2="79819"/>
                        <a14:foregroundMark x1="35281" y1="48225" x2="35281" y2="48225"/>
                        <a14:foregroundMark x1="34632" y1="48768" x2="34632" y2="48768"/>
                        <a14:foregroundMark x1="45555" y1="4275" x2="42986" y2="57826"/>
                        <a14:foregroundMark x1="57550" y1="60580" x2="62461" y2="67464"/>
                        <a14:foregroundMark x1="62461" y1="67464" x2="57127" y2="79275"/>
                        <a14:foregroundMark x1="18036" y1="70109" x2="30229" y2="58514"/>
                        <a14:foregroundMark x1="30229" y1="58514" x2="31442" y2="59928"/>
                        <a14:foregroundMark x1="64409" y1="40761" x2="58594" y2="58804"/>
                        <a14:foregroundMark x1="13209" y1="81920" x2="20463" y2="82645"/>
                        <a14:foregroundMark x1="50579" y1="11486" x2="58961" y2="19964"/>
                        <a14:foregroundMark x1="64522" y1="34348" x2="64606" y2="35652"/>
                        <a14:foregroundMark x1="64437" y1="37971" x2="64352" y2="39058"/>
                        <a14:foregroundMark x1="64663" y1="39058" x2="64663" y2="39058"/>
                        <a14:foregroundMark x1="64832" y1="37572" x2="64832" y2="37572"/>
                        <a14:foregroundMark x1="64239" y1="32391" x2="64239" y2="32391"/>
                        <a14:foregroundMark x1="64155" y1="31159" x2="64155" y2="31159"/>
                        <a14:backgroundMark x1="59469" y1="58370" x2="62038" y2="63333"/>
                        <a14:backgroundMark x1="62038" y1="63333" x2="69517" y2="69638"/>
                        <a14:backgroundMark x1="61812" y1="53442" x2="66102" y2="41630"/>
                        <a14:backgroundMark x1="66102" y1="41630" x2="66526" y2="59493"/>
                        <a14:backgroundMark x1="61614" y1="55906" x2="69320" y2="69384"/>
                        <a14:backgroundMark x1="141" y1="66014" x2="12221" y2="72645"/>
                        <a14:backgroundMark x1="2766" y1="82500" x2="1891" y2="87283"/>
                        <a14:backgroundMark x1="5193" y1="82065" x2="6407" y2="78841"/>
                      </a14:backgroundRemoval>
                    </a14:imgEffect>
                  </a14:imgLayer>
                </a14:imgProps>
              </a:ext>
            </a:extLst>
          </a:blip>
          <a:srcRect l="7733" r="7733"/>
          <a:stretch>
            <a:fillRect/>
          </a:stretch>
        </p:blipFill>
        <p:spPr>
          <a:xfrm>
            <a:off x="680327" y="3501008"/>
            <a:ext cx="1585640" cy="1459070"/>
          </a:xfrm>
          <a:prstGeom prst="rect">
            <a:avLst/>
          </a:prstGeom>
        </p:spPr>
      </p:pic>
      <p:pic>
        <p:nvPicPr>
          <p:cNvPr id="8" name="Picture 2" descr="Bildergebnis für ai">
            <a:extLst>
              <a:ext uri="{FF2B5EF4-FFF2-40B4-BE49-F238E27FC236}">
                <a16:creationId xmlns:a16="http://schemas.microsoft.com/office/drawing/2014/main" id="{ED0E213D-F5A1-4055-A5E9-08829825C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1" b="98264" l="49512" r="98242">
                        <a14:foregroundMark x1="69012" y1="1411" x2="69141" y2="521"/>
                        <a14:foregroundMark x1="76172" y1="1042" x2="86621" y2="4861"/>
                        <a14:foregroundMark x1="86621" y1="4861" x2="96387" y2="16146"/>
                        <a14:foregroundMark x1="96387" y1="16146" x2="98926" y2="22917"/>
                        <a14:foregroundMark x1="98926" y1="22917" x2="99414" y2="48438"/>
                        <a14:foregroundMark x1="99414" y1="48438" x2="86230" y2="93924"/>
                        <a14:foregroundMark x1="86230" y1="93924" x2="80859" y2="98264"/>
                        <a14:foregroundMark x1="80859" y1="98264" x2="76563" y2="98090"/>
                        <a14:foregroundMark x1="91406" y1="3299" x2="98242" y2="2083"/>
                        <a14:backgroundMark x1="68164" y1="1042" x2="66016" y2="16319"/>
                        <a14:backgroundMark x1="66016" y1="16319" x2="63086" y2="22222"/>
                        <a14:backgroundMark x1="63086" y1="22222" x2="49316" y2="24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4"/>
          <a:stretch/>
        </p:blipFill>
        <p:spPr bwMode="auto">
          <a:xfrm>
            <a:off x="8400256" y="0"/>
            <a:ext cx="5452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07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CF739-018C-4E01-A4A6-85E5A8A7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908050"/>
            <a:ext cx="10080550" cy="46815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E6E154-062D-4D45-9565-758C8916B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LS Forecast - Results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BD34CDC-3F84-40B0-946C-338BFA28B9A0}"/>
              </a:ext>
            </a:extLst>
          </p:cNvPr>
          <p:cNvSpPr/>
          <p:nvPr/>
        </p:nvSpPr>
        <p:spPr>
          <a:xfrm>
            <a:off x="9984432" y="2276872"/>
            <a:ext cx="1944216" cy="864096"/>
          </a:xfrm>
          <a:prstGeom prst="wedgeRoundRectCallout">
            <a:avLst>
              <a:gd name="adj1" fmla="val -93007"/>
              <a:gd name="adj2" fmla="val 88851"/>
              <a:gd name="adj3" fmla="val 16667"/>
            </a:avLst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 on Sat, Closed on Sun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EF28F-96AD-42C1-B45A-A69EE3805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4" y="870347"/>
            <a:ext cx="11712624" cy="49397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1DD60BF-7DB1-448F-8A3D-64C55952CF0F}"/>
              </a:ext>
            </a:extLst>
          </p:cNvPr>
          <p:cNvSpPr/>
          <p:nvPr/>
        </p:nvSpPr>
        <p:spPr>
          <a:xfrm>
            <a:off x="5735600" y="152572"/>
            <a:ext cx="1944216" cy="864096"/>
          </a:xfrm>
          <a:prstGeom prst="wedgeRoundRectCallout">
            <a:avLst>
              <a:gd name="adj1" fmla="val -65082"/>
              <a:gd name="adj2" fmla="val 114204"/>
              <a:gd name="adj3" fmla="val 16667"/>
            </a:avLst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Forecasted Quantity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E55A8E4-D455-49B5-B81F-9B774370848A}"/>
              </a:ext>
            </a:extLst>
          </p:cNvPr>
          <p:cNvSpPr/>
          <p:nvPr/>
        </p:nvSpPr>
        <p:spPr>
          <a:xfrm>
            <a:off x="7860016" y="152523"/>
            <a:ext cx="1944216" cy="864096"/>
          </a:xfrm>
          <a:prstGeom prst="wedgeRoundRectCallout">
            <a:avLst>
              <a:gd name="adj1" fmla="val 67685"/>
              <a:gd name="adj2" fmla="val 117511"/>
              <a:gd name="adj3" fmla="val 16667"/>
            </a:avLst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Forecast</a:t>
            </a:r>
            <a:br>
              <a:rPr lang="en-US" dirty="0"/>
            </a:br>
            <a:r>
              <a:rPr lang="en-US" dirty="0"/>
              <a:t> Quality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1AE9967-43FC-4B1E-A3E5-1ABDF1FE99B9}"/>
              </a:ext>
            </a:extLst>
          </p:cNvPr>
          <p:cNvSpPr/>
          <p:nvPr/>
        </p:nvSpPr>
        <p:spPr>
          <a:xfrm>
            <a:off x="9984432" y="131766"/>
            <a:ext cx="1944216" cy="864096"/>
          </a:xfrm>
          <a:prstGeom prst="wedgeRoundRectCallout">
            <a:avLst>
              <a:gd name="adj1" fmla="val 15739"/>
              <a:gd name="adj2" fmla="val 109614"/>
              <a:gd name="adj3" fmla="val 16667"/>
            </a:avLst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Selected </a:t>
            </a:r>
            <a:br>
              <a:rPr lang="en-US" dirty="0"/>
            </a:br>
            <a:r>
              <a:rPr lang="en-US" dirty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63093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8CF739-018C-4E01-A4A6-85E5A8A7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908050"/>
            <a:ext cx="10080550" cy="46815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E6E154-062D-4D45-9565-758C8916B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LS Forecast - Chart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BD34CDC-3F84-40B0-946C-338BFA28B9A0}"/>
              </a:ext>
            </a:extLst>
          </p:cNvPr>
          <p:cNvSpPr/>
          <p:nvPr/>
        </p:nvSpPr>
        <p:spPr>
          <a:xfrm>
            <a:off x="9984432" y="2276872"/>
            <a:ext cx="1944216" cy="864096"/>
          </a:xfrm>
          <a:prstGeom prst="wedgeRoundRectCallout">
            <a:avLst>
              <a:gd name="adj1" fmla="val -93007"/>
              <a:gd name="adj2" fmla="val 88851"/>
              <a:gd name="adj3" fmla="val 16667"/>
            </a:avLst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 on Sat, Closed on Sun</a:t>
            </a:r>
          </a:p>
        </p:txBody>
      </p:sp>
    </p:spTree>
    <p:extLst>
      <p:ext uri="{BB962C8B-B14F-4D97-AF65-F5344CB8AC3E}">
        <p14:creationId xmlns:p14="http://schemas.microsoft.com/office/powerpoint/2010/main" val="1417397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EBF2E8-B214-4874-B5A1-54869962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25" y="908050"/>
            <a:ext cx="10061625" cy="46815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E6E154-062D-4D45-9565-758C8916B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LS Forecast - Chart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BACB4CD-2D64-4CBB-91CB-C38EF1EC669F}"/>
              </a:ext>
            </a:extLst>
          </p:cNvPr>
          <p:cNvSpPr/>
          <p:nvPr/>
        </p:nvSpPr>
        <p:spPr>
          <a:xfrm>
            <a:off x="9984432" y="2276872"/>
            <a:ext cx="1944216" cy="864096"/>
          </a:xfrm>
          <a:prstGeom prst="wedgeRoundRectCallout">
            <a:avLst>
              <a:gd name="adj1" fmla="val -91917"/>
              <a:gd name="adj2" fmla="val 89267"/>
              <a:gd name="adj3" fmla="val 16667"/>
            </a:avLst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Trend plus</a:t>
            </a:r>
            <a:br>
              <a:rPr lang="en-US" dirty="0"/>
            </a:br>
            <a:r>
              <a:rPr lang="en-US" dirty="0"/>
              <a:t>fast seasonal effect</a:t>
            </a:r>
          </a:p>
        </p:txBody>
      </p:sp>
    </p:spTree>
    <p:extLst>
      <p:ext uri="{BB962C8B-B14F-4D97-AF65-F5344CB8AC3E}">
        <p14:creationId xmlns:p14="http://schemas.microsoft.com/office/powerpoint/2010/main" val="344993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47A7E4-3696-4EC2-BAAB-5A4736613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908050"/>
            <a:ext cx="10061625" cy="46815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E6E154-062D-4D45-9565-758C8916B0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LS Forecast - Chart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93BF3AB-4D3B-4009-8C9B-168487EEEB6A}"/>
              </a:ext>
            </a:extLst>
          </p:cNvPr>
          <p:cNvSpPr/>
          <p:nvPr/>
        </p:nvSpPr>
        <p:spPr>
          <a:xfrm>
            <a:off x="10085421" y="4221088"/>
            <a:ext cx="1944216" cy="864096"/>
          </a:xfrm>
          <a:prstGeom prst="wedgeRoundRectCallout">
            <a:avLst>
              <a:gd name="adj1" fmla="val -156534"/>
              <a:gd name="adj2" fmla="val 23707"/>
              <a:gd name="adj3" fmla="val 16667"/>
            </a:avLst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 of stock days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C6EBA8-1339-43F8-B452-5531C15A4E7A}"/>
              </a:ext>
            </a:extLst>
          </p:cNvPr>
          <p:cNvCxnSpPr>
            <a:cxnSpLocks/>
          </p:cNvCxnSpPr>
          <p:nvPr/>
        </p:nvCxnSpPr>
        <p:spPr>
          <a:xfrm flipV="1">
            <a:off x="8760296" y="3554847"/>
            <a:ext cx="1512168" cy="197856"/>
          </a:xfrm>
          <a:prstGeom prst="line">
            <a:avLst/>
          </a:prstGeom>
          <a:ln w="12700">
            <a:solidFill>
              <a:srgbClr val="C1D6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06F219-AE89-4F7B-8258-7DA24CBBA7DF}"/>
              </a:ext>
            </a:extLst>
          </p:cNvPr>
          <p:cNvCxnSpPr>
            <a:cxnSpLocks/>
          </p:cNvCxnSpPr>
          <p:nvPr/>
        </p:nvCxnSpPr>
        <p:spPr>
          <a:xfrm flipV="1">
            <a:off x="8760296" y="3707247"/>
            <a:ext cx="1512168" cy="197855"/>
          </a:xfrm>
          <a:prstGeom prst="line">
            <a:avLst/>
          </a:prstGeom>
          <a:ln w="12700">
            <a:solidFill>
              <a:srgbClr val="BAD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697C34E-BAEE-42A1-A647-65BBFC65B700}"/>
              </a:ext>
            </a:extLst>
          </p:cNvPr>
          <p:cNvSpPr/>
          <p:nvPr/>
        </p:nvSpPr>
        <p:spPr>
          <a:xfrm>
            <a:off x="10272464" y="3554847"/>
            <a:ext cx="144016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2C9D3-736B-4CC8-AA47-BFA70A3661EB}"/>
              </a:ext>
            </a:extLst>
          </p:cNvPr>
          <p:cNvSpPr/>
          <p:nvPr/>
        </p:nvSpPr>
        <p:spPr>
          <a:xfrm flipH="1">
            <a:off x="8714576" y="3806174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EE0713-3D1B-4145-A840-45587E29AE9E}"/>
              </a:ext>
            </a:extLst>
          </p:cNvPr>
          <p:cNvCxnSpPr/>
          <p:nvPr/>
        </p:nvCxnSpPr>
        <p:spPr>
          <a:xfrm>
            <a:off x="8642568" y="3811873"/>
            <a:ext cx="144016" cy="0"/>
          </a:xfrm>
          <a:prstGeom prst="line">
            <a:avLst/>
          </a:prstGeom>
          <a:ln w="12700">
            <a:solidFill>
              <a:srgbClr val="E1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52604A9D-ECAF-47B3-B583-DA5F9B088ED4}"/>
              </a:ext>
            </a:extLst>
          </p:cNvPr>
          <p:cNvSpPr/>
          <p:nvPr/>
        </p:nvSpPr>
        <p:spPr>
          <a:xfrm rot="20874651" flipH="1">
            <a:off x="6046983" y="3568444"/>
            <a:ext cx="578179" cy="673318"/>
          </a:xfrm>
          <a:prstGeom prst="lightningBol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7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2085B7-8C6B-44A4-90D9-7DF8450946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6EC6A-2C5B-4381-9FA8-D07D58ADB52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br>
              <a:rPr lang="en-US" sz="4400" dirty="0"/>
            </a:br>
            <a:endParaRPr lang="en-US" sz="2000" dirty="0"/>
          </a:p>
          <a:p>
            <a:pPr marL="0" indent="0" algn="ctr">
              <a:buNone/>
            </a:pPr>
            <a:r>
              <a:rPr lang="en-US" sz="4400" dirty="0"/>
              <a:t>How do I get started?</a:t>
            </a:r>
          </a:p>
        </p:txBody>
      </p:sp>
    </p:spTree>
    <p:extLst>
      <p:ext uri="{BB962C8B-B14F-4D97-AF65-F5344CB8AC3E}">
        <p14:creationId xmlns:p14="http://schemas.microsoft.com/office/powerpoint/2010/main" val="1533773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0">
            <a:extLst>
              <a:ext uri="{FF2B5EF4-FFF2-40B4-BE49-F238E27FC236}">
                <a16:creationId xmlns:a16="http://schemas.microsoft.com/office/drawing/2014/main" id="{44C4B1A7-96B3-4BEC-98E4-85BFE6C69BED}"/>
              </a:ext>
            </a:extLst>
          </p:cNvPr>
          <p:cNvSpPr txBox="1">
            <a:spLocks/>
          </p:cNvSpPr>
          <p:nvPr/>
        </p:nvSpPr>
        <p:spPr>
          <a:xfrm>
            <a:off x="6599683" y="1141308"/>
            <a:ext cx="5832723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b="1" dirty="0"/>
          </a:p>
          <a:p>
            <a:pPr marL="0" indent="0">
              <a:buFont typeface="Arial"/>
              <a:buNone/>
            </a:pPr>
            <a:r>
              <a:rPr lang="en-US" sz="2400" dirty="0"/>
              <a:t> </a:t>
            </a:r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r>
              <a:rPr lang="en-US" sz="1800" dirty="0"/>
              <a:t>First calculation and Review:</a:t>
            </a:r>
          </a:p>
          <a:p>
            <a:r>
              <a:rPr lang="en-US" sz="1800" dirty="0"/>
              <a:t>Manual data upload, calculation, </a:t>
            </a:r>
            <a:br>
              <a:rPr lang="en-US" sz="1800" dirty="0"/>
            </a:br>
            <a:r>
              <a:rPr lang="en-US" sz="1800" dirty="0"/>
              <a:t>results download and review of selected items</a:t>
            </a:r>
          </a:p>
          <a:p>
            <a:pPr marL="0" indent="0">
              <a:buFont typeface="Arial"/>
              <a:buNone/>
            </a:pPr>
            <a:r>
              <a:rPr lang="en-US" sz="1800" dirty="0"/>
              <a:t>Go Live:</a:t>
            </a:r>
          </a:p>
          <a:p>
            <a:r>
              <a:rPr lang="en-US" sz="1800" dirty="0"/>
              <a:t>Activation of Scheduler based upload, calculation and download</a:t>
            </a:r>
          </a:p>
          <a:p>
            <a:endParaRPr lang="en-US" sz="1800" dirty="0"/>
          </a:p>
          <a:p>
            <a:pPr marL="0" indent="0">
              <a:buFont typeface="Arial"/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5832723" cy="4681538"/>
          </a:xfrm>
        </p:spPr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Steps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1800" dirty="0"/>
              <a:t>Prerequisites:</a:t>
            </a:r>
          </a:p>
          <a:p>
            <a:r>
              <a:rPr lang="en-US" sz="1800" dirty="0"/>
              <a:t>LS Insight installed</a:t>
            </a:r>
          </a:p>
          <a:p>
            <a:r>
              <a:rPr lang="en-US" sz="1800" dirty="0"/>
              <a:t>Automatic Replenishment set up</a:t>
            </a:r>
          </a:p>
          <a:p>
            <a:pPr marL="0" indent="0">
              <a:buNone/>
            </a:pPr>
            <a:r>
              <a:rPr lang="en-US" sz="1800" dirty="0"/>
              <a:t>LS Forecast Ordering &amp; Setup:</a:t>
            </a:r>
          </a:p>
          <a:p>
            <a:r>
              <a:rPr lang="en-US" sz="1800" dirty="0"/>
              <a:t>Order LS Forecast</a:t>
            </a:r>
          </a:p>
          <a:p>
            <a:r>
              <a:rPr lang="en-US" sz="1800" dirty="0"/>
              <a:t>Setup of Cloud Environment [LS Retail, ½ day]</a:t>
            </a:r>
          </a:p>
          <a:p>
            <a:r>
              <a:rPr lang="en-US" sz="1800" dirty="0"/>
              <a:t>Setup of LS Forecast in LS Central [~½ day]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F6F52C-A69E-4E30-BE06-422B4EE83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7801770"/>
              </p:ext>
            </p:extLst>
          </p:nvPr>
        </p:nvGraphicFramePr>
        <p:xfrm>
          <a:off x="851757" y="2276872"/>
          <a:ext cx="8628619" cy="717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Implementation</a:t>
            </a:r>
          </a:p>
        </p:txBody>
      </p:sp>
      <p:sp>
        <p:nvSpPr>
          <p:cNvPr id="3" name="L-Shape 2">
            <a:extLst>
              <a:ext uri="{FF2B5EF4-FFF2-40B4-BE49-F238E27FC236}">
                <a16:creationId xmlns:a16="http://schemas.microsoft.com/office/drawing/2014/main" id="{5C1E9B61-0E3E-4E59-8A3A-3DF3CCA780EA}"/>
              </a:ext>
            </a:extLst>
          </p:cNvPr>
          <p:cNvSpPr/>
          <p:nvPr/>
        </p:nvSpPr>
        <p:spPr>
          <a:xfrm rot="18754003">
            <a:off x="9734633" y="2362179"/>
            <a:ext cx="792088" cy="360040"/>
          </a:xfrm>
          <a:prstGeom prst="corner">
            <a:avLst/>
          </a:prstGeom>
          <a:solidFill>
            <a:srgbClr val="138890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5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7">
                                            <p:graphicEl>
                                              <a:dgm id="{463A3D09-8A1B-45BD-AC86-D0916E205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3889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463A3D09-8A1B-45BD-AC86-D0916E205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463A3D09-8A1B-45BD-AC86-D0916E205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A684F582-03F8-45D5-9ED0-72AB90D8B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38890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A684F582-03F8-45D5-9ED0-72AB90D8B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A684F582-03F8-45D5-9ED0-72AB90D8B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7567F0EA-9A88-4CB9-A116-B35AA367B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3889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7567F0EA-9A88-4CB9-A116-B35AA367B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graphicEl>
                                              <a:dgm id="{7567F0EA-9A88-4CB9-A116-B35AA367B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C19A9585-1388-4930-855A-951923208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3889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C19A9585-1388-4930-855A-951923208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graphicEl>
                                              <a:dgm id="{C19A9585-1388-4930-855A-951923208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/>
        </p:bldSub>
      </p:bldGraphic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10801350" cy="46815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dirty="0"/>
              <a:t>Price Model</a:t>
            </a:r>
          </a:p>
          <a:p>
            <a:r>
              <a:rPr lang="en-US" sz="2000" dirty="0"/>
              <a:t>Consumption based </a:t>
            </a:r>
          </a:p>
          <a:p>
            <a:r>
              <a:rPr lang="en-US" sz="2000" dirty="0"/>
              <a:t>Billing at the end of month</a:t>
            </a:r>
          </a:p>
          <a:p>
            <a:r>
              <a:rPr lang="en-US" sz="2000" dirty="0"/>
              <a:t>Based on </a:t>
            </a:r>
            <a:r>
              <a:rPr lang="en-US" sz="2000" b="1" dirty="0"/>
              <a:t>Forecasted SKU </a:t>
            </a:r>
            <a:r>
              <a:rPr lang="en-US" sz="2000" dirty="0"/>
              <a:t>per month</a:t>
            </a:r>
          </a:p>
          <a:p>
            <a:r>
              <a:rPr lang="en-US" sz="2000" dirty="0"/>
              <a:t>No calculation </a:t>
            </a:r>
            <a:r>
              <a:rPr lang="en-US" sz="2000" dirty="0">
                <a:sym typeface="Wingdings" panose="05000000000000000000" pitchFamily="2" charset="2"/>
              </a:rPr>
              <a:t> no cost</a:t>
            </a:r>
            <a:br>
              <a:rPr lang="en-US" sz="2000" dirty="0"/>
            </a:br>
            <a:br>
              <a:rPr lang="en-US" sz="2000" dirty="0"/>
            </a:br>
            <a:endParaRPr lang="en-US" sz="800" dirty="0"/>
          </a:p>
          <a:p>
            <a:pPr marL="0" indent="0">
              <a:buNone/>
            </a:pPr>
            <a:r>
              <a:rPr lang="en-US" sz="2000" dirty="0"/>
              <a:t>Packages of 10.000 Forecasted SKUs</a:t>
            </a:r>
          </a:p>
          <a:p>
            <a:pPr lvl="1"/>
            <a:r>
              <a:rPr lang="en-US" sz="1600" dirty="0"/>
              <a:t>LSFC Base pack (first 10.000 calculations)</a:t>
            </a:r>
          </a:p>
          <a:p>
            <a:pPr lvl="1"/>
            <a:r>
              <a:rPr lang="en-US" sz="1600" dirty="0"/>
              <a:t>LSFC Additional pack (10.000 calculation)</a:t>
            </a:r>
          </a:p>
          <a:p>
            <a:pPr lvl="1"/>
            <a:r>
              <a:rPr lang="en-US" sz="1600" dirty="0"/>
              <a:t>LSFC Partner evaluation pack (for test, demo; max. 5000 calc.)</a:t>
            </a:r>
            <a:br>
              <a:rPr lang="en-US" sz="1600" dirty="0"/>
            </a:br>
            <a:endParaRPr lang="en-US" sz="200" dirty="0"/>
          </a:p>
          <a:p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B5F63D-4DDC-4370-B5C9-C60CEAD41B71}"/>
              </a:ext>
            </a:extLst>
          </p:cNvPr>
          <p:cNvSpPr/>
          <p:nvPr/>
        </p:nvSpPr>
        <p:spPr>
          <a:xfrm>
            <a:off x="9408368" y="1337860"/>
            <a:ext cx="1224136" cy="576064"/>
          </a:xfrm>
          <a:prstGeom prst="rect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Item / Variants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17F9C0-EDD2-433E-9CD1-F8D2B80B7D90}"/>
              </a:ext>
            </a:extLst>
          </p:cNvPr>
          <p:cNvSpPr/>
          <p:nvPr/>
        </p:nvSpPr>
        <p:spPr>
          <a:xfrm>
            <a:off x="10564234" y="2336236"/>
            <a:ext cx="1224136" cy="576064"/>
          </a:xfrm>
          <a:prstGeom prst="rect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Calculations per month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CF1ABD-5863-467C-9087-8BC272A9119C}"/>
              </a:ext>
            </a:extLst>
          </p:cNvPr>
          <p:cNvSpPr/>
          <p:nvPr/>
        </p:nvSpPr>
        <p:spPr>
          <a:xfrm>
            <a:off x="8286834" y="2336236"/>
            <a:ext cx="1224136" cy="576064"/>
          </a:xfrm>
          <a:prstGeom prst="rect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Locations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78F077F1-167A-4942-9F81-2329D316D7A3}"/>
              </a:ext>
            </a:extLst>
          </p:cNvPr>
          <p:cNvSpPr/>
          <p:nvPr/>
        </p:nvSpPr>
        <p:spPr>
          <a:xfrm>
            <a:off x="9735281" y="2336236"/>
            <a:ext cx="612068" cy="576064"/>
          </a:xfrm>
          <a:prstGeom prst="mathMultiply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F65BF678-D8A3-484C-BE95-5EED3D60F09A}"/>
              </a:ext>
            </a:extLst>
          </p:cNvPr>
          <p:cNvSpPr/>
          <p:nvPr/>
        </p:nvSpPr>
        <p:spPr>
          <a:xfrm rot="5400000">
            <a:off x="9702508" y="3326265"/>
            <a:ext cx="684076" cy="481206"/>
          </a:xfrm>
          <a:prstGeom prst="stripedRightArrow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C9CADB-CEC7-4107-B234-A5AD4E7A4F35}"/>
              </a:ext>
            </a:extLst>
          </p:cNvPr>
          <p:cNvSpPr/>
          <p:nvPr/>
        </p:nvSpPr>
        <p:spPr>
          <a:xfrm>
            <a:off x="9141215" y="4221436"/>
            <a:ext cx="1800200" cy="576064"/>
          </a:xfrm>
          <a:prstGeom prst="rect">
            <a:avLst/>
          </a:prstGeom>
          <a:solidFill>
            <a:srgbClr val="13889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Forecasted SKU per month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FF06ED-D219-4BE4-9446-A0E216F4D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193" y="1829466"/>
            <a:ext cx="4024606" cy="3986328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0FCDF5C-0956-4E98-80A9-F1EC3F7CCC37}"/>
              </a:ext>
            </a:extLst>
          </p:cNvPr>
          <p:cNvSpPr/>
          <p:nvPr/>
        </p:nvSpPr>
        <p:spPr>
          <a:xfrm>
            <a:off x="8100193" y="4742401"/>
            <a:ext cx="1440160" cy="108172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F47326-6639-477C-A63A-737AC843C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595" y="1222595"/>
            <a:ext cx="6081538" cy="312515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057BF6-90A6-477B-961B-197FCE7E32FE}"/>
              </a:ext>
            </a:extLst>
          </p:cNvPr>
          <p:cNvSpPr/>
          <p:nvPr/>
        </p:nvSpPr>
        <p:spPr>
          <a:xfrm>
            <a:off x="9120335" y="3266028"/>
            <a:ext cx="2951955" cy="108172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1123726"/>
            <a:ext cx="5231635" cy="46815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r>
              <a:rPr lang="en-US" sz="2400" dirty="0"/>
              <a:t>Calculation cap</a:t>
            </a:r>
          </a:p>
          <a:p>
            <a:pPr marL="0" indent="0">
              <a:buNone/>
            </a:pPr>
            <a:r>
              <a:rPr lang="en-US" sz="2000" dirty="0"/>
              <a:t>LS Forecast calculation can be capped</a:t>
            </a:r>
            <a:br>
              <a:rPr lang="en-US" sz="2000" dirty="0"/>
            </a:br>
            <a:r>
              <a:rPr lang="en-US" sz="2000" dirty="0"/>
              <a:t>to a monthly limit.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System checks, before calculating, if limit will be exceeded. </a:t>
            </a:r>
          </a:p>
          <a:p>
            <a:pPr marL="0" indent="0">
              <a:buNone/>
            </a:pPr>
            <a:r>
              <a:rPr lang="en-US" sz="2000" dirty="0"/>
              <a:t>Depending on setup, this will raise a warning or block the calculation process. </a:t>
            </a:r>
          </a:p>
          <a:p>
            <a:pPr marL="0" indent="0">
              <a:buNone/>
            </a:pPr>
            <a:r>
              <a:rPr lang="en-US" sz="2000" dirty="0"/>
              <a:t>System will fall back to Average Usage, if blocked. 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600" dirty="0"/>
          </a:p>
          <a:p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1E1B770-9DAB-4D20-ACB8-E977CAF3B1F4}"/>
              </a:ext>
            </a:extLst>
          </p:cNvPr>
          <p:cNvSpPr txBox="1">
            <a:spLocks/>
          </p:cNvSpPr>
          <p:nvPr/>
        </p:nvSpPr>
        <p:spPr>
          <a:xfrm>
            <a:off x="766960" y="550918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LS Forecast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107102B-1770-41A6-B948-BB11E41F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949950"/>
            <a:ext cx="10775950" cy="908050"/>
          </a:xfrm>
        </p:spPr>
        <p:txBody>
          <a:bodyPr/>
          <a:lstStyle/>
          <a:p>
            <a:r>
              <a:rPr lang="en-US" dirty="0"/>
              <a:t>LS Forecast – Cost control</a:t>
            </a:r>
          </a:p>
        </p:txBody>
      </p:sp>
    </p:spTree>
    <p:extLst>
      <p:ext uri="{BB962C8B-B14F-4D97-AF65-F5344CB8AC3E}">
        <p14:creationId xmlns:p14="http://schemas.microsoft.com/office/powerpoint/2010/main" val="433526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61A41C-2D5F-4611-8A1C-B3DDB50E09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8AB218F-C709-489E-9A2C-6797338069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735638" cy="594995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0CFCC2-E56A-4C5A-8E02-08C3C0248F31}"/>
              </a:ext>
            </a:extLst>
          </p:cNvPr>
          <p:cNvSpPr txBox="1">
            <a:spLocks/>
          </p:cNvSpPr>
          <p:nvPr/>
        </p:nvSpPr>
        <p:spPr>
          <a:xfrm>
            <a:off x="6096000" y="1053058"/>
            <a:ext cx="5761037" cy="48968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Operational improvements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More accurate forecasts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Increase availability and sales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Reduce costly out-of-stock situations </a:t>
            </a:r>
          </a:p>
          <a:p>
            <a:endParaRPr lang="en-US" sz="1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Better view on your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Interactive sales chart </a:t>
            </a:r>
          </a:p>
          <a:p>
            <a:endParaRPr lang="en-US" sz="6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Low entry risk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No hardware investments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No data scientists/experts needed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Start with few items, add more on the go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Calculation cap  </a:t>
            </a:r>
          </a:p>
          <a:p>
            <a:pPr marL="0" indent="0">
              <a:buNone/>
            </a:pPr>
            <a:br>
              <a:rPr lang="en-US" sz="2400" i="1" dirty="0"/>
            </a:br>
            <a:endParaRPr lang="en-US" sz="2400" dirty="0"/>
          </a:p>
          <a:p>
            <a:endParaRPr lang="en-US" sz="2400" dirty="0"/>
          </a:p>
          <a:p>
            <a:endParaRPr lang="de-AT" sz="2400" dirty="0"/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AB603-5E7B-41A2-9104-5743726128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529" y="1640420"/>
            <a:ext cx="645079" cy="564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3F9B23-6681-45D8-9E41-9A8BD9072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529" y="3140968"/>
            <a:ext cx="645079" cy="564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D7966A-CFC2-4AEB-9EA1-2581408806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529" y="4664781"/>
            <a:ext cx="645079" cy="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07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AA14B8-B7C5-4157-A2BE-957A4A510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5921" y="741709"/>
            <a:ext cx="6798806" cy="908049"/>
          </a:xfrm>
        </p:spPr>
        <p:txBody>
          <a:bodyPr anchor="t"/>
          <a:lstStyle/>
          <a:p>
            <a:r>
              <a:rPr lang="en-US" dirty="0"/>
              <a:t>LS Forecast promotion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CCB9F76-E188-4E99-A7F2-EBEB3B3D5FB3}"/>
              </a:ext>
            </a:extLst>
          </p:cNvPr>
          <p:cNvSpPr txBox="1">
            <a:spLocks/>
          </p:cNvSpPr>
          <p:nvPr/>
        </p:nvSpPr>
        <p:spPr>
          <a:xfrm>
            <a:off x="6053328" y="980728"/>
            <a:ext cx="6121399" cy="468153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b="1" dirty="0">
              <a:solidFill>
                <a:srgbClr val="138890"/>
              </a:solidFill>
            </a:endParaRPr>
          </a:p>
          <a:p>
            <a:endParaRPr lang="en-US" sz="7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rgbClr val="138890"/>
                </a:solidFill>
              </a:rPr>
              <a:t>One, two, forecast</a:t>
            </a:r>
            <a:br>
              <a:rPr lang="en-US" sz="2400" b="1" dirty="0">
                <a:solidFill>
                  <a:srgbClr val="138890"/>
                </a:solidFill>
              </a:rPr>
            </a:br>
            <a:endParaRPr lang="en-US" sz="1200" b="1" dirty="0">
              <a:solidFill>
                <a:srgbClr val="138890"/>
              </a:solidFill>
            </a:endParaRPr>
          </a:p>
          <a:p>
            <a:r>
              <a:rPr lang="en-US" sz="2400" dirty="0">
                <a:solidFill>
                  <a:prstClr val="white"/>
                </a:solidFill>
              </a:rPr>
              <a:t>100% discount for first 2 months on</a:t>
            </a:r>
            <a:br>
              <a:rPr lang="en-US" sz="2400" dirty="0">
                <a:solidFill>
                  <a:prstClr val="white"/>
                </a:solidFill>
              </a:rPr>
            </a:br>
            <a:r>
              <a:rPr lang="en-US" sz="2400" dirty="0">
                <a:solidFill>
                  <a:prstClr val="white"/>
                </a:solidFill>
              </a:rPr>
              <a:t>LS Forecast base pack</a:t>
            </a:r>
            <a:br>
              <a:rPr lang="en-US" sz="2400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(first 10.000 calculation)</a:t>
            </a:r>
            <a:br>
              <a:rPr lang="en-US" sz="2400" dirty="0">
                <a:solidFill>
                  <a:prstClr val="white"/>
                </a:solidFill>
              </a:rPr>
            </a:br>
            <a:endParaRPr lang="en-US" sz="2400" dirty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Valid from June 1</a:t>
            </a:r>
            <a:r>
              <a:rPr lang="en-US" baseline="30000" dirty="0">
                <a:solidFill>
                  <a:prstClr val="white"/>
                </a:solidFill>
              </a:rPr>
              <a:t>st</a:t>
            </a:r>
            <a:r>
              <a:rPr lang="en-US" dirty="0">
                <a:solidFill>
                  <a:prstClr val="white"/>
                </a:solidFill>
              </a:rPr>
              <a:t> to December 28</a:t>
            </a:r>
            <a:r>
              <a:rPr lang="en-US" baseline="30000" dirty="0">
                <a:solidFill>
                  <a:prstClr val="white"/>
                </a:solidFill>
              </a:rPr>
              <a:t>th</a:t>
            </a:r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For LS Central customers on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active enhancement plan or subscription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 </a:t>
            </a:r>
            <a:br>
              <a:rPr lang="en-US" dirty="0">
                <a:solidFill>
                  <a:prstClr val="white"/>
                </a:solidFill>
              </a:rPr>
            </a:br>
            <a:endParaRPr lang="en-US" sz="200" b="1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1A1B0C1-9BA7-4C3F-B33A-169087D592A0}"/>
              </a:ext>
            </a:extLst>
          </p:cNvPr>
          <p:cNvSpPr txBox="1">
            <a:spLocks/>
          </p:cNvSpPr>
          <p:nvPr/>
        </p:nvSpPr>
        <p:spPr>
          <a:xfrm>
            <a:off x="0" y="5949950"/>
            <a:ext cx="10775950" cy="908050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28" name="Picture 4" descr="Gift Vouchers | KidZania London">
            <a:extLst>
              <a:ext uri="{FF2B5EF4-FFF2-40B4-BE49-F238E27FC236}">
                <a16:creationId xmlns:a16="http://schemas.microsoft.com/office/drawing/2014/main" id="{EBF6DB4F-56ED-4BAA-B7E6-C8C6080F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052736"/>
            <a:ext cx="3240360" cy="324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0F160-E526-4620-BF94-F8FE6B8B44D1}"/>
              </a:ext>
            </a:extLst>
          </p:cNvPr>
          <p:cNvSpPr txBox="1"/>
          <p:nvPr/>
        </p:nvSpPr>
        <p:spPr>
          <a:xfrm>
            <a:off x="1271464" y="4295348"/>
            <a:ext cx="32403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Promo code: 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5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  </a:t>
            </a:r>
            <a:r>
              <a:rPr lang="en-US" sz="2000" dirty="0">
                <a:solidFill>
                  <a:schemeClr val="bg1"/>
                </a:solidFill>
              </a:rPr>
              <a:t>LSFORECAST2002</a:t>
            </a:r>
          </a:p>
        </p:txBody>
      </p:sp>
    </p:spTree>
    <p:extLst>
      <p:ext uri="{BB962C8B-B14F-4D97-AF65-F5344CB8AC3E}">
        <p14:creationId xmlns:p14="http://schemas.microsoft.com/office/powerpoint/2010/main" val="65839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6F7B35-15C1-4C09-837F-79C3B1D0F6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arketing performance – what that will look like in 2020, and how ...">
            <a:extLst>
              <a:ext uri="{FF2B5EF4-FFF2-40B4-BE49-F238E27FC236}">
                <a16:creationId xmlns:a16="http://schemas.microsoft.com/office/drawing/2014/main" id="{64365704-1FD3-4F93-8FB8-C46AD385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556792"/>
            <a:ext cx="71687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citizen centric digital city">
            <a:extLst>
              <a:ext uri="{FF2B5EF4-FFF2-40B4-BE49-F238E27FC236}">
                <a16:creationId xmlns:a16="http://schemas.microsoft.com/office/drawing/2014/main" id="{814A8F4A-990C-4768-9D9D-00733003E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556792"/>
            <a:ext cx="7143469" cy="403244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1">
            <a:extLst>
              <a:ext uri="{FF2B5EF4-FFF2-40B4-BE49-F238E27FC236}">
                <a16:creationId xmlns:a16="http://schemas.microsoft.com/office/drawing/2014/main" id="{F74B2BBC-EFFB-4FD0-8AC9-462DAF1F3F1C}"/>
              </a:ext>
            </a:extLst>
          </p:cNvPr>
          <p:cNvSpPr txBox="1">
            <a:spLocks/>
          </p:cNvSpPr>
          <p:nvPr/>
        </p:nvSpPr>
        <p:spPr>
          <a:xfrm>
            <a:off x="0" y="5864699"/>
            <a:ext cx="12192000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195248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E00D4C-FCAD-410F-BC42-7D593BD62FE6}"/>
              </a:ext>
            </a:extLst>
          </p:cNvPr>
          <p:cNvSpPr txBox="1"/>
          <p:nvPr/>
        </p:nvSpPr>
        <p:spPr>
          <a:xfrm>
            <a:off x="7248128" y="2991143"/>
            <a:ext cx="3528392" cy="830997"/>
          </a:xfrm>
          <a:prstGeom prst="rect">
            <a:avLst/>
          </a:prstGeom>
          <a:solidFill>
            <a:srgbClr val="1B3647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Questions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57002-C141-436B-8C7B-246B3DA509EC}"/>
              </a:ext>
            </a:extLst>
          </p:cNvPr>
          <p:cNvSpPr txBox="1"/>
          <p:nvPr/>
        </p:nvSpPr>
        <p:spPr>
          <a:xfrm>
            <a:off x="7248128" y="634125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Martin.Kleindl@LSRetail.com</a:t>
            </a:r>
          </a:p>
        </p:txBody>
      </p:sp>
    </p:spTree>
    <p:extLst>
      <p:ext uri="{BB962C8B-B14F-4D97-AF65-F5344CB8AC3E}">
        <p14:creationId xmlns:p14="http://schemas.microsoft.com/office/powerpoint/2010/main" val="1058101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3DA82-5A3E-4561-8A63-6644E72CA67F}"/>
              </a:ext>
            </a:extLst>
          </p:cNvPr>
          <p:cNvSpPr txBox="1"/>
          <p:nvPr/>
        </p:nvSpPr>
        <p:spPr>
          <a:xfrm>
            <a:off x="7248128" y="634125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Martin.Kleindl@LSRetail.com</a:t>
            </a:r>
          </a:p>
        </p:txBody>
      </p:sp>
    </p:spTree>
    <p:extLst>
      <p:ext uri="{BB962C8B-B14F-4D97-AF65-F5344CB8AC3E}">
        <p14:creationId xmlns:p14="http://schemas.microsoft.com/office/powerpoint/2010/main" val="1100876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EFAA93-A8A7-4572-8ED6-2A775E0D79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3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Marketing performance – what that will look like in 2020, and how ...">
            <a:extLst>
              <a:ext uri="{FF2B5EF4-FFF2-40B4-BE49-F238E27FC236}">
                <a16:creationId xmlns:a16="http://schemas.microsoft.com/office/drawing/2014/main" id="{64365704-1FD3-4F93-8FB8-C46AD385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556792"/>
            <a:ext cx="7168796" cy="403244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4E90F643-9C51-4E32-A49C-DF7A33EB5AED}"/>
              </a:ext>
            </a:extLst>
          </p:cNvPr>
          <p:cNvSpPr txBox="1">
            <a:spLocks/>
          </p:cNvSpPr>
          <p:nvPr/>
        </p:nvSpPr>
        <p:spPr>
          <a:xfrm>
            <a:off x="0" y="5864699"/>
            <a:ext cx="12192000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Unified Commerce </a:t>
            </a:r>
            <a:b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infused with intelligence</a:t>
            </a:r>
          </a:p>
        </p:txBody>
      </p:sp>
    </p:spTree>
    <p:extLst>
      <p:ext uri="{BB962C8B-B14F-4D97-AF65-F5344CB8AC3E}">
        <p14:creationId xmlns:p14="http://schemas.microsoft.com/office/powerpoint/2010/main" val="162259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w: Down 18">
            <a:extLst>
              <a:ext uri="{FF2B5EF4-FFF2-40B4-BE49-F238E27FC236}">
                <a16:creationId xmlns:a16="http://schemas.microsoft.com/office/drawing/2014/main" id="{A22839CC-0DAB-4A03-B953-431D876A9744}"/>
              </a:ext>
            </a:extLst>
          </p:cNvPr>
          <p:cNvSpPr/>
          <p:nvPr/>
        </p:nvSpPr>
        <p:spPr>
          <a:xfrm rot="10800000">
            <a:off x="3044580" y="3840598"/>
            <a:ext cx="417067" cy="1979371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09BC29CB-EBD9-456D-908A-65E30D250572}"/>
              </a:ext>
            </a:extLst>
          </p:cNvPr>
          <p:cNvSpPr/>
          <p:nvPr/>
        </p:nvSpPr>
        <p:spPr>
          <a:xfrm>
            <a:off x="6219341" y="3859326"/>
            <a:ext cx="417067" cy="1979373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FF31A0C-7A19-4D1D-AD09-E376D20E4C72}"/>
              </a:ext>
            </a:extLst>
          </p:cNvPr>
          <p:cNvSpPr/>
          <p:nvPr/>
        </p:nvSpPr>
        <p:spPr>
          <a:xfrm>
            <a:off x="3441722" y="3859326"/>
            <a:ext cx="417067" cy="1979373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D210DB-32A4-4B87-A00B-485AF1AA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Intelligent Cloud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2A61596-DAB1-4EC8-8460-153356EB41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4176539" cy="115215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Solution portfolio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700" dirty="0"/>
          </a:p>
          <a:p>
            <a:endParaRPr lang="en-US" sz="2400" dirty="0"/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1026" name="Picture 2" descr="Bildergebnis für ai">
            <a:extLst>
              <a:ext uri="{FF2B5EF4-FFF2-40B4-BE49-F238E27FC236}">
                <a16:creationId xmlns:a16="http://schemas.microsoft.com/office/drawing/2014/main" id="{B0F1E3EE-953F-42C5-8C5B-A1B4F9DB5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" b="98264" l="49512" r="98242">
                        <a14:foregroundMark x1="69012" y1="1411" x2="69141" y2="521"/>
                        <a14:foregroundMark x1="76172" y1="1042" x2="86621" y2="4861"/>
                        <a14:foregroundMark x1="86621" y1="4861" x2="96387" y2="16146"/>
                        <a14:foregroundMark x1="96387" y1="16146" x2="98926" y2="22917"/>
                        <a14:foregroundMark x1="98926" y1="22917" x2="99414" y2="48438"/>
                        <a14:foregroundMark x1="99414" y1="48438" x2="86230" y2="93924"/>
                        <a14:foregroundMark x1="86230" y1="93924" x2="80859" y2="98264"/>
                        <a14:foregroundMark x1="80859" y1="98264" x2="76563" y2="98090"/>
                        <a14:foregroundMark x1="91406" y1="3299" x2="98242" y2="2083"/>
                        <a14:backgroundMark x1="68164" y1="1042" x2="66016" y2="16319"/>
                        <a14:backgroundMark x1="66016" y1="16319" x2="63086" y2="22222"/>
                        <a14:backgroundMark x1="63086" y1="22222" x2="49316" y2="24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4"/>
          <a:stretch/>
        </p:blipFill>
        <p:spPr bwMode="auto">
          <a:xfrm>
            <a:off x="7771928" y="0"/>
            <a:ext cx="5452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loud Database Cloud Computing, PNG, 750x803px, Database, Backup ...">
            <a:extLst>
              <a:ext uri="{FF2B5EF4-FFF2-40B4-BE49-F238E27FC236}">
                <a16:creationId xmlns:a16="http://schemas.microsoft.com/office/drawing/2014/main" id="{84BA59E1-F494-4321-943B-B1532E7E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" b="91892" l="7489" r="89868">
                        <a14:foregroundMark x1="70485" y1="41441" x2="70485" y2="41441"/>
                        <a14:foregroundMark x1="65639" y1="39640" x2="81057" y2="38288"/>
                        <a14:foregroundMark x1="81057" y1="38288" x2="83260" y2="38288"/>
                        <a14:foregroundMark x1="65198" y1="53153" x2="84581" y2="51802"/>
                        <a14:foregroundMark x1="61674" y1="70270" x2="83260" y2="68919"/>
                        <a14:foregroundMark x1="41850" y1="87838" x2="57269" y2="84685"/>
                        <a14:foregroundMark x1="57269" y1="84685" x2="82379" y2="86937"/>
                        <a14:foregroundMark x1="55507" y1="91892" x2="71366" y2="91892"/>
                        <a14:foregroundMark x1="7489" y1="38739" x2="8811" y2="28829"/>
                        <a14:foregroundMark x1="17181" y1="22523" x2="20705" y2="7658"/>
                        <a14:foregroundMark x1="22907" y1="3604" x2="38767" y2="6757"/>
                        <a14:foregroundMark x1="51982" y1="9459" x2="57269" y2="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68" y="4226432"/>
            <a:ext cx="1119942" cy="10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oud Database Cloud Computing, PNG, 750x803px, Database, Backup ...">
            <a:extLst>
              <a:ext uri="{FF2B5EF4-FFF2-40B4-BE49-F238E27FC236}">
                <a16:creationId xmlns:a16="http://schemas.microsoft.com/office/drawing/2014/main" id="{CF6311FB-A2C9-4522-BC3E-D6685D70B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" b="91892" l="7489" r="89868">
                        <a14:foregroundMark x1="70485" y1="41441" x2="70485" y2="41441"/>
                        <a14:foregroundMark x1="65639" y1="39640" x2="81057" y2="38288"/>
                        <a14:foregroundMark x1="81057" y1="38288" x2="83260" y2="38288"/>
                        <a14:foregroundMark x1="65198" y1="53153" x2="84581" y2="51802"/>
                        <a14:foregroundMark x1="61674" y1="70270" x2="83260" y2="68919"/>
                        <a14:foregroundMark x1="41850" y1="87838" x2="57269" y2="84685"/>
                        <a14:foregroundMark x1="57269" y1="84685" x2="82379" y2="86937"/>
                        <a14:foregroundMark x1="55507" y1="91892" x2="71366" y2="91892"/>
                        <a14:backgroundMark x1="33921" y1="49099" x2="27313" y2="0"/>
                        <a14:backgroundMark x1="18943" y1="58108" x2="18502" y2="38739"/>
                        <a14:backgroundMark x1="18502" y1="38739" x2="22907" y2="23423"/>
                        <a14:backgroundMark x1="22907" y1="23423" x2="22907" y2="22973"/>
                        <a14:backgroundMark x1="9251" y1="49099" x2="11013" y2="32883"/>
                        <a14:backgroundMark x1="11013" y1="32883" x2="7048" y2="24775"/>
                        <a14:backgroundMark x1="10132" y1="42342" x2="5727" y2="28378"/>
                        <a14:backgroundMark x1="7048" y1="30180" x2="9251" y2="45045"/>
                        <a14:backgroundMark x1="8370" y1="39640" x2="7489" y2="31532"/>
                        <a14:backgroundMark x1="7489" y1="28829" x2="12775" y2="30180"/>
                        <a14:backgroundMark x1="12335" y1="10811" x2="28194" y2="9009"/>
                        <a14:backgroundMark x1="28194" y1="9009" x2="32159" y2="10360"/>
                        <a14:backgroundMark x1="9692" y1="12613" x2="24229" y2="20721"/>
                        <a14:backgroundMark x1="24229" y1="20721" x2="24229" y2="22072"/>
                        <a14:backgroundMark x1="19824" y1="13514" x2="74449" y2="11261"/>
                        <a14:backgroundMark x1="24229" y1="4505" x2="41410" y2="5405"/>
                        <a14:backgroundMark x1="41410" y1="5405" x2="42291" y2="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5560227"/>
            <a:ext cx="1134114" cy="110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AAC6A64-C9D1-4C29-8197-E82CBF755E53}"/>
              </a:ext>
            </a:extLst>
          </p:cNvPr>
          <p:cNvSpPr txBox="1">
            <a:spLocks/>
          </p:cNvSpPr>
          <p:nvPr/>
        </p:nvSpPr>
        <p:spPr>
          <a:xfrm>
            <a:off x="2612644" y="5958857"/>
            <a:ext cx="5256474" cy="571830"/>
          </a:xfrm>
          <a:prstGeom prst="rect">
            <a:avLst/>
          </a:prstGeom>
          <a:solidFill>
            <a:srgbClr val="3078BA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br>
              <a:rPr lang="en-US" sz="400" dirty="0"/>
            </a:br>
            <a:r>
              <a:rPr lang="en-US" sz="2000" dirty="0"/>
              <a:t>LS Central</a:t>
            </a:r>
          </a:p>
          <a:p>
            <a:pPr marL="0" indent="0" algn="ctr">
              <a:buFont typeface="Arial"/>
              <a:buNone/>
            </a:pPr>
            <a:endParaRPr lang="en-US" sz="2400" b="1" dirty="0"/>
          </a:p>
        </p:txBody>
      </p:sp>
      <p:pic>
        <p:nvPicPr>
          <p:cNvPr id="9" name="Picture 2" descr="Cloud Database Cloud Computing, PNG, 750x803px, Database, Backup ...">
            <a:extLst>
              <a:ext uri="{FF2B5EF4-FFF2-40B4-BE49-F238E27FC236}">
                <a16:creationId xmlns:a16="http://schemas.microsoft.com/office/drawing/2014/main" id="{712323D3-B2A9-40F7-8CE1-DB97E18FC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" b="91892" l="7489" r="89868">
                        <a14:foregroundMark x1="70485" y1="41441" x2="70485" y2="41441"/>
                        <a14:foregroundMark x1="65639" y1="39640" x2="81057" y2="38288"/>
                        <a14:foregroundMark x1="81057" y1="38288" x2="83260" y2="38288"/>
                        <a14:foregroundMark x1="65198" y1="53153" x2="84581" y2="51802"/>
                        <a14:foregroundMark x1="61674" y1="70270" x2="83260" y2="68919"/>
                        <a14:foregroundMark x1="41850" y1="87838" x2="57269" y2="84685"/>
                        <a14:foregroundMark x1="57269" y1="84685" x2="82379" y2="86937"/>
                        <a14:foregroundMark x1="55507" y1="91892" x2="71366" y2="91892"/>
                        <a14:foregroundMark x1="7489" y1="38739" x2="8811" y2="28829"/>
                        <a14:foregroundMark x1="17181" y1="22523" x2="20705" y2="7658"/>
                        <a14:foregroundMark x1="22907" y1="3604" x2="38767" y2="6757"/>
                        <a14:foregroundMark x1="51982" y1="9459" x2="57269" y2="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15" y="2712539"/>
            <a:ext cx="953487" cy="93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ABAE931C-6080-43EB-A522-220B5630458D}"/>
              </a:ext>
            </a:extLst>
          </p:cNvPr>
          <p:cNvSpPr/>
          <p:nvPr/>
        </p:nvSpPr>
        <p:spPr>
          <a:xfrm rot="10800000">
            <a:off x="4844781" y="5288011"/>
            <a:ext cx="791293" cy="571831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CF4C1676-71A6-41AE-A5E3-33D4ABEA5895}"/>
              </a:ext>
            </a:extLst>
          </p:cNvPr>
          <p:cNvSpPr txBox="1">
            <a:spLocks/>
          </p:cNvSpPr>
          <p:nvPr/>
        </p:nvSpPr>
        <p:spPr>
          <a:xfrm>
            <a:off x="5361717" y="2964587"/>
            <a:ext cx="1715311" cy="656409"/>
          </a:xfrm>
          <a:prstGeom prst="rect">
            <a:avLst/>
          </a:prstGeom>
          <a:solidFill>
            <a:srgbClr val="13889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LS </a:t>
            </a:r>
            <a:b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Forecast</a:t>
            </a:r>
            <a:endParaRPr lang="en-US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 algn="ctr">
              <a:buFont typeface="Arial"/>
              <a:buNone/>
            </a:pPr>
            <a:endParaRPr lang="en-US" sz="2400" b="1" dirty="0"/>
          </a:p>
        </p:txBody>
      </p:sp>
      <p:pic>
        <p:nvPicPr>
          <p:cNvPr id="17" name="Picture 2" descr="Cloud Database Cloud Computing, PNG, 750x803px, Database, Backup ...">
            <a:extLst>
              <a:ext uri="{FF2B5EF4-FFF2-40B4-BE49-F238E27FC236}">
                <a16:creationId xmlns:a16="http://schemas.microsoft.com/office/drawing/2014/main" id="{31535C4F-6A07-4DA3-A1FE-0F273679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" b="91892" l="7489" r="89868">
                        <a14:foregroundMark x1="70485" y1="41441" x2="70485" y2="41441"/>
                        <a14:foregroundMark x1="65639" y1="39640" x2="81057" y2="38288"/>
                        <a14:foregroundMark x1="81057" y1="38288" x2="83260" y2="38288"/>
                        <a14:foregroundMark x1="65198" y1="53153" x2="84581" y2="51802"/>
                        <a14:foregroundMark x1="61674" y1="70270" x2="83260" y2="68919"/>
                        <a14:foregroundMark x1="41850" y1="87838" x2="57269" y2="84685"/>
                        <a14:foregroundMark x1="57269" y1="84685" x2="82379" y2="86937"/>
                        <a14:foregroundMark x1="55507" y1="91892" x2="71366" y2="91892"/>
                        <a14:foregroundMark x1="7489" y1="38739" x2="8811" y2="28829"/>
                        <a14:foregroundMark x1="17181" y1="22523" x2="20705" y2="7658"/>
                        <a14:foregroundMark x1="22907" y1="3604" x2="38767" y2="6757"/>
                        <a14:foregroundMark x1="51982" y1="9459" x2="57269" y2="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31" y="2710792"/>
            <a:ext cx="953487" cy="93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C2FD6FDD-1D24-4C86-80BB-5E83C0D72408}"/>
              </a:ext>
            </a:extLst>
          </p:cNvPr>
          <p:cNvSpPr txBox="1">
            <a:spLocks/>
          </p:cNvSpPr>
          <p:nvPr/>
        </p:nvSpPr>
        <p:spPr>
          <a:xfrm>
            <a:off x="2581389" y="2968435"/>
            <a:ext cx="1715311" cy="648711"/>
          </a:xfrm>
          <a:prstGeom prst="rect">
            <a:avLst/>
          </a:prstGeom>
          <a:solidFill>
            <a:srgbClr val="13889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/>
              <a:t>LS</a:t>
            </a:r>
            <a:br>
              <a:rPr lang="en-US" sz="1800" dirty="0"/>
            </a:br>
            <a:r>
              <a:rPr lang="en-US" sz="1800" dirty="0"/>
              <a:t>Recommend</a:t>
            </a:r>
          </a:p>
          <a:p>
            <a:pPr marL="0" indent="0" algn="ctr">
              <a:buFont typeface="Arial"/>
              <a:buNone/>
            </a:pPr>
            <a:endParaRPr lang="en-US" sz="2400" b="1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241802BA-561A-464E-BF2B-1214F2E1951C}"/>
              </a:ext>
            </a:extLst>
          </p:cNvPr>
          <p:cNvSpPr/>
          <p:nvPr/>
        </p:nvSpPr>
        <p:spPr>
          <a:xfrm rot="10800000">
            <a:off x="5822200" y="3840599"/>
            <a:ext cx="417067" cy="571831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F9E49E85-5C51-4F77-94A6-C2138CB92276}"/>
              </a:ext>
            </a:extLst>
          </p:cNvPr>
          <p:cNvSpPr txBox="1">
            <a:spLocks/>
          </p:cNvSpPr>
          <p:nvPr/>
        </p:nvSpPr>
        <p:spPr>
          <a:xfrm>
            <a:off x="3858789" y="4627617"/>
            <a:ext cx="3988032" cy="571830"/>
          </a:xfrm>
          <a:prstGeom prst="rect">
            <a:avLst/>
          </a:prstGeom>
          <a:solidFill>
            <a:srgbClr val="13889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br>
              <a:rPr lang="en-US" sz="400" dirty="0"/>
            </a:br>
            <a:r>
              <a:rPr lang="en-US" sz="2000" dirty="0"/>
              <a:t>LS Insight</a:t>
            </a:r>
          </a:p>
          <a:p>
            <a:pPr marL="0" indent="0" algn="ctr">
              <a:buFont typeface="Arial"/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916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FC3873-4163-4BCB-8EF1-F1A27F9906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ortune Teller witch occult crystal ball fantasy women females ...">
            <a:extLst>
              <a:ext uri="{FF2B5EF4-FFF2-40B4-BE49-F238E27FC236}">
                <a16:creationId xmlns:a16="http://schemas.microsoft.com/office/drawing/2014/main" id="{F15550A7-24CF-4695-B631-990C38A8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17" y="1644647"/>
            <a:ext cx="6344366" cy="35687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3A6110-E409-44EF-BC30-F44AB1FBC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2" b="99856" l="519" r="99555">
                        <a14:foregroundMark x1="593" y1="1876" x2="97183" y2="93218"/>
                        <a14:foregroundMark x1="84952" y1="9957" x2="92587" y2="83983"/>
                        <a14:foregroundMark x1="92587" y1="83983" x2="92735" y2="84416"/>
                        <a14:foregroundMark x1="65604" y1="20346" x2="69978" y2="92496"/>
                        <a14:foregroundMark x1="1112" y1="1443" x2="2446" y2="64069"/>
                        <a14:foregroundMark x1="2446" y1="64069" x2="4967" y2="74747"/>
                        <a14:foregroundMark x1="4967" y1="74747" x2="9192" y2="81818"/>
                        <a14:foregroundMark x1="9192" y1="81818" x2="24240" y2="87013"/>
                        <a14:foregroundMark x1="13343" y1="8081" x2="80059" y2="14719"/>
                        <a14:foregroundMark x1="80059" y1="14719" x2="87250" y2="10678"/>
                        <a14:foregroundMark x1="20979" y1="433" x2="73907" y2="7792"/>
                        <a14:foregroundMark x1="73907" y1="7792" x2="86731" y2="722"/>
                        <a14:foregroundMark x1="83543" y1="1443" x2="27872" y2="1154"/>
                        <a14:foregroundMark x1="19570" y1="29870" x2="21349" y2="72294"/>
                        <a14:foregroundMark x1="21349" y1="72294" x2="20089" y2="97258"/>
                        <a14:foregroundMark x1="1631" y1="65079" x2="1631" y2="99856"/>
                        <a14:foregroundMark x1="39807" y1="40693" x2="42698" y2="90909"/>
                        <a14:foregroundMark x1="42698" y1="90909" x2="42402" y2="99856"/>
                        <a14:foregroundMark x1="76501" y1="45022" x2="84285" y2="99856"/>
                        <a14:foregroundMark x1="87176" y1="1876" x2="92291" y2="33766"/>
                        <a14:foregroundMark x1="94436" y1="52853" x2="97480" y2="79942"/>
                        <a14:foregroundMark x1="92291" y1="33766" x2="94338" y2="51980"/>
                        <a14:foregroundMark x1="98684" y1="85471" x2="99555" y2="89466"/>
                        <a14:foregroundMark x1="97480" y1="79942" x2="98281" y2="83621"/>
                        <a14:backgroundMark x1="90289" y1="1443" x2="93847" y2="22511"/>
                        <a14:backgroundMark x1="93847" y1="22511" x2="95997" y2="45743"/>
                        <a14:backgroundMark x1="95997" y1="45743" x2="97999" y2="55844"/>
                        <a14:backgroundMark x1="97999" y1="55844" x2="99778" y2="45743"/>
                        <a14:backgroundMark x1="99778" y1="45743" x2="99703" y2="1587"/>
                        <a14:backgroundMark x1="99703" y1="1587" x2="91030" y2="1154"/>
                        <a14:backgroundMark x1="93699" y1="8514" x2="97702" y2="39538"/>
                        <a14:backgroundMark x1="97850" y1="34488" x2="98888" y2="44733"/>
                        <a14:backgroundMark x1="98888" y1="44733" x2="98888" y2="44733"/>
                        <a14:backgroundMark x1="99555" y1="42569" x2="99629" y2="48773"/>
                        <a14:backgroundMark x1="95478" y1="51227" x2="99852" y2="75325"/>
                        <a14:backgroundMark x1="98147" y1="67388" x2="99852" y2="84416"/>
                        <a14:backgroundMark x1="99333" y1="82540" x2="99852" y2="842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362" y="1916832"/>
            <a:ext cx="8930185" cy="4587560"/>
          </a:xfrm>
          <a:prstGeom prst="rect">
            <a:avLst/>
          </a:prstGeom>
        </p:spPr>
      </p:pic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/>
          </a:p>
          <a:p>
            <a:pPr marL="0" indent="0">
              <a:buFont typeface="Arial"/>
              <a:buNone/>
            </a:pPr>
            <a:endParaRPr lang="en-US"/>
          </a:p>
          <a:p>
            <a:endParaRPr lang="de-A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9953CD-47FC-4054-916B-05C41E890F11}"/>
              </a:ext>
            </a:extLst>
          </p:cNvPr>
          <p:cNvGrpSpPr/>
          <p:nvPr/>
        </p:nvGrpSpPr>
        <p:grpSpPr>
          <a:xfrm>
            <a:off x="4076776" y="420024"/>
            <a:ext cx="3333015" cy="3420240"/>
            <a:chOff x="4076776" y="420024"/>
            <a:chExt cx="3333015" cy="342024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CFF56CE-C381-44F7-8AE4-A21B387123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6398" y="908050"/>
              <a:ext cx="1907085" cy="2906518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B53720-1AFE-45E1-A2C6-83E44EFC0C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776" y="836712"/>
              <a:ext cx="1227136" cy="3003552"/>
            </a:xfrm>
            <a:prstGeom prst="line">
              <a:avLst/>
            </a:prstGeom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C0F00860-BD2B-4156-8709-79007CCB2D61}"/>
                </a:ext>
              </a:extLst>
            </p:cNvPr>
            <p:cNvSpPr/>
            <p:nvPr/>
          </p:nvSpPr>
          <p:spPr>
            <a:xfrm>
              <a:off x="5048599" y="473389"/>
              <a:ext cx="2304256" cy="934283"/>
            </a:xfrm>
            <a:prstGeom prst="cloud">
              <a:avLst/>
            </a:prstGeom>
            <a:gradFill flip="none" rotWithShape="1">
              <a:gsLst>
                <a:gs pos="0">
                  <a:srgbClr val="FEC80E">
                    <a:shade val="30000"/>
                    <a:satMod val="115000"/>
                  </a:srgbClr>
                </a:gs>
                <a:gs pos="50000">
                  <a:srgbClr val="FEC80E">
                    <a:shade val="67500"/>
                    <a:satMod val="115000"/>
                  </a:srgbClr>
                </a:gs>
                <a:gs pos="100000">
                  <a:srgbClr val="FEC80E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scene3d>
              <a:camera prst="perspectiveAbove" fov="5100000">
                <a:rot lat="20132455" lon="20950282" rev="376913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Diagram group">
              <a:extLst>
                <a:ext uri="{FF2B5EF4-FFF2-40B4-BE49-F238E27FC236}">
                  <a16:creationId xmlns:a16="http://schemas.microsoft.com/office/drawing/2014/main" id="{518AFBB1-AA05-43D2-98D1-4F6D69E44F58}"/>
                </a:ext>
              </a:extLst>
            </p:cNvPr>
            <p:cNvGrpSpPr/>
            <p:nvPr/>
          </p:nvGrpSpPr>
          <p:grpSpPr>
            <a:xfrm>
              <a:off x="4950089" y="420024"/>
              <a:ext cx="2459702" cy="992417"/>
              <a:chOff x="10431" y="1450"/>
              <a:chExt cx="2201798" cy="1523087"/>
            </a:xfrm>
            <a:noFill/>
            <a:scene3d>
              <a:camera prst="perspectiveRelaxedModerately" fov="1500000" zoom="92000">
                <a:rot lat="19527276" lon="20869771" rev="360000"/>
              </a:camera>
              <a:lightRig rig="balanced" dir="t">
                <a:rot lat="0" lon="0" rev="12700000"/>
              </a:lightRig>
            </a:scene3d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71EE18C-C528-4CED-8049-16A4C9861053}"/>
                  </a:ext>
                </a:extLst>
              </p:cNvPr>
              <p:cNvGrpSpPr/>
              <p:nvPr/>
            </p:nvGrpSpPr>
            <p:grpSpPr>
              <a:xfrm>
                <a:off x="10431" y="1450"/>
                <a:ext cx="2201798" cy="1523087"/>
                <a:chOff x="10431" y="1450"/>
                <a:chExt cx="2201798" cy="1523087"/>
              </a:xfrm>
              <a:grpFill/>
            </p:grpSpPr>
            <p:sp>
              <p:nvSpPr>
                <p:cNvPr id="23" name="Rectangle: Rounded Corners 4">
                  <a:extLst>
                    <a:ext uri="{FF2B5EF4-FFF2-40B4-BE49-F238E27FC236}">
                      <a16:creationId xmlns:a16="http://schemas.microsoft.com/office/drawing/2014/main" id="{FFB27FA0-45B3-48AA-8BDD-030D8FE94A1F}"/>
                    </a:ext>
                  </a:extLst>
                </p:cNvPr>
                <p:cNvSpPr txBox="1"/>
                <p:nvPr/>
              </p:nvSpPr>
              <p:spPr>
                <a:xfrm>
                  <a:off x="55041" y="46060"/>
                  <a:ext cx="2112578" cy="1433867"/>
                </a:xfrm>
                <a:prstGeom prst="rect">
                  <a:avLst/>
                </a:prstGeom>
                <a:grpFill/>
                <a:ln>
                  <a:noFill/>
                </a:ln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91440" tIns="91440" rIns="91440" bIns="91440" numCol="1" spcCol="1270" anchor="ctr" anchorCtr="0">
                  <a:noAutofit/>
                </a:bodyPr>
                <a:lstStyle/>
                <a:p>
                  <a:pPr marL="0" lvl="0" indent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de-AT" sz="2000" b="1" kern="1200" dirty="0">
                      <a:solidFill>
                        <a:schemeClr val="bg1"/>
                      </a:solidFill>
                    </a:rPr>
                    <a:t>LS Forecast</a:t>
                  </a: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2751B740-41AC-47BD-A368-157440F6BB69}"/>
                    </a:ext>
                  </a:extLst>
                </p:cNvPr>
                <p:cNvSpPr/>
                <p:nvPr/>
              </p:nvSpPr>
              <p:spPr>
                <a:xfrm>
                  <a:off x="10431" y="1450"/>
                  <a:ext cx="2201798" cy="1523087"/>
                </a:xfrm>
                <a:prstGeom prst="roundRect">
                  <a:avLst>
                    <a:gd name="adj" fmla="val 10000"/>
                  </a:avLst>
                </a:prstGeom>
                <a:grpFill/>
                <a:ln>
                  <a:noFill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sp3d prstMaterial="plastic">
                  <a:bevelT w="50800" h="50800"/>
                  <a:bevelB w="50800" h="508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8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rgbClr r="0" g="0" b="0"/>
                </a:effectRef>
                <a:fontRef idx="minor">
                  <a:schemeClr val="lt1"/>
                </a:fontRef>
              </p:style>
            </p:sp>
          </p:grpSp>
        </p:grpSp>
      </p:grp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DACD04B-6175-46BE-B9C8-85E67ACC1A4B}"/>
              </a:ext>
            </a:extLst>
          </p:cNvPr>
          <p:cNvSpPr txBox="1">
            <a:spLocks/>
          </p:cNvSpPr>
          <p:nvPr/>
        </p:nvSpPr>
        <p:spPr>
          <a:xfrm>
            <a:off x="8760296" y="1186858"/>
            <a:ext cx="3384376" cy="3240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rgbClr val="EFBE20"/>
                </a:solidFill>
              </a:rPr>
              <a:t>Goals:</a:t>
            </a:r>
          </a:p>
          <a:p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Advanced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statistical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methods</a:t>
            </a:r>
            <a:endParaRPr lang="de-DE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Turn-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key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solution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seamless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fit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into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Replenishment</a:t>
            </a:r>
            <a:endParaRPr lang="de-DE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No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data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scientists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experts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needed</a:t>
            </a:r>
            <a:endParaRPr lang="de-DE" sz="2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Low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entry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level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SaaS, Pay per </a:t>
            </a:r>
            <a:r>
              <a:rPr lang="de-DE" sz="2000" dirty="0" err="1">
                <a:solidFill>
                  <a:schemeClr val="bg1">
                    <a:lumMod val="95000"/>
                  </a:schemeClr>
                </a:solidFill>
              </a:rPr>
              <a:t>use</a:t>
            </a: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de-DE" sz="100" dirty="0">
              <a:solidFill>
                <a:schemeClr val="bg1">
                  <a:lumMod val="95000"/>
                </a:schemeClr>
              </a:solidFill>
            </a:endParaRPr>
          </a:p>
          <a:p>
            <a:endParaRPr lang="de-DE" sz="1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de-DE" sz="2000" dirty="0" err="1">
                <a:solidFill>
                  <a:srgbClr val="EFBE20"/>
                </a:solidFill>
              </a:rPr>
              <a:t>Advanced</a:t>
            </a:r>
            <a:r>
              <a:rPr lang="de-DE" sz="2000" dirty="0">
                <a:solidFill>
                  <a:srgbClr val="EFBE20"/>
                </a:solidFill>
              </a:rPr>
              <a:t>      </a:t>
            </a:r>
            <a:br>
              <a:rPr lang="de-DE" sz="2000" dirty="0">
                <a:solidFill>
                  <a:srgbClr val="EFBE20"/>
                </a:solidFill>
              </a:rPr>
            </a:br>
            <a:r>
              <a:rPr lang="de-DE" sz="2000" dirty="0">
                <a:solidFill>
                  <a:srgbClr val="EFBE20"/>
                </a:solidFill>
              </a:rPr>
              <a:t>    </a:t>
            </a:r>
            <a:r>
              <a:rPr lang="de-DE" sz="2000" dirty="0" err="1">
                <a:solidFill>
                  <a:srgbClr val="EFBE20"/>
                </a:solidFill>
              </a:rPr>
              <a:t>demand</a:t>
            </a:r>
            <a:r>
              <a:rPr lang="de-DE" sz="2000" dirty="0">
                <a:solidFill>
                  <a:srgbClr val="EFBE20"/>
                </a:solidFill>
              </a:rPr>
              <a:t> </a:t>
            </a:r>
            <a:r>
              <a:rPr lang="de-DE" sz="2000" dirty="0" err="1">
                <a:solidFill>
                  <a:srgbClr val="EFBE20"/>
                </a:solidFill>
              </a:rPr>
              <a:t>forecasting</a:t>
            </a:r>
            <a:r>
              <a:rPr lang="de-DE" sz="2000" dirty="0">
                <a:solidFill>
                  <a:srgbClr val="EFBE20"/>
                </a:solidFill>
              </a:rPr>
              <a:t> </a:t>
            </a:r>
            <a:br>
              <a:rPr lang="de-DE" sz="2000" dirty="0">
                <a:solidFill>
                  <a:srgbClr val="EFBE20"/>
                </a:solidFill>
              </a:rPr>
            </a:br>
            <a:r>
              <a:rPr lang="de-DE" sz="2000" dirty="0">
                <a:solidFill>
                  <a:srgbClr val="EFBE20"/>
                </a:solidFill>
              </a:rPr>
              <a:t>      </a:t>
            </a:r>
            <a:r>
              <a:rPr lang="de-DE" sz="2000" dirty="0" err="1">
                <a:solidFill>
                  <a:srgbClr val="EFBE20"/>
                </a:solidFill>
              </a:rPr>
              <a:t>for</a:t>
            </a:r>
            <a:r>
              <a:rPr lang="de-DE" sz="2000" dirty="0">
                <a:solidFill>
                  <a:srgbClr val="EFBE20"/>
                </a:solidFill>
              </a:rPr>
              <a:t> </a:t>
            </a:r>
            <a:r>
              <a:rPr lang="de-DE" sz="2000" dirty="0" err="1">
                <a:solidFill>
                  <a:srgbClr val="EFBE20"/>
                </a:solidFill>
              </a:rPr>
              <a:t>everyone</a:t>
            </a:r>
            <a:endParaRPr lang="de-DE" sz="2000" dirty="0">
              <a:solidFill>
                <a:srgbClr val="EFBE2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EFBE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9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Down 27">
            <a:extLst>
              <a:ext uri="{FF2B5EF4-FFF2-40B4-BE49-F238E27FC236}">
                <a16:creationId xmlns:a16="http://schemas.microsoft.com/office/drawing/2014/main" id="{FCA66A16-98D5-4E4B-9075-89143355283E}"/>
              </a:ext>
            </a:extLst>
          </p:cNvPr>
          <p:cNvSpPr/>
          <p:nvPr/>
        </p:nvSpPr>
        <p:spPr>
          <a:xfrm rot="925270">
            <a:off x="10688018" y="2812754"/>
            <a:ext cx="360040" cy="1689147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699926-3B6C-45D2-8B65-B330EA5AC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466296"/>
              </p:ext>
            </p:extLst>
          </p:nvPr>
        </p:nvGraphicFramePr>
        <p:xfrm>
          <a:off x="2711624" y="1124744"/>
          <a:ext cx="948037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Explosion: 14 Points 16">
            <a:extLst>
              <a:ext uri="{FF2B5EF4-FFF2-40B4-BE49-F238E27FC236}">
                <a16:creationId xmlns:a16="http://schemas.microsoft.com/office/drawing/2014/main" id="{949C8505-8EBB-4194-ADF1-71B5D8ADCEC1}"/>
              </a:ext>
            </a:extLst>
          </p:cNvPr>
          <p:cNvSpPr/>
          <p:nvPr/>
        </p:nvSpPr>
        <p:spPr>
          <a:xfrm>
            <a:off x="6735357" y="5130335"/>
            <a:ext cx="1859998" cy="1368152"/>
          </a:xfrm>
          <a:prstGeom prst="irregularSeal2">
            <a:avLst/>
          </a:prstGeom>
          <a:solidFill>
            <a:srgbClr val="FEC200"/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77140CA-1402-4CEB-95B6-FACFB9F419FB}"/>
              </a:ext>
            </a:extLst>
          </p:cNvPr>
          <p:cNvSpPr/>
          <p:nvPr/>
        </p:nvSpPr>
        <p:spPr>
          <a:xfrm rot="20619077">
            <a:off x="6163650" y="2912417"/>
            <a:ext cx="360040" cy="1555660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325" y="908050"/>
            <a:ext cx="4633269" cy="4681538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Automatic Replenishment</a:t>
            </a:r>
            <a:br>
              <a:rPr lang="de-DE" b="1" dirty="0"/>
            </a:br>
            <a:br>
              <a:rPr lang="de-DE" dirty="0"/>
            </a:br>
            <a:endParaRPr lang="de-DE" sz="1000" b="1" dirty="0"/>
          </a:p>
          <a:p>
            <a:r>
              <a:rPr lang="de-DE" sz="2400" dirty="0"/>
              <a:t>Multiple Warehouses</a:t>
            </a:r>
          </a:p>
          <a:p>
            <a:r>
              <a:rPr lang="de-DE" sz="2400" dirty="0"/>
              <a:t>Multiple Calculation</a:t>
            </a:r>
            <a:br>
              <a:rPr lang="de-DE" sz="2400" dirty="0"/>
            </a:br>
            <a:r>
              <a:rPr lang="de-DE" sz="2400" dirty="0"/>
              <a:t>Methods</a:t>
            </a:r>
          </a:p>
          <a:p>
            <a:r>
              <a:rPr lang="de-DE" sz="2400" dirty="0"/>
              <a:t>Pull-</a:t>
            </a:r>
            <a:r>
              <a:rPr lang="de-DE" sz="2400" dirty="0" err="1"/>
              <a:t>principle</a:t>
            </a:r>
            <a:endParaRPr lang="de-DE" sz="2400" dirty="0"/>
          </a:p>
          <a:p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384033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E1097D1-1AF2-44AE-B115-4FD7F13F58E5}"/>
              </a:ext>
            </a:extLst>
          </p:cNvPr>
          <p:cNvSpPr/>
          <p:nvPr/>
        </p:nvSpPr>
        <p:spPr>
          <a:xfrm>
            <a:off x="7928006" y="2812431"/>
            <a:ext cx="360040" cy="504056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24F7E9AB-0799-46F1-81F8-9B1E03587923}"/>
              </a:ext>
            </a:extLst>
          </p:cNvPr>
          <p:cNvSpPr/>
          <p:nvPr/>
        </p:nvSpPr>
        <p:spPr>
          <a:xfrm>
            <a:off x="7928006" y="4005064"/>
            <a:ext cx="360040" cy="504056"/>
          </a:xfrm>
          <a:prstGeom prst="downArrow">
            <a:avLst/>
          </a:prstGeom>
          <a:solidFill>
            <a:srgbClr val="13889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4D19F-85ED-FE47-AE5A-2DAB1460AF72}"/>
              </a:ext>
            </a:extLst>
          </p:cNvPr>
          <p:cNvSpPr txBox="1"/>
          <p:nvPr/>
        </p:nvSpPr>
        <p:spPr>
          <a:xfrm>
            <a:off x="5519936" y="1551275"/>
            <a:ext cx="105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store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C0C25-B565-B947-BB22-96A7467C11B7}"/>
              </a:ext>
            </a:extLst>
          </p:cNvPr>
          <p:cNvSpPr txBox="1"/>
          <p:nvPr/>
        </p:nvSpPr>
        <p:spPr>
          <a:xfrm>
            <a:off x="7271483" y="1551275"/>
            <a:ext cx="167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E36F7A-320F-994D-BC29-844943595D30}"/>
              </a:ext>
            </a:extLst>
          </p:cNvPr>
          <p:cNvSpPr txBox="1"/>
          <p:nvPr/>
        </p:nvSpPr>
        <p:spPr>
          <a:xfrm>
            <a:off x="10254608" y="1412776"/>
            <a:ext cx="1750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Xdocking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9FFF2E-D7DF-4604-92A1-BD6E8C6F40A2}"/>
              </a:ext>
            </a:extLst>
          </p:cNvPr>
          <p:cNvSpPr txBox="1"/>
          <p:nvPr/>
        </p:nvSpPr>
        <p:spPr>
          <a:xfrm>
            <a:off x="7085854" y="5589240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DEMAND</a:t>
            </a:r>
          </a:p>
        </p:txBody>
      </p:sp>
    </p:spTree>
    <p:extLst>
      <p:ext uri="{BB962C8B-B14F-4D97-AF65-F5344CB8AC3E}">
        <p14:creationId xmlns:p14="http://schemas.microsoft.com/office/powerpoint/2010/main" val="2734376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49884F-7088-4188-A81F-6A29510D98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47"/>
          <a:stretch/>
        </p:blipFill>
        <p:spPr>
          <a:xfrm>
            <a:off x="0" y="21084"/>
            <a:ext cx="5346700" cy="59499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39D20E-F4A2-45A1-B2DC-DFE3ECBA0B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6500" y="902477"/>
            <a:ext cx="5346700" cy="1079500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r>
              <a:rPr lang="en-US" sz="2800" b="1" dirty="0"/>
              <a:t>Demand Calculation Methods</a:t>
            </a:r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FFC6F3-BC1A-4610-A754-102EDBEC6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349500"/>
            <a:ext cx="5761037" cy="3365500"/>
          </a:xfrm>
        </p:spPr>
        <p:txBody>
          <a:bodyPr/>
          <a:lstStyle/>
          <a:p>
            <a:r>
              <a:rPr lang="en-US" b="1" dirty="0"/>
              <a:t>Supported methods: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dirty="0"/>
              <a:t>Reorder Point / Max. Inventory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dirty="0"/>
              <a:t>Like for Like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dirty="0"/>
              <a:t>Manual Estimate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dirty="0"/>
              <a:t>Average Usage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Adaptive models 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Seasonality (Forward Profiles)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1"/>
                </a:solidFill>
              </a:rPr>
              <a:t>Replenishment Calendars </a:t>
            </a:r>
            <a:br>
              <a:rPr lang="de-DE" sz="1800" dirty="0">
                <a:solidFill>
                  <a:schemeClr val="bg1"/>
                </a:solidFill>
              </a:rPr>
            </a:br>
            <a:r>
              <a:rPr lang="de-DE" sz="1800" dirty="0">
                <a:solidFill>
                  <a:schemeClr val="bg1"/>
                </a:solidFill>
              </a:rPr>
              <a:t>(moving events like Easter)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DE" dirty="0"/>
              <a:t>LS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185391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blu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9FD50BC-9F4A-264A-82D7-51F57AC0D789}" vid="{F320BC79-7E77-824F-B450-51FFD526915E}"/>
    </a:ext>
  </a:extLst>
</a:theme>
</file>

<file path=ppt/theme/theme2.xml><?xml version="1.0" encoding="utf-8"?>
<a:theme xmlns:a="http://schemas.openxmlformats.org/drawingml/2006/main" name="Gra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9FD50BC-9F4A-264A-82D7-51F57AC0D789}" vid="{08D1F19A-DBDF-9A44-976B-AC896702DEE7}"/>
    </a:ext>
  </a:extLst>
</a:theme>
</file>

<file path=ppt/theme/theme3.xml><?xml version="1.0" encoding="utf-8"?>
<a:theme xmlns:a="http://schemas.openxmlformats.org/drawingml/2006/main" name="Charcoa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9FD50BC-9F4A-264A-82D7-51F57AC0D789}" vid="{7F1D18C9-EF69-CC48-A474-B6E3F0C65694}"/>
    </a:ext>
  </a:extLst>
</a:theme>
</file>

<file path=ppt/theme/theme4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9FD50BC-9F4A-264A-82D7-51F57AC0D789}" vid="{BC88C811-000B-7144-A7D9-068131E009EB}"/>
    </a:ext>
  </a:extLst>
</a:theme>
</file>

<file path=ppt/theme/theme5.xml><?xml version="1.0" encoding="utf-8"?>
<a:theme xmlns:a="http://schemas.openxmlformats.org/drawingml/2006/main" name="Imag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9FD50BC-9F4A-264A-82D7-51F57AC0D789}" vid="{4630C59F-7CB5-6E47-98AA-9FFF90F2B9DD}"/>
    </a:ext>
  </a:extLst>
</a:theme>
</file>

<file path=ppt/theme/theme6.xml><?xml version="1.0" encoding="utf-8"?>
<a:theme xmlns:a="http://schemas.openxmlformats.org/drawingml/2006/main" name="1_Corporate blu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92684C4-E494-A94E-BCD2-A65A36BE968A}" vid="{F6388923-FA6D-E341-9311-F304769FDFF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S_x0020_Status xmlns="acf25cb7-9084-42fe-9524-b43709e95519">Finished</LS_x0020_Status>
    <Project_x0020_Manager xmlns="acf25cb7-9084-42fe-9524-b43709e95519">
      <UserInfo>
        <DisplayName/>
        <AccountId xsi:nil="true"/>
        <AccountType/>
      </UserInfo>
    </Project_x0020_Manager>
    <_dlc_DocId xmlns="acf25cb7-9084-42fe-9524-b43709e95519">LSR0-552-49</_dlc_DocId>
    <_dlc_DocIdUrl xmlns="acf25cb7-9084-42fe-9524-b43709e95519">
      <Url>https://mosfell.lsretail.com/sm/presentations/_layouts/15/DocIdRedir.aspx?ID=LSR0-552-49</Url>
      <Description>LSR0-552-49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FF97E45FD39F42AA68682384B3994C" ma:contentTypeVersion="11" ma:contentTypeDescription="Create a new document." ma:contentTypeScope="" ma:versionID="1e1c341e79922d9ac017ab1750591d9a">
  <xsd:schema xmlns:xsd="http://www.w3.org/2001/XMLSchema" xmlns:xs="http://www.w3.org/2001/XMLSchema" xmlns:p="http://schemas.microsoft.com/office/2006/metadata/properties" xmlns:ns2="acf25cb7-9084-42fe-9524-b43709e95519" targetNamespace="http://schemas.microsoft.com/office/2006/metadata/properties" ma:root="true" ma:fieldsID="1fce284a3c95e1a66f12a57ae0ab136f" ns2:_="">
    <xsd:import namespace="acf25cb7-9084-42fe-9524-b43709e955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ject_x0020_Manager" minOccurs="0"/>
                <xsd:element ref="ns2:LS_x0020_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f25cb7-9084-42fe-9524-b43709e9551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ct_x0020_Manager" ma:index="11" nillable="true" ma:displayName="LS Project Manager" ma:list="UserInfo" ma:SharePointGroup="0" ma:internalName="Project_x0020_Manag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S_x0020_Status" ma:index="12" nillable="true" ma:displayName="LS Status" ma:default="Not Started" ma:description="Displays document status" ma:format="Dropdown" ma:internalName="LS_x0020_Status" ma:readOnly="false">
      <xsd:simpleType>
        <xsd:restriction base="dms:Choice">
          <xsd:enumeration value="Not Started"/>
          <xsd:enumeration value="In Process"/>
          <xsd:enumeration value="In Review"/>
          <xsd:enumeration value="Finish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DC5D92-6ED2-486B-BBA0-75C793DADB9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904F043-CACB-4022-A32C-304F9C8722C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acf25cb7-9084-42fe-9524-b43709e9551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AB6318F-06A7-4252-81F3-8FEEFD61CA1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1BA0168-F806-4682-85E3-023B6995D9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f25cb7-9084-42fe-9524-b43709e955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Compass-Europe-2019-Powerpoint-template</Template>
  <TotalTime>27080</TotalTime>
  <Words>1060</Words>
  <Application>Microsoft Office PowerPoint</Application>
  <PresentationFormat>Widescreen</PresentationFormat>
  <Paragraphs>302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Segoe UI</vt:lpstr>
      <vt:lpstr>Segoe UI Bold</vt:lpstr>
      <vt:lpstr>Corporate blue slides</vt:lpstr>
      <vt:lpstr>Gray slides</vt:lpstr>
      <vt:lpstr>Charcoal slides</vt:lpstr>
      <vt:lpstr>White slides</vt:lpstr>
      <vt:lpstr>Image background</vt:lpstr>
      <vt:lpstr>1_Corporate blue slides</vt:lpstr>
      <vt:lpstr>PowerPoint Presentation</vt:lpstr>
      <vt:lpstr>Martin Kleindl</vt:lpstr>
      <vt:lpstr>PowerPoint Presentation</vt:lpstr>
      <vt:lpstr>PowerPoint Presentation</vt:lpstr>
      <vt:lpstr>LS Intelligent Cloud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Katja Ocvirk</dc:creator>
  <cp:lastModifiedBy>Martin Kleindl</cp:lastModifiedBy>
  <cp:revision>272</cp:revision>
  <cp:lastPrinted>2016-02-11T11:53:54Z</cp:lastPrinted>
  <dcterms:created xsi:type="dcterms:W3CDTF">2019-10-15T09:08:09Z</dcterms:created>
  <dcterms:modified xsi:type="dcterms:W3CDTF">2020-05-26T15:11:33Z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0x0101008CFF97E45FD39F42AA68682384B3994C</vt:lpwstr>
  </property>
  <property fmtid="{D5CDD505-2E9C-101B-9397-08002B2CF9AE}" pid="3" name="_dlc_DocIdItemGuid">
    <vt:lpwstr>bd4a7003-46d6-4e94-b2a4-538410a7333b</vt:lpwstr>
  </property>
</Properties>
</file>